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notesSlides/notesSlide10.xml" ContentType="application/vnd.openxmlformats-officedocument.presentationml.notesSlide+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notesSlides/notesSlide13.xml" ContentType="application/vnd.openxmlformats-officedocument.presentationml.notesSlide+xml"/>
  <Override PartName="/ppt/tags/tag22.xml" ContentType="application/vnd.openxmlformats-officedocument.presentationml.tags+xml"/>
  <Override PartName="/ppt/notesSlides/notesSlide14.xml" ContentType="application/vnd.openxmlformats-officedocument.presentationml.notesSlide+xml"/>
  <Override PartName="/ppt/tags/tag23.xml" ContentType="application/vnd.openxmlformats-officedocument.presentationml.tags+xml"/>
  <Override PartName="/ppt/notesSlides/notesSlide15.xml" ContentType="application/vnd.openxmlformats-officedocument.presentationml.notesSlide+xml"/>
  <Override PartName="/ppt/tags/tag24.xml" ContentType="application/vnd.openxmlformats-officedocument.presentationml.tags+xml"/>
  <Override PartName="/ppt/notesSlides/notesSlide16.xml" ContentType="application/vnd.openxmlformats-officedocument.presentationml.notesSlide+xml"/>
  <Override PartName="/ppt/tags/tag25.xml" ContentType="application/vnd.openxmlformats-officedocument.presentationml.tags+xml"/>
  <Override PartName="/ppt/notesSlides/notesSlide17.xml" ContentType="application/vnd.openxmlformats-officedocument.presentationml.notesSlide+xml"/>
  <Override PartName="/ppt/tags/tag26.xml" ContentType="application/vnd.openxmlformats-officedocument.presentationml.tags+xml"/>
  <Override PartName="/ppt/notesSlides/notesSlide18.xml" ContentType="application/vnd.openxmlformats-officedocument.presentationml.notesSlide+xml"/>
  <Override PartName="/ppt/tags/tag27.xml" ContentType="application/vnd.openxmlformats-officedocument.presentationml.tags+xml"/>
  <Override PartName="/ppt/notesSlides/notesSlide19.xml" ContentType="application/vnd.openxmlformats-officedocument.presentationml.notesSlide+xml"/>
  <Override PartName="/ppt/tags/tag28.xml" ContentType="application/vnd.openxmlformats-officedocument.presentationml.tags+xml"/>
  <Override PartName="/ppt/notesSlides/notesSlide20.xml" ContentType="application/vnd.openxmlformats-officedocument.presentationml.notesSlide+xml"/>
  <Override PartName="/ppt/tags/tag29.xml" ContentType="application/vnd.openxmlformats-officedocument.presentationml.tags+xml"/>
  <Override PartName="/ppt/notesSlides/notesSlide21.xml" ContentType="application/vnd.openxmlformats-officedocument.presentationml.notesSlide+xml"/>
  <Override PartName="/ppt/tags/tag30.xml" ContentType="application/vnd.openxmlformats-officedocument.presentationml.tags+xml"/>
  <Override PartName="/ppt/notesSlides/notesSlide22.xml" ContentType="application/vnd.openxmlformats-officedocument.presentationml.notesSlide+xml"/>
  <Override PartName="/ppt/tags/tag31.xml" ContentType="application/vnd.openxmlformats-officedocument.presentationml.tags+xml"/>
  <Override PartName="/ppt/notesSlides/notesSlide23.xml" ContentType="application/vnd.openxmlformats-officedocument.presentationml.notesSlide+xml"/>
  <Override PartName="/ppt/tags/tag32.xml" ContentType="application/vnd.openxmlformats-officedocument.presentationml.tags+xml"/>
  <Override PartName="/ppt/notesSlides/notesSlide24.xml" ContentType="application/vnd.openxmlformats-officedocument.presentationml.notesSlide+xml"/>
  <Override PartName="/ppt/tags/tag33.xml" ContentType="application/vnd.openxmlformats-officedocument.presentationml.tags+xml"/>
  <Override PartName="/ppt/notesSlides/notesSlide25.xml" ContentType="application/vnd.openxmlformats-officedocument.presentationml.notesSlide+xml"/>
  <Override PartName="/ppt/tags/tag34.xml" ContentType="application/vnd.openxmlformats-officedocument.presentationml.tags+xml"/>
  <Override PartName="/ppt/notesSlides/notesSlide26.xml" ContentType="application/vnd.openxmlformats-officedocument.presentationml.notesSlide+xml"/>
  <Override PartName="/ppt/tags/tag35.xml" ContentType="application/vnd.openxmlformats-officedocument.presentationml.tags+xml"/>
  <Override PartName="/ppt/notesSlides/notesSlide27.xml" ContentType="application/vnd.openxmlformats-officedocument.presentationml.notesSlide+xml"/>
  <Override PartName="/ppt/tags/tag36.xml" ContentType="application/vnd.openxmlformats-officedocument.presentationml.tags+xml"/>
  <Override PartName="/ppt/notesSlides/notesSlide28.xml" ContentType="application/vnd.openxmlformats-officedocument.presentationml.notesSlide+xml"/>
  <Override PartName="/ppt/tags/tag37.xml" ContentType="application/vnd.openxmlformats-officedocument.presentationml.tags+xml"/>
  <Override PartName="/ppt/notesSlides/notesSlide29.xml" ContentType="application/vnd.openxmlformats-officedocument.presentationml.notesSlide+xml"/>
  <Override PartName="/ppt/tags/tag38.xml" ContentType="application/vnd.openxmlformats-officedocument.presentationml.tags+xml"/>
  <Override PartName="/ppt/notesSlides/notesSlide30.xml" ContentType="application/vnd.openxmlformats-officedocument.presentationml.notesSlide+xml"/>
  <Override PartName="/ppt/tags/tag39.xml" ContentType="application/vnd.openxmlformats-officedocument.presentationml.tags+xml"/>
  <Override PartName="/ppt/notesSlides/notesSlide31.xml" ContentType="application/vnd.openxmlformats-officedocument.presentationml.notesSlide+xml"/>
  <Override PartName="/ppt/tags/tag40.xml" ContentType="application/vnd.openxmlformats-officedocument.presentationml.tags+xml"/>
  <Override PartName="/ppt/notesSlides/notesSlide32.xml" ContentType="application/vnd.openxmlformats-officedocument.presentationml.notesSlide+xml"/>
  <Override PartName="/ppt/tags/tag41.xml" ContentType="application/vnd.openxmlformats-officedocument.presentationml.tags+xml"/>
  <Override PartName="/ppt/notesSlides/notesSlide33.xml" ContentType="application/vnd.openxmlformats-officedocument.presentationml.notesSlide+xml"/>
  <Override PartName="/ppt/tags/tag42.xml" ContentType="application/vnd.openxmlformats-officedocument.presentationml.tags+xml"/>
  <Override PartName="/ppt/notesSlides/notesSlide34.xml" ContentType="application/vnd.openxmlformats-officedocument.presentationml.notesSlide+xml"/>
  <Override PartName="/ppt/tags/tag43.xml" ContentType="application/vnd.openxmlformats-officedocument.presentationml.tags+xml"/>
  <Override PartName="/ppt/notesSlides/notesSlide35.xml" ContentType="application/vnd.openxmlformats-officedocument.presentationml.notesSlide+xml"/>
  <Override PartName="/ppt/tags/tag44.xml" ContentType="application/vnd.openxmlformats-officedocument.presentationml.tags+xml"/>
  <Override PartName="/ppt/notesSlides/notesSlide36.xml" ContentType="application/vnd.openxmlformats-officedocument.presentationml.notesSlide+xml"/>
  <Override PartName="/ppt/tags/tag45.xml" ContentType="application/vnd.openxmlformats-officedocument.presentationml.tags+xml"/>
  <Override PartName="/ppt/notesSlides/notesSlide37.xml" ContentType="application/vnd.openxmlformats-officedocument.presentationml.notesSlide+xml"/>
  <Override PartName="/ppt/tags/tag46.xml" ContentType="application/vnd.openxmlformats-officedocument.presentationml.tags+xml"/>
  <Override PartName="/ppt/notesSlides/notesSlide38.xml" ContentType="application/vnd.openxmlformats-officedocument.presentationml.notesSlide+xml"/>
  <Override PartName="/ppt/tags/tag47.xml" ContentType="application/vnd.openxmlformats-officedocument.presentationml.tags+xml"/>
  <Override PartName="/ppt/notesSlides/notesSlide39.xml" ContentType="application/vnd.openxmlformats-officedocument.presentationml.notesSlide+xml"/>
  <Override PartName="/ppt/tags/tag48.xml" ContentType="application/vnd.openxmlformats-officedocument.presentationml.tags+xml"/>
  <Override PartName="/ppt/notesSlides/notesSlide40.xml" ContentType="application/vnd.openxmlformats-officedocument.presentationml.notesSlide+xml"/>
  <Override PartName="/ppt/tags/tag49.xml" ContentType="application/vnd.openxmlformats-officedocument.presentationml.tags+xml"/>
  <Override PartName="/ppt/notesSlides/notesSlide41.xml" ContentType="application/vnd.openxmlformats-officedocument.presentationml.notesSlide+xml"/>
  <Override PartName="/ppt/tags/tag50.xml" ContentType="application/vnd.openxmlformats-officedocument.presentationml.tags+xml"/>
  <Override PartName="/ppt/notesSlides/notesSlide42.xml" ContentType="application/vnd.openxmlformats-officedocument.presentationml.notesSlide+xml"/>
  <Override PartName="/ppt/tags/tag51.xml" ContentType="application/vnd.openxmlformats-officedocument.presentationml.tags+xml"/>
  <Override PartName="/ppt/notesSlides/notesSlide43.xml" ContentType="application/vnd.openxmlformats-officedocument.presentationml.notesSlide+xml"/>
  <Override PartName="/ppt/tags/tag52.xml" ContentType="application/vnd.openxmlformats-officedocument.presentationml.tags+xml"/>
  <Override PartName="/ppt/notesSlides/notesSlide4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64" r:id="rId12"/>
  </p:sldMasterIdLst>
  <p:notesMasterIdLst>
    <p:notesMasterId r:id="rId58"/>
  </p:notesMasterIdLst>
  <p:handoutMasterIdLst>
    <p:handoutMasterId r:id="rId59"/>
  </p:handoutMasterIdLst>
  <p:sldIdLst>
    <p:sldId id="1914" r:id="rId13"/>
    <p:sldId id="544" r:id="rId14"/>
    <p:sldId id="537" r:id="rId15"/>
    <p:sldId id="301" r:id="rId16"/>
    <p:sldId id="1915" r:id="rId17"/>
    <p:sldId id="1916" r:id="rId18"/>
    <p:sldId id="1917" r:id="rId19"/>
    <p:sldId id="1918" r:id="rId20"/>
    <p:sldId id="1919" r:id="rId21"/>
    <p:sldId id="1923" r:id="rId22"/>
    <p:sldId id="1910" r:id="rId23"/>
    <p:sldId id="1920" r:id="rId24"/>
    <p:sldId id="1921" r:id="rId25"/>
    <p:sldId id="1957" r:id="rId26"/>
    <p:sldId id="1924" r:id="rId27"/>
    <p:sldId id="1925" r:id="rId28"/>
    <p:sldId id="1931" r:id="rId29"/>
    <p:sldId id="1958" r:id="rId30"/>
    <p:sldId id="1927" r:id="rId31"/>
    <p:sldId id="1928" r:id="rId32"/>
    <p:sldId id="1929" r:id="rId33"/>
    <p:sldId id="1936" r:id="rId34"/>
    <p:sldId id="1932" r:id="rId35"/>
    <p:sldId id="1933" r:id="rId36"/>
    <p:sldId id="1937" r:id="rId37"/>
    <p:sldId id="1934" r:id="rId38"/>
    <p:sldId id="1935" r:id="rId39"/>
    <p:sldId id="1939" r:id="rId40"/>
    <p:sldId id="1940" r:id="rId41"/>
    <p:sldId id="1941" r:id="rId42"/>
    <p:sldId id="1942" r:id="rId43"/>
    <p:sldId id="1930" r:id="rId44"/>
    <p:sldId id="1948" r:id="rId45"/>
    <p:sldId id="1949" r:id="rId46"/>
    <p:sldId id="1944" r:id="rId47"/>
    <p:sldId id="1945" r:id="rId48"/>
    <p:sldId id="1946" r:id="rId49"/>
    <p:sldId id="463" r:id="rId50"/>
    <p:sldId id="1947" r:id="rId51"/>
    <p:sldId id="1955" r:id="rId52"/>
    <p:sldId id="1950" r:id="rId53"/>
    <p:sldId id="1951" r:id="rId54"/>
    <p:sldId id="1952" r:id="rId55"/>
    <p:sldId id="1953" r:id="rId56"/>
    <p:sldId id="1961" r:id="rId57"/>
  </p:sldIdLst>
  <p:sldSz cx="12188825" cy="6858000"/>
  <p:notesSz cx="7010400" cy="9372600"/>
  <p:custDataLst>
    <p:custData r:id="rId5"/>
    <p:custData r:id="rId6"/>
    <p:custData r:id="rId7"/>
    <p:custData r:id="rId8"/>
    <p:custData r:id="rId9"/>
    <p:custData r:id="rId10"/>
    <p:custData r:id="rId11"/>
    <p:tags r:id="rId6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7367" userDrawn="1">
          <p15:clr>
            <a:srgbClr val="A4A3A4"/>
          </p15:clr>
        </p15:guide>
        <p15:guide id="4" orient="horz" pos="360" userDrawn="1">
          <p15:clr>
            <a:srgbClr val="A4A3A4"/>
          </p15:clr>
        </p15:guide>
        <p15:guide id="5" pos="285" userDrawn="1">
          <p15:clr>
            <a:srgbClr val="A4A3A4"/>
          </p15:clr>
        </p15:guide>
        <p15:guide id="7" pos="5821" userDrawn="1">
          <p15:clr>
            <a:srgbClr val="A4A3A4"/>
          </p15:clr>
        </p15:guide>
        <p15:guide id="12" orient="horz" pos="2808" userDrawn="1">
          <p15:clr>
            <a:srgbClr val="A4A3A4"/>
          </p15:clr>
        </p15:guide>
        <p15:guide id="13" pos="2495" userDrawn="1">
          <p15:clr>
            <a:srgbClr val="A4A3A4"/>
          </p15:clr>
        </p15:guide>
        <p15:guide id="14" pos="713" userDrawn="1">
          <p15:clr>
            <a:srgbClr val="A4A3A4"/>
          </p15:clr>
        </p15:guide>
        <p15:guide id="21" pos="6671" userDrawn="1">
          <p15:clr>
            <a:srgbClr val="A4A3A4"/>
          </p15:clr>
        </p15:guide>
        <p15:guide id="23" pos="192" userDrawn="1">
          <p15:clr>
            <a:srgbClr val="A4A3A4"/>
          </p15:clr>
        </p15:guide>
        <p15:guide id="24" pos="3839" userDrawn="1">
          <p15:clr>
            <a:srgbClr val="A4A3A4"/>
          </p15:clr>
        </p15:guide>
        <p15:guide id="26" orient="horz" pos="3563" userDrawn="1">
          <p15:clr>
            <a:srgbClr val="A4A3A4"/>
          </p15:clr>
        </p15:guide>
        <p15:guide id="28" orient="horz" pos="4080" userDrawn="1">
          <p15:clr>
            <a:srgbClr val="A4A3A4"/>
          </p15:clr>
        </p15:guide>
        <p15:guide id="29" orient="horz" pos="4207" userDrawn="1">
          <p15:clr>
            <a:srgbClr val="A4A3A4"/>
          </p15:clr>
        </p15:guide>
        <p15:guide id="30" pos="3160" userDrawn="1">
          <p15:clr>
            <a:srgbClr val="A4A3A4"/>
          </p15:clr>
        </p15:guide>
        <p15:guide id="32" orient="horz" pos="2496" userDrawn="1">
          <p15:clr>
            <a:srgbClr val="A4A3A4"/>
          </p15:clr>
        </p15:guide>
      </p15:sldGuideLst>
    </p:ext>
    <p:ext uri="{2D200454-40CA-4A62-9FC3-DE9A4176ACB9}">
      <p15:notesGuideLst xmlns:p15="http://schemas.microsoft.com/office/powerpoint/2012/main">
        <p15:guide id="1" orient="horz" pos="2952"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tley, Laura" initials="BL" lastIdx="3" clrIdx="0"/>
  <p:cmAuthor id="2" name="Persaud, Rameshwar" initials="PR" lastIdx="1" clrIdx="1">
    <p:extLst>
      <p:ext uri="{19B8F6BF-5375-455C-9EA6-DF929625EA0E}">
        <p15:presenceInfo xmlns:p15="http://schemas.microsoft.com/office/powerpoint/2012/main" userId="S::ramesh.persaud@franklintempleton.com::05eb2077-9647-4e86-b827-dfcf4019899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9E9"/>
    <a:srgbClr val="CC0066"/>
    <a:srgbClr val="BAD583"/>
    <a:srgbClr val="DFF0F7"/>
    <a:srgbClr val="CCE2F5"/>
    <a:srgbClr val="767676"/>
    <a:srgbClr val="002856"/>
    <a:srgbClr val="81BB00"/>
    <a:srgbClr val="F59B00"/>
    <a:srgbClr val="5FC0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80523" autoAdjust="0"/>
  </p:normalViewPr>
  <p:slideViewPr>
    <p:cSldViewPr snapToGrid="0">
      <p:cViewPr varScale="1">
        <p:scale>
          <a:sx n="63" d="100"/>
          <a:sy n="63" d="100"/>
        </p:scale>
        <p:origin x="1320" y="53"/>
      </p:cViewPr>
      <p:guideLst>
        <p:guide pos="7367"/>
        <p:guide orient="horz" pos="360"/>
        <p:guide pos="285"/>
        <p:guide pos="5821"/>
        <p:guide orient="horz" pos="2808"/>
        <p:guide pos="2495"/>
        <p:guide pos="713"/>
        <p:guide pos="6671"/>
        <p:guide pos="192"/>
        <p:guide pos="3839"/>
        <p:guide orient="horz" pos="3563"/>
        <p:guide orient="horz" pos="4080"/>
        <p:guide orient="horz" pos="4207"/>
        <p:guide pos="3160"/>
        <p:guide orient="horz" pos="2496"/>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p:scale>
          <a:sx n="1" d="2"/>
          <a:sy n="1" d="2"/>
        </p:scale>
        <p:origin x="3750" y="1458"/>
      </p:cViewPr>
      <p:guideLst>
        <p:guide orient="horz" pos="2952"/>
        <p:guide pos="220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viewProps" Target="viewProp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customXml" Target="../customXml/item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notesMaster" Target="notesMasters/notesMaster1.xml"/><Relationship Id="rId66" Type="http://schemas.microsoft.com/office/2016/11/relationships/changesInfo" Target="changesInfos/changesInfo1.xml"/><Relationship Id="rId5" Type="http://schemas.openxmlformats.org/officeDocument/2006/relationships/customXml" Target="../customXml/item5.xml"/><Relationship Id="rId61" Type="http://schemas.openxmlformats.org/officeDocument/2006/relationships/commentAuthors" Target="commentAuthors.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theme" Target="theme/theme1.xml"/><Relationship Id="rId8" Type="http://schemas.openxmlformats.org/officeDocument/2006/relationships/customXml" Target="../customXml/item8.xml"/><Relationship Id="rId51" Type="http://schemas.openxmlformats.org/officeDocument/2006/relationships/slide" Target="slides/slide39.xml"/><Relationship Id="rId3" Type="http://schemas.openxmlformats.org/officeDocument/2006/relationships/customXml" Target="../customXml/item3.xml"/><Relationship Id="rId12" Type="http://schemas.openxmlformats.org/officeDocument/2006/relationships/slideMaster" Target="slideMasters/slideMaster1.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handoutMaster" Target="handoutMasters/handoutMaster1.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customXml" Target="../customXml/item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tags" Target="tags/tag1.xml"/><Relationship Id="rId65"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cker, Christine" userId="8544544b-74be-4adc-b4b4-6c6efcc0ea39" providerId="ADAL" clId="{22C20931-2FD7-42BF-9B95-429CDFD04D1D}"/>
    <pc:docChg chg="custSel delSld modSld">
      <pc:chgData name="Decker, Christine" userId="8544544b-74be-4adc-b4b4-6c6efcc0ea39" providerId="ADAL" clId="{22C20931-2FD7-42BF-9B95-429CDFD04D1D}" dt="2023-07-26T22:48:44.929" v="18" actId="14826"/>
      <pc:docMkLst>
        <pc:docMk/>
      </pc:docMkLst>
      <pc:sldChg chg="modSp">
        <pc:chgData name="Decker, Christine" userId="8544544b-74be-4adc-b4b4-6c6efcc0ea39" providerId="ADAL" clId="{22C20931-2FD7-42BF-9B95-429CDFD04D1D}" dt="2023-07-26T22:48:44.929" v="18" actId="14826"/>
        <pc:sldMkLst>
          <pc:docMk/>
          <pc:sldMk cId="2250290541" sldId="1953"/>
        </pc:sldMkLst>
        <pc:grpChg chg="mod">
          <ac:chgData name="Decker, Christine" userId="8544544b-74be-4adc-b4b4-6c6efcc0ea39" providerId="ADAL" clId="{22C20931-2FD7-42BF-9B95-429CDFD04D1D}" dt="2023-07-26T22:48:44.929" v="18" actId="14826"/>
          <ac:grpSpMkLst>
            <pc:docMk/>
            <pc:sldMk cId="2250290541" sldId="1953"/>
            <ac:grpSpMk id="5" creationId="{CF00F391-A551-D900-2348-18B41768B756}"/>
          </ac:grpSpMkLst>
        </pc:grpChg>
        <pc:picChg chg="mod">
          <ac:chgData name="Decker, Christine" userId="8544544b-74be-4adc-b4b4-6c6efcc0ea39" providerId="ADAL" clId="{22C20931-2FD7-42BF-9B95-429CDFD04D1D}" dt="2023-07-26T22:48:44.929" v="18" actId="14826"/>
          <ac:picMkLst>
            <pc:docMk/>
            <pc:sldMk cId="2250290541" sldId="1953"/>
            <ac:picMk id="6" creationId="{000D8345-938B-D4BD-224C-AF9882F487A6}"/>
          </ac:picMkLst>
        </pc:picChg>
        <pc:picChg chg="mod">
          <ac:chgData name="Decker, Christine" userId="8544544b-74be-4adc-b4b4-6c6efcc0ea39" providerId="ADAL" clId="{22C20931-2FD7-42BF-9B95-429CDFD04D1D}" dt="2023-07-26T22:48:44.929" v="18" actId="14826"/>
          <ac:picMkLst>
            <pc:docMk/>
            <pc:sldMk cId="2250290541" sldId="1953"/>
            <ac:picMk id="7" creationId="{4FD9ACA1-1E8F-D304-FBEE-8D30CC95B324}"/>
          </ac:picMkLst>
        </pc:picChg>
      </pc:sldChg>
      <pc:sldChg chg="del">
        <pc:chgData name="Decker, Christine" userId="8544544b-74be-4adc-b4b4-6c6efcc0ea39" providerId="ADAL" clId="{22C20931-2FD7-42BF-9B95-429CDFD04D1D}" dt="2023-07-26T22:46:42.761" v="2" actId="2696"/>
        <pc:sldMkLst>
          <pc:docMk/>
          <pc:sldMk cId="3226763080" sldId="1959"/>
        </pc:sldMkLst>
      </pc:sldChg>
      <pc:sldChg chg="del">
        <pc:chgData name="Decker, Christine" userId="8544544b-74be-4adc-b4b4-6c6efcc0ea39" providerId="ADAL" clId="{22C20931-2FD7-42BF-9B95-429CDFD04D1D}" dt="2023-07-26T22:46:31.808" v="0" actId="2696"/>
        <pc:sldMkLst>
          <pc:docMk/>
          <pc:sldMk cId="2361092264" sldId="1960"/>
        </pc:sldMkLst>
      </pc:sldChg>
      <pc:sldChg chg="delSp modSp mod">
        <pc:chgData name="Decker, Christine" userId="8544544b-74be-4adc-b4b4-6c6efcc0ea39" providerId="ADAL" clId="{22C20931-2FD7-42BF-9B95-429CDFD04D1D}" dt="2023-07-26T22:47:20.659" v="17" actId="20577"/>
        <pc:sldMkLst>
          <pc:docMk/>
          <pc:sldMk cId="2518958206" sldId="1961"/>
        </pc:sldMkLst>
        <pc:spChg chg="mod">
          <ac:chgData name="Decker, Christine" userId="8544544b-74be-4adc-b4b4-6c6efcc0ea39" providerId="ADAL" clId="{22C20931-2FD7-42BF-9B95-429CDFD04D1D}" dt="2023-07-26T22:47:20.659" v="17" actId="20577"/>
          <ac:spMkLst>
            <pc:docMk/>
            <pc:sldMk cId="2518958206" sldId="1961"/>
            <ac:spMk id="2" creationId="{0C26C3EC-BC9E-1155-C7FB-C4251F7B77DD}"/>
          </ac:spMkLst>
        </pc:spChg>
        <pc:spChg chg="del">
          <ac:chgData name="Decker, Christine" userId="8544544b-74be-4adc-b4b4-6c6efcc0ea39" providerId="ADAL" clId="{22C20931-2FD7-42BF-9B95-429CDFD04D1D}" dt="2023-07-26T22:46:36.880" v="1" actId="478"/>
          <ac:spMkLst>
            <pc:docMk/>
            <pc:sldMk cId="2518958206" sldId="1961"/>
            <ac:spMk id="6" creationId="{AD995114-528C-6377-0C2A-B8014D1FE2FC}"/>
          </ac:spMkLst>
        </pc:spChg>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tags" Target="../tags/tag9.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3"/>
            <a:ext cx="3038475" cy="468950"/>
          </a:xfrm>
          <a:prstGeom prst="rect">
            <a:avLst/>
          </a:prstGeom>
        </p:spPr>
        <p:txBody>
          <a:bodyPr vert="horz" lIns="91968" tIns="45982" rIns="91968" bIns="45982" rtlCol="0"/>
          <a:lstStyle>
            <a:lvl1pPr algn="l">
              <a:defRPr sz="1300"/>
            </a:lvl1pPr>
          </a:lstStyle>
          <a:p>
            <a:endParaRPr lang="en-US" dirty="0"/>
          </a:p>
        </p:txBody>
      </p:sp>
      <p:sp>
        <p:nvSpPr>
          <p:cNvPr id="3" name="Date Placeholder 2"/>
          <p:cNvSpPr>
            <a:spLocks noGrp="1"/>
          </p:cNvSpPr>
          <p:nvPr>
            <p:ph type="dt" sz="quarter" idx="1"/>
          </p:nvPr>
        </p:nvSpPr>
        <p:spPr>
          <a:xfrm>
            <a:off x="3970343" y="3"/>
            <a:ext cx="3038475" cy="468950"/>
          </a:xfrm>
          <a:prstGeom prst="rect">
            <a:avLst/>
          </a:prstGeom>
        </p:spPr>
        <p:txBody>
          <a:bodyPr vert="horz" lIns="91968" tIns="45982" rIns="91968" bIns="45982" rtlCol="0"/>
          <a:lstStyle>
            <a:lvl1pPr algn="r">
              <a:defRPr sz="1300"/>
            </a:lvl1pPr>
          </a:lstStyle>
          <a:p>
            <a:fld id="{6C50F10E-2B03-4D95-A745-DE19A4539249}" type="datetime1">
              <a:rPr lang="en-US" smtClean="0"/>
              <a:t>7/26/2023</a:t>
            </a:fld>
            <a:endParaRPr lang="en-US" dirty="0"/>
          </a:p>
        </p:txBody>
      </p:sp>
      <p:sp>
        <p:nvSpPr>
          <p:cNvPr id="4" name="Footer Placeholder 3"/>
          <p:cNvSpPr>
            <a:spLocks noGrp="1"/>
          </p:cNvSpPr>
          <p:nvPr>
            <p:ph type="ftr" sz="quarter" idx="2"/>
          </p:nvPr>
        </p:nvSpPr>
        <p:spPr>
          <a:xfrm>
            <a:off x="6" y="8902054"/>
            <a:ext cx="3038475" cy="468950"/>
          </a:xfrm>
          <a:prstGeom prst="rect">
            <a:avLst/>
          </a:prstGeom>
        </p:spPr>
        <p:txBody>
          <a:bodyPr vert="horz" lIns="91968" tIns="45982" rIns="91968" bIns="45982"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343" y="8902054"/>
            <a:ext cx="3038475" cy="468950"/>
          </a:xfrm>
          <a:prstGeom prst="rect">
            <a:avLst/>
          </a:prstGeom>
        </p:spPr>
        <p:txBody>
          <a:bodyPr vert="horz" lIns="91968" tIns="45982" rIns="91968" bIns="45982" rtlCol="0" anchor="b"/>
          <a:lstStyle>
            <a:lvl1pPr algn="r">
              <a:defRPr sz="1300"/>
            </a:lvl1pPr>
          </a:lstStyle>
          <a:p>
            <a:fld id="{656CEB88-2D79-49C3-B4F0-845F10A8399F}" type="slidenum">
              <a:rPr lang="en-US" smtClean="0"/>
              <a:t>‹#›</a:t>
            </a:fld>
            <a:endParaRPr lang="en-US" dirty="0"/>
          </a:p>
        </p:txBody>
      </p:sp>
    </p:spTree>
    <p:custDataLst>
      <p:tags r:id="rId2"/>
    </p:custDataLst>
    <p:extLst>
      <p:ext uri="{BB962C8B-B14F-4D97-AF65-F5344CB8AC3E}">
        <p14:creationId xmlns:p14="http://schemas.microsoft.com/office/powerpoint/2010/main" val="58379151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28604" y="230477"/>
            <a:ext cx="5120640" cy="276570"/>
          </a:xfrm>
          <a:prstGeom prst="rect">
            <a:avLst/>
          </a:prstGeom>
        </p:spPr>
        <p:txBody>
          <a:bodyPr vert="horz" lIns="0" tIns="0" rIns="0" bIns="0" rtlCol="0"/>
          <a:lstStyle>
            <a:lvl1pPr algn="l">
              <a:defRPr sz="1200" b="1" cap="all" baseline="0">
                <a:latin typeface="Arial" panose="020B0604020202020204" pitchFamily="34" charset="0"/>
                <a:cs typeface="Arial" panose="020B0604020202020204" pitchFamily="34" charset="0"/>
              </a:defRPr>
            </a:lvl1pPr>
          </a:lstStyle>
          <a:p>
            <a:r>
              <a:rPr lang="en-US" dirty="0"/>
              <a:t>Presentation Title</a:t>
            </a:r>
          </a:p>
        </p:txBody>
      </p:sp>
      <p:sp>
        <p:nvSpPr>
          <p:cNvPr id="3" name="Date Placeholder 2"/>
          <p:cNvSpPr>
            <a:spLocks noGrp="1"/>
          </p:cNvSpPr>
          <p:nvPr>
            <p:ph type="dt" idx="1"/>
          </p:nvPr>
        </p:nvSpPr>
        <p:spPr>
          <a:xfrm>
            <a:off x="228602" y="8850196"/>
            <a:ext cx="1402080" cy="276570"/>
          </a:xfrm>
          <a:prstGeom prst="rect">
            <a:avLst/>
          </a:prstGeom>
        </p:spPr>
        <p:txBody>
          <a:bodyPr vert="horz" lIns="0" tIns="0" rIns="0" bIns="0" rtlCol="0" anchor="b" anchorCtr="0"/>
          <a:lstStyle>
            <a:lvl1pPr algn="l">
              <a:defRPr sz="1200">
                <a:latin typeface="Arial" panose="020B0604020202020204" pitchFamily="34" charset="0"/>
                <a:cs typeface="Arial" panose="020B0604020202020204" pitchFamily="34" charset="0"/>
              </a:defRPr>
            </a:lvl1pPr>
          </a:lstStyle>
          <a:p>
            <a:fld id="{46F970D5-8B3A-4B6D-BA4D-AC42F05181C7}" type="datetime1">
              <a:rPr lang="en-US" smtClean="0"/>
              <a:t>7/26/2023</a:t>
            </a:fld>
            <a:endParaRPr lang="en-US" dirty="0"/>
          </a:p>
        </p:txBody>
      </p:sp>
      <p:sp>
        <p:nvSpPr>
          <p:cNvPr id="4" name="Slide Image Placeholder 3"/>
          <p:cNvSpPr>
            <a:spLocks noGrp="1" noRot="1" noChangeAspect="1"/>
          </p:cNvSpPr>
          <p:nvPr>
            <p:ph type="sldImg" idx="2"/>
          </p:nvPr>
        </p:nvSpPr>
        <p:spPr>
          <a:xfrm>
            <a:off x="382588" y="703263"/>
            <a:ext cx="6245225" cy="3514725"/>
          </a:xfrm>
          <a:prstGeom prst="rect">
            <a:avLst/>
          </a:prstGeom>
          <a:noFill/>
          <a:ln w="12700">
            <a:solidFill>
              <a:prstClr val="black"/>
            </a:solidFill>
          </a:ln>
        </p:spPr>
        <p:txBody>
          <a:bodyPr vert="horz" lIns="93709" tIns="46854" rIns="93709" bIns="46854" rtlCol="0" anchor="ctr"/>
          <a:lstStyle/>
          <a:p>
            <a:endParaRPr lang="en-US" dirty="0"/>
          </a:p>
        </p:txBody>
      </p:sp>
      <p:sp>
        <p:nvSpPr>
          <p:cNvPr id="6" name="Footer Placeholder 5"/>
          <p:cNvSpPr>
            <a:spLocks noGrp="1"/>
          </p:cNvSpPr>
          <p:nvPr>
            <p:ph type="ftr" sz="quarter" idx="4"/>
          </p:nvPr>
        </p:nvSpPr>
        <p:spPr>
          <a:xfrm>
            <a:off x="5394965" y="230477"/>
            <a:ext cx="1371600" cy="276570"/>
          </a:xfrm>
          <a:prstGeom prst="rect">
            <a:avLst/>
          </a:prstGeom>
        </p:spPr>
        <p:txBody>
          <a:bodyPr vert="horz" lIns="0" tIns="0" rIns="0" bIns="0" rtlCol="0" anchor="t" anchorCtr="0"/>
          <a:lstStyle>
            <a:lvl1pPr algn="l">
              <a:defRPr sz="1200">
                <a:latin typeface="Arial" panose="020B0604020202020204" pitchFamily="34" charset="0"/>
                <a:cs typeface="Arial" panose="020B0604020202020204" pitchFamily="34" charset="0"/>
              </a:defRPr>
            </a:lvl1pPr>
          </a:lstStyle>
          <a:p>
            <a:pPr algn="r"/>
            <a:r>
              <a:rPr lang="en-US" dirty="0"/>
              <a:t>Lit Code XX/XX</a:t>
            </a:r>
          </a:p>
        </p:txBody>
      </p:sp>
      <p:sp>
        <p:nvSpPr>
          <p:cNvPr id="7" name="Slide Number Placeholder 6"/>
          <p:cNvSpPr>
            <a:spLocks noGrp="1"/>
          </p:cNvSpPr>
          <p:nvPr>
            <p:ph type="sldNum" sz="quarter" idx="5"/>
          </p:nvPr>
        </p:nvSpPr>
        <p:spPr>
          <a:xfrm>
            <a:off x="5364481" y="8850196"/>
            <a:ext cx="1402080" cy="276570"/>
          </a:xfrm>
          <a:prstGeom prst="rect">
            <a:avLst/>
          </a:prstGeom>
        </p:spPr>
        <p:txBody>
          <a:bodyPr vert="horz" lIns="0" tIns="0" rIns="0" bIns="0" rtlCol="0" anchor="b"/>
          <a:lstStyle>
            <a:lvl1pPr algn="r">
              <a:defRPr sz="1200">
                <a:latin typeface="Arial" panose="020B0604020202020204" pitchFamily="34" charset="0"/>
                <a:cs typeface="Arial" panose="020B0604020202020204" pitchFamily="34" charset="0"/>
              </a:defRPr>
            </a:lvl1pPr>
          </a:lstStyle>
          <a:p>
            <a:fld id="{4FBD5869-E701-44DB-B9C5-C7F7FB528C06}" type="slidenum">
              <a:rPr lang="en-US" smtClean="0"/>
              <a:pPr/>
              <a:t>‹#›</a:t>
            </a:fld>
            <a:endParaRPr lang="en-US" dirty="0"/>
          </a:p>
        </p:txBody>
      </p:sp>
      <p:sp>
        <p:nvSpPr>
          <p:cNvPr id="9" name="Notes Placeholder 8"/>
          <p:cNvSpPr>
            <a:spLocks noGrp="1"/>
          </p:cNvSpPr>
          <p:nvPr>
            <p:ph type="body" sz="quarter" idx="3"/>
          </p:nvPr>
        </p:nvSpPr>
        <p:spPr>
          <a:xfrm>
            <a:off x="228602" y="4332909"/>
            <a:ext cx="6537961" cy="4517286"/>
          </a:xfrm>
          <a:prstGeom prst="rect">
            <a:avLst/>
          </a:prstGeom>
        </p:spPr>
        <p:txBody>
          <a:bodyPr vert="horz" lIns="0" tIns="0" rIns="0" bIns="0" rtlCol="0"/>
          <a:lstStyle/>
          <a:p>
            <a:pPr lvl="0"/>
            <a:r>
              <a:rPr lang="en-US"/>
              <a:t>Subhead</a:t>
            </a:r>
          </a:p>
          <a:p>
            <a:pPr lvl="1"/>
            <a:r>
              <a:rPr lang="en-US"/>
              <a:t>Body</a:t>
            </a:r>
          </a:p>
          <a:p>
            <a:pPr lvl="2"/>
            <a:r>
              <a:rPr lang="en-US"/>
              <a:t>First level bullet</a:t>
            </a:r>
          </a:p>
          <a:p>
            <a:pPr lvl="3"/>
            <a:r>
              <a:rPr lang="en-US"/>
              <a:t>Second level bullet</a:t>
            </a:r>
          </a:p>
          <a:p>
            <a:pPr lvl="4"/>
            <a:r>
              <a:rPr lang="en-US"/>
              <a:t>Caveat</a:t>
            </a:r>
          </a:p>
        </p:txBody>
      </p:sp>
    </p:spTree>
    <p:extLst>
      <p:ext uri="{BB962C8B-B14F-4D97-AF65-F5344CB8AC3E}">
        <p14:creationId xmlns:p14="http://schemas.microsoft.com/office/powerpoint/2010/main" val="163957342"/>
      </p:ext>
    </p:extLst>
  </p:cSld>
  <p:clrMap bg1="lt1" tx1="dk1" bg2="lt2" tx2="dk2" accent1="accent1" accent2="accent2" accent3="accent3" accent4="accent4" accent5="accent5" accent6="accent6" hlink="hlink" folHlink="folHlink"/>
  <p:hf/>
  <p:notesStyle>
    <a:lvl1pPr marL="0" algn="l" defTabSz="914400" rtl="0" eaLnBrk="1" latinLnBrk="0" hangingPunct="1">
      <a:lnSpc>
        <a:spcPct val="100000"/>
      </a:lnSpc>
      <a:spcAft>
        <a:spcPts val="600"/>
      </a:spcAft>
      <a:defRPr sz="1200" b="1"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Aft>
        <a:spcPts val="600"/>
      </a:spcAft>
      <a:buClr>
        <a:schemeClr val="accent5"/>
      </a:buClr>
      <a:buSzPct val="110000"/>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137160" algn="l" defTabSz="914400" rtl="0" eaLnBrk="1" latinLnBrk="0" hangingPunct="1">
      <a:lnSpc>
        <a:spcPct val="100000"/>
      </a:lnSpc>
      <a:spcAft>
        <a:spcPts val="600"/>
      </a:spcAft>
      <a:buClr>
        <a:schemeClr val="accent5"/>
      </a:buClr>
      <a:buSzPct val="11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365760" indent="-182880" algn="l" defTabSz="914400" rtl="0" eaLnBrk="1" latinLnBrk="0" hangingPunct="1">
      <a:lnSpc>
        <a:spcPct val="100000"/>
      </a:lnSpc>
      <a:spcAft>
        <a:spcPts val="600"/>
      </a:spcAft>
      <a:buClr>
        <a:schemeClr val="accent5"/>
      </a:buClr>
      <a:buSzPct val="11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0" algn="l" defTabSz="914400" rtl="0" eaLnBrk="1" latinLnBrk="0" hangingPunct="1">
      <a:lnSpc>
        <a:spcPct val="100000"/>
      </a:lnSpc>
      <a:spcAft>
        <a:spcPts val="150"/>
      </a:spcAft>
      <a:defRPr sz="1000" kern="1200">
        <a:solidFill>
          <a:schemeClr val="tx1"/>
        </a:solidFill>
        <a:latin typeface="Arial Narrow" panose="020B060602020203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dirty="0"/>
              <a:t>That’s why today I want to talk about the psychology of referrals. ​</a:t>
            </a:r>
          </a:p>
          <a:p>
            <a:pPr lvl="2"/>
            <a:r>
              <a:rPr lang="en-US" dirty="0"/>
              <a:t>At Franklin Templeton, we believe you should always look at your business from the perspective of the client—and today is no different.​</a:t>
            </a:r>
          </a:p>
          <a:p>
            <a:pPr lvl="2"/>
            <a:r>
              <a:rPr lang="en-US" dirty="0"/>
              <a:t>We’re going to be talking about how you can build your business with behavioral science. How you can make clients feel safe and give you more referrals.​</a:t>
            </a:r>
          </a:p>
          <a:p>
            <a:endParaRPr lang="en-US" dirty="0"/>
          </a:p>
        </p:txBody>
      </p:sp>
      <p:sp>
        <p:nvSpPr>
          <p:cNvPr id="4" name="Header Placeholder 3"/>
          <p:cNvSpPr>
            <a:spLocks noGrp="1"/>
          </p:cNvSpPr>
          <p:nvPr>
            <p:ph type="hdr" sz="quarter"/>
          </p:nvPr>
        </p:nvSpPr>
        <p:spPr/>
        <p:txBody>
          <a:bodyPr/>
          <a:lstStyle/>
          <a:p>
            <a:r>
              <a:rPr lang="en-US"/>
              <a:t>Presentation Title</a:t>
            </a:r>
            <a:endParaRPr lang="en-US" dirty="0"/>
          </a:p>
        </p:txBody>
      </p:sp>
      <p:sp>
        <p:nvSpPr>
          <p:cNvPr id="5" name="Date Placeholder 4"/>
          <p:cNvSpPr>
            <a:spLocks noGrp="1"/>
          </p:cNvSpPr>
          <p:nvPr>
            <p:ph type="dt" idx="1"/>
          </p:nvPr>
        </p:nvSpPr>
        <p:spPr/>
        <p:txBody>
          <a:bodyPr/>
          <a:lstStyle/>
          <a:p>
            <a:fld id="{46F970D5-8B3A-4B6D-BA4D-AC42F05181C7}" type="datetime1">
              <a:rPr lang="en-US" smtClean="0"/>
              <a:t>7/26/2023</a:t>
            </a:fld>
            <a:endParaRPr lang="en-US" dirty="0"/>
          </a:p>
        </p:txBody>
      </p:sp>
      <p:sp>
        <p:nvSpPr>
          <p:cNvPr id="6" name="Footer Placeholder 5"/>
          <p:cNvSpPr>
            <a:spLocks noGrp="1"/>
          </p:cNvSpPr>
          <p:nvPr>
            <p:ph type="ftr" sz="quarter" idx="4"/>
          </p:nvPr>
        </p:nvSpPr>
        <p:spPr/>
        <p:txBody>
          <a:bodyPr/>
          <a:lstStyle/>
          <a:p>
            <a:pPr algn="r"/>
            <a:r>
              <a:rPr lang="en-US"/>
              <a:t>Lit Code XX/XX</a:t>
            </a:r>
            <a:endParaRPr lang="en-US" dirty="0"/>
          </a:p>
        </p:txBody>
      </p:sp>
      <p:sp>
        <p:nvSpPr>
          <p:cNvPr id="7" name="Slide Number Placeholder 6"/>
          <p:cNvSpPr>
            <a:spLocks noGrp="1"/>
          </p:cNvSpPr>
          <p:nvPr>
            <p:ph type="sldNum" sz="quarter" idx="5"/>
          </p:nvPr>
        </p:nvSpPr>
        <p:spPr/>
        <p:txBody>
          <a:bodyPr/>
          <a:lstStyle/>
          <a:p>
            <a:fld id="{4FBD5869-E701-44DB-B9C5-C7F7FB528C06}" type="slidenum">
              <a:rPr lang="en-US" smtClean="0"/>
              <a:pPr/>
              <a:t>1</a:t>
            </a:fld>
            <a:endParaRPr lang="en-US" dirty="0"/>
          </a:p>
        </p:txBody>
      </p:sp>
    </p:spTree>
    <p:extLst>
      <p:ext uri="{BB962C8B-B14F-4D97-AF65-F5344CB8AC3E}">
        <p14:creationId xmlns:p14="http://schemas.microsoft.com/office/powerpoint/2010/main" val="896882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dirty="0"/>
              <a:t>Let’s start by looking at how you can address your clients’ most basic needs, making it safe to give you a referral. </a:t>
            </a:r>
          </a:p>
          <a:p>
            <a:endParaRPr lang="en-US" dirty="0"/>
          </a:p>
        </p:txBody>
      </p:sp>
      <p:sp>
        <p:nvSpPr>
          <p:cNvPr id="4" name="Header Placeholder 3"/>
          <p:cNvSpPr>
            <a:spLocks noGrp="1"/>
          </p:cNvSpPr>
          <p:nvPr>
            <p:ph type="hdr" sz="quarter"/>
          </p:nvPr>
        </p:nvSpPr>
        <p:spPr/>
        <p:txBody>
          <a:bodyPr/>
          <a:lstStyle/>
          <a:p>
            <a:r>
              <a:rPr lang="en-US"/>
              <a:t>Presentation Title</a:t>
            </a:r>
            <a:endParaRPr lang="en-US" dirty="0"/>
          </a:p>
        </p:txBody>
      </p:sp>
      <p:sp>
        <p:nvSpPr>
          <p:cNvPr id="5" name="Date Placeholder 4"/>
          <p:cNvSpPr>
            <a:spLocks noGrp="1"/>
          </p:cNvSpPr>
          <p:nvPr>
            <p:ph type="dt" idx="1"/>
          </p:nvPr>
        </p:nvSpPr>
        <p:spPr/>
        <p:txBody>
          <a:bodyPr/>
          <a:lstStyle/>
          <a:p>
            <a:fld id="{46F970D5-8B3A-4B6D-BA4D-AC42F05181C7}" type="datetime1">
              <a:rPr lang="en-US" smtClean="0"/>
              <a:t>7/26/2023</a:t>
            </a:fld>
            <a:endParaRPr lang="en-US" dirty="0"/>
          </a:p>
        </p:txBody>
      </p:sp>
      <p:sp>
        <p:nvSpPr>
          <p:cNvPr id="6" name="Footer Placeholder 5"/>
          <p:cNvSpPr>
            <a:spLocks noGrp="1"/>
          </p:cNvSpPr>
          <p:nvPr>
            <p:ph type="ftr" sz="quarter" idx="4"/>
          </p:nvPr>
        </p:nvSpPr>
        <p:spPr/>
        <p:txBody>
          <a:bodyPr/>
          <a:lstStyle/>
          <a:p>
            <a:pPr algn="r"/>
            <a:r>
              <a:rPr lang="en-US"/>
              <a:t>Lit Code XX/XX</a:t>
            </a:r>
            <a:endParaRPr lang="en-US" dirty="0"/>
          </a:p>
        </p:txBody>
      </p:sp>
      <p:sp>
        <p:nvSpPr>
          <p:cNvPr id="7" name="Slide Number Placeholder 6"/>
          <p:cNvSpPr>
            <a:spLocks noGrp="1"/>
          </p:cNvSpPr>
          <p:nvPr>
            <p:ph type="sldNum" sz="quarter" idx="5"/>
          </p:nvPr>
        </p:nvSpPr>
        <p:spPr/>
        <p:txBody>
          <a:bodyPr/>
          <a:lstStyle/>
          <a:p>
            <a:fld id="{4FBD5869-E701-44DB-B9C5-C7F7FB528C06}" type="slidenum">
              <a:rPr lang="en-US" smtClean="0"/>
              <a:pPr/>
              <a:t>10</a:t>
            </a:fld>
            <a:endParaRPr lang="en-US" dirty="0"/>
          </a:p>
        </p:txBody>
      </p:sp>
    </p:spTree>
    <p:extLst>
      <p:ext uri="{BB962C8B-B14F-4D97-AF65-F5344CB8AC3E}">
        <p14:creationId xmlns:p14="http://schemas.microsoft.com/office/powerpoint/2010/main" val="2252918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lnSpc>
                <a:spcPct val="107000"/>
              </a:lnSpc>
              <a:spcBef>
                <a:spcPts val="0"/>
              </a:spcBef>
              <a:spcAft>
                <a:spcPts val="80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Poll purpose</a:t>
            </a:r>
            <a:r>
              <a:rPr lang="en-US" sz="1200" dirty="0">
                <a:effectLst/>
                <a:latin typeface="Arial" panose="020B0604020202020204" pitchFamily="34" charset="0"/>
                <a:ea typeface="Calibri" panose="020F0502020204030204" pitchFamily="34" charset="0"/>
                <a:cs typeface="Times New Roman" panose="02020603050405020304" pitchFamily="18" charset="0"/>
              </a:rPr>
              <a:t>: Discussion</a:t>
            </a:r>
          </a:p>
          <a:p>
            <a:pPr marL="0" marR="0" algn="l">
              <a:lnSpc>
                <a:spcPct val="107000"/>
              </a:lnSpc>
              <a:spcBef>
                <a:spcPts val="0"/>
              </a:spcBef>
              <a:spcAft>
                <a:spcPts val="800"/>
              </a:spcAft>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What is more important to YOUR clients? Structure or repetition?</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20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algn="l">
              <a:lnSpc>
                <a:spcPct val="107000"/>
              </a:lnSpc>
              <a:spcBef>
                <a:spcPts val="0"/>
              </a:spcBef>
              <a:spcAft>
                <a:spcPts val="800"/>
              </a:spcAft>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800"/>
              </a:spcAft>
            </a:pPr>
            <a:endParaRPr lang="en-US" sz="1200" b="1"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01053-3FC1-4728-B571-2CFE087A0085}" type="slidenum">
              <a:rPr kumimoji="0" lang="en-US"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904615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703263"/>
            <a:ext cx="6245225" cy="3514725"/>
          </a:xfrm>
        </p:spPr>
      </p:sp>
      <p:sp>
        <p:nvSpPr>
          <p:cNvPr id="3" name="Notes Placeholder 2"/>
          <p:cNvSpPr>
            <a:spLocks noGrp="1"/>
          </p:cNvSpPr>
          <p:nvPr>
            <p:ph type="body" idx="1"/>
          </p:nvPr>
        </p:nvSpPr>
        <p:spPr>
          <a:xfrm>
            <a:off x="228602" y="4332910"/>
            <a:ext cx="6537961" cy="4517286"/>
          </a:xfrm>
          <a:prstGeom prst="rect">
            <a:avLst/>
          </a:prstGeom>
        </p:spPr>
        <p:txBody>
          <a:bodyPr/>
          <a:lstStyle/>
          <a:p>
            <a:pPr lvl="2"/>
            <a:r>
              <a:rPr lang="en-US" dirty="0"/>
              <a:t>What are basic human needs?​</a:t>
            </a:r>
          </a:p>
          <a:p>
            <a:pPr lvl="2"/>
            <a:r>
              <a:rPr lang="en-US" dirty="0"/>
              <a:t>There are physiological needs such as food, water, warmth, rest and shelter.​</a:t>
            </a:r>
          </a:p>
          <a:p>
            <a:pPr lvl="2"/>
            <a:r>
              <a:rPr lang="en-US" dirty="0"/>
              <a:t>You may already support physiological needs of clients by creating a welcoming environment, offering a beverage or snack and taking strides to ensure they are comfortable while in your office. ​</a:t>
            </a:r>
          </a:p>
          <a:p>
            <a:pPr lvl="2"/>
            <a:r>
              <a:rPr lang="en-US" dirty="0"/>
              <a:t>[</a:t>
            </a:r>
            <a:r>
              <a:rPr lang="en-US" b="1" dirty="0"/>
              <a:t>CLICK</a:t>
            </a:r>
            <a:r>
              <a:rPr lang="en-US" dirty="0"/>
              <a:t>] The next need is of critical importance—safety. Determining who we can trust and what situations or places are safe colors our worldview. When we feel safe, we’re more open to engage in experiences and interactions. ​</a:t>
            </a:r>
          </a:p>
          <a:p>
            <a:pPr lvl="2"/>
            <a:r>
              <a:rPr lang="en-US" dirty="0"/>
              <a:t>When clients meet with a financial professional, they bare their financial baggage while placing their future in some else’s hands. That can be uncomfortable, and they may need to reclaim a feeling of security.​</a:t>
            </a:r>
          </a:p>
          <a:p>
            <a:pPr lvl="2"/>
            <a:r>
              <a:rPr lang="en-US" dirty="0"/>
              <a:t>While you can’t promise the markets won’t go through periods of volatility, you can make them feel safe through your actions.​</a:t>
            </a:r>
          </a:p>
          <a:p>
            <a:pPr lvl="2"/>
            <a:r>
              <a:rPr lang="en-US" dirty="0"/>
              <a:t>The bottom line is, if you haven’t made your clients feel safe, you’re unlikely to receive many referrals.​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BD5869-E701-44DB-B9C5-C7F7FB528C06}"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Date Placeholder 4"/>
          <p:cNvSpPr>
            <a:spLocks noGrp="1"/>
          </p:cNvSpPr>
          <p:nvPr>
            <p:ph type="dt" idx="11"/>
          </p:nvPr>
        </p:nvSpPr>
        <p:spPr>
          <a:xfrm>
            <a:off x="228602" y="8850196"/>
            <a:ext cx="1402080" cy="27657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F993A9-22FD-40F7-971C-B13844C5D326}" type="datetime1">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7/26/2023</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Lit Code XX/XX</a:t>
            </a:r>
          </a:p>
        </p:txBody>
      </p:sp>
      <p:sp>
        <p:nvSpPr>
          <p:cNvPr id="7" name="Header Placeholder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Presentation Title</a:t>
            </a:r>
          </a:p>
        </p:txBody>
      </p:sp>
    </p:spTree>
    <p:extLst>
      <p:ext uri="{BB962C8B-B14F-4D97-AF65-F5344CB8AC3E}">
        <p14:creationId xmlns:p14="http://schemas.microsoft.com/office/powerpoint/2010/main" val="666007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703263"/>
            <a:ext cx="6245225" cy="3514725"/>
          </a:xfrm>
        </p:spPr>
      </p:sp>
      <p:sp>
        <p:nvSpPr>
          <p:cNvPr id="3" name="Notes Placeholder 2"/>
          <p:cNvSpPr>
            <a:spLocks noGrp="1"/>
          </p:cNvSpPr>
          <p:nvPr>
            <p:ph type="body" idx="1"/>
          </p:nvPr>
        </p:nvSpPr>
        <p:spPr>
          <a:xfrm>
            <a:off x="228602" y="4332910"/>
            <a:ext cx="6537961" cy="4517286"/>
          </a:xfrm>
          <a:prstGeom prst="rect">
            <a:avLst/>
          </a:prstGeom>
        </p:spPr>
        <p:txBody>
          <a:bodyPr/>
          <a:lstStyle/>
          <a:p>
            <a:pPr lvl="2"/>
            <a:r>
              <a:rPr lang="en-US" dirty="0"/>
              <a:t>How can a financial professional help clients feel a sense of safety? ​</a:t>
            </a:r>
          </a:p>
          <a:p>
            <a:pPr lvl="2"/>
            <a:r>
              <a:rPr lang="en-US" dirty="0"/>
              <a:t>It boils down to two elements that you can weave throughout your client experience.​</a:t>
            </a:r>
          </a:p>
          <a:p>
            <a:pPr lvl="2"/>
            <a:r>
              <a:rPr lang="en-US" dirty="0"/>
              <a:t>[</a:t>
            </a:r>
            <a:r>
              <a:rPr lang="en-US" b="1" dirty="0"/>
              <a:t>CLICK</a:t>
            </a:r>
            <a:r>
              <a:rPr lang="en-US" dirty="0"/>
              <a:t>] First, it should be well-structured. From birth, we crave structure because it helps us feel secure in our environment and its boundaries. ​</a:t>
            </a:r>
          </a:p>
          <a:p>
            <a:pPr lvl="2"/>
            <a:r>
              <a:rPr lang="en-US" dirty="0"/>
              <a:t>Not only can a structured client experience help your business run smoothly, it demonstrates competence and conveys respect to your clients. ​</a:t>
            </a:r>
          </a:p>
          <a:p>
            <a:pPr lvl="2"/>
            <a:r>
              <a:rPr lang="en-US" dirty="0"/>
              <a:t>[</a:t>
            </a:r>
            <a:r>
              <a:rPr lang="en-US" b="1" dirty="0"/>
              <a:t>CLICK</a:t>
            </a:r>
            <a:r>
              <a:rPr lang="en-US" dirty="0"/>
              <a:t>] Next is repetition. We take comfort in consistency and, when we’re able to anticipate what’s coming next, it makes us feel safe. ​</a:t>
            </a:r>
          </a:p>
          <a:p>
            <a:pPr lvl="2"/>
            <a:r>
              <a:rPr lang="en-US" dirty="0"/>
              <a:t>When your words and actions are consistent, it lets clients know exactly what their friends or family might experience—making them feel “safe” to give you an introduction.  ​</a:t>
            </a:r>
          </a:p>
          <a:p>
            <a:pPr lvl="2"/>
            <a:r>
              <a:rPr lang="en-US" dirty="0"/>
              <a:t>[For Edward Jones financial advisors:] You have a great tool to set up a consistent structure for client meetings—your meeting agenda. Use the agenda to set client expectations about the structure of each meeting. Also, using the agenda with every meeting will help reinforce consistency, or that repetition that humans crave.</a:t>
            </a:r>
          </a:p>
          <a:p>
            <a:pPr lvl="2"/>
            <a:endParaRPr lang="en-US" dirty="0"/>
          </a:p>
          <a:p>
            <a:pPr lvl="2"/>
            <a:r>
              <a:rPr lang="en-US" b="1" dirty="0"/>
              <a:t>Chat: </a:t>
            </a:r>
            <a:r>
              <a:rPr lang="en-US" b="0" dirty="0"/>
              <a:t>What do you do to make your clients feel more secure?</a:t>
            </a:r>
            <a:endParaRPr lang="en-US" b="1" dirty="0"/>
          </a:p>
          <a:p>
            <a:pPr lvl="2"/>
            <a:endParaRPr lang="en-US" dirty="0"/>
          </a:p>
          <a:p>
            <a:pPr lvl="2"/>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BD5869-E701-44DB-B9C5-C7F7FB528C06}"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Date Placeholder 4"/>
          <p:cNvSpPr>
            <a:spLocks noGrp="1"/>
          </p:cNvSpPr>
          <p:nvPr>
            <p:ph type="dt" idx="11"/>
          </p:nvPr>
        </p:nvSpPr>
        <p:spPr>
          <a:xfrm>
            <a:off x="228602" y="8850196"/>
            <a:ext cx="1402080" cy="27657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F993A9-22FD-40F7-971C-B13844C5D326}" type="datetime1">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7/26/2023</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Lit Code XX/XX</a:t>
            </a:r>
          </a:p>
        </p:txBody>
      </p:sp>
      <p:sp>
        <p:nvSpPr>
          <p:cNvPr id="7" name="Header Placeholder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Presentation Title</a:t>
            </a:r>
          </a:p>
        </p:txBody>
      </p:sp>
    </p:spTree>
    <p:extLst>
      <p:ext uri="{BB962C8B-B14F-4D97-AF65-F5344CB8AC3E}">
        <p14:creationId xmlns:p14="http://schemas.microsoft.com/office/powerpoint/2010/main" val="3233955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lnSpc>
                <a:spcPct val="107000"/>
              </a:lnSpc>
              <a:spcBef>
                <a:spcPts val="0"/>
              </a:spcBef>
              <a:spcAft>
                <a:spcPts val="80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Chat purpose: to discuss ways financial professionals make their clients feel more secure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20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algn="l">
              <a:lnSpc>
                <a:spcPct val="107000"/>
              </a:lnSpc>
              <a:spcBef>
                <a:spcPts val="0"/>
              </a:spcBef>
              <a:spcAft>
                <a:spcPts val="800"/>
              </a:spcAft>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800"/>
              </a:spcAft>
            </a:pPr>
            <a:endParaRPr lang="en-US" sz="1200" b="1"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01053-3FC1-4728-B571-2CFE087A0085}" type="slidenum">
              <a:rPr kumimoji="0" lang="en-US"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252828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703263"/>
            <a:ext cx="6245225" cy="3514725"/>
          </a:xfrm>
        </p:spPr>
      </p:sp>
      <p:sp>
        <p:nvSpPr>
          <p:cNvPr id="3" name="Notes Placeholder 2"/>
          <p:cNvSpPr>
            <a:spLocks noGrp="1"/>
          </p:cNvSpPr>
          <p:nvPr>
            <p:ph type="body" idx="1"/>
          </p:nvPr>
        </p:nvSpPr>
        <p:spPr>
          <a:xfrm>
            <a:off x="228602" y="4332910"/>
            <a:ext cx="6537961" cy="4517286"/>
          </a:xfrm>
          <a:prstGeom prst="rect">
            <a:avLst/>
          </a:prstGeom>
        </p:spPr>
        <p:txBody>
          <a:bodyPr/>
          <a:lstStyle/>
          <a:p>
            <a:pPr lvl="2"/>
            <a:r>
              <a:rPr lang="en-US" dirty="0"/>
              <a:t>One of the most important points in the planning process is how you set expectations at the first meeting and then revisit them at future meetings. ​</a:t>
            </a:r>
          </a:p>
          <a:p>
            <a:pPr lvl="2"/>
            <a:r>
              <a:rPr lang="en-US" dirty="0"/>
              <a:t>In-person meetings are a great opportunity for you to remind clients of what you’re doing for them, thereby illustrating what a friend or family member would experience by working with you. ​</a:t>
            </a:r>
          </a:p>
          <a:p>
            <a:pPr lvl="2"/>
            <a:r>
              <a:rPr lang="en-US" dirty="0"/>
              <a:t>You want to make sure you continually answer questions such as:​</a:t>
            </a:r>
          </a:p>
          <a:p>
            <a:pPr lvl="2"/>
            <a:r>
              <a:rPr lang="en-US" dirty="0"/>
              <a:t>[</a:t>
            </a:r>
            <a:r>
              <a:rPr lang="en-US" b="1" dirty="0"/>
              <a:t>CLICK</a:t>
            </a:r>
            <a:r>
              <a:rPr lang="en-US" dirty="0"/>
              <a:t>] What benefit will they gain by working with you? </a:t>
            </a:r>
            <a:r>
              <a:rPr lang="en-US" b="1" dirty="0"/>
              <a:t>[For EDJ financial advisors] </a:t>
            </a:r>
            <a:r>
              <a:rPr lang="en-US" dirty="0"/>
              <a:t>For instance, remind clients how you are here to help them meet their needs, including preparing for and living in retirement, paying for education, preparing for the unexpected and planning their estate.</a:t>
            </a:r>
          </a:p>
          <a:p>
            <a:pPr lvl="2"/>
            <a:r>
              <a:rPr lang="en-US" dirty="0"/>
              <a:t>[</a:t>
            </a:r>
            <a:r>
              <a:rPr lang="en-US" b="1" dirty="0"/>
              <a:t>CLICK</a:t>
            </a:r>
            <a:r>
              <a:rPr lang="en-US" dirty="0"/>
              <a:t>] What process will you use?​ </a:t>
            </a:r>
            <a:r>
              <a:rPr lang="en-US" b="1" dirty="0"/>
              <a:t>[For EDJ financial advisors]</a:t>
            </a:r>
            <a:r>
              <a:rPr lang="en-US" dirty="0"/>
              <a:t> Use this opportunity to discuss your Solutions Based Approach and walk clients through the five-step process.</a:t>
            </a:r>
          </a:p>
          <a:p>
            <a:pPr lvl="2"/>
            <a:r>
              <a:rPr lang="en-US" dirty="0"/>
              <a:t>[</a:t>
            </a:r>
            <a:r>
              <a:rPr lang="en-US" b="1" dirty="0"/>
              <a:t>CLICK</a:t>
            </a:r>
            <a:r>
              <a:rPr lang="en-US" dirty="0"/>
              <a:t>] How will you communicate with them?​</a:t>
            </a:r>
          </a:p>
          <a:p>
            <a:pPr lvl="2"/>
            <a:r>
              <a:rPr lang="en-US" dirty="0"/>
              <a:t>[</a:t>
            </a:r>
            <a:r>
              <a:rPr lang="en-US" b="1" dirty="0"/>
              <a:t>CLICK</a:t>
            </a:r>
            <a:r>
              <a:rPr lang="en-US" dirty="0"/>
              <a:t>] How does the value you provide exceed the cost?​ </a:t>
            </a:r>
            <a:r>
              <a:rPr lang="en-US" b="1" dirty="0"/>
              <a:t>[For EDJ financial advisors] </a:t>
            </a:r>
            <a:r>
              <a:rPr lang="en-US" dirty="0"/>
              <a:t>Walk clients through “Making Good Choices” to determine how you’ll work together and provide transparency about fees. </a:t>
            </a:r>
          </a:p>
          <a:p>
            <a:pPr lvl="2"/>
            <a:r>
              <a:rPr lang="en-US" dirty="0"/>
              <a:t>The problems and solutions may vary, but your process should be consistent. This lets clients know that, even as you solve each client’s problems with different solutions, you treat everyone in a similar manner. </a:t>
            </a:r>
          </a:p>
          <a:p>
            <a:pPr lvl="2"/>
            <a:endParaRPr lang="en-US" dirty="0"/>
          </a:p>
          <a:p>
            <a:pPr lvl="2"/>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BD5869-E701-44DB-B9C5-C7F7FB528C06}"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Date Placeholder 4"/>
          <p:cNvSpPr>
            <a:spLocks noGrp="1"/>
          </p:cNvSpPr>
          <p:nvPr>
            <p:ph type="dt" idx="11"/>
          </p:nvPr>
        </p:nvSpPr>
        <p:spPr>
          <a:xfrm>
            <a:off x="228602" y="8850196"/>
            <a:ext cx="1402080" cy="27657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F993A9-22FD-40F7-971C-B13844C5D326}" type="datetime1">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7/26/2023</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Lit Code XX/XX</a:t>
            </a:r>
          </a:p>
        </p:txBody>
      </p:sp>
      <p:sp>
        <p:nvSpPr>
          <p:cNvPr id="7" name="Header Placeholder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Presentation Title</a:t>
            </a:r>
          </a:p>
        </p:txBody>
      </p:sp>
    </p:spTree>
    <p:extLst>
      <p:ext uri="{BB962C8B-B14F-4D97-AF65-F5344CB8AC3E}">
        <p14:creationId xmlns:p14="http://schemas.microsoft.com/office/powerpoint/2010/main" val="3382486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703263"/>
            <a:ext cx="6245225" cy="3514725"/>
          </a:xfrm>
        </p:spPr>
      </p:sp>
      <p:sp>
        <p:nvSpPr>
          <p:cNvPr id="3" name="Notes Placeholder 2"/>
          <p:cNvSpPr>
            <a:spLocks noGrp="1"/>
          </p:cNvSpPr>
          <p:nvPr>
            <p:ph type="body" idx="1"/>
          </p:nvPr>
        </p:nvSpPr>
        <p:spPr>
          <a:xfrm>
            <a:off x="228602" y="4332910"/>
            <a:ext cx="6537961" cy="4517286"/>
          </a:xfrm>
          <a:prstGeom prst="rect">
            <a:avLst/>
          </a:prstGeom>
        </p:spPr>
        <p:txBody>
          <a:bodyPr/>
          <a:lstStyle/>
          <a:p>
            <a:pPr lvl="2"/>
            <a:r>
              <a:rPr lang="en-US" dirty="0"/>
              <a:t>Many financial professionals try to communicate their value to clients to, honestly, justify their fees. The problem is, too many financial professionals talk about value in terms of the services and solutions they offer.​</a:t>
            </a:r>
          </a:p>
          <a:p>
            <a:pPr lvl="2"/>
            <a:r>
              <a:rPr lang="en-US" dirty="0"/>
              <a:t>Remember, people care most about themselves. Shift the focus from you and help clients tap into their personal financial journey. ​</a:t>
            </a:r>
          </a:p>
          <a:p>
            <a:pPr lvl="2"/>
            <a:r>
              <a:rPr lang="en-US" dirty="0"/>
              <a:t>Illustrate how their lives have improved since you first met by highlighting specific milestones they’ve achieved. Ask about the emotional benefits they’ve experienced. Are they less stressed than when you first met? Is the excitement of retirement beginning to build? ​</a:t>
            </a:r>
          </a:p>
          <a:p>
            <a:pPr lvl="2"/>
            <a:r>
              <a:rPr lang="en-US" dirty="0"/>
              <a:t>Ultimately, you want to paint a picture of how they are benefitting from working with you. ​</a:t>
            </a:r>
          </a:p>
          <a:p>
            <a:pPr lvl="2"/>
            <a:r>
              <a:rPr lang="en-US" dirty="0"/>
              <a:t>Focusing on what you have accomplished together and how they feel about it is a much better way to explain your fees. It also illustrates the benefit someone else could garner from your services. </a:t>
            </a:r>
          </a:p>
          <a:p>
            <a:pPr lvl="2"/>
            <a:r>
              <a:rPr lang="en-US" dirty="0"/>
              <a:t>It is not about price. You want to be able to say, “This costs a lot but it’s worth even more.”​</a:t>
            </a:r>
          </a:p>
          <a:p>
            <a:pPr lvl="2"/>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BD5869-E701-44DB-B9C5-C7F7FB528C06}"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Date Placeholder 4"/>
          <p:cNvSpPr>
            <a:spLocks noGrp="1"/>
          </p:cNvSpPr>
          <p:nvPr>
            <p:ph type="dt" idx="11"/>
          </p:nvPr>
        </p:nvSpPr>
        <p:spPr>
          <a:xfrm>
            <a:off x="228602" y="8850196"/>
            <a:ext cx="1402080" cy="27657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F993A9-22FD-40F7-971C-B13844C5D326}" type="datetime1">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7/26/2023</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Lit Code XX/XX</a:t>
            </a:r>
          </a:p>
        </p:txBody>
      </p:sp>
      <p:sp>
        <p:nvSpPr>
          <p:cNvPr id="7" name="Header Placeholder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Presentation Title</a:t>
            </a:r>
          </a:p>
        </p:txBody>
      </p:sp>
    </p:spTree>
    <p:extLst>
      <p:ext uri="{BB962C8B-B14F-4D97-AF65-F5344CB8AC3E}">
        <p14:creationId xmlns:p14="http://schemas.microsoft.com/office/powerpoint/2010/main" val="2537681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lnSpc>
                <a:spcPct val="107000"/>
              </a:lnSpc>
              <a:spcBef>
                <a:spcPts val="0"/>
              </a:spcBef>
              <a:spcAft>
                <a:spcPts val="80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Poll purpose</a:t>
            </a:r>
            <a:r>
              <a:rPr lang="en-US" sz="1200" dirty="0">
                <a:effectLst/>
                <a:latin typeface="Arial" panose="020B0604020202020204" pitchFamily="34" charset="0"/>
                <a:ea typeface="Calibri" panose="020F0502020204030204" pitchFamily="34" charset="0"/>
                <a:cs typeface="Times New Roman" panose="02020603050405020304" pitchFamily="18" charset="0"/>
              </a:rPr>
              <a:t>: Discuss financial milestones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01053-3FC1-4728-B571-2CFE087A0085}" type="slidenum">
              <a:rPr kumimoji="0" lang="en-US"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4392092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lnSpc>
                <a:spcPct val="107000"/>
              </a:lnSpc>
              <a:spcBef>
                <a:spcPts val="0"/>
              </a:spcBef>
              <a:spcAft>
                <a:spcPts val="80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Poll purpose</a:t>
            </a:r>
            <a:r>
              <a:rPr lang="en-US" sz="1200" dirty="0">
                <a:effectLst/>
                <a:latin typeface="Arial" panose="020B0604020202020204" pitchFamily="34" charset="0"/>
                <a:ea typeface="Calibri" panose="020F0502020204030204" pitchFamily="34" charset="0"/>
                <a:cs typeface="Times New Roman" panose="02020603050405020304" pitchFamily="18" charset="0"/>
              </a:rPr>
              <a:t>: Discuss financial milestones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20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algn="l">
              <a:lnSpc>
                <a:spcPct val="107000"/>
              </a:lnSpc>
              <a:spcBef>
                <a:spcPts val="0"/>
              </a:spcBef>
              <a:spcAft>
                <a:spcPts val="800"/>
              </a:spcAft>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800"/>
              </a:spcAft>
            </a:pPr>
            <a:endParaRPr lang="en-US" sz="1200" b="1"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01053-3FC1-4728-B571-2CFE087A0085}" type="slidenum">
              <a:rPr kumimoji="0" lang="en-US"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7999904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703263"/>
            <a:ext cx="6245225" cy="3514725"/>
          </a:xfrm>
        </p:spPr>
      </p:sp>
      <p:sp>
        <p:nvSpPr>
          <p:cNvPr id="3" name="Notes Placeholder 2"/>
          <p:cNvSpPr>
            <a:spLocks noGrp="1"/>
          </p:cNvSpPr>
          <p:nvPr>
            <p:ph type="body" idx="1"/>
          </p:nvPr>
        </p:nvSpPr>
        <p:spPr>
          <a:xfrm>
            <a:off x="228602" y="4332910"/>
            <a:ext cx="6537961" cy="4517286"/>
          </a:xfrm>
          <a:prstGeom prst="rect">
            <a:avLst/>
          </a:prstGeom>
        </p:spPr>
        <p:txBody>
          <a:bodyPr/>
          <a:lstStyle/>
          <a:p>
            <a:pPr lvl="2"/>
            <a:r>
              <a:rPr lang="en-US" dirty="0"/>
              <a:t>You can use repetition in your client communications to make clients feel safe and keep you top of mind.​</a:t>
            </a:r>
          </a:p>
          <a:p>
            <a:pPr lvl="2"/>
            <a:r>
              <a:rPr lang="en-US" dirty="0"/>
              <a:t>Let’s look at an example of a year’s worth of client communications. ​</a:t>
            </a:r>
          </a:p>
          <a:p>
            <a:pPr lvl="2"/>
            <a:r>
              <a:rPr lang="en-US" dirty="0"/>
              <a:t>[</a:t>
            </a:r>
            <a:r>
              <a:rPr lang="en-US" b="1" dirty="0"/>
              <a:t>CLICK</a:t>
            </a:r>
            <a:r>
              <a:rPr lang="en-US" dirty="0"/>
              <a:t>] There are items like quarterly statements that are expected to be delivered regularly. </a:t>
            </a:r>
          </a:p>
          <a:p>
            <a:pPr lvl="2"/>
            <a:r>
              <a:rPr lang="en-US" dirty="0"/>
              <a:t>[</a:t>
            </a:r>
            <a:r>
              <a:rPr lang="en-US" b="1" dirty="0"/>
              <a:t>CLICK</a:t>
            </a:r>
            <a:r>
              <a:rPr lang="en-US" dirty="0"/>
              <a:t>] You may use a 90-day call rotation to personally connect with clients every few months. </a:t>
            </a:r>
          </a:p>
          <a:p>
            <a:pPr lvl="2"/>
            <a:r>
              <a:rPr lang="en-US" dirty="0"/>
              <a:t>[</a:t>
            </a:r>
            <a:r>
              <a:rPr lang="en-US" b="1" dirty="0"/>
              <a:t>CLICK</a:t>
            </a:r>
            <a:r>
              <a:rPr lang="en-US" dirty="0"/>
              <a:t>] These communications can be augmented with monthly newsletters. If you’re consistent with a newsletter, you’ll teach clients it is something they can expect. </a:t>
            </a:r>
          </a:p>
          <a:p>
            <a:pPr lvl="2"/>
            <a:r>
              <a:rPr lang="en-US" dirty="0"/>
              <a:t>[</a:t>
            </a:r>
            <a:r>
              <a:rPr lang="en-US" b="1" dirty="0"/>
              <a:t>CLICK</a:t>
            </a:r>
            <a:r>
              <a:rPr lang="en-US" dirty="0"/>
              <a:t>] Not to mention if you post regularly on social media.​</a:t>
            </a:r>
          </a:p>
          <a:p>
            <a:pPr lvl="2"/>
            <a:r>
              <a:rPr lang="en-US" dirty="0"/>
              <a:t>[</a:t>
            </a:r>
            <a:r>
              <a:rPr lang="en-US" b="1" dirty="0"/>
              <a:t>CLICK</a:t>
            </a:r>
            <a:r>
              <a:rPr lang="en-US" dirty="0"/>
              <a:t>] Then there are items that provide an opportunity for you to connect with the client in-person, or for you to learn more about what they’re enjoying or how you could improve. ​</a:t>
            </a:r>
          </a:p>
          <a:p>
            <a:pPr lvl="2"/>
            <a:r>
              <a:rPr lang="en-US" dirty="0"/>
              <a:t>You want to set the expectation for consistent communication so that, just about the time clients feel they should be hearing from you, they do. ​</a:t>
            </a:r>
          </a:p>
          <a:p>
            <a:pPr lvl="2"/>
            <a:r>
              <a:rPr lang="en-US" dirty="0"/>
              <a:t>A plan like this gives clients the impression you’re always thinking about them and what they might be interested in. ​</a:t>
            </a:r>
          </a:p>
          <a:p>
            <a:pPr lvl="2"/>
            <a:r>
              <a:rPr lang="en-US" dirty="0"/>
              <a:t>Seeing your name regularly pop-up in their inbox or mailbox will help keep you top of mind and reinforce that you’re proactively working on keeping a strong relationship.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BD5869-E701-44DB-B9C5-C7F7FB528C06}"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Date Placeholder 4"/>
          <p:cNvSpPr>
            <a:spLocks noGrp="1"/>
          </p:cNvSpPr>
          <p:nvPr>
            <p:ph type="dt" idx="11"/>
          </p:nvPr>
        </p:nvSpPr>
        <p:spPr>
          <a:xfrm>
            <a:off x="228602" y="8850196"/>
            <a:ext cx="1402080" cy="27657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F993A9-22FD-40F7-971C-B13844C5D326}" type="datetime1">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7/26/2023</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Lit Code XX/XX</a:t>
            </a:r>
          </a:p>
        </p:txBody>
      </p:sp>
      <p:sp>
        <p:nvSpPr>
          <p:cNvPr id="7" name="Header Placeholder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Presentation Title</a:t>
            </a:r>
          </a:p>
        </p:txBody>
      </p:sp>
    </p:spTree>
    <p:extLst>
      <p:ext uri="{BB962C8B-B14F-4D97-AF65-F5344CB8AC3E}">
        <p14:creationId xmlns:p14="http://schemas.microsoft.com/office/powerpoint/2010/main" val="2134939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703263"/>
            <a:ext cx="6245225" cy="3514725"/>
          </a:xfrm>
        </p:spPr>
      </p:sp>
      <p:sp>
        <p:nvSpPr>
          <p:cNvPr id="3" name="Notes Placeholder 2"/>
          <p:cNvSpPr>
            <a:spLocks noGrp="1"/>
          </p:cNvSpPr>
          <p:nvPr>
            <p:ph type="body" idx="1"/>
          </p:nvPr>
        </p:nvSpPr>
        <p:spPr/>
        <p:txBody>
          <a:bodyPr/>
          <a:lstStyle/>
          <a:p>
            <a:pPr lvl="2"/>
            <a:r>
              <a:rPr lang="en-US" dirty="0"/>
              <a:t>Today we’ll discuss four things:​​</a:t>
            </a:r>
          </a:p>
          <a:p>
            <a:pPr lvl="2"/>
            <a:r>
              <a:rPr lang="en-US" dirty="0"/>
              <a:t>How psychology can complicate the referral process ​​</a:t>
            </a:r>
          </a:p>
          <a:p>
            <a:pPr lvl="2"/>
            <a:r>
              <a:rPr lang="en-US" dirty="0"/>
              <a:t>Making it safe to give you a referral</a:t>
            </a:r>
          </a:p>
          <a:p>
            <a:pPr lvl="2"/>
            <a:r>
              <a:rPr lang="en-US" dirty="0"/>
              <a:t>Creating an experience worthy of a remark​​</a:t>
            </a:r>
          </a:p>
          <a:p>
            <a:pPr lvl="2"/>
            <a:r>
              <a:rPr lang="en-US" dirty="0"/>
              <a:t>Reframing referrals with confidence​</a:t>
            </a:r>
          </a:p>
          <a:p>
            <a:pPr lvl="2"/>
            <a:r>
              <a:rPr lang="en-US" dirty="0"/>
              <a:t>Let’s get started​​</a:t>
            </a:r>
          </a:p>
          <a:p>
            <a:pPr lvl="2"/>
            <a:endParaRPr lang="en-US" dirty="0"/>
          </a:p>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Date Placeholder 4"/>
          <p:cNvSpPr>
            <a:spLocks noGrp="1"/>
          </p:cNvSpPr>
          <p:nvPr>
            <p:ph type="dt" idx="11"/>
          </p:nvPr>
        </p:nvSpPr>
        <p:spPr/>
        <p:txBody>
          <a:bodyPr/>
          <a:lstStyle/>
          <a:p>
            <a:fld id="{92D5AA5D-F7BB-46AC-BCA6-FB9445698C53}" type="datetime1">
              <a:rPr lang="en-US" smtClean="0"/>
              <a:t>7/26/2023</a:t>
            </a:fld>
            <a:endParaRPr lang="en-US"/>
          </a:p>
        </p:txBody>
      </p:sp>
      <p:sp>
        <p:nvSpPr>
          <p:cNvPr id="6" name="Footer Placeholder 5"/>
          <p:cNvSpPr>
            <a:spLocks noGrp="1"/>
          </p:cNvSpPr>
          <p:nvPr>
            <p:ph type="ftr" sz="quarter" idx="12"/>
          </p:nvPr>
        </p:nvSpPr>
        <p:spPr/>
        <p:txBody>
          <a:bodyPr/>
          <a:lstStyle/>
          <a:p>
            <a:pPr algn="r"/>
            <a:r>
              <a:rPr lang="en-US"/>
              <a:t>Lit Code XX/XX</a:t>
            </a:r>
          </a:p>
        </p:txBody>
      </p:sp>
      <p:sp>
        <p:nvSpPr>
          <p:cNvPr id="7" name="Slide Number Placeholder 6"/>
          <p:cNvSpPr>
            <a:spLocks noGrp="1"/>
          </p:cNvSpPr>
          <p:nvPr>
            <p:ph type="sldNum" sz="quarter" idx="13"/>
          </p:nvPr>
        </p:nvSpPr>
        <p:spPr/>
        <p:txBody>
          <a:bodyPr/>
          <a:lstStyle/>
          <a:p>
            <a:fld id="{4FBD5869-E701-44DB-B9C5-C7F7FB528C06}" type="slidenum">
              <a:rPr lang="en-US" smtClean="0"/>
              <a:pPr/>
              <a:t>2</a:t>
            </a:fld>
            <a:endParaRPr lang="en-US"/>
          </a:p>
        </p:txBody>
      </p:sp>
    </p:spTree>
    <p:extLst>
      <p:ext uri="{BB962C8B-B14F-4D97-AF65-F5344CB8AC3E}">
        <p14:creationId xmlns:p14="http://schemas.microsoft.com/office/powerpoint/2010/main" val="651152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703263"/>
            <a:ext cx="6245225" cy="3514725"/>
          </a:xfrm>
        </p:spPr>
      </p:sp>
      <p:sp>
        <p:nvSpPr>
          <p:cNvPr id="3" name="Notes Placeholder 2"/>
          <p:cNvSpPr>
            <a:spLocks noGrp="1"/>
          </p:cNvSpPr>
          <p:nvPr>
            <p:ph type="body" idx="1"/>
          </p:nvPr>
        </p:nvSpPr>
        <p:spPr>
          <a:xfrm>
            <a:off x="228602" y="4332910"/>
            <a:ext cx="6537961" cy="4517286"/>
          </a:xfrm>
          <a:prstGeom prst="rect">
            <a:avLst/>
          </a:prstGeom>
        </p:spPr>
        <p:txBody>
          <a:bodyPr/>
          <a:lstStyle/>
          <a:p>
            <a:pPr lvl="2"/>
            <a:r>
              <a:rPr lang="en-US" dirty="0"/>
              <a:t>Another way to convey reliability is to help clients solve their other needs by providing referrals of your own. ​</a:t>
            </a:r>
          </a:p>
          <a:p>
            <a:pPr lvl="2"/>
            <a:r>
              <a:rPr lang="en-US" dirty="0"/>
              <a:t>You probably count entrepreneurs and business owners among your clients. Do you have their business cards in your desk or have their contact cards saved on your phone? ​</a:t>
            </a:r>
          </a:p>
          <a:p>
            <a:pPr lvl="2"/>
            <a:r>
              <a:rPr lang="en-US" dirty="0"/>
              <a:t>Make sure you have them readily available to share when asked for a recommendation. ​</a:t>
            </a:r>
          </a:p>
          <a:p>
            <a:pPr lvl="2"/>
            <a:r>
              <a:rPr lang="en-US" dirty="0"/>
              <a:t>Better yet, use your active listening skills to deduce when someone could use help. ​</a:t>
            </a:r>
          </a:p>
          <a:p>
            <a:pPr lvl="2"/>
            <a:r>
              <a:rPr lang="en-US" dirty="0"/>
              <a:t>You can say, “I heard you say you were having trouble with [x]. I know a few people who could help in that area.”​</a:t>
            </a:r>
          </a:p>
          <a:p>
            <a:pPr lvl="2"/>
            <a:r>
              <a:rPr lang="en-US" dirty="0"/>
              <a:t>You’ll make the clients receiving the referral feel great. ​</a:t>
            </a:r>
          </a:p>
          <a:p>
            <a:pPr lvl="2"/>
            <a:r>
              <a:rPr lang="en-US" dirty="0"/>
              <a:t>When you provide a referral, contact the clients you’ve referred to let them know they may receive a call. ​</a:t>
            </a:r>
          </a:p>
          <a:p>
            <a:pPr lvl="2"/>
            <a:r>
              <a:rPr lang="en-US" dirty="0"/>
              <a:t>The bottom line is, when we receive a high-quality recommendation, it raises our opinion of the person who provided it. And, by helping clients solve problems, you become an indispensable source for more than just financial recommendations. ​</a:t>
            </a:r>
          </a:p>
          <a:p>
            <a:pPr marL="0" marR="0" lvl="2" indent="-137160" algn="l" defTabSz="914400" rtl="0" eaLnBrk="1" fontAlgn="auto" latinLnBrk="0" hangingPunct="1">
              <a:lnSpc>
                <a:spcPct val="100000"/>
              </a:lnSpc>
              <a:spcBef>
                <a:spcPts val="0"/>
              </a:spcBef>
              <a:spcAft>
                <a:spcPts val="600"/>
              </a:spcAft>
              <a:buClr>
                <a:schemeClr val="accent5"/>
              </a:buClr>
              <a:buSzPct val="110000"/>
              <a:buFont typeface="Arial" panose="020B0604020202020204" pitchFamily="34" charset="0"/>
              <a:buChar char="•"/>
              <a:tabLst/>
              <a:defRPr/>
            </a:pPr>
            <a:r>
              <a:rPr lang="en-US" b="1" u="sng" dirty="0"/>
              <a:t>For Edward Jones Financial Advisors:  Due to privacy concerns, you may not disclose to either party that they are clients of yours without explicit permission</a:t>
            </a:r>
            <a:r>
              <a:rPr lang="en-US" dirty="0"/>
              <a:t>.</a:t>
            </a:r>
          </a:p>
          <a:p>
            <a:pPr lvl="2"/>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BD5869-E701-44DB-B9C5-C7F7FB528C06}"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Date Placeholder 4"/>
          <p:cNvSpPr>
            <a:spLocks noGrp="1"/>
          </p:cNvSpPr>
          <p:nvPr>
            <p:ph type="dt" idx="11"/>
          </p:nvPr>
        </p:nvSpPr>
        <p:spPr>
          <a:xfrm>
            <a:off x="228602" y="8850196"/>
            <a:ext cx="1402080" cy="27657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F993A9-22FD-40F7-971C-B13844C5D326}" type="datetime1">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7/26/2023</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Lit Code XX/XX</a:t>
            </a:r>
          </a:p>
        </p:txBody>
      </p:sp>
      <p:sp>
        <p:nvSpPr>
          <p:cNvPr id="7" name="Header Placeholder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Presentation Title</a:t>
            </a:r>
          </a:p>
        </p:txBody>
      </p:sp>
    </p:spTree>
    <p:extLst>
      <p:ext uri="{BB962C8B-B14F-4D97-AF65-F5344CB8AC3E}">
        <p14:creationId xmlns:p14="http://schemas.microsoft.com/office/powerpoint/2010/main" val="4249147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703263"/>
            <a:ext cx="6245225" cy="3514725"/>
          </a:xfrm>
        </p:spPr>
      </p:sp>
      <p:sp>
        <p:nvSpPr>
          <p:cNvPr id="3" name="Notes Placeholder 2"/>
          <p:cNvSpPr>
            <a:spLocks noGrp="1"/>
          </p:cNvSpPr>
          <p:nvPr>
            <p:ph type="body" idx="1"/>
          </p:nvPr>
        </p:nvSpPr>
        <p:spPr>
          <a:xfrm>
            <a:off x="228602" y="4332910"/>
            <a:ext cx="6537961" cy="4517286"/>
          </a:xfrm>
          <a:prstGeom prst="rect">
            <a:avLst/>
          </a:prstGeom>
        </p:spPr>
        <p:txBody>
          <a:bodyPr/>
          <a:lstStyle/>
          <a:p>
            <a:pPr lvl="2"/>
            <a:r>
              <a:rPr lang="en-US" dirty="0"/>
              <a:t>Last, there are a few things you can do to allow clients to easily share your information in a low-risk way. They may not be ready to share their sister’s contact information with you right away, but they may be open to some of these ideas. ​</a:t>
            </a:r>
          </a:p>
          <a:p>
            <a:pPr lvl="2"/>
            <a:r>
              <a:rPr lang="en-US" dirty="0"/>
              <a:t>As always, be sure to check with your compliance department before implementing any new ideas. ​</a:t>
            </a:r>
          </a:p>
          <a:p>
            <a:pPr lvl="2"/>
            <a:r>
              <a:rPr lang="en-US" dirty="0"/>
              <a:t>Are you in your clients’ phone? Create an electronic contact card for yourself. It should include your name, business name, address, website, email address and phone number. Then, while your client is in your office, send them your contact card so they can easily save and find it later.​</a:t>
            </a:r>
          </a:p>
          <a:p>
            <a:pPr lvl="2"/>
            <a:r>
              <a:rPr lang="en-US" dirty="0"/>
              <a:t>[</a:t>
            </a:r>
            <a:r>
              <a:rPr lang="en-US" b="1" dirty="0"/>
              <a:t>CLICK</a:t>
            </a:r>
            <a:r>
              <a:rPr lang="en-US" dirty="0"/>
              <a:t>] If you have control over your website, consider adding a section for prospective clients. Be clear you’re still accepting new clients and describe what someone should expect the first time they meet with you.​ </a:t>
            </a:r>
            <a:r>
              <a:rPr lang="en-US" b="1" dirty="0"/>
              <a:t>[For Edward Jones financial advisors]: </a:t>
            </a:r>
            <a:r>
              <a:rPr lang="en-US" dirty="0"/>
              <a:t>Reference WEB5046338.</a:t>
            </a:r>
          </a:p>
          <a:p>
            <a:pPr lvl="2"/>
            <a:r>
              <a:rPr lang="en-US" dirty="0"/>
              <a:t>Make it easy to share blogs, contacts, FAQs and other relevant information on your website by adding a share button. ​</a:t>
            </a:r>
          </a:p>
          <a:p>
            <a:pPr lvl="2"/>
            <a:r>
              <a:rPr lang="en-US" dirty="0"/>
              <a:t>[</a:t>
            </a:r>
            <a:r>
              <a:rPr lang="en-US" b="1" dirty="0"/>
              <a:t>CLICK</a:t>
            </a:r>
            <a:r>
              <a:rPr lang="en-US" dirty="0"/>
              <a:t>] Ensure your email signature is up to date. [</a:t>
            </a:r>
            <a:r>
              <a:rPr lang="en-US" b="1" dirty="0"/>
              <a:t>CLICK</a:t>
            </a:r>
            <a:r>
              <a:rPr lang="en-US" dirty="0"/>
              <a:t>] If you’re active on social media, add the icons at the bottom that link directly to your profiles. You’d be surprised how many times I’ve clicked on an icon under someone’s signature and they’ve forgotten to link it.​</a:t>
            </a:r>
          </a:p>
          <a:p>
            <a:pPr lvl="2"/>
            <a:r>
              <a:rPr lang="en-US" dirty="0"/>
              <a:t>You should also connect with current clients and prospects on LinkedIn and other social platforms you use for business.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BD5869-E701-44DB-B9C5-C7F7FB528C06}"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Date Placeholder 4"/>
          <p:cNvSpPr>
            <a:spLocks noGrp="1"/>
          </p:cNvSpPr>
          <p:nvPr>
            <p:ph type="dt" idx="11"/>
          </p:nvPr>
        </p:nvSpPr>
        <p:spPr>
          <a:xfrm>
            <a:off x="228602" y="8850196"/>
            <a:ext cx="1402080" cy="27657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F993A9-22FD-40F7-971C-B13844C5D326}" type="datetime1">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7/26/2023</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Lit Code XX/XX</a:t>
            </a:r>
          </a:p>
        </p:txBody>
      </p:sp>
      <p:sp>
        <p:nvSpPr>
          <p:cNvPr id="7" name="Header Placeholder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Presentation Title</a:t>
            </a:r>
          </a:p>
        </p:txBody>
      </p:sp>
    </p:spTree>
    <p:extLst>
      <p:ext uri="{BB962C8B-B14F-4D97-AF65-F5344CB8AC3E}">
        <p14:creationId xmlns:p14="http://schemas.microsoft.com/office/powerpoint/2010/main" val="32685224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dirty="0"/>
              <a:t>Now that we’ve discussed the basics, let’s look at how you can create an experience worthy of a remark.​</a:t>
            </a:r>
          </a:p>
          <a:p>
            <a:endParaRPr lang="en-US" dirty="0"/>
          </a:p>
        </p:txBody>
      </p:sp>
      <p:sp>
        <p:nvSpPr>
          <p:cNvPr id="4" name="Header Placeholder 3"/>
          <p:cNvSpPr>
            <a:spLocks noGrp="1"/>
          </p:cNvSpPr>
          <p:nvPr>
            <p:ph type="hdr" sz="quarter"/>
          </p:nvPr>
        </p:nvSpPr>
        <p:spPr/>
        <p:txBody>
          <a:bodyPr/>
          <a:lstStyle/>
          <a:p>
            <a:r>
              <a:rPr lang="en-US"/>
              <a:t>Presentation Title</a:t>
            </a:r>
            <a:endParaRPr lang="en-US" dirty="0"/>
          </a:p>
        </p:txBody>
      </p:sp>
      <p:sp>
        <p:nvSpPr>
          <p:cNvPr id="5" name="Date Placeholder 4"/>
          <p:cNvSpPr>
            <a:spLocks noGrp="1"/>
          </p:cNvSpPr>
          <p:nvPr>
            <p:ph type="dt" idx="1"/>
          </p:nvPr>
        </p:nvSpPr>
        <p:spPr/>
        <p:txBody>
          <a:bodyPr/>
          <a:lstStyle/>
          <a:p>
            <a:fld id="{46F970D5-8B3A-4B6D-BA4D-AC42F05181C7}" type="datetime1">
              <a:rPr lang="en-US" smtClean="0"/>
              <a:t>7/26/2023</a:t>
            </a:fld>
            <a:endParaRPr lang="en-US" dirty="0"/>
          </a:p>
        </p:txBody>
      </p:sp>
      <p:sp>
        <p:nvSpPr>
          <p:cNvPr id="6" name="Footer Placeholder 5"/>
          <p:cNvSpPr>
            <a:spLocks noGrp="1"/>
          </p:cNvSpPr>
          <p:nvPr>
            <p:ph type="ftr" sz="quarter" idx="4"/>
          </p:nvPr>
        </p:nvSpPr>
        <p:spPr/>
        <p:txBody>
          <a:bodyPr/>
          <a:lstStyle/>
          <a:p>
            <a:pPr algn="r"/>
            <a:r>
              <a:rPr lang="en-US"/>
              <a:t>Lit Code XX/XX</a:t>
            </a:r>
            <a:endParaRPr lang="en-US" dirty="0"/>
          </a:p>
        </p:txBody>
      </p:sp>
      <p:sp>
        <p:nvSpPr>
          <p:cNvPr id="7" name="Slide Number Placeholder 6"/>
          <p:cNvSpPr>
            <a:spLocks noGrp="1"/>
          </p:cNvSpPr>
          <p:nvPr>
            <p:ph type="sldNum" sz="quarter" idx="5"/>
          </p:nvPr>
        </p:nvSpPr>
        <p:spPr/>
        <p:txBody>
          <a:bodyPr/>
          <a:lstStyle/>
          <a:p>
            <a:fld id="{4FBD5869-E701-44DB-B9C5-C7F7FB528C06}" type="slidenum">
              <a:rPr lang="en-US" smtClean="0"/>
              <a:pPr/>
              <a:t>22</a:t>
            </a:fld>
            <a:endParaRPr lang="en-US" dirty="0"/>
          </a:p>
        </p:txBody>
      </p:sp>
    </p:spTree>
    <p:extLst>
      <p:ext uri="{BB962C8B-B14F-4D97-AF65-F5344CB8AC3E}">
        <p14:creationId xmlns:p14="http://schemas.microsoft.com/office/powerpoint/2010/main" val="109067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703263"/>
            <a:ext cx="6245225" cy="3514725"/>
          </a:xfrm>
        </p:spPr>
      </p:sp>
      <p:sp>
        <p:nvSpPr>
          <p:cNvPr id="3" name="Notes Placeholder 2"/>
          <p:cNvSpPr>
            <a:spLocks noGrp="1"/>
          </p:cNvSpPr>
          <p:nvPr>
            <p:ph type="body" idx="1"/>
          </p:nvPr>
        </p:nvSpPr>
        <p:spPr>
          <a:xfrm>
            <a:off x="228602" y="4332910"/>
            <a:ext cx="6537961" cy="4517286"/>
          </a:xfrm>
          <a:prstGeom prst="rect">
            <a:avLst/>
          </a:prstGeom>
        </p:spPr>
        <p:txBody>
          <a:bodyPr/>
          <a:lstStyle/>
          <a:p>
            <a:pPr lvl="2"/>
            <a:r>
              <a:rPr lang="en-US" dirty="0"/>
              <a:t>The next levels of needs we’re going to talk about are psychological. ​</a:t>
            </a:r>
          </a:p>
          <a:p>
            <a:pPr lvl="2"/>
            <a:r>
              <a:rPr lang="en-US" dirty="0"/>
              <a:t>[</a:t>
            </a:r>
            <a:r>
              <a:rPr lang="en-US" b="1" dirty="0"/>
              <a:t>CLICK</a:t>
            </a:r>
            <a:r>
              <a:rPr lang="en-US" dirty="0"/>
              <a:t>] First up, belonging and community. Although most humans no longer live in a tribal society, we still have a primitive desire to be part of a group. Our need for connection with others is strong and difficult to break. For example, think about how many of us send out holiday cards to people we haven’t seen in years, yet we are hesitant to cut that last tie to them.​</a:t>
            </a:r>
          </a:p>
          <a:p>
            <a:pPr lvl="2"/>
            <a:r>
              <a:rPr lang="en-US" dirty="0"/>
              <a:t>[</a:t>
            </a:r>
            <a:r>
              <a:rPr lang="en-US" b="1" dirty="0"/>
              <a:t>CLICK</a:t>
            </a:r>
            <a:r>
              <a:rPr lang="en-US" dirty="0"/>
              <a:t>] Next, recognition needs. We have a deep need to be acknowledged and earn the respect of others. Most people strive to satisfy this need through their careers or personal hobbies. ​</a:t>
            </a:r>
          </a:p>
          <a:p>
            <a:pPr lvl="2"/>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BD5869-E701-44DB-B9C5-C7F7FB528C06}"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Date Placeholder 4"/>
          <p:cNvSpPr>
            <a:spLocks noGrp="1"/>
          </p:cNvSpPr>
          <p:nvPr>
            <p:ph type="dt" idx="11"/>
          </p:nvPr>
        </p:nvSpPr>
        <p:spPr>
          <a:xfrm>
            <a:off x="228602" y="8850196"/>
            <a:ext cx="1402080" cy="27657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F993A9-22FD-40F7-971C-B13844C5D326}" type="datetime1">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7/26/2023</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Lit Code XX/XX</a:t>
            </a:r>
          </a:p>
        </p:txBody>
      </p:sp>
      <p:sp>
        <p:nvSpPr>
          <p:cNvPr id="7" name="Header Placeholder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Presentation Title</a:t>
            </a:r>
          </a:p>
        </p:txBody>
      </p:sp>
    </p:spTree>
    <p:extLst>
      <p:ext uri="{BB962C8B-B14F-4D97-AF65-F5344CB8AC3E}">
        <p14:creationId xmlns:p14="http://schemas.microsoft.com/office/powerpoint/2010/main" val="30782552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703263"/>
            <a:ext cx="6245225" cy="3514725"/>
          </a:xfrm>
        </p:spPr>
      </p:sp>
      <p:sp>
        <p:nvSpPr>
          <p:cNvPr id="3" name="Notes Placeholder 2"/>
          <p:cNvSpPr>
            <a:spLocks noGrp="1"/>
          </p:cNvSpPr>
          <p:nvPr>
            <p:ph type="body" idx="1"/>
          </p:nvPr>
        </p:nvSpPr>
        <p:spPr>
          <a:xfrm>
            <a:off x="228602" y="4332910"/>
            <a:ext cx="6537961" cy="4517286"/>
          </a:xfrm>
          <a:prstGeom prst="rect">
            <a:avLst/>
          </a:prstGeom>
        </p:spPr>
        <p:txBody>
          <a:bodyPr/>
          <a:lstStyle/>
          <a:p>
            <a:pPr lvl="2"/>
            <a:r>
              <a:rPr lang="en-US" dirty="0"/>
              <a:t>How can you invoke feelings of belonging and recognition with your clients?​</a:t>
            </a:r>
          </a:p>
          <a:p>
            <a:pPr lvl="2"/>
            <a:r>
              <a:rPr lang="en-US" dirty="0"/>
              <a:t>[</a:t>
            </a:r>
            <a:r>
              <a:rPr lang="en-US" b="1" dirty="0"/>
              <a:t>CLICK</a:t>
            </a:r>
            <a:r>
              <a:rPr lang="en-US" dirty="0"/>
              <a:t>] Your client experience should be a personal one. Everyone wants to feel special and understood. The more you personalize your client experience, the more your clients will feel connected and loyal to you. ​</a:t>
            </a:r>
          </a:p>
          <a:p>
            <a:pPr lvl="2"/>
            <a:r>
              <a:rPr lang="en-US" dirty="0"/>
              <a:t>[</a:t>
            </a:r>
            <a:r>
              <a:rPr lang="en-US" b="1" dirty="0"/>
              <a:t>CLICK</a:t>
            </a:r>
            <a:r>
              <a:rPr lang="en-US" dirty="0"/>
              <a:t>] And, the experience needs to be remarkable. What does “remarkable” mean? Worthy of a remark. The best experiences are worth talking about. ​</a:t>
            </a:r>
          </a:p>
          <a:p>
            <a:pPr lvl="2"/>
            <a:r>
              <a:rPr lang="en-US" dirty="0"/>
              <a:t>Whether it’s unconventional and surprising, or unexpected and delightful, it compels clients to tell others.​</a:t>
            </a:r>
          </a:p>
          <a:p>
            <a:pPr lvl="2"/>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BD5869-E701-44DB-B9C5-C7F7FB528C06}"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Date Placeholder 4"/>
          <p:cNvSpPr>
            <a:spLocks noGrp="1"/>
          </p:cNvSpPr>
          <p:nvPr>
            <p:ph type="dt" idx="11"/>
          </p:nvPr>
        </p:nvSpPr>
        <p:spPr>
          <a:xfrm>
            <a:off x="228602" y="8850196"/>
            <a:ext cx="1402080" cy="27657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F993A9-22FD-40F7-971C-B13844C5D326}" type="datetime1">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7/26/2023</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Lit Code XX/XX</a:t>
            </a:r>
          </a:p>
        </p:txBody>
      </p:sp>
      <p:sp>
        <p:nvSpPr>
          <p:cNvPr id="7" name="Header Placeholder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Presentation Title</a:t>
            </a:r>
          </a:p>
        </p:txBody>
      </p:sp>
    </p:spTree>
    <p:extLst>
      <p:ext uri="{BB962C8B-B14F-4D97-AF65-F5344CB8AC3E}">
        <p14:creationId xmlns:p14="http://schemas.microsoft.com/office/powerpoint/2010/main" val="14284437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lnSpc>
                <a:spcPct val="107000"/>
              </a:lnSpc>
              <a:spcBef>
                <a:spcPts val="0"/>
              </a:spcBef>
              <a:spcAft>
                <a:spcPts val="80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Poll purpose</a:t>
            </a:r>
            <a:r>
              <a:rPr lang="en-US" sz="1200" dirty="0">
                <a:effectLst/>
                <a:latin typeface="Arial" panose="020B0604020202020204" pitchFamily="34" charset="0"/>
                <a:ea typeface="Calibri" panose="020F0502020204030204" pitchFamily="34" charset="0"/>
                <a:cs typeface="Times New Roman" panose="02020603050405020304" pitchFamily="18" charset="0"/>
              </a:rPr>
              <a:t>: Discuss financial milestones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01053-3FC1-4728-B571-2CFE087A0085}" type="slidenum">
              <a:rPr kumimoji="0" lang="en-US"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7172167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703263"/>
            <a:ext cx="6245225" cy="3514725"/>
          </a:xfrm>
        </p:spPr>
      </p:sp>
      <p:sp>
        <p:nvSpPr>
          <p:cNvPr id="3" name="Notes Placeholder 2"/>
          <p:cNvSpPr>
            <a:spLocks noGrp="1"/>
          </p:cNvSpPr>
          <p:nvPr>
            <p:ph type="body" idx="1"/>
          </p:nvPr>
        </p:nvSpPr>
        <p:spPr>
          <a:xfrm>
            <a:off x="228602" y="4332910"/>
            <a:ext cx="6537961" cy="4517286"/>
          </a:xfrm>
          <a:prstGeom prst="rect">
            <a:avLst/>
          </a:prstGeom>
        </p:spPr>
        <p:txBody>
          <a:bodyPr/>
          <a:lstStyle/>
          <a:p>
            <a:pPr lvl="2"/>
            <a:r>
              <a:rPr lang="en-US" dirty="0"/>
              <a:t>What can you give your clients that your competitors cannot?​</a:t>
            </a:r>
          </a:p>
          <a:p>
            <a:pPr lvl="2"/>
            <a:r>
              <a:rPr lang="en-US" dirty="0"/>
              <a:t>The answer is not merely customer service. ​</a:t>
            </a:r>
          </a:p>
          <a:p>
            <a:pPr lvl="2"/>
            <a:r>
              <a:rPr lang="en-US" dirty="0"/>
              <a:t>Many financial professionals think if they provide good service, the referrals will roll in. ​</a:t>
            </a:r>
          </a:p>
          <a:p>
            <a:pPr lvl="2"/>
            <a:r>
              <a:rPr lang="en-US" dirty="0"/>
              <a:t>Good customer service is the minimum expectation. ​</a:t>
            </a:r>
          </a:p>
          <a:p>
            <a:pPr lvl="2"/>
            <a:r>
              <a:rPr lang="en-US" dirty="0"/>
              <a:t>[</a:t>
            </a:r>
            <a:r>
              <a:rPr lang="en-US" b="1" dirty="0"/>
              <a:t>CLICK</a:t>
            </a:r>
            <a:r>
              <a:rPr lang="en-US" dirty="0"/>
              <a:t>] It does not automatically result in referrals. </a:t>
            </a:r>
          </a:p>
          <a:p>
            <a:pPr lvl="2"/>
            <a:r>
              <a:rPr lang="en-US" dirty="0"/>
              <a:t>[</a:t>
            </a:r>
            <a:r>
              <a:rPr lang="en-US" b="1" dirty="0"/>
              <a:t>CLICK</a:t>
            </a:r>
            <a:r>
              <a:rPr lang="en-US" dirty="0"/>
              <a:t>] What else doesn’t provide more referrals? Being the lowest cost. </a:t>
            </a:r>
          </a:p>
          <a:p>
            <a:pPr lvl="2"/>
            <a:r>
              <a:rPr lang="en-US" dirty="0"/>
              <a:t>Your clients are paying you. The very least you can do is meet their expectation of good customer service.​</a:t>
            </a:r>
          </a:p>
          <a:p>
            <a:pPr lvl="2"/>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BD5869-E701-44DB-B9C5-C7F7FB528C06}"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Date Placeholder 4"/>
          <p:cNvSpPr>
            <a:spLocks noGrp="1"/>
          </p:cNvSpPr>
          <p:nvPr>
            <p:ph type="dt" idx="11"/>
          </p:nvPr>
        </p:nvSpPr>
        <p:spPr>
          <a:xfrm>
            <a:off x="228602" y="8850196"/>
            <a:ext cx="1402080" cy="27657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F993A9-22FD-40F7-971C-B13844C5D326}" type="datetime1">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7/26/2023</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Lit Code XX/XX</a:t>
            </a:r>
          </a:p>
        </p:txBody>
      </p:sp>
      <p:sp>
        <p:nvSpPr>
          <p:cNvPr id="7" name="Header Placeholder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Presentation Title</a:t>
            </a:r>
          </a:p>
        </p:txBody>
      </p:sp>
    </p:spTree>
    <p:extLst>
      <p:ext uri="{BB962C8B-B14F-4D97-AF65-F5344CB8AC3E}">
        <p14:creationId xmlns:p14="http://schemas.microsoft.com/office/powerpoint/2010/main" val="17135076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703263"/>
            <a:ext cx="6245225" cy="3514725"/>
          </a:xfrm>
        </p:spPr>
      </p:sp>
      <p:sp>
        <p:nvSpPr>
          <p:cNvPr id="3" name="Notes Placeholder 2"/>
          <p:cNvSpPr>
            <a:spLocks noGrp="1"/>
          </p:cNvSpPr>
          <p:nvPr>
            <p:ph type="body" idx="1"/>
          </p:nvPr>
        </p:nvSpPr>
        <p:spPr>
          <a:xfrm>
            <a:off x="228602" y="4332910"/>
            <a:ext cx="6537961" cy="4517286"/>
          </a:xfrm>
          <a:prstGeom prst="rect">
            <a:avLst/>
          </a:prstGeom>
        </p:spPr>
        <p:txBody>
          <a:bodyPr/>
          <a:lstStyle/>
          <a:p>
            <a:pPr lvl="2"/>
            <a:r>
              <a:rPr lang="en-US" dirty="0"/>
              <a:t>It also doesn’t have to be about lowering your fees either. </a:t>
            </a:r>
          </a:p>
          <a:p>
            <a:pPr lvl="2"/>
            <a:r>
              <a:rPr lang="en-US" dirty="0"/>
              <a:t>[</a:t>
            </a:r>
            <a:r>
              <a:rPr lang="en-US" b="1" dirty="0"/>
              <a:t>CLICK</a:t>
            </a:r>
            <a:r>
              <a:rPr lang="en-US" dirty="0"/>
              <a:t>] Research has found 80% of people would pay more for a better client experience. ​</a:t>
            </a:r>
          </a:p>
          <a:p>
            <a:pPr lvl="2"/>
            <a:r>
              <a:rPr lang="en-US" dirty="0"/>
              <a:t>That’s great news in an industry where you’re under pressure to justify what you charge. ​</a:t>
            </a:r>
          </a:p>
          <a:p>
            <a:pPr lvl="2"/>
            <a:r>
              <a:rPr lang="en-US" dirty="0"/>
              <a:t>So, make the experience better. Make it personal. Make it truly remarkable.​</a:t>
            </a:r>
          </a:p>
          <a:p>
            <a:pPr lvl="2"/>
            <a:r>
              <a:rPr lang="en-US" dirty="0"/>
              <a:t>To start, don’t just benchmark your customer experience to other financial professionals. ​</a:t>
            </a:r>
          </a:p>
          <a:p>
            <a:pPr lvl="2"/>
            <a:r>
              <a:rPr lang="en-US" dirty="0"/>
              <a:t>[</a:t>
            </a:r>
            <a:r>
              <a:rPr lang="en-US" b="1" dirty="0"/>
              <a:t>CLICK</a:t>
            </a:r>
            <a:r>
              <a:rPr lang="en-US" dirty="0"/>
              <a:t>] The clients you really want are having great experiences elsewhere, especially the wealthier they are, such as luxury hotels, ​private aircraft, yachts and luxury cruises, fine restaurants, or concierge services. </a:t>
            </a:r>
          </a:p>
          <a:p>
            <a:pPr lvl="2"/>
            <a:r>
              <a:rPr lang="en-US" dirty="0"/>
              <a:t>[</a:t>
            </a:r>
            <a:r>
              <a:rPr lang="en-US" b="1" dirty="0"/>
              <a:t>CLICK</a:t>
            </a:r>
            <a:r>
              <a:rPr lang="en-US" dirty="0"/>
              <a:t>] They’ll be comparing you against those elevated experiences.​</a:t>
            </a:r>
          </a:p>
          <a:p>
            <a:pPr lvl="2"/>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BD5869-E701-44DB-B9C5-C7F7FB528C06}"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Date Placeholder 4"/>
          <p:cNvSpPr>
            <a:spLocks noGrp="1"/>
          </p:cNvSpPr>
          <p:nvPr>
            <p:ph type="dt" idx="11"/>
          </p:nvPr>
        </p:nvSpPr>
        <p:spPr>
          <a:xfrm>
            <a:off x="228602" y="8850196"/>
            <a:ext cx="1402080" cy="27657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F993A9-22FD-40F7-971C-B13844C5D326}" type="datetime1">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7/26/2023</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Lit Code XX/XX</a:t>
            </a:r>
          </a:p>
        </p:txBody>
      </p:sp>
      <p:sp>
        <p:nvSpPr>
          <p:cNvPr id="7" name="Header Placeholder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Presentation Title</a:t>
            </a:r>
          </a:p>
        </p:txBody>
      </p:sp>
    </p:spTree>
    <p:extLst>
      <p:ext uri="{BB962C8B-B14F-4D97-AF65-F5344CB8AC3E}">
        <p14:creationId xmlns:p14="http://schemas.microsoft.com/office/powerpoint/2010/main" val="3365330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703263"/>
            <a:ext cx="6245225" cy="3514725"/>
          </a:xfrm>
        </p:spPr>
      </p:sp>
      <p:sp>
        <p:nvSpPr>
          <p:cNvPr id="3" name="Notes Placeholder 2"/>
          <p:cNvSpPr>
            <a:spLocks noGrp="1"/>
          </p:cNvSpPr>
          <p:nvPr>
            <p:ph type="body" idx="1"/>
          </p:nvPr>
        </p:nvSpPr>
        <p:spPr>
          <a:xfrm>
            <a:off x="228602" y="4332910"/>
            <a:ext cx="6537961" cy="4517286"/>
          </a:xfrm>
          <a:prstGeom prst="rect">
            <a:avLst/>
          </a:prstGeom>
        </p:spPr>
        <p:txBody>
          <a:bodyPr/>
          <a:lstStyle/>
          <a:p>
            <a:pPr lvl="2"/>
            <a:r>
              <a:rPr lang="en-US" dirty="0"/>
              <a:t>By now, it should be obvious that we need to be relentlessly focused on elevating the client experience. Let’s discuss more strategies to create remarkable moments.​ </a:t>
            </a:r>
          </a:p>
          <a:p>
            <a:pPr lvl="2"/>
            <a:r>
              <a:rPr lang="en-US" dirty="0"/>
              <a:t>Most of us send a gift after someone becomes a client. Maybe we send a card for a client’s birthday, too. Those are thoughtful actions, but are they noteworthy? ​</a:t>
            </a:r>
          </a:p>
          <a:p>
            <a:pPr lvl="2"/>
            <a:r>
              <a:rPr lang="en-US" dirty="0"/>
              <a:t>Consider celebrating unconventional anniversaries and dates such as:​</a:t>
            </a:r>
          </a:p>
          <a:p>
            <a:pPr lvl="2"/>
            <a:r>
              <a:rPr lang="en-US" dirty="0"/>
              <a:t>[</a:t>
            </a:r>
            <a:r>
              <a:rPr lang="en-US" b="1" dirty="0"/>
              <a:t>CLICK</a:t>
            </a:r>
            <a:r>
              <a:rPr lang="en-US" dirty="0"/>
              <a:t>] Six months BEFORE they plan to retire—when they might need a little extra motivation to show up at work. Send a gift to remind them what you’ve been working together to accomplish.​</a:t>
            </a:r>
          </a:p>
          <a:p>
            <a:pPr lvl="2"/>
            <a:r>
              <a:rPr lang="en-US" dirty="0"/>
              <a:t>[</a:t>
            </a:r>
            <a:r>
              <a:rPr lang="en-US" b="1" dirty="0"/>
              <a:t>CLICK</a:t>
            </a:r>
            <a:r>
              <a:rPr lang="en-US" dirty="0"/>
              <a:t>] Or, one year AFTER they’ve retired—when they may need a reminder of what they wanted to be doing. ​</a:t>
            </a:r>
          </a:p>
          <a:p>
            <a:pPr lvl="2"/>
            <a:r>
              <a:rPr lang="en-US" dirty="0"/>
              <a:t>[</a:t>
            </a:r>
            <a:r>
              <a:rPr lang="en-US" b="1" dirty="0"/>
              <a:t>CLICK</a:t>
            </a:r>
            <a:r>
              <a:rPr lang="en-US" dirty="0"/>
              <a:t>] Send a care package to clients during their first month as empty nesters, or when they use that 529 to send a child off to college.​</a:t>
            </a:r>
          </a:p>
          <a:p>
            <a:pPr lvl="2"/>
            <a:r>
              <a:rPr lang="en-US" dirty="0"/>
              <a:t>[</a:t>
            </a:r>
            <a:r>
              <a:rPr lang="en-US" b="1" dirty="0"/>
              <a:t>CLICK</a:t>
            </a:r>
            <a:r>
              <a:rPr lang="en-US" dirty="0"/>
              <a:t>] Congratulate them when they finally pay off their mortgages, tuition bills and student loans. ​</a:t>
            </a:r>
          </a:p>
          <a:p>
            <a:pPr lvl="2"/>
            <a:r>
              <a:rPr lang="en-US" dirty="0"/>
              <a:t>These are incredibly personal, emotional moments in your clients’ lives, and they typically go unacknowledged. When you highlight them with a small gift or encouraging note, it reinforces that you truly know what’s on their mind. ​</a:t>
            </a:r>
          </a:p>
          <a:p>
            <a:pPr lvl="2"/>
            <a:r>
              <a:rPr lang="en-US" b="1" dirty="0"/>
              <a:t>[Specific for Edward Jones financial advisors]: </a:t>
            </a:r>
            <a:r>
              <a:rPr lang="en-US" dirty="0"/>
              <a:t>Please ensure gifts are in compliance with your Gifts and Entertainment policy. Additional information can be found in your compliance manual. </a:t>
            </a:r>
          </a:p>
          <a:p>
            <a:pPr lvl="2"/>
            <a:endParaRPr lang="en-US" dirty="0"/>
          </a:p>
          <a:p>
            <a:pPr lvl="2"/>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BD5869-E701-44DB-B9C5-C7F7FB528C06}"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Date Placeholder 4"/>
          <p:cNvSpPr>
            <a:spLocks noGrp="1"/>
          </p:cNvSpPr>
          <p:nvPr>
            <p:ph type="dt" idx="11"/>
          </p:nvPr>
        </p:nvSpPr>
        <p:spPr>
          <a:xfrm>
            <a:off x="228602" y="8850196"/>
            <a:ext cx="1402080" cy="27657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F993A9-22FD-40F7-971C-B13844C5D326}" type="datetime1">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7/26/2023</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Lit Code XX/XX</a:t>
            </a:r>
          </a:p>
        </p:txBody>
      </p:sp>
      <p:sp>
        <p:nvSpPr>
          <p:cNvPr id="7" name="Header Placeholder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Presentation Title</a:t>
            </a:r>
          </a:p>
        </p:txBody>
      </p:sp>
    </p:spTree>
    <p:extLst>
      <p:ext uri="{BB962C8B-B14F-4D97-AF65-F5344CB8AC3E}">
        <p14:creationId xmlns:p14="http://schemas.microsoft.com/office/powerpoint/2010/main" val="36672763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703263"/>
            <a:ext cx="6245225" cy="3514725"/>
          </a:xfrm>
        </p:spPr>
      </p:sp>
      <p:sp>
        <p:nvSpPr>
          <p:cNvPr id="3" name="Notes Placeholder 2"/>
          <p:cNvSpPr>
            <a:spLocks noGrp="1"/>
          </p:cNvSpPr>
          <p:nvPr>
            <p:ph type="body" idx="1"/>
          </p:nvPr>
        </p:nvSpPr>
        <p:spPr>
          <a:xfrm>
            <a:off x="228602" y="4332910"/>
            <a:ext cx="6537961" cy="4517286"/>
          </a:xfrm>
          <a:prstGeom prst="rect">
            <a:avLst/>
          </a:prstGeom>
        </p:spPr>
        <p:txBody>
          <a:bodyPr/>
          <a:lstStyle/>
          <a:p>
            <a:pPr lvl="2"/>
            <a:r>
              <a:rPr lang="en-US" dirty="0"/>
              <a:t>When you change the moments you celebrate, you’ll find that branded tchotchkes or generic gift cards no longer fit the bill.​</a:t>
            </a:r>
          </a:p>
          <a:p>
            <a:pPr lvl="2"/>
            <a:r>
              <a:rPr lang="en-US" dirty="0"/>
              <a:t>Client gifts don’t have to be expensive or extravagant—just relevant. There should be no question that the gift was selected for them. ​</a:t>
            </a:r>
          </a:p>
          <a:p>
            <a:pPr lvl="2"/>
            <a:r>
              <a:rPr lang="en-US" dirty="0"/>
              <a:t>[</a:t>
            </a:r>
            <a:r>
              <a:rPr lang="en-US" b="1" dirty="0"/>
              <a:t>CLICK</a:t>
            </a:r>
            <a:r>
              <a:rPr lang="en-US" dirty="0"/>
              <a:t>] Instead of sending one book, send two so they can share the extra copy with a friend or family member. Books related to challenging life events like births, marriage, widowhood or retirement may also be appreciated. Unless you’ve personally read the book, make sure it’s recommended by someone you trust. You wouldn’t want to accidentally recommend a book about navigating widowhood that gives a suggestion about finding a new financial professional.</a:t>
            </a:r>
          </a:p>
          <a:p>
            <a:pPr lvl="2"/>
            <a:r>
              <a:rPr lang="en-US" dirty="0"/>
              <a:t>[</a:t>
            </a:r>
            <a:r>
              <a:rPr lang="en-US" b="1" dirty="0"/>
              <a:t>CLICK</a:t>
            </a:r>
            <a:r>
              <a:rPr lang="en-US" dirty="0"/>
              <a:t>] Send a gift that’s specific to a client’s hobby or passion. Instead of a generic travel guide, find one that suits a deeper interest. An avid hiker might appreciate a guide to the best trails, whereas a pocket translator or engraved passport holder could be helpful for those traveling abroad.  ​</a:t>
            </a:r>
          </a:p>
          <a:p>
            <a:pPr lvl="2"/>
            <a:r>
              <a:rPr lang="en-US" dirty="0"/>
              <a:t>[</a:t>
            </a:r>
            <a:r>
              <a:rPr lang="en-US" b="1" dirty="0"/>
              <a:t>CLICK</a:t>
            </a:r>
            <a:r>
              <a:rPr lang="en-US" dirty="0"/>
              <a:t>] Gloves for gardeners or kitchen tools for cooks are also cost-effective but show you listen and care to know what they enjoy doing.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BD5869-E701-44DB-B9C5-C7F7FB528C06}"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Date Placeholder 4"/>
          <p:cNvSpPr>
            <a:spLocks noGrp="1"/>
          </p:cNvSpPr>
          <p:nvPr>
            <p:ph type="dt" idx="11"/>
          </p:nvPr>
        </p:nvSpPr>
        <p:spPr>
          <a:xfrm>
            <a:off x="228602" y="8850196"/>
            <a:ext cx="1402080" cy="27657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F993A9-22FD-40F7-971C-B13844C5D326}" type="datetime1">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7/26/2023</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Lit Code XX/XX</a:t>
            </a:r>
          </a:p>
        </p:txBody>
      </p:sp>
      <p:sp>
        <p:nvSpPr>
          <p:cNvPr id="7" name="Header Placeholder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Presentation Title</a:t>
            </a:r>
          </a:p>
        </p:txBody>
      </p:sp>
    </p:spTree>
    <p:extLst>
      <p:ext uri="{BB962C8B-B14F-4D97-AF65-F5344CB8AC3E}">
        <p14:creationId xmlns:p14="http://schemas.microsoft.com/office/powerpoint/2010/main" val="4279695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dirty="0"/>
              <a:t>The first step is understanding how psychology can complicate the referral process. ​</a:t>
            </a:r>
          </a:p>
          <a:p>
            <a:endParaRPr lang="en-US" dirty="0"/>
          </a:p>
        </p:txBody>
      </p:sp>
      <p:sp>
        <p:nvSpPr>
          <p:cNvPr id="4" name="Header Placeholder 3"/>
          <p:cNvSpPr>
            <a:spLocks noGrp="1"/>
          </p:cNvSpPr>
          <p:nvPr>
            <p:ph type="hdr" sz="quarter"/>
          </p:nvPr>
        </p:nvSpPr>
        <p:spPr/>
        <p:txBody>
          <a:bodyPr/>
          <a:lstStyle/>
          <a:p>
            <a:r>
              <a:rPr lang="en-US"/>
              <a:t>Presentation Title</a:t>
            </a:r>
            <a:endParaRPr lang="en-US" dirty="0"/>
          </a:p>
        </p:txBody>
      </p:sp>
      <p:sp>
        <p:nvSpPr>
          <p:cNvPr id="5" name="Date Placeholder 4"/>
          <p:cNvSpPr>
            <a:spLocks noGrp="1"/>
          </p:cNvSpPr>
          <p:nvPr>
            <p:ph type="dt" idx="1"/>
          </p:nvPr>
        </p:nvSpPr>
        <p:spPr/>
        <p:txBody>
          <a:bodyPr/>
          <a:lstStyle/>
          <a:p>
            <a:fld id="{46F970D5-8B3A-4B6D-BA4D-AC42F05181C7}" type="datetime1">
              <a:rPr lang="en-US" smtClean="0"/>
              <a:t>7/26/2023</a:t>
            </a:fld>
            <a:endParaRPr lang="en-US" dirty="0"/>
          </a:p>
        </p:txBody>
      </p:sp>
      <p:sp>
        <p:nvSpPr>
          <p:cNvPr id="6" name="Footer Placeholder 5"/>
          <p:cNvSpPr>
            <a:spLocks noGrp="1"/>
          </p:cNvSpPr>
          <p:nvPr>
            <p:ph type="ftr" sz="quarter" idx="4"/>
          </p:nvPr>
        </p:nvSpPr>
        <p:spPr/>
        <p:txBody>
          <a:bodyPr/>
          <a:lstStyle/>
          <a:p>
            <a:pPr algn="r"/>
            <a:r>
              <a:rPr lang="en-US"/>
              <a:t>Lit Code XX/XX</a:t>
            </a:r>
            <a:endParaRPr lang="en-US" dirty="0"/>
          </a:p>
        </p:txBody>
      </p:sp>
      <p:sp>
        <p:nvSpPr>
          <p:cNvPr id="7" name="Slide Number Placeholder 6"/>
          <p:cNvSpPr>
            <a:spLocks noGrp="1"/>
          </p:cNvSpPr>
          <p:nvPr>
            <p:ph type="sldNum" sz="quarter" idx="5"/>
          </p:nvPr>
        </p:nvSpPr>
        <p:spPr/>
        <p:txBody>
          <a:bodyPr/>
          <a:lstStyle/>
          <a:p>
            <a:fld id="{4FBD5869-E701-44DB-B9C5-C7F7FB528C06}" type="slidenum">
              <a:rPr lang="en-US" smtClean="0"/>
              <a:pPr/>
              <a:t>3</a:t>
            </a:fld>
            <a:endParaRPr lang="en-US" dirty="0"/>
          </a:p>
        </p:txBody>
      </p:sp>
    </p:spTree>
    <p:extLst>
      <p:ext uri="{BB962C8B-B14F-4D97-AF65-F5344CB8AC3E}">
        <p14:creationId xmlns:p14="http://schemas.microsoft.com/office/powerpoint/2010/main" val="6112740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703263"/>
            <a:ext cx="6245225" cy="3514725"/>
          </a:xfrm>
        </p:spPr>
      </p:sp>
      <p:sp>
        <p:nvSpPr>
          <p:cNvPr id="3" name="Notes Placeholder 2"/>
          <p:cNvSpPr>
            <a:spLocks noGrp="1"/>
          </p:cNvSpPr>
          <p:nvPr>
            <p:ph type="body" idx="1"/>
          </p:nvPr>
        </p:nvSpPr>
        <p:spPr>
          <a:xfrm>
            <a:off x="228602" y="4332910"/>
            <a:ext cx="6537961" cy="4517286"/>
          </a:xfrm>
          <a:prstGeom prst="rect">
            <a:avLst/>
          </a:prstGeom>
        </p:spPr>
        <p:txBody>
          <a:bodyPr/>
          <a:lstStyle/>
          <a:p>
            <a:pPr lvl="2"/>
            <a:r>
              <a:rPr lang="en-US" dirty="0"/>
              <a:t>We make things better, by making better things. Those better things might be in the list of gifts mentioned, or they might be hosting different events.​​</a:t>
            </a:r>
          </a:p>
          <a:p>
            <a:pPr lvl="2"/>
            <a:r>
              <a:rPr lang="en-US" dirty="0"/>
              <a:t>Holiday parties are common but, for many, it’s a busy time of year which could impact your attendance. ​​</a:t>
            </a:r>
          </a:p>
          <a:p>
            <a:pPr lvl="2"/>
            <a:r>
              <a:rPr lang="en-US" dirty="0"/>
              <a:t>What if instead you hosted a unique event such as:​​</a:t>
            </a:r>
          </a:p>
          <a:p>
            <a:pPr lvl="2"/>
            <a:r>
              <a:rPr lang="en-US" dirty="0"/>
              <a:t>[</a:t>
            </a:r>
            <a:r>
              <a:rPr lang="en-US" b="1" dirty="0"/>
              <a:t>CLICK</a:t>
            </a:r>
            <a:r>
              <a:rPr lang="en-US" dirty="0"/>
              <a:t>] A night at the symphony </a:t>
            </a:r>
          </a:p>
          <a:p>
            <a:pPr lvl="2"/>
            <a:r>
              <a:rPr lang="en-US" dirty="0"/>
              <a:t>[</a:t>
            </a:r>
            <a:r>
              <a:rPr lang="en-US" b="1" dirty="0"/>
              <a:t>CLICK</a:t>
            </a:r>
            <a:r>
              <a:rPr lang="en-US" dirty="0"/>
              <a:t>] Or, learn a new skill in a painting class.​​</a:t>
            </a:r>
          </a:p>
          <a:p>
            <a:pPr lvl="2"/>
            <a:endParaRPr lang="en-US" dirty="0"/>
          </a:p>
          <a:p>
            <a:pPr lvl="2"/>
            <a:r>
              <a:rPr lang="en-US" dirty="0"/>
              <a:t>An event can also be a great opportunity with a strategic business partner. Ask yourself, “Who does business with my ideal clients?”​</a:t>
            </a:r>
          </a:p>
          <a:p>
            <a:pPr lvl="2"/>
            <a:r>
              <a:rPr lang="en-US" dirty="0"/>
              <a:t>[</a:t>
            </a:r>
            <a:r>
              <a:rPr lang="en-US" b="1" dirty="0"/>
              <a:t>CLICK</a:t>
            </a:r>
            <a:r>
              <a:rPr lang="en-US" dirty="0"/>
              <a:t>] Take your client events to the next level by teaming up with other experts in their field, such as a health experts, yoga teachers, or professional organizers.​</a:t>
            </a:r>
          </a:p>
          <a:p>
            <a:pPr lvl="2"/>
            <a:r>
              <a:rPr lang="en-US" dirty="0"/>
              <a:t>[</a:t>
            </a:r>
            <a:r>
              <a:rPr lang="en-US" b="1" dirty="0"/>
              <a:t>CLICK</a:t>
            </a:r>
            <a:r>
              <a:rPr lang="en-US" dirty="0"/>
              <a:t>] You might also center an event around a useful skill like helping older clients use technology to stay connected and feel independent. </a:t>
            </a:r>
          </a:p>
          <a:p>
            <a:pPr lvl="2"/>
            <a:r>
              <a:rPr lang="en-US" b="1" dirty="0"/>
              <a:t>[For Edward Jones advisors]: </a:t>
            </a:r>
            <a:r>
              <a:rPr lang="en-US" dirty="0"/>
              <a:t>These topics are ideas that can be used for client-appreciation events and business building events; however, should not be topics considered for client-education seminars.</a:t>
            </a:r>
          </a:p>
          <a:p>
            <a:pPr lvl="2"/>
            <a:r>
              <a:rPr lang="en-US" dirty="0"/>
              <a:t>Beyond the events you organize, it’s important to accept speaking opportunities in your community and at other people’s events. Small business groups and professional associations are always looking for speakers that can add value.​</a:t>
            </a:r>
          </a:p>
          <a:p>
            <a:pPr lvl="2"/>
            <a:endParaRPr lang="en-US" dirty="0"/>
          </a:p>
          <a:p>
            <a:pPr lvl="2"/>
            <a:r>
              <a:rPr lang="en-US" dirty="0"/>
              <a:t>Use your imagination to design an event, just be sure there’s time to connect with each person attending.​​</a:t>
            </a:r>
          </a:p>
          <a:p>
            <a:pPr lvl="2"/>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BD5869-E701-44DB-B9C5-C7F7FB528C06}"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Date Placeholder 4"/>
          <p:cNvSpPr>
            <a:spLocks noGrp="1"/>
          </p:cNvSpPr>
          <p:nvPr>
            <p:ph type="dt" idx="11"/>
          </p:nvPr>
        </p:nvSpPr>
        <p:spPr>
          <a:xfrm>
            <a:off x="228602" y="8850196"/>
            <a:ext cx="1402080" cy="27657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F993A9-22FD-40F7-971C-B13844C5D326}" type="datetime1">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7/26/2023</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Lit Code XX/XX</a:t>
            </a:r>
          </a:p>
        </p:txBody>
      </p:sp>
      <p:sp>
        <p:nvSpPr>
          <p:cNvPr id="7" name="Header Placeholder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Presentation Title</a:t>
            </a:r>
          </a:p>
        </p:txBody>
      </p:sp>
    </p:spTree>
    <p:extLst>
      <p:ext uri="{BB962C8B-B14F-4D97-AF65-F5344CB8AC3E}">
        <p14:creationId xmlns:p14="http://schemas.microsoft.com/office/powerpoint/2010/main" val="24119322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703263"/>
            <a:ext cx="6245225" cy="3514725"/>
          </a:xfrm>
        </p:spPr>
      </p:sp>
      <p:sp>
        <p:nvSpPr>
          <p:cNvPr id="3" name="Notes Placeholder 2"/>
          <p:cNvSpPr>
            <a:spLocks noGrp="1"/>
          </p:cNvSpPr>
          <p:nvPr>
            <p:ph type="body" idx="1"/>
          </p:nvPr>
        </p:nvSpPr>
        <p:spPr>
          <a:xfrm>
            <a:off x="228602" y="4332910"/>
            <a:ext cx="6537961" cy="4517286"/>
          </a:xfrm>
          <a:prstGeom prst="rect">
            <a:avLst/>
          </a:prstGeom>
        </p:spPr>
        <p:txBody>
          <a:bodyPr/>
          <a:lstStyle/>
          <a:p>
            <a:pPr lvl="2"/>
            <a:r>
              <a:rPr lang="en-US" dirty="0"/>
              <a:t>Many of us enjoy giving back to the community and we should support our clients who do the same.​</a:t>
            </a:r>
          </a:p>
          <a:p>
            <a:pPr lvl="2"/>
            <a:r>
              <a:rPr lang="en-US" dirty="0"/>
              <a:t>Champion their causes by contributing your time. ​</a:t>
            </a:r>
          </a:p>
          <a:p>
            <a:pPr lvl="2"/>
            <a:r>
              <a:rPr lang="en-US" dirty="0"/>
              <a:t>[</a:t>
            </a:r>
            <a:r>
              <a:rPr lang="en-US" b="1" dirty="0"/>
              <a:t>CLICK</a:t>
            </a:r>
            <a:r>
              <a:rPr lang="en-US" dirty="0"/>
              <a:t>] Drop by their Habitat for Humanity build or [</a:t>
            </a:r>
            <a:r>
              <a:rPr lang="en-US" b="1" dirty="0"/>
              <a:t>CLICK</a:t>
            </a:r>
            <a:r>
              <a:rPr lang="en-US" dirty="0"/>
              <a:t>] show up at their beach cleanup with garbage bags in hand. ​</a:t>
            </a:r>
          </a:p>
          <a:p>
            <a:pPr lvl="2"/>
            <a:r>
              <a:rPr lang="en-US" dirty="0"/>
              <a:t>[</a:t>
            </a:r>
            <a:r>
              <a:rPr lang="en-US" b="1" dirty="0"/>
              <a:t>CLICK</a:t>
            </a:r>
            <a:r>
              <a:rPr lang="en-US" dirty="0"/>
              <a:t>] For clients that want to get involved, but don’t know where to start, take the initiative and organize volunteering shifts at a local soup kitchen. ​</a:t>
            </a:r>
          </a:p>
          <a:p>
            <a:pPr lvl="2"/>
            <a:r>
              <a:rPr lang="en-US" dirty="0"/>
              <a:t>Involve clients in causes you care about. [</a:t>
            </a:r>
            <a:r>
              <a:rPr lang="en-US" b="1" dirty="0"/>
              <a:t>CLICK</a:t>
            </a:r>
            <a:r>
              <a:rPr lang="en-US" dirty="0"/>
              <a:t>] If your favorite charitable organization is hosting a 5K, build a team with clients.​</a:t>
            </a:r>
          </a:p>
          <a:p>
            <a:pPr lvl="2"/>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BD5869-E701-44DB-B9C5-C7F7FB528C06}"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Date Placeholder 4"/>
          <p:cNvSpPr>
            <a:spLocks noGrp="1"/>
          </p:cNvSpPr>
          <p:nvPr>
            <p:ph type="dt" idx="11"/>
          </p:nvPr>
        </p:nvSpPr>
        <p:spPr>
          <a:xfrm>
            <a:off x="228602" y="8850196"/>
            <a:ext cx="1402080" cy="27657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F993A9-22FD-40F7-971C-B13844C5D326}" type="datetime1">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7/26/2023</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Lit Code XX/XX</a:t>
            </a:r>
          </a:p>
        </p:txBody>
      </p:sp>
      <p:sp>
        <p:nvSpPr>
          <p:cNvPr id="7" name="Header Placeholder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Presentation Title</a:t>
            </a:r>
          </a:p>
        </p:txBody>
      </p:sp>
    </p:spTree>
    <p:extLst>
      <p:ext uri="{BB962C8B-B14F-4D97-AF65-F5344CB8AC3E}">
        <p14:creationId xmlns:p14="http://schemas.microsoft.com/office/powerpoint/2010/main" val="21072735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703263"/>
            <a:ext cx="6245225" cy="3514725"/>
          </a:xfrm>
        </p:spPr>
      </p:sp>
      <p:sp>
        <p:nvSpPr>
          <p:cNvPr id="3" name="Notes Placeholder 2"/>
          <p:cNvSpPr>
            <a:spLocks noGrp="1"/>
          </p:cNvSpPr>
          <p:nvPr>
            <p:ph type="body" idx="1"/>
          </p:nvPr>
        </p:nvSpPr>
        <p:spPr>
          <a:xfrm>
            <a:off x="228602" y="4332910"/>
            <a:ext cx="6537961" cy="4517286"/>
          </a:xfrm>
          <a:prstGeom prst="rect">
            <a:avLst/>
          </a:prstGeom>
        </p:spPr>
        <p:txBody>
          <a:bodyPr/>
          <a:lstStyle/>
          <a:p>
            <a:pPr lvl="2"/>
            <a:r>
              <a:rPr lang="en-US" sz="1200" dirty="0"/>
              <a:t>Finally, exceptional client experiences need to be able to grow and improve based on your clients’ needs. ​</a:t>
            </a:r>
          </a:p>
          <a:p>
            <a:pPr lvl="2"/>
            <a:r>
              <a:rPr lang="en-US" sz="1200" dirty="0"/>
              <a:t>To know what your clients need, want and think—you need to ask for their advice. It should be noted to always ask for advice rather than feedback. Feedback tends to be granular and often critical, while advice is generally more helpful.​</a:t>
            </a:r>
          </a:p>
          <a:p>
            <a:pPr lvl="2"/>
            <a:r>
              <a:rPr lang="en-US" sz="1200" dirty="0"/>
              <a:t>There are three good ways financial professionals can create opportunities for client advice. ​</a:t>
            </a:r>
          </a:p>
          <a:p>
            <a:pPr lvl="2"/>
            <a:r>
              <a:rPr lang="en-US" sz="1200" dirty="0"/>
              <a:t>[</a:t>
            </a:r>
            <a:r>
              <a:rPr lang="en-US" sz="1200" b="1" dirty="0"/>
              <a:t>CLICK</a:t>
            </a:r>
            <a:r>
              <a:rPr lang="en-US" sz="1200" dirty="0"/>
              <a:t>] First, you should be developing and deploying client surveys annually. ​</a:t>
            </a:r>
          </a:p>
          <a:p>
            <a:pPr lvl="2"/>
            <a:r>
              <a:rPr lang="en-US" sz="1200" dirty="0"/>
              <a:t>A survey tells your clients that you care about their experience and are genuinely interested in what they think. ​</a:t>
            </a:r>
          </a:p>
          <a:p>
            <a:pPr lvl="2"/>
            <a:r>
              <a:rPr lang="en-US" sz="1200" b="1" dirty="0"/>
              <a:t>[For Edward Jones financial advisors]</a:t>
            </a:r>
            <a:r>
              <a:rPr lang="en-US" sz="1200" dirty="0"/>
              <a:t> Edward Jones has the Client Experience Index, or CEI—a survey designed to measure client satisfaction and loyalty from your clients’ point of view. </a:t>
            </a:r>
          </a:p>
          <a:p>
            <a:pPr lvl="2"/>
            <a:r>
              <a:rPr lang="en-US" sz="1200" dirty="0"/>
              <a:t>[</a:t>
            </a:r>
            <a:r>
              <a:rPr lang="en-US" sz="1200" b="1" dirty="0"/>
              <a:t>CLICK</a:t>
            </a:r>
            <a:r>
              <a:rPr lang="en-US" sz="1200" dirty="0"/>
              <a:t>] The second route is through your client advisory council. This is a small group of your top clients who agree to be open to providing you with advice and insight. With this group, you can get deeper, richer intel on what you are getting right and where you can improve. Empower your advisory council to be honest and free to make suggestions.​</a:t>
            </a:r>
          </a:p>
          <a:p>
            <a:pPr lvl="2"/>
            <a:r>
              <a:rPr lang="en-US" sz="1200" dirty="0"/>
              <a:t>[</a:t>
            </a:r>
            <a:r>
              <a:rPr lang="en-US" sz="1200" b="1" dirty="0"/>
              <a:t>CLICK</a:t>
            </a:r>
            <a:r>
              <a:rPr lang="en-US" sz="1200" dirty="0"/>
              <a:t>] Last, you can collect input directly from your in-person meetings. You will be amazed what you will learn from your clients if you just ask.</a:t>
            </a:r>
          </a:p>
          <a:p>
            <a:pPr lvl="2"/>
            <a:r>
              <a:rPr lang="en-US" sz="1200" dirty="0"/>
              <a:t>Be sure to take all the insights you receive from surveys, the advisory council and in-person meetings and review it with your team. ​</a:t>
            </a:r>
          </a:p>
          <a:p>
            <a:pPr lvl="2"/>
            <a:r>
              <a:rPr lang="en-US" sz="1200" dirty="0"/>
              <a:t>When you make changes, communicate it broadly and credit the survey, council or individual client who brought it to your attention. Clients will see that you’re willing to improve and, more importantly, listen to what they have to say. ​</a:t>
            </a:r>
          </a:p>
          <a:p>
            <a:pPr lvl="2"/>
            <a:r>
              <a:rPr lang="en-US" sz="1200" dirty="0"/>
              <a:t>When clients view themselves as “advisors to their financial professional” they feel psychologically invested in your success, which may result in more referrals.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BD5869-E701-44DB-B9C5-C7F7FB528C06}"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Date Placeholder 4"/>
          <p:cNvSpPr>
            <a:spLocks noGrp="1"/>
          </p:cNvSpPr>
          <p:nvPr>
            <p:ph type="dt" idx="11"/>
          </p:nvPr>
        </p:nvSpPr>
        <p:spPr>
          <a:xfrm>
            <a:off x="228602" y="8850196"/>
            <a:ext cx="1402080" cy="27657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F993A9-22FD-40F7-971C-B13844C5D326}" type="datetime1">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7/26/2023</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Lit Code XX/XX</a:t>
            </a:r>
          </a:p>
        </p:txBody>
      </p:sp>
      <p:sp>
        <p:nvSpPr>
          <p:cNvPr id="7" name="Header Placeholder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Presentation Title</a:t>
            </a:r>
          </a:p>
        </p:txBody>
      </p:sp>
    </p:spTree>
    <p:extLst>
      <p:ext uri="{BB962C8B-B14F-4D97-AF65-F5344CB8AC3E}">
        <p14:creationId xmlns:p14="http://schemas.microsoft.com/office/powerpoint/2010/main" val="24024320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lnSpc>
                <a:spcPct val="107000"/>
              </a:lnSpc>
              <a:spcBef>
                <a:spcPts val="0"/>
              </a:spcBef>
              <a:spcAft>
                <a:spcPts val="80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Poll purpose</a:t>
            </a:r>
            <a:r>
              <a:rPr lang="en-US" sz="1200" dirty="0">
                <a:effectLst/>
                <a:latin typeface="Arial" panose="020B0604020202020204" pitchFamily="34" charset="0"/>
                <a:ea typeface="Calibri" panose="020F0502020204030204" pitchFamily="34" charset="0"/>
                <a:cs typeface="Times New Roman" panose="02020603050405020304" pitchFamily="18" charset="0"/>
              </a:rPr>
              <a:t>: Discuss how financial professionals have involved clients in their improvement over the last 12 months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01053-3FC1-4728-B571-2CFE087A0085}" type="slidenum">
              <a:rPr kumimoji="0" lang="en-US"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3497674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Our entire presentation to this point has been about doing things necessary to make you referable without having to ask. </a:t>
            </a:r>
          </a:p>
          <a:p>
            <a:pPr lvl="1"/>
            <a:r>
              <a:rPr lang="en-US" dirty="0"/>
              <a:t>However, there are times we want to speak directly about referrals. ​</a:t>
            </a:r>
          </a:p>
          <a:p>
            <a:endParaRPr lang="en-US" dirty="0"/>
          </a:p>
        </p:txBody>
      </p:sp>
      <p:sp>
        <p:nvSpPr>
          <p:cNvPr id="4" name="Header Placeholder 3"/>
          <p:cNvSpPr>
            <a:spLocks noGrp="1"/>
          </p:cNvSpPr>
          <p:nvPr>
            <p:ph type="hdr" sz="quarter"/>
          </p:nvPr>
        </p:nvSpPr>
        <p:spPr/>
        <p:txBody>
          <a:bodyPr/>
          <a:lstStyle/>
          <a:p>
            <a:r>
              <a:rPr lang="en-US"/>
              <a:t>Presentation Title</a:t>
            </a:r>
            <a:endParaRPr lang="en-US" dirty="0"/>
          </a:p>
        </p:txBody>
      </p:sp>
      <p:sp>
        <p:nvSpPr>
          <p:cNvPr id="5" name="Date Placeholder 4"/>
          <p:cNvSpPr>
            <a:spLocks noGrp="1"/>
          </p:cNvSpPr>
          <p:nvPr>
            <p:ph type="dt" idx="1"/>
          </p:nvPr>
        </p:nvSpPr>
        <p:spPr/>
        <p:txBody>
          <a:bodyPr/>
          <a:lstStyle/>
          <a:p>
            <a:fld id="{46F970D5-8B3A-4B6D-BA4D-AC42F05181C7}" type="datetime1">
              <a:rPr lang="en-US" smtClean="0"/>
              <a:t>7/26/2023</a:t>
            </a:fld>
            <a:endParaRPr lang="en-US" dirty="0"/>
          </a:p>
        </p:txBody>
      </p:sp>
      <p:sp>
        <p:nvSpPr>
          <p:cNvPr id="6" name="Footer Placeholder 5"/>
          <p:cNvSpPr>
            <a:spLocks noGrp="1"/>
          </p:cNvSpPr>
          <p:nvPr>
            <p:ph type="ftr" sz="quarter" idx="4"/>
          </p:nvPr>
        </p:nvSpPr>
        <p:spPr/>
        <p:txBody>
          <a:bodyPr/>
          <a:lstStyle/>
          <a:p>
            <a:pPr algn="r"/>
            <a:r>
              <a:rPr lang="en-US"/>
              <a:t>Lit Code XX/XX</a:t>
            </a:r>
            <a:endParaRPr lang="en-US" dirty="0"/>
          </a:p>
        </p:txBody>
      </p:sp>
      <p:sp>
        <p:nvSpPr>
          <p:cNvPr id="7" name="Slide Number Placeholder 6"/>
          <p:cNvSpPr>
            <a:spLocks noGrp="1"/>
          </p:cNvSpPr>
          <p:nvPr>
            <p:ph type="sldNum" sz="quarter" idx="5"/>
          </p:nvPr>
        </p:nvSpPr>
        <p:spPr/>
        <p:txBody>
          <a:bodyPr/>
          <a:lstStyle/>
          <a:p>
            <a:fld id="{4FBD5869-E701-44DB-B9C5-C7F7FB528C06}" type="slidenum">
              <a:rPr lang="en-US" smtClean="0"/>
              <a:pPr/>
              <a:t>34</a:t>
            </a:fld>
            <a:endParaRPr lang="en-US" dirty="0"/>
          </a:p>
        </p:txBody>
      </p:sp>
    </p:spTree>
    <p:extLst>
      <p:ext uri="{BB962C8B-B14F-4D97-AF65-F5344CB8AC3E}">
        <p14:creationId xmlns:p14="http://schemas.microsoft.com/office/powerpoint/2010/main" val="32016711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703263"/>
            <a:ext cx="6245225" cy="3514725"/>
          </a:xfrm>
        </p:spPr>
      </p:sp>
      <p:sp>
        <p:nvSpPr>
          <p:cNvPr id="3" name="Notes Placeholder 2"/>
          <p:cNvSpPr>
            <a:spLocks noGrp="1"/>
          </p:cNvSpPr>
          <p:nvPr>
            <p:ph type="body" idx="1"/>
          </p:nvPr>
        </p:nvSpPr>
        <p:spPr>
          <a:xfrm>
            <a:off x="228602" y="4332910"/>
            <a:ext cx="6537961" cy="4517286"/>
          </a:xfrm>
          <a:prstGeom prst="rect">
            <a:avLst/>
          </a:prstGeom>
        </p:spPr>
        <p:txBody>
          <a:bodyPr/>
          <a:lstStyle/>
          <a:p>
            <a:pPr lvl="2"/>
            <a:r>
              <a:rPr lang="en-US" dirty="0"/>
              <a:t>Many of us were taught to say, “Do you happen to know two or three friends who are similar to you, that you could introduce me to?” For some financial professionals, this approach works. But, if you are in this seminar, chances are it doesn’t work for you—at least not very well.​</a:t>
            </a:r>
          </a:p>
          <a:p>
            <a:pPr lvl="2"/>
            <a:r>
              <a:rPr lang="en-US" dirty="0"/>
              <a:t>How does it feel when you ask for referrals in this way? </a:t>
            </a:r>
          </a:p>
          <a:p>
            <a:pPr lvl="2"/>
            <a:r>
              <a:rPr lang="en-US" dirty="0"/>
              <a:t>[</a:t>
            </a:r>
            <a:r>
              <a:rPr lang="en-US" b="1" dirty="0"/>
              <a:t>CLICK</a:t>
            </a:r>
            <a:r>
              <a:rPr lang="en-US" dirty="0"/>
              <a:t>] Do you stumble over the words? Or, do you start to ask, see your client’s demeanor change, and then get tongue tied?​</a:t>
            </a:r>
          </a:p>
          <a:p>
            <a:pPr lvl="2"/>
            <a:r>
              <a:rPr lang="en-US" dirty="0"/>
              <a:t>[</a:t>
            </a:r>
            <a:r>
              <a:rPr lang="en-US" b="1" dirty="0"/>
              <a:t>CLICK</a:t>
            </a:r>
            <a:r>
              <a:rPr lang="en-US" dirty="0"/>
              <a:t>] Does fear of rejection or looking desperate in the eyes of the client can make you avoid the topic entirely?​</a:t>
            </a:r>
          </a:p>
          <a:p>
            <a:pPr lvl="2"/>
            <a:r>
              <a:rPr lang="en-US" dirty="0"/>
              <a:t>[</a:t>
            </a:r>
            <a:r>
              <a:rPr lang="en-US" b="1" dirty="0"/>
              <a:t>CLICK</a:t>
            </a:r>
            <a:r>
              <a:rPr lang="en-US" dirty="0"/>
              <a:t>] Maybe you employ a passive technique in which you display a sign or note in your email signature that reads, “A referral is the highest compliment I can receive.” ​</a:t>
            </a:r>
          </a:p>
          <a:p>
            <a:pPr lvl="2"/>
            <a:r>
              <a:rPr lang="en-US" dirty="0"/>
              <a:t>There is a better way to position referrals—as a genuine offer for clients to help those they care about.​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BD5869-E701-44DB-B9C5-C7F7FB528C06}"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Date Placeholder 4"/>
          <p:cNvSpPr>
            <a:spLocks noGrp="1"/>
          </p:cNvSpPr>
          <p:nvPr>
            <p:ph type="dt" idx="11"/>
          </p:nvPr>
        </p:nvSpPr>
        <p:spPr>
          <a:xfrm>
            <a:off x="228602" y="8850196"/>
            <a:ext cx="1402080" cy="27657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F993A9-22FD-40F7-971C-B13844C5D326}" type="datetime1">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7/26/2023</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Lit Code XX/XX</a:t>
            </a:r>
          </a:p>
        </p:txBody>
      </p:sp>
      <p:sp>
        <p:nvSpPr>
          <p:cNvPr id="7" name="Header Placeholder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Presentation Title</a:t>
            </a:r>
          </a:p>
        </p:txBody>
      </p:sp>
    </p:spTree>
    <p:extLst>
      <p:ext uri="{BB962C8B-B14F-4D97-AF65-F5344CB8AC3E}">
        <p14:creationId xmlns:p14="http://schemas.microsoft.com/office/powerpoint/2010/main" val="39328099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703263"/>
            <a:ext cx="6245225" cy="3514725"/>
          </a:xfrm>
        </p:spPr>
      </p:sp>
      <p:sp>
        <p:nvSpPr>
          <p:cNvPr id="3" name="Notes Placeholder 2"/>
          <p:cNvSpPr>
            <a:spLocks noGrp="1"/>
          </p:cNvSpPr>
          <p:nvPr>
            <p:ph type="body" idx="1"/>
          </p:nvPr>
        </p:nvSpPr>
        <p:spPr>
          <a:xfrm>
            <a:off x="228602" y="4332910"/>
            <a:ext cx="6537961" cy="4517286"/>
          </a:xfrm>
          <a:prstGeom prst="rect">
            <a:avLst/>
          </a:prstGeom>
        </p:spPr>
        <p:txBody>
          <a:bodyPr/>
          <a:lstStyle/>
          <a:p>
            <a:pPr lvl="2"/>
            <a:r>
              <a:rPr lang="en-US" dirty="0"/>
              <a:t>The key is the framing. In psychology, framing is the concept that people make decisions based on how the options are presented. ​</a:t>
            </a:r>
          </a:p>
          <a:p>
            <a:pPr lvl="2"/>
            <a:r>
              <a:rPr lang="en-US" b="1" dirty="0"/>
              <a:t>[CLICK] </a:t>
            </a:r>
            <a:r>
              <a:rPr lang="en-US" dirty="0"/>
              <a:t>The classic example is the half-full or half-empty glass. ​</a:t>
            </a:r>
          </a:p>
          <a:p>
            <a:pPr lvl="2"/>
            <a:r>
              <a:rPr lang="en-US" dirty="0"/>
              <a:t>Generally speaking, we’re more likely to prefer options framed positively. ​</a:t>
            </a:r>
          </a:p>
          <a:p>
            <a:pPr lvl="2"/>
            <a:r>
              <a:rPr lang="en-US" dirty="0"/>
              <a:t>Changing the way you frame a discussion on referrals with your clients can go a long way in motivating them to take action.​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BD5869-E701-44DB-B9C5-C7F7FB528C06}"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Date Placeholder 4"/>
          <p:cNvSpPr>
            <a:spLocks noGrp="1"/>
          </p:cNvSpPr>
          <p:nvPr>
            <p:ph type="dt" idx="11"/>
          </p:nvPr>
        </p:nvSpPr>
        <p:spPr>
          <a:xfrm>
            <a:off x="228602" y="8850196"/>
            <a:ext cx="1402080" cy="27657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F993A9-22FD-40F7-971C-B13844C5D326}" type="datetime1">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7/26/2023</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Lit Code XX/XX</a:t>
            </a:r>
          </a:p>
        </p:txBody>
      </p:sp>
      <p:sp>
        <p:nvSpPr>
          <p:cNvPr id="7" name="Header Placeholder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Presentation Title</a:t>
            </a:r>
          </a:p>
        </p:txBody>
      </p:sp>
    </p:spTree>
    <p:extLst>
      <p:ext uri="{BB962C8B-B14F-4D97-AF65-F5344CB8AC3E}">
        <p14:creationId xmlns:p14="http://schemas.microsoft.com/office/powerpoint/2010/main" val="38366160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703263"/>
            <a:ext cx="6245225" cy="3514725"/>
          </a:xfrm>
        </p:spPr>
      </p:sp>
      <p:sp>
        <p:nvSpPr>
          <p:cNvPr id="3" name="Notes Placeholder 2"/>
          <p:cNvSpPr>
            <a:spLocks noGrp="1"/>
          </p:cNvSpPr>
          <p:nvPr>
            <p:ph type="body" idx="1"/>
          </p:nvPr>
        </p:nvSpPr>
        <p:spPr>
          <a:xfrm>
            <a:off x="228602" y="4332910"/>
            <a:ext cx="6537961" cy="4517286"/>
          </a:xfrm>
          <a:prstGeom prst="rect">
            <a:avLst/>
          </a:prstGeom>
        </p:spPr>
        <p:txBody>
          <a:bodyPr/>
          <a:lstStyle/>
          <a:p>
            <a:pPr lvl="2"/>
            <a:r>
              <a:rPr lang="en-US" dirty="0"/>
              <a:t>The old way of asking for a referral was a request for the client to do work for you.  ​</a:t>
            </a:r>
          </a:p>
          <a:p>
            <a:pPr lvl="2"/>
            <a:r>
              <a:rPr lang="en-US" dirty="0"/>
              <a:t>[</a:t>
            </a:r>
            <a:r>
              <a:rPr lang="en-US" b="1" dirty="0"/>
              <a:t>CLICK</a:t>
            </a:r>
            <a:r>
              <a:rPr lang="en-US" dirty="0"/>
              <a:t>] The new way is to position referrals as something you offer to do for them. ​</a:t>
            </a:r>
          </a:p>
          <a:p>
            <a:pPr lvl="2"/>
            <a:r>
              <a:rPr lang="en-US" dirty="0"/>
              <a:t>By framing referrals as a service, they get to share with the people they care about, it’s no longer a burdensome task they’re doing because you want to build your business. ​</a:t>
            </a:r>
          </a:p>
          <a:p>
            <a:pPr lvl="2"/>
            <a:r>
              <a:rPr lang="en-US" dirty="0"/>
              <a:t>Remember, they do want to help—if the social costs aren’t too high.​</a:t>
            </a:r>
          </a:p>
          <a:p>
            <a:pPr lvl="2"/>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BD5869-E701-44DB-B9C5-C7F7FB528C06}"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Date Placeholder 4"/>
          <p:cNvSpPr>
            <a:spLocks noGrp="1"/>
          </p:cNvSpPr>
          <p:nvPr>
            <p:ph type="dt" idx="11"/>
          </p:nvPr>
        </p:nvSpPr>
        <p:spPr>
          <a:xfrm>
            <a:off x="228602" y="8850196"/>
            <a:ext cx="1402080" cy="27657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F993A9-22FD-40F7-971C-B13844C5D326}" type="datetime1">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7/26/2023</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Lit Code XX/XX</a:t>
            </a:r>
          </a:p>
        </p:txBody>
      </p:sp>
      <p:sp>
        <p:nvSpPr>
          <p:cNvPr id="7" name="Header Placeholder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Presentation Title</a:t>
            </a:r>
          </a:p>
        </p:txBody>
      </p:sp>
    </p:spTree>
    <p:extLst>
      <p:ext uri="{BB962C8B-B14F-4D97-AF65-F5344CB8AC3E}">
        <p14:creationId xmlns:p14="http://schemas.microsoft.com/office/powerpoint/2010/main" val="6288804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dirty="0"/>
              <a:t>Here’s an example of how to frame referrals as a service. There is nothing magic about the words. It simply shows how your words and tone change the request from something about you to a benefit for your client.​</a:t>
            </a:r>
          </a:p>
          <a:p>
            <a:pPr lvl="2"/>
            <a:r>
              <a:rPr lang="en-US" dirty="0"/>
              <a:t>“One of the privileges I’ve enjoyed over the years, is when one of my clients’ friends calls me seeking a second opinion. I want you to know, if one of your friends called me seeking a second opinion, I would immediately pause what I was doing and see how I could help. Most likely, all I’d do is confirm that the path they’re on can help get them to their destination. But, I’ve always been amazed how some minor corrections can lead to major improvements down the road.” ​</a:t>
            </a:r>
          </a:p>
          <a:p>
            <a:pPr lvl="2"/>
            <a:r>
              <a:rPr lang="en-US" dirty="0"/>
              <a:t>A statement like this shifts the focus from how you’d benefit, to emphasizing the benefit for the client. It is for them, not for you. You’re offering to take time out of your day to see how you can help their friend, with zero expectation they become a client. ​</a:t>
            </a:r>
          </a:p>
          <a:p>
            <a:pPr lvl="2"/>
            <a:r>
              <a:rPr lang="en-US" dirty="0"/>
              <a:t>And, if they were to become a client, you wouldn’t sell everything they own and start over, you would most likely make subtle adjustments and improvements that could have a significant impact in the future.​</a:t>
            </a:r>
          </a:p>
          <a:p>
            <a:pPr lvl="2"/>
            <a:r>
              <a:rPr lang="en-US" dirty="0"/>
              <a:t>But remember, your statement should be said in a matter-of-fact manner so that it comes across as part of a normal conversation. ​</a:t>
            </a:r>
          </a:p>
          <a:p>
            <a:pPr lvl="2"/>
            <a:endParaRPr lang="en-US" dirty="0"/>
          </a:p>
        </p:txBody>
      </p:sp>
      <p:sp>
        <p:nvSpPr>
          <p:cNvPr id="4" name="Header Placeholder 3"/>
          <p:cNvSpPr>
            <a:spLocks noGrp="1"/>
          </p:cNvSpPr>
          <p:nvPr>
            <p:ph type="hdr" sz="quarter"/>
          </p:nvPr>
        </p:nvSpPr>
        <p:spPr/>
        <p:txBody>
          <a:bodyPr/>
          <a:lstStyle/>
          <a:p>
            <a:r>
              <a:rPr lang="en-US"/>
              <a:t>THE PSYCHOLOGY OF REFERRALS</a:t>
            </a:r>
            <a:endParaRPr lang="en-US" dirty="0"/>
          </a:p>
        </p:txBody>
      </p:sp>
      <p:sp>
        <p:nvSpPr>
          <p:cNvPr id="5" name="Date Placeholder 4"/>
          <p:cNvSpPr>
            <a:spLocks noGrp="1"/>
          </p:cNvSpPr>
          <p:nvPr>
            <p:ph type="dt" idx="1"/>
          </p:nvPr>
        </p:nvSpPr>
        <p:spPr/>
        <p:txBody>
          <a:bodyPr/>
          <a:lstStyle/>
          <a:p>
            <a:fld id="{CF15E22D-EC9C-46B0-B58B-C19EDC11FE17}" type="datetime1">
              <a:rPr lang="en-US" smtClean="0"/>
              <a:t>7/26/2023</a:t>
            </a:fld>
            <a:endParaRPr lang="en-US" dirty="0"/>
          </a:p>
        </p:txBody>
      </p:sp>
      <p:sp>
        <p:nvSpPr>
          <p:cNvPr id="7" name="Slide Number Placeholder 6"/>
          <p:cNvSpPr>
            <a:spLocks noGrp="1"/>
          </p:cNvSpPr>
          <p:nvPr>
            <p:ph type="sldNum" sz="quarter" idx="5"/>
          </p:nvPr>
        </p:nvSpPr>
        <p:spPr/>
        <p:txBody>
          <a:bodyPr/>
          <a:lstStyle/>
          <a:p>
            <a:fld id="{4FBD5869-E701-44DB-B9C5-C7F7FB528C06}" type="slidenum">
              <a:rPr lang="en-US" smtClean="0"/>
              <a:pPr/>
              <a:t>38</a:t>
            </a:fld>
            <a:endParaRPr lang="en-US" dirty="0"/>
          </a:p>
        </p:txBody>
      </p:sp>
    </p:spTree>
    <p:extLst>
      <p:ext uri="{BB962C8B-B14F-4D97-AF65-F5344CB8AC3E}">
        <p14:creationId xmlns:p14="http://schemas.microsoft.com/office/powerpoint/2010/main" val="5214514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703263"/>
            <a:ext cx="6245225" cy="3514725"/>
          </a:xfrm>
        </p:spPr>
      </p:sp>
      <p:sp>
        <p:nvSpPr>
          <p:cNvPr id="3" name="Notes Placeholder 2"/>
          <p:cNvSpPr>
            <a:spLocks noGrp="1"/>
          </p:cNvSpPr>
          <p:nvPr>
            <p:ph type="body" idx="1"/>
          </p:nvPr>
        </p:nvSpPr>
        <p:spPr>
          <a:xfrm>
            <a:off x="228602" y="4332910"/>
            <a:ext cx="6537961" cy="4517286"/>
          </a:xfrm>
          <a:prstGeom prst="rect">
            <a:avLst/>
          </a:prstGeom>
        </p:spPr>
        <p:txBody>
          <a:bodyPr/>
          <a:lstStyle/>
          <a:p>
            <a:pPr lvl="2"/>
            <a:r>
              <a:rPr lang="en-US" dirty="0"/>
              <a:t>Finally, you’ve got to nail the delivery. ​</a:t>
            </a:r>
          </a:p>
          <a:p>
            <a:pPr lvl="2"/>
            <a:r>
              <a:rPr lang="en-US" dirty="0"/>
              <a:t>Unfortunately, too often we ask for a referral from a negative position because we are uncomfortable with the “old” style of asking and have not practiced and polished our referral statement. You must get so comfortable with the statement that it comes across as matter-of-fact.​</a:t>
            </a:r>
          </a:p>
          <a:p>
            <a:pPr lvl="2"/>
            <a:r>
              <a:rPr lang="en-US" dirty="0"/>
              <a:t>[</a:t>
            </a:r>
            <a:r>
              <a:rPr lang="en-US" b="1" dirty="0"/>
              <a:t>CLICK</a:t>
            </a:r>
            <a:r>
              <a:rPr lang="en-US" dirty="0"/>
              <a:t>] To do that, you need to script it, edit it and refine the words you want to say. Every word should be deliberately chosen. ​</a:t>
            </a:r>
          </a:p>
          <a:p>
            <a:pPr lvl="2"/>
            <a:r>
              <a:rPr lang="en-US" dirty="0"/>
              <a:t>[</a:t>
            </a:r>
            <a:r>
              <a:rPr lang="en-US" b="1" dirty="0"/>
              <a:t>CLICK</a:t>
            </a:r>
            <a:r>
              <a:rPr lang="en-US" dirty="0"/>
              <a:t>] Then, practice it and record yourself—you can even use your phone. First record it with audio only and then record it with video. ​</a:t>
            </a:r>
          </a:p>
          <a:p>
            <a:pPr lvl="2"/>
            <a:r>
              <a:rPr lang="en-US" dirty="0"/>
              <a:t>[</a:t>
            </a:r>
            <a:r>
              <a:rPr lang="en-US" b="1" dirty="0"/>
              <a:t>CLICK</a:t>
            </a:r>
            <a:r>
              <a:rPr lang="en-US" dirty="0"/>
              <a:t>] Repeat it and practice it over and over until you’ve got it down pat. Practice with your spouse, a colleague or a trusted friend and ask for feedback.​</a:t>
            </a:r>
          </a:p>
          <a:p>
            <a:pPr lvl="2"/>
            <a:r>
              <a:rPr lang="en-US" dirty="0"/>
              <a:t>Imagine watching a play. The actors interact and speak in a way that appears natural—as if the action is happening for the first time. In reality, every word, movement and gesture is there on purpose—they’ve simply rehearsed and practiced enough to make it look spontaneous.  ​</a:t>
            </a:r>
          </a:p>
          <a:p>
            <a:pPr lvl="2"/>
            <a:r>
              <a:rPr lang="en-US" dirty="0"/>
              <a:t>It’s the same with your referral statement. The more you are comfortable and confident with it, the less awkward you’ll feel when you say it.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BD5869-E701-44DB-B9C5-C7F7FB528C06}"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Date Placeholder 4"/>
          <p:cNvSpPr>
            <a:spLocks noGrp="1"/>
          </p:cNvSpPr>
          <p:nvPr>
            <p:ph type="dt" idx="11"/>
          </p:nvPr>
        </p:nvSpPr>
        <p:spPr>
          <a:xfrm>
            <a:off x="228602" y="8850196"/>
            <a:ext cx="1402080" cy="27657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F993A9-22FD-40F7-971C-B13844C5D326}" type="datetime1">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7/26/2023</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Lit Code XX/XX</a:t>
            </a:r>
          </a:p>
        </p:txBody>
      </p:sp>
      <p:sp>
        <p:nvSpPr>
          <p:cNvPr id="7" name="Header Placeholder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Presentation Title</a:t>
            </a:r>
          </a:p>
        </p:txBody>
      </p:sp>
    </p:spTree>
    <p:extLst>
      <p:ext uri="{BB962C8B-B14F-4D97-AF65-F5344CB8AC3E}">
        <p14:creationId xmlns:p14="http://schemas.microsoft.com/office/powerpoint/2010/main" val="2523228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703263"/>
            <a:ext cx="6245225" cy="3514725"/>
          </a:xfrm>
        </p:spPr>
      </p:sp>
      <p:sp>
        <p:nvSpPr>
          <p:cNvPr id="3" name="Notes Placeholder 2"/>
          <p:cNvSpPr>
            <a:spLocks noGrp="1"/>
          </p:cNvSpPr>
          <p:nvPr>
            <p:ph type="body" idx="1"/>
          </p:nvPr>
        </p:nvSpPr>
        <p:spPr>
          <a:xfrm>
            <a:off x="228602" y="4332910"/>
            <a:ext cx="6537961" cy="4517286"/>
          </a:xfrm>
          <a:prstGeom prst="rect">
            <a:avLst/>
          </a:prstGeom>
        </p:spPr>
        <p:txBody>
          <a:bodyPr/>
          <a:lstStyle/>
          <a:p>
            <a:pPr lvl="2">
              <a:defRPr/>
            </a:pPr>
            <a:r>
              <a:rPr lang="en-US" dirty="0"/>
              <a:t>In theory, a referral request should be simple. You ask your client, “Who do you know that could use my services?”​</a:t>
            </a:r>
          </a:p>
          <a:p>
            <a:pPr lvl="2">
              <a:defRPr/>
            </a:pPr>
            <a:r>
              <a:rPr lang="en-US" dirty="0"/>
              <a:t>[</a:t>
            </a:r>
            <a:r>
              <a:rPr lang="en-US" b="1" dirty="0"/>
              <a:t>CLICK</a:t>
            </a:r>
            <a:r>
              <a:rPr lang="en-US" dirty="0"/>
              <a:t>] Your client thinks for a moment and then offers the name and contact information of someone they know.​</a:t>
            </a:r>
          </a:p>
          <a:p>
            <a:pPr lvl="2">
              <a:defRPr/>
            </a:pPr>
            <a:r>
              <a:rPr lang="en-US" dirty="0"/>
              <a:t>How often would you say it’s this easy? Probably not very often.​</a:t>
            </a:r>
          </a:p>
          <a:p>
            <a:pPr lvl="2">
              <a:defRPr/>
            </a:pPr>
            <a:endParaRPr lang="en-US" dirty="0"/>
          </a:p>
          <a:p>
            <a:endParaRPr lang="en-US" dirty="0"/>
          </a:p>
        </p:txBody>
      </p:sp>
      <p:sp>
        <p:nvSpPr>
          <p:cNvPr id="4" name="Slide Number Placeholder 3"/>
          <p:cNvSpPr>
            <a:spLocks noGrp="1"/>
          </p:cNvSpPr>
          <p:nvPr>
            <p:ph type="sldNum" sz="quarter" idx="10"/>
          </p:nvPr>
        </p:nvSpPr>
        <p:spPr/>
        <p:txBody>
          <a:bodyPr/>
          <a:lstStyle/>
          <a:p>
            <a:fld id="{4FBD5869-E701-44DB-B9C5-C7F7FB528C06}" type="slidenum">
              <a:rPr lang="en-US" smtClean="0"/>
              <a:pPr/>
              <a:t>4</a:t>
            </a:fld>
            <a:endParaRPr lang="en-US"/>
          </a:p>
        </p:txBody>
      </p:sp>
      <p:sp>
        <p:nvSpPr>
          <p:cNvPr id="5" name="Date Placeholder 4"/>
          <p:cNvSpPr>
            <a:spLocks noGrp="1"/>
          </p:cNvSpPr>
          <p:nvPr>
            <p:ph type="dt" idx="11"/>
          </p:nvPr>
        </p:nvSpPr>
        <p:spPr>
          <a:xfrm>
            <a:off x="228602" y="8850196"/>
            <a:ext cx="1402080" cy="276570"/>
          </a:xfrm>
        </p:spPr>
        <p:txBody>
          <a:bodyPr/>
          <a:lstStyle/>
          <a:p>
            <a:fld id="{15F993A9-22FD-40F7-971C-B13844C5D326}" type="datetime1">
              <a:rPr lang="en-US" smtClean="0"/>
              <a:t>7/26/2023</a:t>
            </a:fld>
            <a:endParaRPr lang="en-US"/>
          </a:p>
        </p:txBody>
      </p:sp>
      <p:sp>
        <p:nvSpPr>
          <p:cNvPr id="6" name="Footer Placeholder 5"/>
          <p:cNvSpPr>
            <a:spLocks noGrp="1"/>
          </p:cNvSpPr>
          <p:nvPr>
            <p:ph type="ftr" sz="quarter" idx="12"/>
          </p:nvPr>
        </p:nvSpPr>
        <p:spPr/>
        <p:txBody>
          <a:bodyPr/>
          <a:lstStyle/>
          <a:p>
            <a:pPr algn="r"/>
            <a:r>
              <a:rPr lang="en-US"/>
              <a:t>Lit Code XX/XX</a:t>
            </a:r>
          </a:p>
        </p:txBody>
      </p:sp>
      <p:sp>
        <p:nvSpPr>
          <p:cNvPr id="7" name="Header Placeholder 6"/>
          <p:cNvSpPr>
            <a:spLocks noGrp="1"/>
          </p:cNvSpPr>
          <p:nvPr>
            <p:ph type="hdr" sz="quarter" idx="13"/>
          </p:nvPr>
        </p:nvSpPr>
        <p:spPr/>
        <p:txBody>
          <a:bodyPr/>
          <a:lstStyle/>
          <a:p>
            <a:r>
              <a:rPr lang="en-US"/>
              <a:t>Presentation Title</a:t>
            </a:r>
          </a:p>
        </p:txBody>
      </p:sp>
    </p:spTree>
    <p:extLst>
      <p:ext uri="{BB962C8B-B14F-4D97-AF65-F5344CB8AC3E}">
        <p14:creationId xmlns:p14="http://schemas.microsoft.com/office/powerpoint/2010/main" val="23547471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703263"/>
            <a:ext cx="6245225" cy="3514725"/>
          </a:xfrm>
        </p:spPr>
      </p:sp>
      <p:sp>
        <p:nvSpPr>
          <p:cNvPr id="3" name="Notes Placeholder 2"/>
          <p:cNvSpPr>
            <a:spLocks noGrp="1"/>
          </p:cNvSpPr>
          <p:nvPr>
            <p:ph type="body" idx="1"/>
          </p:nvPr>
        </p:nvSpPr>
        <p:spPr>
          <a:xfrm>
            <a:off x="228602" y="4332910"/>
            <a:ext cx="6537961" cy="4517286"/>
          </a:xfrm>
          <a:prstGeom prst="rect">
            <a:avLst/>
          </a:prstGeom>
        </p:spPr>
        <p:txBody>
          <a:bodyPr/>
          <a:lstStyle/>
          <a:p>
            <a:pPr lvl="2"/>
            <a:r>
              <a:rPr lang="en-US" dirty="0"/>
              <a:t>Once you have a referral statement you feel confident about, it’s time to get tactical. ​</a:t>
            </a:r>
          </a:p>
          <a:p>
            <a:pPr lvl="2"/>
            <a:r>
              <a:rPr lang="en-US" dirty="0"/>
              <a:t>Start by making a list of your top 10-20 clients. They aren’t necessarily your biggest, but those you believe are most likely to be advocates for you. You’re confident they understand the value you provide and they’re highly engaged—reading your emails, liking your social posts and attending your client events.​</a:t>
            </a:r>
          </a:p>
          <a:p>
            <a:pPr lvl="2"/>
            <a:r>
              <a:rPr lang="en-US" dirty="0"/>
              <a:t>[</a:t>
            </a:r>
            <a:r>
              <a:rPr lang="en-US" b="1" dirty="0"/>
              <a:t>CLICK</a:t>
            </a:r>
            <a:r>
              <a:rPr lang="en-US" dirty="0"/>
              <a:t>] Next, get the timing right. The best time to tackle the topic is at the end of a productive meeting or after you’ve done something that benefited them. ​</a:t>
            </a:r>
          </a:p>
          <a:p>
            <a:pPr lvl="2"/>
            <a:r>
              <a:rPr lang="en-US" dirty="0"/>
              <a:t>[</a:t>
            </a:r>
            <a:r>
              <a:rPr lang="en-US" b="1" dirty="0"/>
              <a:t>CLICK</a:t>
            </a:r>
            <a:r>
              <a:rPr lang="en-US" dirty="0"/>
              <a:t>] Last, give the client a clear picture of who you want as a referral. Again, ask for their advice on how to approach them. ​</a:t>
            </a:r>
          </a:p>
          <a:p>
            <a:pPr lvl="2"/>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BD5869-E701-44DB-B9C5-C7F7FB528C06}"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Date Placeholder 4"/>
          <p:cNvSpPr>
            <a:spLocks noGrp="1"/>
          </p:cNvSpPr>
          <p:nvPr>
            <p:ph type="dt" idx="11"/>
          </p:nvPr>
        </p:nvSpPr>
        <p:spPr>
          <a:xfrm>
            <a:off x="228602" y="8850196"/>
            <a:ext cx="1402080" cy="27657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F993A9-22FD-40F7-971C-B13844C5D326}" type="datetime1">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7/26/2023</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Lit Code XX/XX</a:t>
            </a:r>
          </a:p>
        </p:txBody>
      </p:sp>
      <p:sp>
        <p:nvSpPr>
          <p:cNvPr id="7" name="Header Placeholder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Presentation Title</a:t>
            </a:r>
          </a:p>
        </p:txBody>
      </p:sp>
    </p:spTree>
    <p:extLst>
      <p:ext uri="{BB962C8B-B14F-4D97-AF65-F5344CB8AC3E}">
        <p14:creationId xmlns:p14="http://schemas.microsoft.com/office/powerpoint/2010/main" val="41348019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703263"/>
            <a:ext cx="6245225" cy="3514725"/>
          </a:xfrm>
        </p:spPr>
      </p:sp>
      <p:sp>
        <p:nvSpPr>
          <p:cNvPr id="3" name="Notes Placeholder 2"/>
          <p:cNvSpPr>
            <a:spLocks noGrp="1"/>
          </p:cNvSpPr>
          <p:nvPr>
            <p:ph type="body" idx="1"/>
          </p:nvPr>
        </p:nvSpPr>
        <p:spPr>
          <a:xfrm>
            <a:off x="228602" y="4332910"/>
            <a:ext cx="6537961" cy="4517286"/>
          </a:xfrm>
          <a:prstGeom prst="rect">
            <a:avLst/>
          </a:prstGeom>
        </p:spPr>
        <p:txBody>
          <a:bodyPr/>
          <a:lstStyle/>
          <a:p>
            <a:pPr lvl="2"/>
            <a:r>
              <a:rPr lang="en-US" dirty="0"/>
              <a:t>Today, many introductions happen via email. ​</a:t>
            </a:r>
          </a:p>
          <a:p>
            <a:pPr lvl="2"/>
            <a:r>
              <a:rPr lang="en-US" dirty="0"/>
              <a:t>There’s specific etiquette that you should use when responding in email.​</a:t>
            </a:r>
          </a:p>
          <a:p>
            <a:pPr lvl="2"/>
            <a:r>
              <a:rPr lang="en-US" dirty="0"/>
              <a:t>[</a:t>
            </a:r>
            <a:r>
              <a:rPr lang="en-US" b="1" dirty="0"/>
              <a:t>CLICK</a:t>
            </a:r>
            <a:r>
              <a:rPr lang="en-US" dirty="0"/>
              <a:t>] First, respond as soon as you’re able. The longer an email sits without a reply, the more the client may question if they should have made the referral in the first place. ​</a:t>
            </a:r>
          </a:p>
          <a:p>
            <a:pPr lvl="2"/>
            <a:r>
              <a:rPr lang="en-US" dirty="0"/>
              <a:t>Your response should read something like this: “Thank you for the intro, Dave. Nice to meet you, Patty. I’d love to line up a time to meet and discuss what your needs are and how I might be able to help. Here are a few days and times that would work for me. I’ll give you a call soon to get a meeting set up.”</a:t>
            </a:r>
          </a:p>
          <a:p>
            <a:pPr lvl="2"/>
            <a:r>
              <a:rPr lang="en-US" dirty="0"/>
              <a:t>[</a:t>
            </a:r>
            <a:r>
              <a:rPr lang="en-US" b="1" dirty="0"/>
              <a:t>CLICK</a:t>
            </a:r>
            <a:r>
              <a:rPr lang="en-US" dirty="0"/>
              <a:t>] Once you respond to the email, give Dave, the client who made the referral, a call. Ask Dave what he and Patty have already discussed and how they know each other. Find out what led him to think Patty would be a good fit and why he thinks you'd be able to help her. Ask if there's any other background information that might be helpful to know before you meet Patty in person.</a:t>
            </a:r>
          </a:p>
          <a:p>
            <a:pPr lvl="2"/>
            <a:r>
              <a:rPr lang="en-US" dirty="0"/>
              <a:t>[</a:t>
            </a:r>
            <a:r>
              <a:rPr lang="en-US" b="1" dirty="0"/>
              <a:t>CLICK</a:t>
            </a:r>
            <a:r>
              <a:rPr lang="en-US" dirty="0"/>
              <a:t>] Then call the prospect, Patty. Mention the person who referred you, that you have had a productive relationship and you appreciate his introduction. Find out what Dave has already told her about your business. Ask Patty about her relationship with her current financial advisor, if she has one. This may give insights into any pain points.</a:t>
            </a:r>
          </a:p>
          <a:p>
            <a:pPr lvl="2"/>
            <a:r>
              <a:rPr lang="en-US" dirty="0"/>
              <a:t>[</a:t>
            </a:r>
            <a:r>
              <a:rPr lang="en-US" b="1" dirty="0"/>
              <a:t>CLICK</a:t>
            </a:r>
            <a:r>
              <a:rPr lang="en-US" dirty="0"/>
              <a:t>] Regardless of whether the referral works out, make sure you call Dave and send a handwritten note to thank him for making the introduction.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BD5869-E701-44DB-B9C5-C7F7FB528C06}"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Date Placeholder 4"/>
          <p:cNvSpPr>
            <a:spLocks noGrp="1"/>
          </p:cNvSpPr>
          <p:nvPr>
            <p:ph type="dt" idx="11"/>
          </p:nvPr>
        </p:nvSpPr>
        <p:spPr>
          <a:xfrm>
            <a:off x="228602" y="8850196"/>
            <a:ext cx="1402080" cy="27657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F993A9-22FD-40F7-971C-B13844C5D326}" type="datetime1">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7/26/2023</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Lit Code XX/XX</a:t>
            </a:r>
          </a:p>
        </p:txBody>
      </p:sp>
      <p:sp>
        <p:nvSpPr>
          <p:cNvPr id="7" name="Header Placeholder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Presentation Title</a:t>
            </a:r>
          </a:p>
        </p:txBody>
      </p:sp>
    </p:spTree>
    <p:extLst>
      <p:ext uri="{BB962C8B-B14F-4D97-AF65-F5344CB8AC3E}">
        <p14:creationId xmlns:p14="http://schemas.microsoft.com/office/powerpoint/2010/main" val="20043124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703263"/>
            <a:ext cx="6245225" cy="3514725"/>
          </a:xfrm>
        </p:spPr>
      </p:sp>
      <p:sp>
        <p:nvSpPr>
          <p:cNvPr id="3" name="Notes Placeholder 2"/>
          <p:cNvSpPr>
            <a:spLocks noGrp="1"/>
          </p:cNvSpPr>
          <p:nvPr>
            <p:ph type="body" idx="1"/>
          </p:nvPr>
        </p:nvSpPr>
        <p:spPr>
          <a:xfrm>
            <a:off x="228602" y="4332910"/>
            <a:ext cx="6537961" cy="4517286"/>
          </a:xfrm>
          <a:prstGeom prst="rect">
            <a:avLst/>
          </a:prstGeom>
        </p:spPr>
        <p:txBody>
          <a:bodyPr/>
          <a:lstStyle/>
          <a:p>
            <a:pPr lvl="2"/>
            <a:r>
              <a:rPr lang="en-US" dirty="0"/>
              <a:t>Your actions after a client sends you a referral can determine if they ever do it again.​</a:t>
            </a:r>
          </a:p>
          <a:p>
            <a:pPr lvl="2"/>
            <a:r>
              <a:rPr lang="en-US" dirty="0"/>
              <a:t>Show your appreciation that they trusted and had the confidence in you to refer someone.​</a:t>
            </a:r>
          </a:p>
          <a:p>
            <a:pPr lvl="2"/>
            <a:r>
              <a:rPr lang="en-US" dirty="0"/>
              <a:t>Regardless of the outcome of the referral, send them a handwritten thank you note. Acknowledge the referral and thank them so they will want to do it again.​</a:t>
            </a:r>
          </a:p>
          <a:p>
            <a:pPr lvl="2"/>
            <a:r>
              <a:rPr lang="en-US" dirty="0"/>
              <a:t>The thank you note is especially critical if the referral does not work out. ​</a:t>
            </a:r>
          </a:p>
          <a:p>
            <a:pPr lvl="2"/>
            <a:r>
              <a:rPr lang="en-US" dirty="0"/>
              <a:t>You don’t want your client thinking, “I sent them a referral once and it didn’t work out. So, I’m never going to refer someone again.”​</a:t>
            </a:r>
          </a:p>
          <a:p>
            <a:pPr lvl="2"/>
            <a:r>
              <a:rPr lang="en-US" dirty="0"/>
              <a:t>By thanking them, telling them how much you enjoyed meeting their friend and how appreciative you are that they referred someone to you, you increase the chance they will do it again. ​</a:t>
            </a:r>
          </a:p>
          <a:p>
            <a:pPr lvl="2"/>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BD5869-E701-44DB-B9C5-C7F7FB528C06}"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Date Placeholder 4"/>
          <p:cNvSpPr>
            <a:spLocks noGrp="1"/>
          </p:cNvSpPr>
          <p:nvPr>
            <p:ph type="dt" idx="11"/>
          </p:nvPr>
        </p:nvSpPr>
        <p:spPr>
          <a:xfrm>
            <a:off x="228602" y="8850196"/>
            <a:ext cx="1402080" cy="27657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F993A9-22FD-40F7-971C-B13844C5D326}" type="datetime1">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7/26/2023</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Lit Code XX/XX</a:t>
            </a:r>
          </a:p>
        </p:txBody>
      </p:sp>
      <p:sp>
        <p:nvSpPr>
          <p:cNvPr id="7" name="Header Placeholder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Presentation Title</a:t>
            </a:r>
          </a:p>
        </p:txBody>
      </p:sp>
    </p:spTree>
    <p:extLst>
      <p:ext uri="{BB962C8B-B14F-4D97-AF65-F5344CB8AC3E}">
        <p14:creationId xmlns:p14="http://schemas.microsoft.com/office/powerpoint/2010/main" val="20485282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703263"/>
            <a:ext cx="6245225" cy="3514725"/>
          </a:xfrm>
        </p:spPr>
      </p:sp>
      <p:sp>
        <p:nvSpPr>
          <p:cNvPr id="3" name="Notes Placeholder 2"/>
          <p:cNvSpPr>
            <a:spLocks noGrp="1"/>
          </p:cNvSpPr>
          <p:nvPr>
            <p:ph type="body" idx="1"/>
          </p:nvPr>
        </p:nvSpPr>
        <p:spPr>
          <a:xfrm>
            <a:off x="228602" y="4332910"/>
            <a:ext cx="6537961" cy="4517286"/>
          </a:xfrm>
          <a:prstGeom prst="rect">
            <a:avLst/>
          </a:prstGeom>
        </p:spPr>
        <p:txBody>
          <a:bodyPr/>
          <a:lstStyle/>
          <a:p>
            <a:pPr lvl="2"/>
            <a:r>
              <a:rPr lang="en-US" dirty="0"/>
              <a:t>Today we discussed discuss four main areas that can help improve the quality and number of referrals you receive:​</a:t>
            </a:r>
          </a:p>
          <a:p>
            <a:pPr lvl="2"/>
            <a:r>
              <a:rPr lang="en-US" dirty="0"/>
              <a:t>How psychology can complicate the referral process ​</a:t>
            </a:r>
          </a:p>
          <a:p>
            <a:pPr lvl="2"/>
            <a:r>
              <a:rPr lang="en-US" dirty="0"/>
              <a:t>Making it safe to give you a referral</a:t>
            </a:r>
          </a:p>
          <a:p>
            <a:pPr lvl="2"/>
            <a:r>
              <a:rPr lang="en-US" dirty="0"/>
              <a:t>Creating an experience worthy of a remark​</a:t>
            </a:r>
          </a:p>
          <a:p>
            <a:pPr lvl="2"/>
            <a:r>
              <a:rPr lang="en-US" dirty="0"/>
              <a:t>Reframing referrals to ask with confidence​</a:t>
            </a:r>
          </a:p>
          <a:p>
            <a:pPr lvl="2"/>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BD5869-E701-44DB-B9C5-C7F7FB528C06}"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Date Placeholder 4"/>
          <p:cNvSpPr>
            <a:spLocks noGrp="1"/>
          </p:cNvSpPr>
          <p:nvPr>
            <p:ph type="dt" idx="11"/>
          </p:nvPr>
        </p:nvSpPr>
        <p:spPr>
          <a:xfrm>
            <a:off x="228602" y="8850196"/>
            <a:ext cx="1402080" cy="27657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F993A9-22FD-40F7-971C-B13844C5D326}" type="datetime1">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7/26/2023</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Lit Code XX/XX</a:t>
            </a:r>
          </a:p>
        </p:txBody>
      </p:sp>
      <p:sp>
        <p:nvSpPr>
          <p:cNvPr id="7" name="Header Placeholder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Presentation Title</a:t>
            </a:r>
          </a:p>
        </p:txBody>
      </p:sp>
    </p:spTree>
    <p:extLst>
      <p:ext uri="{BB962C8B-B14F-4D97-AF65-F5344CB8AC3E}">
        <p14:creationId xmlns:p14="http://schemas.microsoft.com/office/powerpoint/2010/main" val="23002720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703263"/>
            <a:ext cx="6245225" cy="3514725"/>
          </a:xfrm>
        </p:spPr>
      </p:sp>
      <p:sp>
        <p:nvSpPr>
          <p:cNvPr id="3" name="Notes Placeholder 2"/>
          <p:cNvSpPr>
            <a:spLocks noGrp="1"/>
          </p:cNvSpPr>
          <p:nvPr>
            <p:ph type="body" idx="1"/>
          </p:nvPr>
        </p:nvSpPr>
        <p:spPr>
          <a:xfrm>
            <a:off x="228602" y="4332910"/>
            <a:ext cx="6537961" cy="4517286"/>
          </a:xfrm>
          <a:prstGeom prst="rect">
            <a:avLst/>
          </a:prstGeom>
        </p:spPr>
        <p:txBody>
          <a:bodyPr/>
          <a:lstStyle/>
          <a:p>
            <a:pPr lvl="2"/>
            <a:r>
              <a:rPr lang="en-US" dirty="0"/>
              <a:t>Any presentation that goes unused is merely entertainment. There is no intentional entertainment in this presentation. ​</a:t>
            </a:r>
          </a:p>
          <a:p>
            <a:pPr lvl="2"/>
            <a:r>
              <a:rPr lang="en-US" dirty="0"/>
              <a:t>Instead, there is a call to action. For you to grow your business through referrals. ​</a:t>
            </a:r>
          </a:p>
          <a:p>
            <a:pPr lvl="2"/>
            <a:r>
              <a:rPr lang="en-US" dirty="0"/>
              <a:t>To help with that we have created a checklist to remind you of the things we discussed today. ​</a:t>
            </a:r>
          </a:p>
          <a:p>
            <a:pPr lvl="2"/>
            <a:r>
              <a:rPr lang="en-US" dirty="0"/>
              <a:t>I saw many of you taking notes, which I truly appreciate, but don’t stop there. When you get back to your office pull out this sheet and review it. ​</a:t>
            </a:r>
          </a:p>
          <a:p>
            <a:pPr lvl="2"/>
            <a:r>
              <a:rPr lang="en-US" dirty="0"/>
              <a:t>Next, create a recurring appointment on your calendar to revisit this list every 30 days. Think about how your business will have grown 12 months from now by adding 10-12 best new practices to help you gain new referrals.​</a:t>
            </a:r>
          </a:p>
          <a:p>
            <a:pPr lvl="2"/>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BD5869-E701-44DB-B9C5-C7F7FB528C06}"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Date Placeholder 4"/>
          <p:cNvSpPr>
            <a:spLocks noGrp="1"/>
          </p:cNvSpPr>
          <p:nvPr>
            <p:ph type="dt" idx="11"/>
          </p:nvPr>
        </p:nvSpPr>
        <p:spPr>
          <a:xfrm>
            <a:off x="228602" y="8850196"/>
            <a:ext cx="1402080" cy="27657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F993A9-22FD-40F7-971C-B13844C5D326}" type="datetime1">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7/26/2023</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Lit Code XX/XX</a:t>
            </a:r>
          </a:p>
        </p:txBody>
      </p:sp>
      <p:sp>
        <p:nvSpPr>
          <p:cNvPr id="7" name="Header Placeholder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Presentation Title</a:t>
            </a:r>
          </a:p>
        </p:txBody>
      </p:sp>
    </p:spTree>
    <p:extLst>
      <p:ext uri="{BB962C8B-B14F-4D97-AF65-F5344CB8AC3E}">
        <p14:creationId xmlns:p14="http://schemas.microsoft.com/office/powerpoint/2010/main" val="194003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703263"/>
            <a:ext cx="6245225" cy="3514725"/>
          </a:xfrm>
        </p:spPr>
      </p:sp>
      <p:sp>
        <p:nvSpPr>
          <p:cNvPr id="3" name="Notes Placeholder 2"/>
          <p:cNvSpPr>
            <a:spLocks noGrp="1"/>
          </p:cNvSpPr>
          <p:nvPr>
            <p:ph type="body" idx="1"/>
          </p:nvPr>
        </p:nvSpPr>
        <p:spPr>
          <a:xfrm>
            <a:off x="228602" y="4332910"/>
            <a:ext cx="6537961" cy="4517286"/>
          </a:xfrm>
          <a:prstGeom prst="rect">
            <a:avLst/>
          </a:prstGeom>
        </p:spPr>
        <p:txBody>
          <a:bodyPr/>
          <a:lstStyle/>
          <a:p>
            <a:pPr lvl="2"/>
            <a:r>
              <a:rPr lang="en-US" dirty="0"/>
              <a:t>In reality, a referral is a lot more complicated. ​</a:t>
            </a:r>
          </a:p>
          <a:p>
            <a:pPr lvl="2"/>
            <a:r>
              <a:rPr lang="en-US" dirty="0"/>
              <a:t>You ask, “Who do you know that could use my services?”​</a:t>
            </a:r>
          </a:p>
          <a:p>
            <a:pPr lvl="2"/>
            <a:r>
              <a:rPr lang="en-US" dirty="0"/>
              <a:t>[</a:t>
            </a:r>
            <a:r>
              <a:rPr lang="en-US" b="1" dirty="0"/>
              <a:t>CLICK</a:t>
            </a:r>
            <a:r>
              <a:rPr lang="en-US" dirty="0"/>
              <a:t>] At the same time, you might be thinking about how awkward you feel. Maybe you wonder if it seems like you’re desperate or sound pushy? You may even be asking yourself if you’re elevating the client experience. ​</a:t>
            </a:r>
          </a:p>
          <a:p>
            <a:pPr lvl="2"/>
            <a:r>
              <a:rPr lang="en-US" dirty="0"/>
              <a:t>Similarly, even if the client is happy with your service, there are a lot of questions that may pop up for them [</a:t>
            </a:r>
            <a:r>
              <a:rPr lang="en-US" b="1" dirty="0"/>
              <a:t>CLICK</a:t>
            </a:r>
            <a:r>
              <a:rPr lang="en-US" dirty="0"/>
              <a:t>].​</a:t>
            </a:r>
          </a:p>
          <a:p>
            <a:pPr lvl="2"/>
            <a:r>
              <a:rPr lang="en-US" dirty="0"/>
              <a:t>These are the questions you need to answer to make them feel safe.</a:t>
            </a:r>
          </a:p>
          <a:p>
            <a:pPr lvl="2"/>
            <a:r>
              <a:rPr lang="en-US" dirty="0"/>
              <a:t>Because, left unanswered, those thoughts and questions are hurdles to receiving referrals.​</a:t>
            </a:r>
          </a:p>
        </p:txBody>
      </p:sp>
      <p:sp>
        <p:nvSpPr>
          <p:cNvPr id="4" name="Slide Number Placeholder 3"/>
          <p:cNvSpPr>
            <a:spLocks noGrp="1"/>
          </p:cNvSpPr>
          <p:nvPr>
            <p:ph type="sldNum" sz="quarter" idx="10"/>
          </p:nvPr>
        </p:nvSpPr>
        <p:spPr/>
        <p:txBody>
          <a:bodyPr/>
          <a:lstStyle/>
          <a:p>
            <a:fld id="{4FBD5869-E701-44DB-B9C5-C7F7FB528C06}" type="slidenum">
              <a:rPr lang="en-US" smtClean="0"/>
              <a:pPr/>
              <a:t>5</a:t>
            </a:fld>
            <a:endParaRPr lang="en-US"/>
          </a:p>
        </p:txBody>
      </p:sp>
      <p:sp>
        <p:nvSpPr>
          <p:cNvPr id="5" name="Date Placeholder 4"/>
          <p:cNvSpPr>
            <a:spLocks noGrp="1"/>
          </p:cNvSpPr>
          <p:nvPr>
            <p:ph type="dt" idx="11"/>
          </p:nvPr>
        </p:nvSpPr>
        <p:spPr>
          <a:xfrm>
            <a:off x="228602" y="8850196"/>
            <a:ext cx="1402080" cy="276570"/>
          </a:xfrm>
        </p:spPr>
        <p:txBody>
          <a:bodyPr/>
          <a:lstStyle/>
          <a:p>
            <a:fld id="{15F993A9-22FD-40F7-971C-B13844C5D326}" type="datetime1">
              <a:rPr lang="en-US" smtClean="0"/>
              <a:t>7/26/2023</a:t>
            </a:fld>
            <a:endParaRPr lang="en-US"/>
          </a:p>
        </p:txBody>
      </p:sp>
      <p:sp>
        <p:nvSpPr>
          <p:cNvPr id="6" name="Footer Placeholder 5"/>
          <p:cNvSpPr>
            <a:spLocks noGrp="1"/>
          </p:cNvSpPr>
          <p:nvPr>
            <p:ph type="ftr" sz="quarter" idx="12"/>
          </p:nvPr>
        </p:nvSpPr>
        <p:spPr/>
        <p:txBody>
          <a:bodyPr/>
          <a:lstStyle/>
          <a:p>
            <a:pPr algn="r"/>
            <a:r>
              <a:rPr lang="en-US"/>
              <a:t>Lit Code XX/XX</a:t>
            </a:r>
          </a:p>
        </p:txBody>
      </p:sp>
      <p:sp>
        <p:nvSpPr>
          <p:cNvPr id="7" name="Header Placeholder 6"/>
          <p:cNvSpPr>
            <a:spLocks noGrp="1"/>
          </p:cNvSpPr>
          <p:nvPr>
            <p:ph type="hdr" sz="quarter" idx="13"/>
          </p:nvPr>
        </p:nvSpPr>
        <p:spPr/>
        <p:txBody>
          <a:bodyPr/>
          <a:lstStyle/>
          <a:p>
            <a:r>
              <a:rPr lang="en-US"/>
              <a:t>Presentation Title</a:t>
            </a:r>
          </a:p>
        </p:txBody>
      </p:sp>
    </p:spTree>
    <p:extLst>
      <p:ext uri="{BB962C8B-B14F-4D97-AF65-F5344CB8AC3E}">
        <p14:creationId xmlns:p14="http://schemas.microsoft.com/office/powerpoint/2010/main" val="1796696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703263"/>
            <a:ext cx="6245225" cy="3514725"/>
          </a:xfrm>
        </p:spPr>
      </p:sp>
      <p:sp>
        <p:nvSpPr>
          <p:cNvPr id="3" name="Notes Placeholder 2"/>
          <p:cNvSpPr>
            <a:spLocks noGrp="1"/>
          </p:cNvSpPr>
          <p:nvPr>
            <p:ph type="body" idx="1"/>
          </p:nvPr>
        </p:nvSpPr>
        <p:spPr>
          <a:xfrm>
            <a:off x="228602" y="4332910"/>
            <a:ext cx="6537961" cy="4517286"/>
          </a:xfrm>
          <a:prstGeom prst="rect">
            <a:avLst/>
          </a:prstGeom>
        </p:spPr>
        <p:txBody>
          <a:bodyPr/>
          <a:lstStyle/>
          <a:p>
            <a:pPr lvl="2"/>
            <a:r>
              <a:rPr lang="en-US" dirty="0"/>
              <a:t>Why is that?​</a:t>
            </a:r>
          </a:p>
          <a:p>
            <a:pPr lvl="2"/>
            <a:r>
              <a:rPr lang="en-US" dirty="0"/>
              <a:t>Humans are inherently social creatures. Social exchange theory states that we judge interactions and determine behavior based on the costs and benefits.​</a:t>
            </a:r>
          </a:p>
          <a:p>
            <a:pPr lvl="2"/>
            <a:r>
              <a:rPr lang="en-US" dirty="0"/>
              <a:t>We always want to maximize social and personal benefits while minimizing the costs. ​</a:t>
            </a:r>
          </a:p>
          <a:p>
            <a:pPr lvl="2"/>
            <a:r>
              <a:rPr lang="en-US" dirty="0"/>
              <a:t>[</a:t>
            </a:r>
            <a:r>
              <a:rPr lang="en-US" b="1" dirty="0"/>
              <a:t>CLICK</a:t>
            </a:r>
            <a:r>
              <a:rPr lang="en-US" dirty="0"/>
              <a:t>] It’s your job to ensure the social benefits of a referral outweigh the social costs.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BD5869-E701-44DB-B9C5-C7F7FB528C06}"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Date Placeholder 4"/>
          <p:cNvSpPr>
            <a:spLocks noGrp="1"/>
          </p:cNvSpPr>
          <p:nvPr>
            <p:ph type="dt" idx="11"/>
          </p:nvPr>
        </p:nvSpPr>
        <p:spPr>
          <a:xfrm>
            <a:off x="228602" y="8850196"/>
            <a:ext cx="1402080" cy="27657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F993A9-22FD-40F7-971C-B13844C5D326}" type="datetime1">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7/26/2023</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Lit Code XX/XX</a:t>
            </a:r>
          </a:p>
        </p:txBody>
      </p:sp>
      <p:sp>
        <p:nvSpPr>
          <p:cNvPr id="7" name="Header Placeholder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Presentation Title</a:t>
            </a:r>
          </a:p>
        </p:txBody>
      </p:sp>
    </p:spTree>
    <p:extLst>
      <p:ext uri="{BB962C8B-B14F-4D97-AF65-F5344CB8AC3E}">
        <p14:creationId xmlns:p14="http://schemas.microsoft.com/office/powerpoint/2010/main" val="2354747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703263"/>
            <a:ext cx="6245225" cy="3514725"/>
          </a:xfrm>
        </p:spPr>
      </p:sp>
      <p:sp>
        <p:nvSpPr>
          <p:cNvPr id="3" name="Notes Placeholder 2"/>
          <p:cNvSpPr>
            <a:spLocks noGrp="1"/>
          </p:cNvSpPr>
          <p:nvPr>
            <p:ph type="body" idx="1"/>
          </p:nvPr>
        </p:nvSpPr>
        <p:spPr>
          <a:xfrm>
            <a:off x="228602" y="4332910"/>
            <a:ext cx="6537961" cy="4517286"/>
          </a:xfrm>
          <a:prstGeom prst="rect">
            <a:avLst/>
          </a:prstGeom>
        </p:spPr>
        <p:txBody>
          <a:bodyPr/>
          <a:lstStyle/>
          <a:p>
            <a:pPr lvl="2"/>
            <a:r>
              <a:rPr lang="en-US" dirty="0"/>
              <a:t>A traditional referral request like, “Who do you know that could use my services?” clearly benefits you.​</a:t>
            </a:r>
          </a:p>
          <a:p>
            <a:pPr lvl="2"/>
            <a:r>
              <a:rPr lang="en-US" dirty="0"/>
              <a:t>You’re asking clients to work for you, for free, and take on the social risk that accompanies it. ​</a:t>
            </a:r>
          </a:p>
          <a:p>
            <a:pPr lvl="2"/>
            <a:r>
              <a:rPr lang="en-US" dirty="0"/>
              <a:t>What’s in it for them? Traditional referral requests often lack motivation for the person being asked, which could be why we find the conversation awkward in the first place.​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BD5869-E701-44DB-B9C5-C7F7FB528C06}"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Date Placeholder 4"/>
          <p:cNvSpPr>
            <a:spLocks noGrp="1"/>
          </p:cNvSpPr>
          <p:nvPr>
            <p:ph type="dt" idx="11"/>
          </p:nvPr>
        </p:nvSpPr>
        <p:spPr>
          <a:xfrm>
            <a:off x="228602" y="8850196"/>
            <a:ext cx="1402080" cy="27657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F993A9-22FD-40F7-971C-B13844C5D326}" type="datetime1">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7/26/2023</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Lit Code XX/XX</a:t>
            </a:r>
          </a:p>
        </p:txBody>
      </p:sp>
      <p:sp>
        <p:nvSpPr>
          <p:cNvPr id="7" name="Header Placeholder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Presentation Title</a:t>
            </a:r>
          </a:p>
        </p:txBody>
      </p:sp>
    </p:spTree>
    <p:extLst>
      <p:ext uri="{BB962C8B-B14F-4D97-AF65-F5344CB8AC3E}">
        <p14:creationId xmlns:p14="http://schemas.microsoft.com/office/powerpoint/2010/main" val="3919361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703263"/>
            <a:ext cx="6245225" cy="3514725"/>
          </a:xfrm>
        </p:spPr>
      </p:sp>
      <p:sp>
        <p:nvSpPr>
          <p:cNvPr id="3" name="Notes Placeholder 2"/>
          <p:cNvSpPr>
            <a:spLocks noGrp="1"/>
          </p:cNvSpPr>
          <p:nvPr>
            <p:ph type="body" idx="1"/>
          </p:nvPr>
        </p:nvSpPr>
        <p:spPr>
          <a:xfrm>
            <a:off x="228602" y="4332910"/>
            <a:ext cx="6537961" cy="4517286"/>
          </a:xfrm>
          <a:prstGeom prst="rect">
            <a:avLst/>
          </a:prstGeom>
        </p:spPr>
        <p:txBody>
          <a:bodyPr/>
          <a:lstStyle/>
          <a:p>
            <a:pPr lvl="2"/>
            <a:r>
              <a:rPr lang="en-US" dirty="0"/>
              <a:t>If we look at the benefits of making a referral, what is it that motivates people?​</a:t>
            </a:r>
          </a:p>
          <a:p>
            <a:pPr lvl="2"/>
            <a:r>
              <a:rPr lang="en-US" dirty="0"/>
              <a:t>[</a:t>
            </a:r>
            <a:r>
              <a:rPr lang="en-US" b="1" dirty="0"/>
              <a:t>CLICK</a:t>
            </a:r>
            <a:r>
              <a:rPr lang="en-US" dirty="0"/>
              <a:t>] First, people make referrals to help themselves. They want to feel influential, receive acknowledgement or earn a tangible rewards.​</a:t>
            </a:r>
          </a:p>
          <a:p>
            <a:pPr lvl="2"/>
            <a:r>
              <a:rPr lang="en-US" dirty="0"/>
              <a:t>[</a:t>
            </a:r>
            <a:r>
              <a:rPr lang="en-US" b="1" dirty="0"/>
              <a:t>CLICK</a:t>
            </a:r>
            <a:r>
              <a:rPr lang="en-US" dirty="0"/>
              <a:t>] Second, people make referrals to help others. They want the people they care about to know about the things that might benefit them as well.​</a:t>
            </a:r>
          </a:p>
          <a:p>
            <a:pPr lvl="2"/>
            <a:r>
              <a:rPr lang="en-US" dirty="0"/>
              <a:t>[</a:t>
            </a:r>
            <a:r>
              <a:rPr lang="en-US" b="1" dirty="0"/>
              <a:t>CLICK</a:t>
            </a:r>
            <a:r>
              <a:rPr lang="en-US" dirty="0"/>
              <a:t>] Last, people will make a referral to help you and your business. That bears repeating—helping you grow your business is low on the list of what motivates a referral. ​</a:t>
            </a:r>
          </a:p>
          <a:p>
            <a:pPr lvl="2"/>
            <a:r>
              <a:rPr lang="en-US" dirty="0"/>
              <a:t>But, what if we change how we think about referrals?</a:t>
            </a:r>
          </a:p>
          <a:p>
            <a:pPr lvl="2"/>
            <a:r>
              <a:rPr lang="en-US" dirty="0"/>
              <a:t>Instead of a “you centered” request, we look deeper at what clients want and need, and translate it into actionable ideas for you to incorporate into your client experience.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BD5869-E701-44DB-B9C5-C7F7FB528C06}"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Date Placeholder 4"/>
          <p:cNvSpPr>
            <a:spLocks noGrp="1"/>
          </p:cNvSpPr>
          <p:nvPr>
            <p:ph type="dt" idx="11"/>
          </p:nvPr>
        </p:nvSpPr>
        <p:spPr>
          <a:xfrm>
            <a:off x="228602" y="8850196"/>
            <a:ext cx="1402080" cy="27657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F993A9-22FD-40F7-971C-B13844C5D326}" type="datetime1">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7/26/2023</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Lit Code XX/XX</a:t>
            </a:r>
          </a:p>
        </p:txBody>
      </p:sp>
      <p:sp>
        <p:nvSpPr>
          <p:cNvPr id="7" name="Header Placeholder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Presentation Title</a:t>
            </a:r>
          </a:p>
        </p:txBody>
      </p:sp>
    </p:spTree>
    <p:extLst>
      <p:ext uri="{BB962C8B-B14F-4D97-AF65-F5344CB8AC3E}">
        <p14:creationId xmlns:p14="http://schemas.microsoft.com/office/powerpoint/2010/main" val="2354747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703263"/>
            <a:ext cx="6245225" cy="3514725"/>
          </a:xfrm>
        </p:spPr>
      </p:sp>
      <p:sp>
        <p:nvSpPr>
          <p:cNvPr id="3" name="Notes Placeholder 2"/>
          <p:cNvSpPr>
            <a:spLocks noGrp="1"/>
          </p:cNvSpPr>
          <p:nvPr>
            <p:ph type="body" idx="1"/>
          </p:nvPr>
        </p:nvSpPr>
        <p:spPr>
          <a:xfrm>
            <a:off x="228602" y="4332910"/>
            <a:ext cx="6537961" cy="4517286"/>
          </a:xfrm>
          <a:prstGeom prst="rect">
            <a:avLst/>
          </a:prstGeom>
        </p:spPr>
        <p:txBody>
          <a:bodyPr/>
          <a:lstStyle/>
          <a:p>
            <a:pPr lvl="2"/>
            <a:r>
              <a:rPr lang="en-US" dirty="0"/>
              <a:t>How do we know this? From Maslow’s hierarchy of needs. </a:t>
            </a:r>
          </a:p>
          <a:p>
            <a:pPr lvl="2"/>
            <a:r>
              <a:rPr lang="en-US" dirty="0"/>
              <a:t>Many of you may already use this to guide your planning conversations with clients and prospects. ​</a:t>
            </a:r>
          </a:p>
          <a:p>
            <a:pPr lvl="2"/>
            <a:r>
              <a:rPr lang="en-US" dirty="0"/>
              <a:t>But, as a refresher, a psychologist named Abraham Maslow came up with this theory that organizes human needs into five levels. ​</a:t>
            </a:r>
          </a:p>
          <a:p>
            <a:pPr lvl="2"/>
            <a:r>
              <a:rPr lang="en-US" dirty="0"/>
              <a:t>The lower levels represent our most basic needs and the upper levels are the more cerebral ones. ​</a:t>
            </a:r>
          </a:p>
          <a:p>
            <a:pPr lvl="2"/>
            <a:r>
              <a:rPr lang="en-US" dirty="0"/>
              <a:t>This theory is often used to understand how drive and motivation are intertwined when discussing human behavior.​</a:t>
            </a:r>
          </a:p>
          <a:p>
            <a:pPr lvl="2"/>
            <a:r>
              <a:rPr lang="en-US" dirty="0"/>
              <a:t>For today’s discussion, we’ll focus on the first four levels of the hierarchy which include basic and psychological needs.  </a:t>
            </a:r>
          </a:p>
          <a:p>
            <a:pPr lvl="2"/>
            <a:r>
              <a:rPr lang="en-US" dirty="0"/>
              <a:t>If we use these needs to inform the way we approach referrals, satisfying our clients’ central and core needs could possibly result in more enthusiastic introductions.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BD5869-E701-44DB-B9C5-C7F7FB528C06}"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Date Placeholder 4"/>
          <p:cNvSpPr>
            <a:spLocks noGrp="1"/>
          </p:cNvSpPr>
          <p:nvPr>
            <p:ph type="dt" idx="11"/>
          </p:nvPr>
        </p:nvSpPr>
        <p:spPr>
          <a:xfrm>
            <a:off x="228602" y="8850196"/>
            <a:ext cx="1402080" cy="27657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F993A9-22FD-40F7-971C-B13844C5D326}" type="datetime1">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7/26/2023</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Lit Code XX/XX</a:t>
            </a:r>
          </a:p>
        </p:txBody>
      </p:sp>
      <p:sp>
        <p:nvSpPr>
          <p:cNvPr id="7" name="Header Placeholder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Presentation Title</a:t>
            </a:r>
          </a:p>
        </p:txBody>
      </p:sp>
    </p:spTree>
    <p:extLst>
      <p:ext uri="{BB962C8B-B14F-4D97-AF65-F5344CB8AC3E}">
        <p14:creationId xmlns:p14="http://schemas.microsoft.com/office/powerpoint/2010/main" val="21595955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1 White cover (print) INTERNAL USE">
    <p:spTree>
      <p:nvGrpSpPr>
        <p:cNvPr id="1" name=""/>
        <p:cNvGrpSpPr/>
        <p:nvPr/>
      </p:nvGrpSpPr>
      <p:grpSpPr>
        <a:xfrm>
          <a:off x="0" y="0"/>
          <a:ext cx="0" cy="0"/>
          <a:chOff x="0" y="0"/>
          <a:chExt cx="0" cy="0"/>
        </a:xfrm>
      </p:grpSpPr>
      <p:sp>
        <p:nvSpPr>
          <p:cNvPr id="34" name="Text Placeholder 3">
            <a:extLst>
              <a:ext uri="{FF2B5EF4-FFF2-40B4-BE49-F238E27FC236}">
                <a16:creationId xmlns:a16="http://schemas.microsoft.com/office/drawing/2014/main" id="{737F4AF2-5ED6-4CB0-B3DE-ED82910C3246}"/>
              </a:ext>
            </a:extLst>
          </p:cNvPr>
          <p:cNvSpPr>
            <a:spLocks noGrp="1"/>
          </p:cNvSpPr>
          <p:nvPr>
            <p:ph type="body" sz="quarter" idx="26" hasCustomPrompt="1"/>
          </p:nvPr>
        </p:nvSpPr>
        <p:spPr>
          <a:xfrm>
            <a:off x="457200" y="6144768"/>
            <a:ext cx="11242675"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dirty="0"/>
              <a:t>Caveats</a:t>
            </a:r>
          </a:p>
        </p:txBody>
      </p:sp>
      <p:sp>
        <p:nvSpPr>
          <p:cNvPr id="19" name="Text Placeholder 4">
            <a:extLst>
              <a:ext uri="{FF2B5EF4-FFF2-40B4-BE49-F238E27FC236}">
                <a16:creationId xmlns:a16="http://schemas.microsoft.com/office/drawing/2014/main" id="{B544C3FD-899E-4660-9D54-EA7E54788C95}"/>
              </a:ext>
            </a:extLst>
          </p:cNvPr>
          <p:cNvSpPr>
            <a:spLocks noGrp="1"/>
          </p:cNvSpPr>
          <p:nvPr>
            <p:ph type="body" sz="quarter" idx="10"/>
          </p:nvPr>
        </p:nvSpPr>
        <p:spPr>
          <a:xfrm>
            <a:off x="457200" y="1966548"/>
            <a:ext cx="8172450" cy="2331720"/>
          </a:xfrm>
          <a:prstGeom prst="rect">
            <a:avLst/>
          </a:prstGeom>
        </p:spPr>
        <p:txBody>
          <a:bodyPr lIns="0" rIns="0"/>
          <a:lstStyle>
            <a:lvl1pPr marL="0" indent="0">
              <a:spcBef>
                <a:spcPts val="0"/>
              </a:spcBef>
              <a:spcAft>
                <a:spcPts val="2400"/>
              </a:spcAft>
              <a:buNone/>
              <a:defRPr lang="en-US" sz="3600" b="1" kern="1200" dirty="0" smtClean="0">
                <a:solidFill>
                  <a:schemeClr val="tx1"/>
                </a:solidFill>
                <a:latin typeface="Century Gothic" panose="020B0502020202020204" pitchFamily="34" charset="0"/>
                <a:ea typeface="+mn-ea"/>
                <a:cs typeface="+mn-cs"/>
              </a:defRPr>
            </a:lvl1pPr>
            <a:lvl2pPr marL="0" indent="0" algn="l" defTabSz="914400" rtl="0" eaLnBrk="1" latinLnBrk="0" hangingPunct="1">
              <a:spcAft>
                <a:spcPts val="300"/>
              </a:spcAft>
              <a:buNone/>
              <a:defRPr lang="en-US" sz="2000" b="1" kern="1200" dirty="0" smtClean="0">
                <a:solidFill>
                  <a:srgbClr val="3769FF"/>
                </a:solidFill>
                <a:latin typeface="Century Gothic" panose="020B0502020202020204" pitchFamily="34" charset="0"/>
                <a:ea typeface="+mn-ea"/>
                <a:cs typeface="+mn-cs"/>
              </a:defRPr>
            </a:lvl2pPr>
            <a:lvl3pPr marL="0" indent="0">
              <a:buNone/>
              <a:defRPr lang="en-US" sz="1200" kern="1200" dirty="0" smtClean="0">
                <a:solidFill>
                  <a:schemeClr val="tx1"/>
                </a:solidFill>
                <a:latin typeface="Century Gothic" panose="020B0502020202020204" pitchFamily="34" charset="0"/>
                <a:ea typeface="+mn-ea"/>
                <a:cs typeface="+mn-cs"/>
              </a:defRPr>
            </a:lvl3pPr>
            <a:lvl4pPr marL="0" indent="0">
              <a:buNone/>
              <a:defRPr lang="en-US" sz="1200" kern="1200" dirty="0" smtClean="0">
                <a:solidFill>
                  <a:schemeClr val="tx1"/>
                </a:solidFill>
                <a:latin typeface="Century Gothic" panose="020B0502020202020204" pitchFamily="34" charset="0"/>
                <a:ea typeface="+mn-ea"/>
                <a:cs typeface="+mn-cs"/>
              </a:defRPr>
            </a:lvl4pPr>
            <a:lvl5pPr marL="0" indent="0">
              <a:buNone/>
              <a:defRPr lang="en-US" sz="1200" kern="1200" dirty="0">
                <a:solidFill>
                  <a:schemeClr val="tx1"/>
                </a:solidFill>
                <a:latin typeface="Century Gothic" panose="020B0502020202020204" pitchFamily="34" charset="0"/>
                <a:ea typeface="+mn-ea"/>
                <a:cs typeface="+mn-cs"/>
              </a:defRPr>
            </a:lvl5pPr>
          </a:lstStyle>
          <a:p>
            <a:pPr lvl="0"/>
            <a:r>
              <a:rPr lang="en-US" dirty="0"/>
              <a:t>Click to edit Master text styles</a:t>
            </a:r>
          </a:p>
          <a:p>
            <a:pPr lvl="1"/>
            <a:r>
              <a:rPr lang="en-US" dirty="0"/>
              <a:t>Second level</a:t>
            </a:r>
          </a:p>
          <a:p>
            <a:pPr lvl="2"/>
            <a:r>
              <a:rPr lang="en-US" dirty="0"/>
              <a:t>Third level</a:t>
            </a:r>
          </a:p>
        </p:txBody>
      </p:sp>
      <p:pic>
        <p:nvPicPr>
          <p:cNvPr id="4" name="Picture 3" descr="Shape&#10;&#10;Description automatically generated with medium confidence">
            <a:extLst>
              <a:ext uri="{FF2B5EF4-FFF2-40B4-BE49-F238E27FC236}">
                <a16:creationId xmlns:a16="http://schemas.microsoft.com/office/drawing/2014/main" id="{B7DC14E0-7548-12F5-7D2F-0D395463D145}"/>
              </a:ext>
            </a:extLst>
          </p:cNvPr>
          <p:cNvPicPr>
            <a:picLocks noChangeAspect="1"/>
          </p:cNvPicPr>
          <p:nvPr userDrawn="1"/>
        </p:nvPicPr>
        <p:blipFill>
          <a:blip r:embed="rId3"/>
          <a:stretch>
            <a:fillRect/>
          </a:stretch>
        </p:blipFill>
        <p:spPr>
          <a:xfrm>
            <a:off x="-39430" y="78959"/>
            <a:ext cx="6031857" cy="1187668"/>
          </a:xfrm>
          <a:prstGeom prst="rect">
            <a:avLst/>
          </a:prstGeom>
        </p:spPr>
      </p:pic>
      <p:pic>
        <p:nvPicPr>
          <p:cNvPr id="2" name="Picture 1">
            <a:extLst>
              <a:ext uri="{FF2B5EF4-FFF2-40B4-BE49-F238E27FC236}">
                <a16:creationId xmlns:a16="http://schemas.microsoft.com/office/drawing/2014/main" id="{EAF31C1A-91F3-9221-4B71-1F57A3C0AEB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b="-6"/>
          <a:stretch/>
        </p:blipFill>
        <p:spPr>
          <a:xfrm rot="16200000">
            <a:off x="6049026" y="-194034"/>
            <a:ext cx="90000" cy="12188824"/>
          </a:xfrm>
          <a:prstGeom prst="rect">
            <a:avLst/>
          </a:prstGeom>
        </p:spPr>
      </p:pic>
    </p:spTree>
    <p:custDataLst>
      <p:tags r:id="rId1"/>
    </p:custDataLst>
    <p:extLst>
      <p:ext uri="{BB962C8B-B14F-4D97-AF65-F5344CB8AC3E}">
        <p14:creationId xmlns:p14="http://schemas.microsoft.com/office/powerpoint/2010/main" val="136367728"/>
      </p:ext>
    </p:extLst>
  </p:cSld>
  <p:clrMapOvr>
    <a:masterClrMapping/>
  </p:clrMapOvr>
  <p:extLst>
    <p:ext uri="{DCECCB84-F9BA-43D5-87BE-67443E8EF086}">
      <p15:sldGuideLst xmlns:p15="http://schemas.microsoft.com/office/powerpoint/2012/main">
        <p15:guide id="1" orient="horz" pos="4201">
          <p15:clr>
            <a:srgbClr val="FBAE40"/>
          </p15:clr>
        </p15:guide>
        <p15:guide id="2" pos="288">
          <p15:clr>
            <a:srgbClr val="FBAE40"/>
          </p15:clr>
        </p15:guide>
        <p15:guide id="3" pos="174">
          <p15:clr>
            <a:srgbClr val="FBAE40"/>
          </p15:clr>
        </p15:guide>
        <p15:guide id="7" orient="horz" pos="364" userDrawn="1">
          <p15:clr>
            <a:srgbClr val="FBAE40"/>
          </p15:clr>
        </p15:guide>
        <p15:guide id="8" orient="horz" pos="296" userDrawn="1">
          <p15:clr>
            <a:srgbClr val="FBAE40"/>
          </p15:clr>
        </p15:guide>
        <p15:guide id="9" pos="736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rojected)">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508DF121-5220-4992-8F76-B5F0646067D0}"/>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
        <p:nvSpPr>
          <p:cNvPr id="16" name="Text Placeholder 3">
            <a:extLst>
              <a:ext uri="{FF2B5EF4-FFF2-40B4-BE49-F238E27FC236}">
                <a16:creationId xmlns:a16="http://schemas.microsoft.com/office/drawing/2014/main" id="{81368AB0-9C49-4067-B08C-85DF5CACB9C2}"/>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7" name="Slide Number Placeholder 9">
            <a:extLst>
              <a:ext uri="{FF2B5EF4-FFF2-40B4-BE49-F238E27FC236}">
                <a16:creationId xmlns:a16="http://schemas.microsoft.com/office/drawing/2014/main" id="{7B9E82BD-4652-4422-90B5-0307433F1103}"/>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0" name="Content Placeholder 2">
            <a:extLst>
              <a:ext uri="{FF2B5EF4-FFF2-40B4-BE49-F238E27FC236}">
                <a16:creationId xmlns:a16="http://schemas.microsoft.com/office/drawing/2014/main" id="{91926876-C175-481B-8A4F-047F3C78BD4A}"/>
              </a:ext>
            </a:extLst>
          </p:cNvPr>
          <p:cNvSpPr>
            <a:spLocks noGrp="1"/>
          </p:cNvSpPr>
          <p:nvPr>
            <p:ph sz="quarter" idx="27" hasCustomPrompt="1"/>
          </p:nvPr>
        </p:nvSpPr>
        <p:spPr>
          <a:xfrm>
            <a:off x="457200" y="1280160"/>
            <a:ext cx="11247120" cy="4389120"/>
          </a:xfrm>
          <a:prstGeom prst="rect">
            <a:avLst/>
          </a:prstGeom>
        </p:spPr>
        <p:txBody>
          <a:bodyPr wrap="square" lIns="0" tIns="0" rIns="0" bIns="0"/>
          <a:lstStyle>
            <a:lvl1pPr marL="0" indent="0">
              <a:lnSpc>
                <a:spcPct val="100000"/>
              </a:lnSpc>
              <a:spcBef>
                <a:spcPts val="0"/>
              </a:spcBef>
              <a:spcAft>
                <a:spcPts val="800"/>
              </a:spcAft>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None/>
              <a:defRPr sz="2000" baseline="0">
                <a:latin typeface="Arial" panose="020B0604020202020204" pitchFamily="34" charset="0"/>
                <a:cs typeface="Arial" panose="020B0604020202020204" pitchFamily="34" charset="0"/>
              </a:defRPr>
            </a:lvl2pPr>
            <a:lvl3pPr marL="228543" indent="-228543">
              <a:lnSpc>
                <a:spcPct val="100000"/>
              </a:lnSpc>
              <a:spcBef>
                <a:spcPts val="1200"/>
              </a:spcBef>
              <a:spcAft>
                <a:spcPts val="0"/>
              </a:spcAft>
              <a:buClr>
                <a:srgbClr val="3769FF"/>
              </a:buClr>
              <a:buSzPct val="110000"/>
              <a:defRPr sz="2000">
                <a:latin typeface="Arial" panose="020B0604020202020204" pitchFamily="34" charset="0"/>
                <a:cs typeface="Arial" panose="020B0604020202020204" pitchFamily="34" charset="0"/>
              </a:defRPr>
            </a:lvl3pPr>
            <a:lvl4pPr marL="469783" indent="-24124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8325" indent="-228543">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pic>
        <p:nvPicPr>
          <p:cNvPr id="2" name="Picture 1" descr="Shape&#10;&#10;Description automatically generated with medium confidence">
            <a:extLst>
              <a:ext uri="{FF2B5EF4-FFF2-40B4-BE49-F238E27FC236}">
                <a16:creationId xmlns:a16="http://schemas.microsoft.com/office/drawing/2014/main" id="{BA7FA58D-D709-9C1B-6B3A-D11EF6857A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94178" y="127787"/>
            <a:ext cx="2570796" cy="506187"/>
          </a:xfrm>
          <a:prstGeom prst="rect">
            <a:avLst/>
          </a:prstGeom>
        </p:spPr>
      </p:pic>
    </p:spTree>
    <p:custDataLst>
      <p:tags r:id="rId1"/>
    </p:custDataLst>
    <p:extLst>
      <p:ext uri="{BB962C8B-B14F-4D97-AF65-F5344CB8AC3E}">
        <p14:creationId xmlns:p14="http://schemas.microsoft.com/office/powerpoint/2010/main" val="2229467805"/>
      </p:ext>
    </p:extLst>
  </p:cSld>
  <p:clrMapOvr>
    <a:masterClrMapping/>
  </p:clrMapOvr>
  <p:extLst>
    <p:ext uri="{DCECCB84-F9BA-43D5-87BE-67443E8EF086}">
      <p15:sldGuideLst xmlns:p15="http://schemas.microsoft.com/office/powerpoint/2012/main">
        <p15:guide id="3" orient="horz" pos="292" userDrawn="1">
          <p15:clr>
            <a:srgbClr val="FBAE40"/>
          </p15:clr>
        </p15:guide>
        <p15:guide id="4" pos="737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2 Section Break (projecte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1821C853-49F2-FD3D-6D05-F61E04D9AE09}"/>
              </a:ext>
            </a:extLst>
          </p:cNvPr>
          <p:cNvPicPr>
            <a:picLocks noChangeAspect="1"/>
          </p:cNvPicPr>
          <p:nvPr userDrawn="1"/>
        </p:nvPicPr>
        <p:blipFill>
          <a:blip r:embed="rId3"/>
          <a:stretch>
            <a:fillRect/>
          </a:stretch>
        </p:blipFill>
        <p:spPr>
          <a:xfrm>
            <a:off x="880" y="0"/>
            <a:ext cx="12187065" cy="6858000"/>
          </a:xfrm>
          <a:prstGeom prst="rect">
            <a:avLst/>
          </a:prstGeom>
        </p:spPr>
      </p:pic>
      <p:sp>
        <p:nvSpPr>
          <p:cNvPr id="2" name="Text Placeholder 8"/>
          <p:cNvSpPr>
            <a:spLocks noGrp="1"/>
          </p:cNvSpPr>
          <p:nvPr>
            <p:ph type="body" sz="quarter" idx="11" hasCustomPrompt="1"/>
          </p:nvPr>
        </p:nvSpPr>
        <p:spPr>
          <a:xfrm>
            <a:off x="913686" y="1070610"/>
            <a:ext cx="6703854" cy="1190069"/>
          </a:xfrm>
          <a:prstGeom prst="rect">
            <a:avLst/>
          </a:prstGeom>
          <a:ln w="15875">
            <a:noFill/>
          </a:ln>
        </p:spPr>
        <p:txBody>
          <a:bodyPr wrap="square" lIns="0" tIns="0" rIns="0" bIns="0" anchor="t" anchorCtr="0">
            <a:spAutoFit/>
          </a:bodyPr>
          <a:lstStyle>
            <a:lvl1pPr marL="0" indent="0">
              <a:spcBef>
                <a:spcPts val="0"/>
              </a:spcBef>
              <a:spcAft>
                <a:spcPts val="0"/>
              </a:spcAft>
              <a:buNone/>
              <a:defRPr sz="4000" b="1" cap="none" baseline="0">
                <a:solidFill>
                  <a:schemeClr val="bg1"/>
                </a:solidFill>
                <a:latin typeface="Arial" panose="020B0604020202020204" pitchFamily="34" charset="0"/>
                <a:cs typeface="Arial" panose="020B0604020202020204" pitchFamily="34" charset="0"/>
              </a:defRPr>
            </a:lvl1pPr>
            <a:lvl2pPr marL="0" indent="0">
              <a:spcBef>
                <a:spcPts val="1600"/>
              </a:spcBef>
              <a:buNone/>
              <a:defRPr sz="2400">
                <a:solidFill>
                  <a:schemeClr val="bg1"/>
                </a:solidFill>
                <a:latin typeface="Arial" panose="020B0604020202020204" pitchFamily="34" charset="0"/>
                <a:cs typeface="Arial" panose="020B0604020202020204" pitchFamily="34" charset="0"/>
              </a:defRPr>
            </a:lvl2pPr>
          </a:lstStyle>
          <a:p>
            <a:pPr lvl="0"/>
            <a:r>
              <a:rPr lang="en-US" dirty="0"/>
              <a:t>Section break title</a:t>
            </a:r>
          </a:p>
          <a:p>
            <a:pPr lvl="1"/>
            <a:r>
              <a:rPr lang="en-US" dirty="0"/>
              <a:t>Second level</a:t>
            </a:r>
          </a:p>
        </p:txBody>
      </p:sp>
      <p:sp>
        <p:nvSpPr>
          <p:cNvPr id="6" name="exstream_shape42">
            <a:extLst>
              <a:ext uri="{FF2B5EF4-FFF2-40B4-BE49-F238E27FC236}">
                <a16:creationId xmlns:a16="http://schemas.microsoft.com/office/drawing/2014/main" id="{66A9DAAA-FBBB-445E-8A54-526DD628D510}"/>
              </a:ext>
            </a:extLst>
          </p:cNvPr>
          <p:cNvSpPr>
            <a:spLocks noChangeArrowheads="1"/>
          </p:cNvSpPr>
          <p:nvPr/>
        </p:nvSpPr>
        <p:spPr bwMode="auto">
          <a:xfrm>
            <a:off x="448799" y="6537960"/>
            <a:ext cx="10969943" cy="16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lIns="0" tIns="0" rIns="0" bIns="0" anchor="b"/>
          <a:lstStyle/>
          <a:p>
            <a:pPr defTabSz="268889" fontAlgn="base">
              <a:spcBef>
                <a:spcPct val="0"/>
              </a:spcBef>
              <a:spcAft>
                <a:spcPct val="0"/>
              </a:spcAft>
            </a:pPr>
            <a:r>
              <a:rPr lang="en-US" sz="1000" b="1" dirty="0">
                <a:solidFill>
                  <a:schemeClr val="bg1"/>
                </a:solidFill>
                <a:latin typeface="Arial Narrow" panose="020B0606020202030204" pitchFamily="34" charset="0"/>
              </a:rPr>
              <a:t>For Financial Professional Use Only / Not for Distribution to the Public</a:t>
            </a:r>
          </a:p>
        </p:txBody>
      </p:sp>
      <p:sp>
        <p:nvSpPr>
          <p:cNvPr id="8" name="exstream_shape42">
            <a:extLst>
              <a:ext uri="{FF2B5EF4-FFF2-40B4-BE49-F238E27FC236}">
                <a16:creationId xmlns:a16="http://schemas.microsoft.com/office/drawing/2014/main" id="{5D56124B-531F-4E20-9366-269C516F3EE9}"/>
              </a:ext>
            </a:extLst>
          </p:cNvPr>
          <p:cNvSpPr>
            <a:spLocks noChangeArrowheads="1"/>
          </p:cNvSpPr>
          <p:nvPr userDrawn="1"/>
        </p:nvSpPr>
        <p:spPr bwMode="auto">
          <a:xfrm>
            <a:off x="448799" y="6537960"/>
            <a:ext cx="10969943" cy="16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lIns="0" tIns="0" rIns="0" bIns="0" anchor="b"/>
          <a:lstStyle/>
          <a:p>
            <a:pPr defTabSz="268889" fontAlgn="base">
              <a:spcBef>
                <a:spcPct val="0"/>
              </a:spcBef>
              <a:spcAft>
                <a:spcPct val="0"/>
              </a:spcAft>
            </a:pPr>
            <a:r>
              <a:rPr lang="en-US" sz="1000" b="1" dirty="0">
                <a:solidFill>
                  <a:schemeClr val="bg1"/>
                </a:solidFill>
                <a:latin typeface="Arial Narrow" panose="020B0606020202030204" pitchFamily="34" charset="0"/>
              </a:rPr>
              <a:t>For Financial Professional Use Only / Not for Distribution to the Public</a:t>
            </a:r>
          </a:p>
        </p:txBody>
      </p:sp>
    </p:spTree>
    <p:custDataLst>
      <p:tags r:id="rId1"/>
    </p:custDataLst>
    <p:extLst>
      <p:ext uri="{BB962C8B-B14F-4D97-AF65-F5344CB8AC3E}">
        <p14:creationId xmlns:p14="http://schemas.microsoft.com/office/powerpoint/2010/main" val="1202933975"/>
      </p:ext>
    </p:extLst>
  </p:cSld>
  <p:clrMapOvr>
    <a:masterClrMapping/>
  </p:clrMapOvr>
  <p:extLst>
    <p:ext uri="{DCECCB84-F9BA-43D5-87BE-67443E8EF086}">
      <p15:sldGuideLst xmlns:p15="http://schemas.microsoft.com/office/powerpoint/2012/main">
        <p15:guide id="1" pos="3839">
          <p15:clr>
            <a:srgbClr val="FBAE40"/>
          </p15:clr>
        </p15:guide>
        <p15:guide id="2"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 Content (projected)">
    <p:spTree>
      <p:nvGrpSpPr>
        <p:cNvPr id="1" name=""/>
        <p:cNvGrpSpPr/>
        <p:nvPr/>
      </p:nvGrpSpPr>
      <p:grpSpPr>
        <a:xfrm>
          <a:off x="0" y="0"/>
          <a:ext cx="0" cy="0"/>
          <a:chOff x="0" y="0"/>
          <a:chExt cx="0" cy="0"/>
        </a:xfrm>
      </p:grpSpPr>
      <p:sp>
        <p:nvSpPr>
          <p:cNvPr id="12" name="Slide Number Placeholder 9">
            <a:extLst>
              <a:ext uri="{FF2B5EF4-FFF2-40B4-BE49-F238E27FC236}">
                <a16:creationId xmlns:a16="http://schemas.microsoft.com/office/drawing/2014/main" id="{99DEF4D8-8C63-464C-9ADA-74EF6C997B78}"/>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7" name="Text Placeholder 3">
            <a:extLst>
              <a:ext uri="{FF2B5EF4-FFF2-40B4-BE49-F238E27FC236}">
                <a16:creationId xmlns:a16="http://schemas.microsoft.com/office/drawing/2014/main" id="{4ED35BD0-2A67-4068-B081-47B3774865F8}"/>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8" name="Text Placeholder 3">
            <a:extLst>
              <a:ext uri="{FF2B5EF4-FFF2-40B4-BE49-F238E27FC236}">
                <a16:creationId xmlns:a16="http://schemas.microsoft.com/office/drawing/2014/main" id="{3DFB3114-C40D-4ECE-BF8D-CAEE42403BEE}"/>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
        <p:nvSpPr>
          <p:cNvPr id="10" name="Content Placeholder 2">
            <a:extLst>
              <a:ext uri="{FF2B5EF4-FFF2-40B4-BE49-F238E27FC236}">
                <a16:creationId xmlns:a16="http://schemas.microsoft.com/office/drawing/2014/main" id="{C37B6FDD-422B-4986-9A9D-644C9198750A}"/>
              </a:ext>
            </a:extLst>
          </p:cNvPr>
          <p:cNvSpPr>
            <a:spLocks noGrp="1"/>
          </p:cNvSpPr>
          <p:nvPr>
            <p:ph sz="quarter" idx="27" hasCustomPrompt="1"/>
          </p:nvPr>
        </p:nvSpPr>
        <p:spPr>
          <a:xfrm>
            <a:off x="457200" y="1280160"/>
            <a:ext cx="11247120" cy="4389120"/>
          </a:xfrm>
          <a:prstGeom prst="rect">
            <a:avLst/>
          </a:prstGeom>
        </p:spPr>
        <p:txBody>
          <a:bodyPr wrap="square" lIns="0" tIns="0" rIns="0" bIns="0"/>
          <a:lstStyle>
            <a:lvl1pPr marL="0" indent="0">
              <a:lnSpc>
                <a:spcPct val="100000"/>
              </a:lnSpc>
              <a:spcBef>
                <a:spcPts val="0"/>
              </a:spcBef>
              <a:spcAft>
                <a:spcPts val="800"/>
              </a:spcAft>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9783" indent="-24124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8325" indent="-228543">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pic>
        <p:nvPicPr>
          <p:cNvPr id="2" name="Picture 1" descr="Shape&#10;&#10;Description automatically generated with medium confidence">
            <a:extLst>
              <a:ext uri="{FF2B5EF4-FFF2-40B4-BE49-F238E27FC236}">
                <a16:creationId xmlns:a16="http://schemas.microsoft.com/office/drawing/2014/main" id="{9511A61C-3EC7-F355-56EC-57CF28F20CA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94178" y="127787"/>
            <a:ext cx="2570796" cy="506187"/>
          </a:xfrm>
          <a:prstGeom prst="rect">
            <a:avLst/>
          </a:prstGeom>
        </p:spPr>
      </p:pic>
    </p:spTree>
    <p:custDataLst>
      <p:tags r:id="rId1"/>
    </p:custDataLst>
    <p:extLst>
      <p:ext uri="{BB962C8B-B14F-4D97-AF65-F5344CB8AC3E}">
        <p14:creationId xmlns:p14="http://schemas.microsoft.com/office/powerpoint/2010/main" val="435087149"/>
      </p:ext>
    </p:extLst>
  </p:cSld>
  <p:clrMapOvr>
    <a:masterClrMapping/>
  </p:clrMapOvr>
  <p:extLst>
    <p:ext uri="{DCECCB84-F9BA-43D5-87BE-67443E8EF086}">
      <p15:sldGuideLst xmlns:p15="http://schemas.microsoft.com/office/powerpoint/2012/main">
        <p15:guide id="1" orient="horz" pos="284">
          <p15:clr>
            <a:srgbClr val="FBAE40"/>
          </p15:clr>
        </p15:guide>
        <p15:guide id="2" pos="3839">
          <p15:clr>
            <a:srgbClr val="FBAE40"/>
          </p15:clr>
        </p15:guide>
        <p15:guide id="3" pos="737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 name="Picture 9" descr="Shape&#10;&#10;Description automatically generated with medium confidence">
            <a:extLst>
              <a:ext uri="{FF2B5EF4-FFF2-40B4-BE49-F238E27FC236}">
                <a16:creationId xmlns:a16="http://schemas.microsoft.com/office/drawing/2014/main" id="{B3E7DF15-5C27-7EA3-55C1-A927B50BF91F}"/>
              </a:ext>
            </a:extLst>
          </p:cNvPr>
          <p:cNvPicPr>
            <a:picLocks noChangeAspect="1"/>
          </p:cNvPicPr>
          <p:nvPr userDrawn="1"/>
        </p:nvPicPr>
        <p:blipFill>
          <a:blip r:embed="rId2"/>
          <a:stretch>
            <a:fillRect/>
          </a:stretch>
        </p:blipFill>
        <p:spPr>
          <a:xfrm>
            <a:off x="57591" y="5359000"/>
            <a:ext cx="5291039" cy="1041800"/>
          </a:xfrm>
          <a:prstGeom prst="rect">
            <a:avLst/>
          </a:prstGeom>
        </p:spPr>
      </p:pic>
      <p:cxnSp>
        <p:nvCxnSpPr>
          <p:cNvPr id="11" name="Straight Connector 10">
            <a:extLst>
              <a:ext uri="{FF2B5EF4-FFF2-40B4-BE49-F238E27FC236}">
                <a16:creationId xmlns:a16="http://schemas.microsoft.com/office/drawing/2014/main" id="{254FE590-FB6B-1EA4-C28D-1A2F119173C2}"/>
              </a:ext>
            </a:extLst>
          </p:cNvPr>
          <p:cNvCxnSpPr>
            <a:cxnSpLocks/>
          </p:cNvCxnSpPr>
          <p:nvPr userDrawn="1"/>
        </p:nvCxnSpPr>
        <p:spPr>
          <a:xfrm>
            <a:off x="428625" y="5380936"/>
            <a:ext cx="11247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9">
            <a:extLst>
              <a:ext uri="{FF2B5EF4-FFF2-40B4-BE49-F238E27FC236}">
                <a16:creationId xmlns:a16="http://schemas.microsoft.com/office/drawing/2014/main" id="{0BF022A5-B04C-6543-DDAF-7E142CF7A290}"/>
              </a:ext>
            </a:extLst>
          </p:cNvPr>
          <p:cNvSpPr>
            <a:spLocks noGrp="1"/>
          </p:cNvSpPr>
          <p:nvPr>
            <p:ph type="body" sz="quarter" idx="11" hasCustomPrompt="1"/>
          </p:nvPr>
        </p:nvSpPr>
        <p:spPr>
          <a:xfrm>
            <a:off x="9892066" y="6537960"/>
            <a:ext cx="1828800" cy="182880"/>
          </a:xfrm>
          <a:prstGeom prst="rect">
            <a:avLst/>
          </a:prstGeom>
        </p:spPr>
        <p:txBody>
          <a:bodyPr lIns="0" tIns="0" rIns="0" bIns="0" anchor="b" anchorCtr="0"/>
          <a:lstStyle>
            <a:lvl1pPr marL="0" indent="0" algn="r">
              <a:buNone/>
              <a:defRPr sz="800" baseline="0">
                <a:latin typeface="Arial" panose="020B0604020202020204" pitchFamily="34" charset="0"/>
                <a:cs typeface="Arial" panose="020B0604020202020204" pitchFamily="34" charset="0"/>
              </a:defRPr>
            </a:lvl1pPr>
            <a:lvl2pPr marL="457200" indent="0">
              <a:buNone/>
              <a:defRPr sz="800">
                <a:latin typeface="Arial" panose="020B0604020202020204" pitchFamily="34" charset="0"/>
                <a:cs typeface="Arial" panose="020B0604020202020204" pitchFamily="34" charset="0"/>
              </a:defRPr>
            </a:lvl2pPr>
            <a:lvl3pPr marL="914400" indent="0">
              <a:buNone/>
              <a:defRPr sz="800">
                <a:latin typeface="Arial" panose="020B0604020202020204" pitchFamily="34" charset="0"/>
                <a:cs typeface="Arial" panose="020B0604020202020204" pitchFamily="34" charset="0"/>
              </a:defRPr>
            </a:lvl3pPr>
            <a:lvl4pPr marL="1371600" indent="0">
              <a:buNone/>
              <a:defRPr sz="800">
                <a:latin typeface="Arial" panose="020B0604020202020204" pitchFamily="34" charset="0"/>
                <a:cs typeface="Arial" panose="020B0604020202020204" pitchFamily="34" charset="0"/>
              </a:defRPr>
            </a:lvl4pPr>
            <a:lvl5pPr marL="1828800" indent="0">
              <a:buNone/>
              <a:defRPr sz="800">
                <a:latin typeface="Arial" panose="020B0604020202020204" pitchFamily="34" charset="0"/>
                <a:cs typeface="Arial" panose="020B0604020202020204" pitchFamily="34" charset="0"/>
              </a:defRPr>
            </a:lvl5pPr>
          </a:lstStyle>
          <a:p>
            <a:pPr lvl="0"/>
            <a:r>
              <a:rPr lang="en-US" dirty="0"/>
              <a:t>Lit Code XX/23</a:t>
            </a:r>
          </a:p>
        </p:txBody>
      </p:sp>
      <p:sp>
        <p:nvSpPr>
          <p:cNvPr id="13" name="Text Placeholder 3">
            <a:extLst>
              <a:ext uri="{FF2B5EF4-FFF2-40B4-BE49-F238E27FC236}">
                <a16:creationId xmlns:a16="http://schemas.microsoft.com/office/drawing/2014/main" id="{B4C906FF-D9C1-6B06-A69C-37CAB690B0FB}"/>
              </a:ext>
            </a:extLst>
          </p:cNvPr>
          <p:cNvSpPr>
            <a:spLocks noGrp="1"/>
          </p:cNvSpPr>
          <p:nvPr>
            <p:ph type="body" sz="quarter" idx="26" hasCustomPrompt="1"/>
          </p:nvPr>
        </p:nvSpPr>
        <p:spPr>
          <a:xfrm>
            <a:off x="447675" y="4684430"/>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4" name="Rectangle 13">
            <a:extLst>
              <a:ext uri="{FF2B5EF4-FFF2-40B4-BE49-F238E27FC236}">
                <a16:creationId xmlns:a16="http://schemas.microsoft.com/office/drawing/2014/main" id="{3C60E15D-7CD4-6270-2F30-23F81C26E831}"/>
              </a:ext>
            </a:extLst>
          </p:cNvPr>
          <p:cNvSpPr/>
          <p:nvPr userDrawn="1"/>
        </p:nvSpPr>
        <p:spPr>
          <a:xfrm>
            <a:off x="445510" y="6400800"/>
            <a:ext cx="6201938" cy="168270"/>
          </a:xfrm>
          <a:prstGeom prst="rect">
            <a:avLst/>
          </a:prstGeom>
        </p:spPr>
        <p:txBody>
          <a:bodyPr wrap="square" lIns="0" tIns="0" rIns="0" bIns="0">
            <a:noAutofit/>
          </a:bodyPr>
          <a:lstStyle/>
          <a:p>
            <a:r>
              <a:rPr lang="en-US" sz="800" dirty="0">
                <a:solidFill>
                  <a:srgbClr val="211D1E"/>
                </a:solidFill>
                <a:effectLst/>
                <a:latin typeface="Arial" panose="020B0604020202020204" pitchFamily="34" charset="0"/>
                <a:cs typeface="Arial" panose="020B0604020202020204" pitchFamily="34" charset="0"/>
              </a:rPr>
              <a:t>© 2023 Franklin Distributors, LLC. Member FINRA/SIPC. All rights reserved. </a:t>
            </a:r>
          </a:p>
        </p:txBody>
      </p:sp>
      <p:cxnSp>
        <p:nvCxnSpPr>
          <p:cNvPr id="16" name="Straight Connector 15">
            <a:extLst>
              <a:ext uri="{FF2B5EF4-FFF2-40B4-BE49-F238E27FC236}">
                <a16:creationId xmlns:a16="http://schemas.microsoft.com/office/drawing/2014/main" id="{96EBC534-D2AC-0743-0576-0421F56CE986}"/>
              </a:ext>
            </a:extLst>
          </p:cNvPr>
          <p:cNvCxnSpPr>
            <a:cxnSpLocks/>
          </p:cNvCxnSpPr>
          <p:nvPr userDrawn="1"/>
        </p:nvCxnSpPr>
        <p:spPr>
          <a:xfrm>
            <a:off x="428625" y="5380936"/>
            <a:ext cx="11247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9250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Knowledge Check">
    <p:spTree>
      <p:nvGrpSpPr>
        <p:cNvPr id="1" name=""/>
        <p:cNvGrpSpPr/>
        <p:nvPr/>
      </p:nvGrpSpPr>
      <p:grpSpPr>
        <a:xfrm>
          <a:off x="0" y="0"/>
          <a:ext cx="0" cy="0"/>
          <a:chOff x="0" y="0"/>
          <a:chExt cx="0" cy="0"/>
        </a:xfrm>
      </p:grpSpPr>
      <p:sp>
        <p:nvSpPr>
          <p:cNvPr id="12" name="Slide Number Placeholder 9">
            <a:extLst>
              <a:ext uri="{FF2B5EF4-FFF2-40B4-BE49-F238E27FC236}">
                <a16:creationId xmlns:a16="http://schemas.microsoft.com/office/drawing/2014/main" id="{99DEF4D8-8C63-464C-9ADA-74EF6C997B78}"/>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7" name="Text Placeholder 3">
            <a:extLst>
              <a:ext uri="{FF2B5EF4-FFF2-40B4-BE49-F238E27FC236}">
                <a16:creationId xmlns:a16="http://schemas.microsoft.com/office/drawing/2014/main" id="{4ED35BD0-2A67-4068-B081-47B3774865F8}"/>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0" name="Content Placeholder 2">
            <a:extLst>
              <a:ext uri="{FF2B5EF4-FFF2-40B4-BE49-F238E27FC236}">
                <a16:creationId xmlns:a16="http://schemas.microsoft.com/office/drawing/2014/main" id="{C37B6FDD-422B-4986-9A9D-644C9198750A}"/>
              </a:ext>
            </a:extLst>
          </p:cNvPr>
          <p:cNvSpPr>
            <a:spLocks noGrp="1"/>
          </p:cNvSpPr>
          <p:nvPr>
            <p:ph sz="quarter" idx="27" hasCustomPrompt="1"/>
          </p:nvPr>
        </p:nvSpPr>
        <p:spPr>
          <a:xfrm>
            <a:off x="457200" y="1280160"/>
            <a:ext cx="11247120" cy="4389120"/>
          </a:xfrm>
          <a:prstGeom prst="rect">
            <a:avLst/>
          </a:prstGeom>
        </p:spPr>
        <p:txBody>
          <a:bodyPr wrap="square" lIns="0" tIns="0" rIns="0" bIns="0"/>
          <a:lstStyle>
            <a:lvl1pPr marL="0" indent="0">
              <a:lnSpc>
                <a:spcPct val="100000"/>
              </a:lnSpc>
              <a:spcBef>
                <a:spcPts val="0"/>
              </a:spcBef>
              <a:spcAft>
                <a:spcPts val="800"/>
              </a:spcAft>
              <a:buNone/>
              <a:defRPr lang="en-US" sz="2000" b="1" kern="1200" dirty="0">
                <a:solidFill>
                  <a:schemeClr val="tx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9783" indent="-24124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8325" indent="-228543">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marL="457200" lvl="0" indent="-457200" algn="l" defTabSz="1218895" rtl="0" eaLnBrk="1" latinLnBrk="0" hangingPunct="1">
              <a:lnSpc>
                <a:spcPct val="100000"/>
              </a:lnSpc>
              <a:spcBef>
                <a:spcPts val="600"/>
              </a:spcBef>
              <a:spcAft>
                <a:spcPts val="600"/>
              </a:spcAft>
              <a:buFontTx/>
              <a:buAutoNum type="alphaUcParenR"/>
              <a:defRPr/>
            </a:pPr>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pic>
        <p:nvPicPr>
          <p:cNvPr id="11" name="Picture 10">
            <a:extLst>
              <a:ext uri="{FF2B5EF4-FFF2-40B4-BE49-F238E27FC236}">
                <a16:creationId xmlns:a16="http://schemas.microsoft.com/office/drawing/2014/main" id="{9C489103-85EF-4B7B-BC69-6F325279DA6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160829" y="282613"/>
            <a:ext cx="2570796" cy="179731"/>
          </a:xfrm>
          <a:prstGeom prst="rect">
            <a:avLst/>
          </a:prstGeom>
        </p:spPr>
      </p:pic>
      <p:sp>
        <p:nvSpPr>
          <p:cNvPr id="13" name="Rectangle 12">
            <a:extLst>
              <a:ext uri="{FF2B5EF4-FFF2-40B4-BE49-F238E27FC236}">
                <a16:creationId xmlns:a16="http://schemas.microsoft.com/office/drawing/2014/main" id="{6712A080-4165-40EA-AE2A-15515ABAB837}"/>
              </a:ext>
            </a:extLst>
          </p:cNvPr>
          <p:cNvSpPr/>
          <p:nvPr userDrawn="1"/>
        </p:nvSpPr>
        <p:spPr>
          <a:xfrm>
            <a:off x="0" y="0"/>
            <a:ext cx="12188825" cy="850392"/>
          </a:xfrm>
          <a:prstGeom prst="rect">
            <a:avLst/>
          </a:prstGeom>
          <a:solidFill>
            <a:srgbClr val="673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14" name="Graphic 13">
            <a:extLst>
              <a:ext uri="{FF2B5EF4-FFF2-40B4-BE49-F238E27FC236}">
                <a16:creationId xmlns:a16="http://schemas.microsoft.com/office/drawing/2014/main" id="{8968B079-5D3A-4591-B396-5CC984F231FE}"/>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03212" y="124706"/>
            <a:ext cx="609600" cy="609600"/>
          </a:xfrm>
          <a:prstGeom prst="rect">
            <a:avLst/>
          </a:prstGeom>
        </p:spPr>
      </p:pic>
      <p:sp>
        <p:nvSpPr>
          <p:cNvPr id="8" name="Text Placeholder 3">
            <a:extLst>
              <a:ext uri="{FF2B5EF4-FFF2-40B4-BE49-F238E27FC236}">
                <a16:creationId xmlns:a16="http://schemas.microsoft.com/office/drawing/2014/main" id="{3DFB3114-C40D-4ECE-BF8D-CAEE42403BEE}"/>
              </a:ext>
            </a:extLst>
          </p:cNvPr>
          <p:cNvSpPr>
            <a:spLocks noGrp="1"/>
          </p:cNvSpPr>
          <p:nvPr>
            <p:ph type="body" sz="quarter" idx="32" hasCustomPrompt="1"/>
          </p:nvPr>
        </p:nvSpPr>
        <p:spPr>
          <a:xfrm>
            <a:off x="1069848" y="182880"/>
            <a:ext cx="7907027"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bg1"/>
                </a:solidFill>
                <a:latin typeface="Arial" panose="020B0604020202020204" pitchFamily="34" charset="0"/>
                <a:ea typeface="+mj-ea"/>
                <a:cs typeface="Arial" panose="020B0604020202020204" pitchFamily="34" charset="0"/>
              </a:defRPr>
            </a:lvl1pPr>
            <a:lvl2pPr marL="0" indent="0">
              <a:spcBef>
                <a:spcPts val="0"/>
              </a:spcBef>
              <a:buNone/>
              <a:defRPr sz="2000">
                <a:solidFill>
                  <a:schemeClr val="bg1"/>
                </a:solidFill>
              </a:defRPr>
            </a:lvl2pPr>
            <a:lvl3pPr marL="0" indent="0">
              <a:buNone/>
              <a:defRPr sz="2000"/>
            </a:lvl3pPr>
            <a:lvl4pPr marL="0" indent="0">
              <a:buNone/>
              <a:defRPr sz="2000"/>
            </a:lvl4pPr>
            <a:lvl5pPr marL="0" indent="0">
              <a:buNone/>
              <a:defRPr sz="2000"/>
            </a:lvl5pPr>
          </a:lstStyle>
          <a:p>
            <a:pPr lvl="0"/>
            <a:r>
              <a:rPr lang="en-US" dirty="0"/>
              <a:t>Slide title</a:t>
            </a:r>
          </a:p>
        </p:txBody>
      </p:sp>
    </p:spTree>
    <p:custDataLst>
      <p:tags r:id="rId1"/>
    </p:custDataLst>
    <p:extLst>
      <p:ext uri="{BB962C8B-B14F-4D97-AF65-F5344CB8AC3E}">
        <p14:creationId xmlns:p14="http://schemas.microsoft.com/office/powerpoint/2010/main" val="2985158146"/>
      </p:ext>
    </p:extLst>
  </p:cSld>
  <p:clrMapOvr>
    <a:masterClrMapping/>
  </p:clrMapOvr>
  <p:extLst>
    <p:ext uri="{DCECCB84-F9BA-43D5-87BE-67443E8EF086}">
      <p15:sldGuideLst xmlns:p15="http://schemas.microsoft.com/office/powerpoint/2012/main">
        <p15:guide id="1" orient="horz" pos="284">
          <p15:clr>
            <a:srgbClr val="FBAE40"/>
          </p15:clr>
        </p15:guide>
        <p15:guide id="2" pos="3839">
          <p15:clr>
            <a:srgbClr val="FBAE40"/>
          </p15:clr>
        </p15:guide>
        <p15:guide id="3" pos="737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2 Quote (projected)">
    <p:bg>
      <p:bgPr>
        <a:solidFill>
          <a:schemeClr val="bg1"/>
        </a:solidFill>
        <a:effectLst/>
      </p:bgPr>
    </p:bg>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734F6C50-D926-40E2-D190-53F7F96648C2}"/>
              </a:ext>
            </a:extLst>
          </p:cNvPr>
          <p:cNvPicPr>
            <a:picLocks noChangeAspect="1"/>
          </p:cNvPicPr>
          <p:nvPr userDrawn="1"/>
        </p:nvPicPr>
        <p:blipFill>
          <a:blip r:embed="rId3"/>
          <a:stretch>
            <a:fillRect/>
          </a:stretch>
        </p:blipFill>
        <p:spPr>
          <a:xfrm>
            <a:off x="880" y="0"/>
            <a:ext cx="12187065" cy="6858000"/>
          </a:xfrm>
          <a:prstGeom prst="rect">
            <a:avLst/>
          </a:prstGeom>
        </p:spPr>
      </p:pic>
      <p:sp>
        <p:nvSpPr>
          <p:cNvPr id="3" name="exstream_shape42">
            <a:extLst>
              <a:ext uri="{FF2B5EF4-FFF2-40B4-BE49-F238E27FC236}">
                <a16:creationId xmlns:a16="http://schemas.microsoft.com/office/drawing/2014/main" id="{3DDEAAB8-5081-43C7-9937-84D1263B78CD}"/>
              </a:ext>
            </a:extLst>
          </p:cNvPr>
          <p:cNvSpPr>
            <a:spLocks noChangeArrowheads="1"/>
          </p:cNvSpPr>
          <p:nvPr userDrawn="1"/>
        </p:nvSpPr>
        <p:spPr bwMode="auto">
          <a:xfrm>
            <a:off x="448799" y="6537960"/>
            <a:ext cx="10969943" cy="161084"/>
          </a:xfrm>
          <a:prstGeom prst="rect">
            <a:avLst/>
          </a:prstGeom>
          <a:noFill/>
          <a:ln>
            <a:noFill/>
          </a:ln>
        </p:spPr>
        <p:txBody>
          <a:bodyPr lIns="0" tIns="0" rIns="0" bIns="0" anchor="b"/>
          <a:lstStyle/>
          <a:p>
            <a:pPr defTabSz="268889" fontAlgn="base">
              <a:spcBef>
                <a:spcPct val="0"/>
              </a:spcBef>
              <a:spcAft>
                <a:spcPct val="0"/>
              </a:spcAft>
            </a:pPr>
            <a:r>
              <a:rPr lang="en-US" sz="1000" b="1" dirty="0">
                <a:solidFill>
                  <a:schemeClr val="bg1"/>
                </a:solidFill>
                <a:latin typeface="Arial Narrow" panose="020B0606020202030204" pitchFamily="34" charset="0"/>
              </a:rPr>
              <a:t>For Financial Professional Use Only / Not for Distribution to the Public</a:t>
            </a:r>
          </a:p>
        </p:txBody>
      </p:sp>
      <p:sp>
        <p:nvSpPr>
          <p:cNvPr id="5" name="Text Placeholder 4">
            <a:extLst>
              <a:ext uri="{FF2B5EF4-FFF2-40B4-BE49-F238E27FC236}">
                <a16:creationId xmlns:a16="http://schemas.microsoft.com/office/drawing/2014/main" id="{F7F670DE-C00A-483F-BE45-9F000BBD53CA}"/>
              </a:ext>
            </a:extLst>
          </p:cNvPr>
          <p:cNvSpPr>
            <a:spLocks noGrp="1"/>
          </p:cNvSpPr>
          <p:nvPr>
            <p:ph type="body" sz="quarter" idx="11" hasCustomPrompt="1"/>
          </p:nvPr>
        </p:nvSpPr>
        <p:spPr>
          <a:xfrm>
            <a:off x="1600199" y="1810512"/>
            <a:ext cx="9137651" cy="1138773"/>
          </a:xfrm>
          <a:prstGeom prst="rect">
            <a:avLst/>
          </a:prstGeom>
        </p:spPr>
        <p:txBody>
          <a:bodyPr wrap="square" lIns="0" tIns="0" rIns="0" bIns="0">
            <a:spAutoFit/>
          </a:bodyPr>
          <a:lstStyle>
            <a:lvl1pPr marL="207963" indent="-9525">
              <a:lnSpc>
                <a:spcPct val="100000"/>
              </a:lnSpc>
              <a:spcBef>
                <a:spcPts val="0"/>
              </a:spcBef>
              <a:spcAft>
                <a:spcPts val="1200"/>
              </a:spcAft>
              <a:buNone/>
              <a:defRPr sz="3200" b="1">
                <a:solidFill>
                  <a:schemeClr val="bg1"/>
                </a:solidFill>
                <a:latin typeface="Arial" panose="020B0604020202020204" pitchFamily="34" charset="0"/>
                <a:cs typeface="Arial" panose="020B0604020202020204" pitchFamily="34" charset="0"/>
              </a:defRPr>
            </a:lvl1pPr>
            <a:lvl2pPr marL="207963" indent="-207963">
              <a:lnSpc>
                <a:spcPct val="100000"/>
              </a:lnSpc>
              <a:spcBef>
                <a:spcPts val="0"/>
              </a:spcBef>
              <a:buNone/>
              <a:defRPr sz="1800" b="1">
                <a:solidFill>
                  <a:schemeClr val="bg1"/>
                </a:solidFill>
                <a:latin typeface="Arial" panose="020B0604020202020204" pitchFamily="34" charset="0"/>
                <a:cs typeface="Arial" panose="020B0604020202020204" pitchFamily="34" charset="0"/>
              </a:defRPr>
            </a:lvl2pPr>
            <a:lvl3pPr marL="207963" indent="-207963">
              <a:lnSpc>
                <a:spcPct val="100000"/>
              </a:lnSpc>
              <a:spcBef>
                <a:spcPts val="0"/>
              </a:spcBef>
              <a:buNone/>
              <a:defRPr sz="1400">
                <a:solidFill>
                  <a:schemeClr val="bg1"/>
                </a:solidFill>
                <a:latin typeface="Arial" panose="020B0604020202020204" pitchFamily="34" charset="0"/>
                <a:cs typeface="Arial" panose="020B0604020202020204" pitchFamily="34" charset="0"/>
              </a:defRPr>
            </a:lvl3pPr>
            <a:lvl4pPr marL="0" indent="0">
              <a:lnSpc>
                <a:spcPts val="1800"/>
              </a:lnSpc>
              <a:spcBef>
                <a:spcPts val="0"/>
              </a:spcBef>
              <a:buNone/>
              <a:defRPr sz="1400">
                <a:solidFill>
                  <a:schemeClr val="bg1"/>
                </a:solidFill>
              </a:defRPr>
            </a:lvl4pPr>
            <a:lvl5pPr marL="0" indent="0">
              <a:lnSpc>
                <a:spcPts val="1800"/>
              </a:lnSpc>
              <a:spcBef>
                <a:spcPts val="0"/>
              </a:spcBef>
              <a:buNone/>
              <a:defRPr sz="1400">
                <a:solidFill>
                  <a:schemeClr val="bg1"/>
                </a:solidFill>
              </a:defRPr>
            </a:lvl5pPr>
          </a:lstStyle>
          <a:p>
            <a:pPr lvl="0"/>
            <a:r>
              <a:rPr lang="en-US" dirty="0"/>
              <a:t>Quote</a:t>
            </a:r>
          </a:p>
          <a:p>
            <a:pPr lvl="1"/>
            <a:r>
              <a:rPr lang="en-US" dirty="0"/>
              <a:t>	Portfolio Manager</a:t>
            </a:r>
          </a:p>
          <a:p>
            <a:pPr lvl="2"/>
            <a:r>
              <a:rPr lang="en-US" dirty="0"/>
              <a:t>	Portfolio Manager Title</a:t>
            </a:r>
          </a:p>
        </p:txBody>
      </p:sp>
      <p:sp>
        <p:nvSpPr>
          <p:cNvPr id="7" name="Picture Placeholder 13">
            <a:extLst>
              <a:ext uri="{FF2B5EF4-FFF2-40B4-BE49-F238E27FC236}">
                <a16:creationId xmlns:a16="http://schemas.microsoft.com/office/drawing/2014/main" id="{4255350B-8A1F-48F8-8B9C-48279590EB4F}"/>
              </a:ext>
            </a:extLst>
          </p:cNvPr>
          <p:cNvSpPr>
            <a:spLocks noGrp="1"/>
          </p:cNvSpPr>
          <p:nvPr>
            <p:ph type="pic" sz="quarter" idx="13"/>
          </p:nvPr>
        </p:nvSpPr>
        <p:spPr>
          <a:xfrm>
            <a:off x="1450974" y="1765795"/>
            <a:ext cx="298450" cy="255784"/>
          </a:xfrm>
          <a:prstGeom prst="rect">
            <a:avLst/>
          </a:prstGeom>
          <a:blipFill dpi="0" rotWithShape="1">
            <a:blip r:embed="rId4" cstate="screen">
              <a:biLevel thresh="50000"/>
              <a:extLst>
                <a:ext uri="{28A0092B-C50C-407E-A947-70E740481C1C}">
                  <a14:useLocalDpi xmlns:a14="http://schemas.microsoft.com/office/drawing/2010/main"/>
                </a:ext>
              </a:extLst>
            </a:blip>
            <a:srcRect/>
            <a:stretch>
              <a:fillRect/>
            </a:stretch>
          </a:blipFill>
        </p:spPr>
        <p:txBody>
          <a:bodyPr/>
          <a:lstStyle>
            <a:lvl1pPr marL="0" indent="0">
              <a:buNone/>
              <a:defRPr sz="900">
                <a:noFill/>
              </a:defRPr>
            </a:lvl1pPr>
          </a:lstStyle>
          <a:p>
            <a:endParaRPr lang="en-US" dirty="0"/>
          </a:p>
        </p:txBody>
      </p:sp>
    </p:spTree>
    <p:custDataLst>
      <p:tags r:id="rId1"/>
    </p:custDataLst>
    <p:extLst>
      <p:ext uri="{BB962C8B-B14F-4D97-AF65-F5344CB8AC3E}">
        <p14:creationId xmlns:p14="http://schemas.microsoft.com/office/powerpoint/2010/main" val="4069347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exstream_shape42"/>
          <p:cNvSpPr>
            <a:spLocks noChangeArrowheads="1"/>
          </p:cNvSpPr>
          <p:nvPr/>
        </p:nvSpPr>
        <p:spPr bwMode="auto">
          <a:xfrm>
            <a:off x="448799" y="6537960"/>
            <a:ext cx="10969943" cy="16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lIns="0" tIns="0" rIns="0" bIns="0" anchor="b"/>
          <a:lstStyle/>
          <a:p>
            <a:pPr defTabSz="268889" fontAlgn="base">
              <a:spcBef>
                <a:spcPct val="0"/>
              </a:spcBef>
              <a:spcAft>
                <a:spcPct val="0"/>
              </a:spcAft>
            </a:pPr>
            <a:r>
              <a:rPr lang="en-US" sz="1000" b="1" dirty="0">
                <a:solidFill>
                  <a:srgbClr val="000000"/>
                </a:solidFill>
                <a:latin typeface="Arial Narrow" panose="020B0606020202030204" pitchFamily="34" charset="0"/>
              </a:rPr>
              <a:t>For Financial Professional Use Only / Not for Distribution to the Public</a:t>
            </a:r>
            <a:endParaRPr lang="en-US" sz="1000" b="1" dirty="0">
              <a:solidFill>
                <a:srgbClr val="CC0066"/>
              </a:solidFill>
              <a:latin typeface="Arial Narrow" panose="020B0606020202030204" pitchFamily="34" charset="0"/>
            </a:endParaRPr>
          </a:p>
        </p:txBody>
      </p:sp>
    </p:spTree>
    <p:custDataLst>
      <p:tags r:id="rId9"/>
    </p:custDataLst>
    <p:extLst>
      <p:ext uri="{BB962C8B-B14F-4D97-AF65-F5344CB8AC3E}">
        <p14:creationId xmlns:p14="http://schemas.microsoft.com/office/powerpoint/2010/main" val="2598786724"/>
      </p:ext>
    </p:extLst>
  </p:cSld>
  <p:clrMap bg1="lt1" tx1="dk1" bg2="lt2" tx2="dk2" accent1="accent1" accent2="accent2" accent3="accent3" accent4="accent4" accent5="accent5" accent6="accent6" hlink="hlink" folHlink="folHlink"/>
  <p:sldLayoutIdLst>
    <p:sldLayoutId id="2147484137" r:id="rId1"/>
    <p:sldLayoutId id="2147484081" r:id="rId2"/>
    <p:sldLayoutId id="2147484138" r:id="rId3"/>
    <p:sldLayoutId id="2147484085" r:id="rId4"/>
    <p:sldLayoutId id="2147484142" r:id="rId5"/>
    <p:sldLayoutId id="2147484135" r:id="rId6"/>
    <p:sldLayoutId id="2147484141" r:id="rId7"/>
  </p:sldLayoutIdLst>
  <p:hf hdr="0" ftr="0" dt="0"/>
  <p:txStyles>
    <p:titleStyle>
      <a:lvl1pPr algn="ctr" defTabSz="1218895" rtl="0" eaLnBrk="1" latinLnBrk="0" hangingPunct="1">
        <a:spcBef>
          <a:spcPct val="0"/>
        </a:spcBef>
        <a:buNone/>
        <a:defRPr sz="5865" kern="1200">
          <a:solidFill>
            <a:schemeClr val="tx1"/>
          </a:solidFill>
          <a:latin typeface="+mj-lt"/>
          <a:ea typeface="+mj-ea"/>
          <a:cs typeface="+mj-cs"/>
        </a:defRPr>
      </a:lvl1pPr>
    </p:titleStyle>
    <p:bodyStyle>
      <a:lvl1pPr marL="457086" indent="-457086" algn="l" defTabSz="1218895" rtl="0" eaLnBrk="1" latinLnBrk="0" hangingPunct="1">
        <a:spcBef>
          <a:spcPct val="20000"/>
        </a:spcBef>
        <a:buFont typeface="Arial" panose="020B0604020202020204" pitchFamily="34" charset="0"/>
        <a:buChar char="•"/>
        <a:defRPr sz="4266" kern="1200">
          <a:solidFill>
            <a:schemeClr val="tx1"/>
          </a:solidFill>
          <a:latin typeface="+mn-lt"/>
          <a:ea typeface="+mn-ea"/>
          <a:cs typeface="+mn-cs"/>
        </a:defRPr>
      </a:lvl1pPr>
      <a:lvl2pPr marL="990352" indent="-380905" algn="l" defTabSz="1218895" rtl="0" eaLnBrk="1" latinLnBrk="0" hangingPunct="1">
        <a:spcBef>
          <a:spcPct val="20000"/>
        </a:spcBef>
        <a:buFont typeface="Arial" panose="020B0604020202020204" pitchFamily="34" charset="0"/>
        <a:buChar char="–"/>
        <a:defRPr sz="3732" kern="1200">
          <a:solidFill>
            <a:schemeClr val="tx1"/>
          </a:solidFill>
          <a:latin typeface="+mn-lt"/>
          <a:ea typeface="+mn-ea"/>
          <a:cs typeface="+mn-cs"/>
        </a:defRPr>
      </a:lvl2pPr>
      <a:lvl3pPr marL="1523619" indent="-304724" algn="l" defTabSz="1218895" rtl="0" eaLnBrk="1" latinLnBrk="0" hangingPunct="1">
        <a:spcBef>
          <a:spcPct val="20000"/>
        </a:spcBef>
        <a:buFont typeface="Arial" panose="020B0604020202020204"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9.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2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23.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16.xml"/><Relationship Id="rId7" Type="http://schemas.openxmlformats.org/officeDocument/2006/relationships/image" Target="../media/image24.svg"/><Relationship Id="rId2" Type="http://schemas.openxmlformats.org/officeDocument/2006/relationships/slideLayout" Target="../slideLayouts/slideLayout4.xml"/><Relationship Id="rId1" Type="http://schemas.openxmlformats.org/officeDocument/2006/relationships/tags" Target="../tags/tag24.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26.sv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25.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26.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28.xml"/><Relationship Id="rId5" Type="http://schemas.openxmlformats.org/officeDocument/2006/relationships/image" Target="../media/image28.jpe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notesSlide" Target="../notesSlides/notesSlide21.xml"/><Relationship Id="rId7" Type="http://schemas.openxmlformats.org/officeDocument/2006/relationships/image" Target="../media/image32.png"/><Relationship Id="rId2" Type="http://schemas.openxmlformats.org/officeDocument/2006/relationships/slideLayout" Target="../slideLayouts/slideLayout4.xml"/><Relationship Id="rId1" Type="http://schemas.openxmlformats.org/officeDocument/2006/relationships/tags" Target="../tags/tag29.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jpeg"/><Relationship Id="rId9"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3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3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33.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34.xml"/><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35.xml"/><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notesSlide" Target="../notesSlides/notesSlide28.xml"/><Relationship Id="rId7" Type="http://schemas.openxmlformats.org/officeDocument/2006/relationships/image" Target="../media/image40.jpeg"/><Relationship Id="rId2" Type="http://schemas.openxmlformats.org/officeDocument/2006/relationships/slideLayout" Target="../slideLayouts/slideLayout4.xml"/><Relationship Id="rId1" Type="http://schemas.openxmlformats.org/officeDocument/2006/relationships/tags" Target="../tags/tag36.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3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48.jpeg"/><Relationship Id="rId2" Type="http://schemas.openxmlformats.org/officeDocument/2006/relationships/slideLayout" Target="../slideLayouts/slideLayout4.xml"/><Relationship Id="rId1" Type="http://schemas.openxmlformats.org/officeDocument/2006/relationships/tags" Target="../tags/tag38.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52.jpeg"/><Relationship Id="rId2" Type="http://schemas.openxmlformats.org/officeDocument/2006/relationships/slideLayout" Target="../slideLayouts/slideLayout4.xml"/><Relationship Id="rId1" Type="http://schemas.openxmlformats.org/officeDocument/2006/relationships/tags" Target="../tags/tag39.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40.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tags" Target="../tags/tag41.xm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tags" Target="../tags/tag4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xml"/><Relationship Id="rId1" Type="http://schemas.openxmlformats.org/officeDocument/2006/relationships/tags" Target="../tags/tag43.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tags" Target="../tags/tag44.xml"/><Relationship Id="rId5" Type="http://schemas.openxmlformats.org/officeDocument/2006/relationships/image" Target="../media/image57.jpeg"/><Relationship Id="rId4" Type="http://schemas.openxmlformats.org/officeDocument/2006/relationships/image" Target="../media/image56.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tags" Target="../tags/tag45.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tags" Target="../tags/tag46.xml"/><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notesSlide" Target="../notesSlides/notesSlide39.xml"/><Relationship Id="rId7" Type="http://schemas.openxmlformats.org/officeDocument/2006/relationships/image" Target="../media/image61.svg"/><Relationship Id="rId2" Type="http://schemas.openxmlformats.org/officeDocument/2006/relationships/slideLayout" Target="../slideLayouts/slideLayout4.xml"/><Relationship Id="rId1" Type="http://schemas.openxmlformats.org/officeDocument/2006/relationships/tags" Target="../tags/tag47.xml"/><Relationship Id="rId6" Type="http://schemas.openxmlformats.org/officeDocument/2006/relationships/image" Target="../media/image60.png"/><Relationship Id="rId5" Type="http://schemas.openxmlformats.org/officeDocument/2006/relationships/image" Target="../media/image59.svg"/><Relationship Id="rId4" Type="http://schemas.openxmlformats.org/officeDocument/2006/relationships/image" Target="../media/image58.png"/><Relationship Id="rId9" Type="http://schemas.openxmlformats.org/officeDocument/2006/relationships/image" Target="../media/image63.sv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12.xml"/><Relationship Id="rId5" Type="http://schemas.openxmlformats.org/officeDocument/2006/relationships/image" Target="../media/image12.png"/><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xml"/><Relationship Id="rId1" Type="http://schemas.openxmlformats.org/officeDocument/2006/relationships/tags" Target="../tags/tag48.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4.xml"/><Relationship Id="rId1" Type="http://schemas.openxmlformats.org/officeDocument/2006/relationships/tags" Target="../tags/tag49.xml"/><Relationship Id="rId4" Type="http://schemas.openxmlformats.org/officeDocument/2006/relationships/image" Target="../media/image64.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4.xml"/><Relationship Id="rId1" Type="http://schemas.openxmlformats.org/officeDocument/2006/relationships/tags" Target="../tags/tag50.xml"/><Relationship Id="rId5" Type="http://schemas.openxmlformats.org/officeDocument/2006/relationships/image" Target="../media/image66.png"/><Relationship Id="rId4" Type="http://schemas.openxmlformats.org/officeDocument/2006/relationships/image" Target="../media/image65.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4.xml"/><Relationship Id="rId1" Type="http://schemas.openxmlformats.org/officeDocument/2006/relationships/tags" Target="../tags/tag51.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4.xml"/><Relationship Id="rId1" Type="http://schemas.openxmlformats.org/officeDocument/2006/relationships/tags" Target="../tags/tag52.xml"/><Relationship Id="rId5" Type="http://schemas.openxmlformats.org/officeDocument/2006/relationships/image" Target="../media/image68.jpg"/><Relationship Id="rId4" Type="http://schemas.openxmlformats.org/officeDocument/2006/relationships/image" Target="../media/image6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13.xml"/><Relationship Id="rId5" Type="http://schemas.openxmlformats.org/officeDocument/2006/relationships/image" Target="../media/image12.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14.xml"/><Relationship Id="rId5" Type="http://schemas.openxmlformats.org/officeDocument/2006/relationships/image" Target="../media/image14.sv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15.xml"/><Relationship Id="rId5" Type="http://schemas.openxmlformats.org/officeDocument/2006/relationships/image" Target="../media/image15.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microsoft.com/office/2007/relationships/hdphoto" Target="../media/hdphoto2.wdp"/><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image" Target="../media/image17.png"/><Relationship Id="rId5" Type="http://schemas.microsoft.com/office/2007/relationships/hdphoto" Target="../media/hdphoto1.wdp"/><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7.xml"/><Relationship Id="rId4" Type="http://schemas.openxmlformats.org/officeDocument/2006/relationships/hyperlink" Target="https://www.simplypsychology.org/maslow.html#:~:text=There%20are%20five%20levels%20in,esteem%2C%20and%20self%2Dactualiza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0F690969-2D1B-311C-D7FE-31094CE2C395}"/>
              </a:ext>
            </a:extLst>
          </p:cNvPr>
          <p:cNvSpPr>
            <a:spLocks noGrp="1"/>
          </p:cNvSpPr>
          <p:nvPr>
            <p:ph type="body" sz="quarter" idx="10"/>
          </p:nvPr>
        </p:nvSpPr>
        <p:spPr>
          <a:xfrm>
            <a:off x="457200" y="1966548"/>
            <a:ext cx="4878280" cy="2331720"/>
          </a:xfrm>
        </p:spPr>
        <p:txBody>
          <a:bodyPr/>
          <a:lstStyle/>
          <a:p>
            <a:r>
              <a:rPr lang="en-US" dirty="0"/>
              <a:t>The Psychology of Referrals</a:t>
            </a:r>
          </a:p>
          <a:p>
            <a:pPr lvl="1"/>
            <a:r>
              <a:rPr lang="en-US" dirty="0"/>
              <a:t>What the client sees when asked </a:t>
            </a:r>
            <a:br>
              <a:rPr lang="en-US" dirty="0"/>
            </a:br>
            <a:r>
              <a:rPr lang="en-US" dirty="0"/>
              <a:t>for a referral </a:t>
            </a:r>
          </a:p>
        </p:txBody>
      </p:sp>
      <p:pic>
        <p:nvPicPr>
          <p:cNvPr id="2" name="Picture 1" descr="A picture containing text, person, person, window&#10;&#10;Description automatically generated">
            <a:extLst>
              <a:ext uri="{FF2B5EF4-FFF2-40B4-BE49-F238E27FC236}">
                <a16:creationId xmlns:a16="http://schemas.microsoft.com/office/drawing/2014/main" id="{CF08853B-F133-34F5-6DD6-AADF03BCEB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91192" y="-1"/>
            <a:ext cx="6397633" cy="5849958"/>
          </a:xfrm>
          <a:prstGeom prst="rect">
            <a:avLst/>
          </a:prstGeom>
        </p:spPr>
      </p:pic>
      <p:grpSp>
        <p:nvGrpSpPr>
          <p:cNvPr id="3" name="Group 9">
            <a:extLst>
              <a:ext uri="{FF2B5EF4-FFF2-40B4-BE49-F238E27FC236}">
                <a16:creationId xmlns:a16="http://schemas.microsoft.com/office/drawing/2014/main" id="{69D89EA4-B862-15E3-7CB0-26817AFF1A58}"/>
              </a:ext>
            </a:extLst>
          </p:cNvPr>
          <p:cNvGrpSpPr>
            <a:grpSpLocks/>
          </p:cNvGrpSpPr>
          <p:nvPr/>
        </p:nvGrpSpPr>
        <p:grpSpPr bwMode="white">
          <a:xfrm>
            <a:off x="5139924" y="6415007"/>
            <a:ext cx="6671477" cy="349605"/>
            <a:chOff x="1725" y="3501"/>
            <a:chExt cx="2144" cy="148"/>
          </a:xfrm>
        </p:grpSpPr>
        <p:sp>
          <p:nvSpPr>
            <p:cNvPr id="4" name="Text Box 10">
              <a:extLst>
                <a:ext uri="{FF2B5EF4-FFF2-40B4-BE49-F238E27FC236}">
                  <a16:creationId xmlns:a16="http://schemas.microsoft.com/office/drawing/2014/main" id="{ED12F3E0-EEA7-7D4E-C339-EFC13683D92F}"/>
                </a:ext>
              </a:extLst>
            </p:cNvPr>
            <p:cNvSpPr txBox="1">
              <a:spLocks noChangeArrowheads="1"/>
            </p:cNvSpPr>
            <p:nvPr/>
          </p:nvSpPr>
          <p:spPr bwMode="white">
            <a:xfrm>
              <a:off x="1725" y="3501"/>
              <a:ext cx="2144" cy="130"/>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9728" tIns="0" rIns="109728" bIns="0" anchor="ctr">
              <a:spAutoFit/>
            </a:bodyPr>
            <a:lstStyle>
              <a:lvl1pPr marL="115888" indent="-115888" eaLnBrk="0" hangingPunct="0">
                <a:defRPr sz="2400">
                  <a:solidFill>
                    <a:schemeClr val="tx1"/>
                  </a:solidFill>
                  <a:latin typeface="Arial" panose="020B0604020202020204" pitchFamily="34" charset="0"/>
                  <a:ea typeface="MS PGothic" panose="020B0600070205080204" pitchFamily="34" charset="-128"/>
                </a:defRPr>
              </a:lvl1pPr>
              <a:lvl2pPr marL="46037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115888" marR="0" lvl="0" indent="-115888" algn="ctr" defTabSz="914400" rtl="0" eaLnBrk="0" fontAlgn="auto" latinLnBrk="0" hangingPunct="0">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Not FDIC Insured   |   May Lose Value   |</a:t>
              </a:r>
              <a:r>
                <a:rPr kumimoji="0" lang="en-US" altLang="en-US" sz="2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a:t>
              </a:r>
              <a:r>
                <a:rPr kumimoji="0" lang="en-US" altLang="en-US" sz="2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No Bank Guarantee</a:t>
              </a:r>
              <a:endParaRPr kumimoji="0" lang="en-US" altLang="en-US" sz="2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endParaRPr>
            </a:p>
          </p:txBody>
        </p:sp>
        <p:sp>
          <p:nvSpPr>
            <p:cNvPr id="6" name="Rectangle 11">
              <a:extLst>
                <a:ext uri="{FF2B5EF4-FFF2-40B4-BE49-F238E27FC236}">
                  <a16:creationId xmlns:a16="http://schemas.microsoft.com/office/drawing/2014/main" id="{96238D94-0000-939C-A092-C74D2D21628A}"/>
                </a:ext>
              </a:extLst>
            </p:cNvPr>
            <p:cNvSpPr>
              <a:spLocks noChangeArrowheads="1"/>
            </p:cNvSpPr>
            <p:nvPr/>
          </p:nvSpPr>
          <p:spPr bwMode="white">
            <a:xfrm>
              <a:off x="1785" y="3505"/>
              <a:ext cx="2023" cy="144"/>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grpSp>
    </p:spTree>
    <p:extLst>
      <p:ext uri="{BB962C8B-B14F-4D97-AF65-F5344CB8AC3E}">
        <p14:creationId xmlns:p14="http://schemas.microsoft.com/office/powerpoint/2010/main" val="3262234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935135-DE5D-4E36-8118-9777581209E6}"/>
              </a:ext>
            </a:extLst>
          </p:cNvPr>
          <p:cNvSpPr>
            <a:spLocks noGrp="1"/>
          </p:cNvSpPr>
          <p:nvPr>
            <p:ph type="body" sz="quarter" idx="11"/>
          </p:nvPr>
        </p:nvSpPr>
        <p:spPr/>
        <p:txBody>
          <a:bodyPr/>
          <a:lstStyle/>
          <a:p>
            <a:r>
              <a:rPr lang="en-US" dirty="0"/>
              <a:t>Making it safe to give you a referral</a:t>
            </a:r>
          </a:p>
          <a:p>
            <a:pPr lvl="1"/>
            <a:endParaRPr lang="en-US" dirty="0"/>
          </a:p>
        </p:txBody>
      </p:sp>
    </p:spTree>
    <p:custDataLst>
      <p:tags r:id="rId1"/>
    </p:custDataLst>
    <p:extLst>
      <p:ext uri="{BB962C8B-B14F-4D97-AF65-F5344CB8AC3E}">
        <p14:creationId xmlns:p14="http://schemas.microsoft.com/office/powerpoint/2010/main" val="1498666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1EB2A24-EC35-4F6F-9604-E0D82B26C630}"/>
              </a:ext>
            </a:extLst>
          </p:cNvPr>
          <p:cNvSpPr>
            <a:spLocks noGrp="1"/>
          </p:cNvSpPr>
          <p:nvPr>
            <p:ph type="body" sz="quarter" idx="26"/>
          </p:nvPr>
        </p:nvSpPr>
        <p:spPr/>
        <p:txBody>
          <a:bodyPr/>
          <a:lstStyle/>
          <a:p>
            <a:endParaRPr lang="en-US"/>
          </a:p>
        </p:txBody>
      </p:sp>
      <p:sp>
        <p:nvSpPr>
          <p:cNvPr id="8" name="Content Placeholder 7">
            <a:extLst>
              <a:ext uri="{FF2B5EF4-FFF2-40B4-BE49-F238E27FC236}">
                <a16:creationId xmlns:a16="http://schemas.microsoft.com/office/drawing/2014/main" id="{C048EE94-0D33-4006-AE1C-CEC12809215E}"/>
              </a:ext>
            </a:extLst>
          </p:cNvPr>
          <p:cNvSpPr>
            <a:spLocks noGrp="1"/>
          </p:cNvSpPr>
          <p:nvPr>
            <p:ph sz="quarter" idx="27"/>
          </p:nvPr>
        </p:nvSpPr>
        <p:spPr/>
        <p: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40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What is more important to YOUR clients?</a:t>
            </a:r>
          </a:p>
          <a:p>
            <a:pPr marL="514350" marR="0" lvl="0" indent="-514350" algn="l" defTabSz="914400" rtl="0" eaLnBrk="1" fontAlgn="auto" latinLnBrk="0" hangingPunct="1">
              <a:lnSpc>
                <a:spcPct val="100000"/>
              </a:lnSpc>
              <a:spcBef>
                <a:spcPts val="0"/>
              </a:spcBef>
              <a:spcAft>
                <a:spcPts val="600"/>
              </a:spcAft>
              <a:buClrTx/>
              <a:buSzTx/>
              <a:buFont typeface="+mj-lt"/>
              <a:buAutoNum type="alphaLcPeriod"/>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Structure</a:t>
            </a:r>
          </a:p>
          <a:p>
            <a:pPr marL="514350" marR="0" lvl="0" indent="-514350" algn="l" defTabSz="914400" rtl="0" eaLnBrk="1" fontAlgn="auto" latinLnBrk="0" hangingPunct="1">
              <a:lnSpc>
                <a:spcPct val="100000"/>
              </a:lnSpc>
              <a:spcBef>
                <a:spcPts val="0"/>
              </a:spcBef>
              <a:spcAft>
                <a:spcPts val="600"/>
              </a:spcAft>
              <a:buClrTx/>
              <a:buSzTx/>
              <a:buFont typeface="+mj-lt"/>
              <a:buAutoNum type="alphaLcPeriod"/>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Repetition</a:t>
            </a:r>
          </a:p>
        </p:txBody>
      </p:sp>
      <p:sp>
        <p:nvSpPr>
          <p:cNvPr id="9" name="Text Placeholder 8">
            <a:extLst>
              <a:ext uri="{FF2B5EF4-FFF2-40B4-BE49-F238E27FC236}">
                <a16:creationId xmlns:a16="http://schemas.microsoft.com/office/drawing/2014/main" id="{66E1DCDB-BCB6-4B47-AEF0-B5DB8CBC17B8}"/>
              </a:ext>
            </a:extLst>
          </p:cNvPr>
          <p:cNvSpPr>
            <a:spLocks noGrp="1"/>
          </p:cNvSpPr>
          <p:nvPr>
            <p:ph type="body" sz="quarter" idx="32"/>
          </p:nvPr>
        </p:nvSpPr>
        <p:spPr/>
        <p:txBody>
          <a:bodyPr/>
          <a:lstStyle/>
          <a:p>
            <a:r>
              <a:rPr kumimoji="0" lang="en-US" sz="3600" b="1" i="0" u="none" strike="noStrike" kern="1200" cap="none" spc="0" normalizeH="0" baseline="0" noProof="0" dirty="0">
                <a:ln>
                  <a:noFill/>
                </a:ln>
                <a:effectLst/>
                <a:uLnTx/>
                <a:uFillTx/>
                <a:latin typeface="Arial Narrow" panose="020B0606020202030204" pitchFamily="34" charset="0"/>
                <a:ea typeface="+mj-ea"/>
                <a:cs typeface="+mj-cs"/>
              </a:rPr>
              <a:t>Poll </a:t>
            </a:r>
            <a:endParaRPr lang="en-US" dirty="0"/>
          </a:p>
        </p:txBody>
      </p:sp>
      <p:pic>
        <p:nvPicPr>
          <p:cNvPr id="3" name="Picture 2" descr="Text&#10;&#10;Description automatically generated">
            <a:extLst>
              <a:ext uri="{FF2B5EF4-FFF2-40B4-BE49-F238E27FC236}">
                <a16:creationId xmlns:a16="http://schemas.microsoft.com/office/drawing/2014/main" id="{CB5751C5-7353-D0D1-4618-AF6E31EDA7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33781" y="190568"/>
            <a:ext cx="2740056" cy="539516"/>
          </a:xfrm>
          <a:prstGeom prst="rect">
            <a:avLst/>
          </a:prstGeom>
        </p:spPr>
      </p:pic>
    </p:spTree>
    <p:custDataLst>
      <p:tags r:id="rId1"/>
    </p:custDataLst>
    <p:extLst>
      <p:ext uri="{BB962C8B-B14F-4D97-AF65-F5344CB8AC3E}">
        <p14:creationId xmlns:p14="http://schemas.microsoft.com/office/powerpoint/2010/main" val="4110946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16DF57F5-EC18-F600-EE3B-B6B9F5DB6BF6}"/>
              </a:ext>
            </a:extLst>
          </p:cNvPr>
          <p:cNvSpPr>
            <a:spLocks noChangeAspect="1"/>
          </p:cNvSpPr>
          <p:nvPr/>
        </p:nvSpPr>
        <p:spPr>
          <a:xfrm>
            <a:off x="4680221" y="2197492"/>
            <a:ext cx="2926080" cy="2926080"/>
          </a:xfrm>
          <a:prstGeom prst="ellipse">
            <a:avLst/>
          </a:prstGeom>
          <a:solidFill>
            <a:srgbClr val="91B9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4" name="Text Placeholder 4">
            <a:extLst>
              <a:ext uri="{FF2B5EF4-FFF2-40B4-BE49-F238E27FC236}">
                <a16:creationId xmlns:a16="http://schemas.microsoft.com/office/drawing/2014/main" id="{23ECC3F6-3C05-4DB0-CB9D-767E7EA59AE0}"/>
              </a:ext>
            </a:extLst>
          </p:cNvPr>
          <p:cNvSpPr txBox="1">
            <a:spLocks/>
          </p:cNvSpPr>
          <p:nvPr/>
        </p:nvSpPr>
        <p:spPr>
          <a:xfrm>
            <a:off x="457200" y="183753"/>
            <a:ext cx="8686800" cy="776863"/>
          </a:xfrm>
          <a:prstGeom prst="rect">
            <a:avLst/>
          </a:prstGeom>
        </p:spPr>
        <p:txBody>
          <a:bodyPr lIns="0" tIns="0" rIns="0" bIns="0"/>
          <a:lstStyle>
            <a:lvl1pPr marL="0" indent="0" algn="l" defTabSz="1218915" rtl="0" eaLnBrk="1" latinLnBrk="0" hangingPunct="1">
              <a:spcBef>
                <a:spcPts val="0"/>
              </a:spcBef>
              <a:buFont typeface="Arial" panose="020B0604020202020204" pitchFamily="34" charset="0"/>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lgn="l" defTabSz="914400" rtl="0" eaLnBrk="1" latinLnBrk="0" hangingPunct="1">
              <a:spcBef>
                <a:spcPts val="0"/>
              </a:spcBef>
              <a:buFont typeface="Arial" panose="020B0604020202020204" pitchFamily="34" charset="0"/>
              <a:buNone/>
              <a:defRPr sz="2000" kern="1200">
                <a:solidFill>
                  <a:srgbClr val="767676"/>
                </a:solidFill>
                <a:latin typeface="+mn-lt"/>
                <a:ea typeface="+mn-ea"/>
                <a:cs typeface="+mn-cs"/>
              </a:defRPr>
            </a:lvl2pPr>
            <a:lvl3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3pPr>
            <a:lvl4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121891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olidFill>
                  <a:schemeClr val="tx1"/>
                </a:solidFill>
              </a:rPr>
              <a:t>Understanding basic needs </a:t>
            </a:r>
          </a:p>
        </p:txBody>
      </p:sp>
      <p:grpSp>
        <p:nvGrpSpPr>
          <p:cNvPr id="5" name="Group 4">
            <a:extLst>
              <a:ext uri="{FF2B5EF4-FFF2-40B4-BE49-F238E27FC236}">
                <a16:creationId xmlns:a16="http://schemas.microsoft.com/office/drawing/2014/main" id="{EC7B64CC-9E7E-224E-EB77-2DAEA1F53CE4}"/>
              </a:ext>
            </a:extLst>
          </p:cNvPr>
          <p:cNvGrpSpPr>
            <a:grpSpLocks noChangeAspect="1"/>
          </p:cNvGrpSpPr>
          <p:nvPr/>
        </p:nvGrpSpPr>
        <p:grpSpPr>
          <a:xfrm>
            <a:off x="4118649" y="2217721"/>
            <a:ext cx="685800" cy="914400"/>
            <a:chOff x="5073331" y="1423841"/>
            <a:chExt cx="657225" cy="876300"/>
          </a:xfrm>
          <a:solidFill>
            <a:schemeClr val="accent1"/>
          </a:solidFill>
        </p:grpSpPr>
        <p:sp>
          <p:nvSpPr>
            <p:cNvPr id="6" name="Freeform: Shape 5">
              <a:extLst>
                <a:ext uri="{FF2B5EF4-FFF2-40B4-BE49-F238E27FC236}">
                  <a16:creationId xmlns:a16="http://schemas.microsoft.com/office/drawing/2014/main" id="{8E6E9358-5D46-C6FC-0F9F-4C74F03868C5}"/>
                </a:ext>
              </a:extLst>
            </p:cNvPr>
            <p:cNvSpPr/>
            <p:nvPr/>
          </p:nvSpPr>
          <p:spPr>
            <a:xfrm>
              <a:off x="5267642" y="1943906"/>
              <a:ext cx="285750" cy="314325"/>
            </a:xfrm>
            <a:custGeom>
              <a:avLst/>
              <a:gdLst>
                <a:gd name="connsiteX0" fmla="*/ 285750 w 285750"/>
                <a:gd name="connsiteY0" fmla="*/ 146 h 314325"/>
                <a:gd name="connsiteX1" fmla="*/ 275272 w 285750"/>
                <a:gd name="connsiteY1" fmla="*/ 8718 h 314325"/>
                <a:gd name="connsiteX2" fmla="*/ 244793 w 285750"/>
                <a:gd name="connsiteY2" fmla="*/ 298278 h 314325"/>
                <a:gd name="connsiteX3" fmla="*/ 9525 w 285750"/>
                <a:gd name="connsiteY3" fmla="*/ 298278 h 314325"/>
                <a:gd name="connsiteX4" fmla="*/ 0 w 285750"/>
                <a:gd name="connsiteY4" fmla="*/ 307803 h 314325"/>
                <a:gd name="connsiteX5" fmla="*/ 9525 w 285750"/>
                <a:gd name="connsiteY5" fmla="*/ 317328 h 314325"/>
                <a:gd name="connsiteX6" fmla="*/ 254318 w 285750"/>
                <a:gd name="connsiteY6" fmla="*/ 317328 h 314325"/>
                <a:gd name="connsiteX7" fmla="*/ 263843 w 285750"/>
                <a:gd name="connsiteY7" fmla="*/ 308756 h 314325"/>
                <a:gd name="connsiteX8" fmla="*/ 294322 w 285750"/>
                <a:gd name="connsiteY8" fmla="*/ 10623 h 314325"/>
                <a:gd name="connsiteX9" fmla="*/ 285750 w 285750"/>
                <a:gd name="connsiteY9" fmla="*/ 146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5750" h="314325">
                  <a:moveTo>
                    <a:pt x="285750" y="146"/>
                  </a:moveTo>
                  <a:cubicBezTo>
                    <a:pt x="280035" y="-807"/>
                    <a:pt x="276225" y="3003"/>
                    <a:pt x="275272" y="8718"/>
                  </a:cubicBezTo>
                  <a:lnTo>
                    <a:pt x="244793" y="298278"/>
                  </a:lnTo>
                  <a:lnTo>
                    <a:pt x="9525" y="298278"/>
                  </a:lnTo>
                  <a:cubicBezTo>
                    <a:pt x="3810" y="298278"/>
                    <a:pt x="0" y="302088"/>
                    <a:pt x="0" y="307803"/>
                  </a:cubicBezTo>
                  <a:cubicBezTo>
                    <a:pt x="0" y="313518"/>
                    <a:pt x="3810" y="317328"/>
                    <a:pt x="9525" y="317328"/>
                  </a:cubicBezTo>
                  <a:lnTo>
                    <a:pt x="254318" y="317328"/>
                  </a:lnTo>
                  <a:cubicBezTo>
                    <a:pt x="259080" y="317328"/>
                    <a:pt x="262890" y="313518"/>
                    <a:pt x="263843" y="308756"/>
                  </a:cubicBezTo>
                  <a:lnTo>
                    <a:pt x="294322" y="10623"/>
                  </a:lnTo>
                  <a:cubicBezTo>
                    <a:pt x="295275" y="4908"/>
                    <a:pt x="291465" y="1098"/>
                    <a:pt x="285750" y="146"/>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 name="Freeform: Shape 6">
              <a:extLst>
                <a:ext uri="{FF2B5EF4-FFF2-40B4-BE49-F238E27FC236}">
                  <a16:creationId xmlns:a16="http://schemas.microsoft.com/office/drawing/2014/main" id="{CC0BED68-94C9-9974-3960-9385C1CF3DD4}"/>
                </a:ext>
              </a:extLst>
            </p:cNvPr>
            <p:cNvSpPr/>
            <p:nvPr/>
          </p:nvSpPr>
          <p:spPr>
            <a:xfrm>
              <a:off x="5547531" y="1852466"/>
              <a:ext cx="19050" cy="57150"/>
            </a:xfrm>
            <a:custGeom>
              <a:avLst/>
              <a:gdLst>
                <a:gd name="connsiteX0" fmla="*/ 14433 w 19050"/>
                <a:gd name="connsiteY0" fmla="*/ 146 h 57150"/>
                <a:gd name="connsiteX1" fmla="*/ 3956 w 19050"/>
                <a:gd name="connsiteY1" fmla="*/ 8718 h 57150"/>
                <a:gd name="connsiteX2" fmla="*/ 146 w 19050"/>
                <a:gd name="connsiteY2" fmla="*/ 52533 h 57150"/>
                <a:gd name="connsiteX3" fmla="*/ 8718 w 19050"/>
                <a:gd name="connsiteY3" fmla="*/ 63011 h 57150"/>
                <a:gd name="connsiteX4" fmla="*/ 9671 w 19050"/>
                <a:gd name="connsiteY4" fmla="*/ 63011 h 57150"/>
                <a:gd name="connsiteX5" fmla="*/ 19196 w 19050"/>
                <a:gd name="connsiteY5" fmla="*/ 54438 h 57150"/>
                <a:gd name="connsiteX6" fmla="*/ 23006 w 19050"/>
                <a:gd name="connsiteY6" fmla="*/ 10623 h 57150"/>
                <a:gd name="connsiteX7" fmla="*/ 14433 w 19050"/>
                <a:gd name="connsiteY7" fmla="*/ 14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 h="57150">
                  <a:moveTo>
                    <a:pt x="14433" y="146"/>
                  </a:moveTo>
                  <a:cubicBezTo>
                    <a:pt x="8718" y="-807"/>
                    <a:pt x="4908" y="3003"/>
                    <a:pt x="3956" y="8718"/>
                  </a:cubicBezTo>
                  <a:lnTo>
                    <a:pt x="146" y="52533"/>
                  </a:lnTo>
                  <a:cubicBezTo>
                    <a:pt x="-807" y="57296"/>
                    <a:pt x="3003" y="62058"/>
                    <a:pt x="8718" y="63011"/>
                  </a:cubicBezTo>
                  <a:cubicBezTo>
                    <a:pt x="8718" y="63011"/>
                    <a:pt x="9671" y="63011"/>
                    <a:pt x="9671" y="63011"/>
                  </a:cubicBezTo>
                  <a:cubicBezTo>
                    <a:pt x="14433" y="63011"/>
                    <a:pt x="18243" y="59201"/>
                    <a:pt x="19196" y="54438"/>
                  </a:cubicBezTo>
                  <a:lnTo>
                    <a:pt x="23006" y="10623"/>
                  </a:lnTo>
                  <a:cubicBezTo>
                    <a:pt x="23958" y="4908"/>
                    <a:pt x="20148" y="1098"/>
                    <a:pt x="14433" y="146"/>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 name="Freeform: Shape 7">
              <a:extLst>
                <a:ext uri="{FF2B5EF4-FFF2-40B4-BE49-F238E27FC236}">
                  <a16:creationId xmlns:a16="http://schemas.microsoft.com/office/drawing/2014/main" id="{884A27D3-086B-D273-8361-6B62B5199192}"/>
                </a:ext>
              </a:extLst>
            </p:cNvPr>
            <p:cNvSpPr/>
            <p:nvPr/>
          </p:nvSpPr>
          <p:spPr>
            <a:xfrm>
              <a:off x="5073331" y="1423841"/>
              <a:ext cx="657225" cy="876300"/>
            </a:xfrm>
            <a:custGeom>
              <a:avLst/>
              <a:gdLst>
                <a:gd name="connsiteX0" fmla="*/ 656273 w 657225"/>
                <a:gd name="connsiteY0" fmla="*/ 146 h 876300"/>
                <a:gd name="connsiteX1" fmla="*/ 481013 w 657225"/>
                <a:gd name="connsiteY1" fmla="*/ 28721 h 876300"/>
                <a:gd name="connsiteX2" fmla="*/ 433388 w 657225"/>
                <a:gd name="connsiteY2" fmla="*/ 70631 h 876300"/>
                <a:gd name="connsiteX3" fmla="*/ 402908 w 657225"/>
                <a:gd name="connsiteY3" fmla="*/ 183026 h 876300"/>
                <a:gd name="connsiteX4" fmla="*/ 9525 w 657225"/>
                <a:gd name="connsiteY4" fmla="*/ 183026 h 876300"/>
                <a:gd name="connsiteX5" fmla="*/ 2858 w 657225"/>
                <a:gd name="connsiteY5" fmla="*/ 185883 h 876300"/>
                <a:gd name="connsiteX6" fmla="*/ 0 w 657225"/>
                <a:gd name="connsiteY6" fmla="*/ 193503 h 876300"/>
                <a:gd name="connsiteX7" fmla="*/ 20003 w 657225"/>
                <a:gd name="connsiteY7" fmla="*/ 387813 h 876300"/>
                <a:gd name="connsiteX8" fmla="*/ 19050 w 657225"/>
                <a:gd name="connsiteY8" fmla="*/ 390671 h 876300"/>
                <a:gd name="connsiteX9" fmla="*/ 20003 w 657225"/>
                <a:gd name="connsiteY9" fmla="*/ 395433 h 876300"/>
                <a:gd name="connsiteX10" fmla="*/ 69533 w 657225"/>
                <a:gd name="connsiteY10" fmla="*/ 867873 h 876300"/>
                <a:gd name="connsiteX11" fmla="*/ 79058 w 657225"/>
                <a:gd name="connsiteY11" fmla="*/ 876446 h 876300"/>
                <a:gd name="connsiteX12" fmla="*/ 481965 w 657225"/>
                <a:gd name="connsiteY12" fmla="*/ 876446 h 876300"/>
                <a:gd name="connsiteX13" fmla="*/ 491490 w 657225"/>
                <a:gd name="connsiteY13" fmla="*/ 867873 h 876300"/>
                <a:gd name="connsiteX14" fmla="*/ 541020 w 657225"/>
                <a:gd name="connsiteY14" fmla="*/ 395433 h 876300"/>
                <a:gd name="connsiteX15" fmla="*/ 541973 w 657225"/>
                <a:gd name="connsiteY15" fmla="*/ 390671 h 876300"/>
                <a:gd name="connsiteX16" fmla="*/ 541020 w 657225"/>
                <a:gd name="connsiteY16" fmla="*/ 387813 h 876300"/>
                <a:gd name="connsiteX17" fmla="*/ 561023 w 657225"/>
                <a:gd name="connsiteY17" fmla="*/ 193503 h 876300"/>
                <a:gd name="connsiteX18" fmla="*/ 558165 w 657225"/>
                <a:gd name="connsiteY18" fmla="*/ 185883 h 876300"/>
                <a:gd name="connsiteX19" fmla="*/ 551498 w 657225"/>
                <a:gd name="connsiteY19" fmla="*/ 183026 h 876300"/>
                <a:gd name="connsiteX20" fmla="*/ 422910 w 657225"/>
                <a:gd name="connsiteY20" fmla="*/ 183026 h 876300"/>
                <a:gd name="connsiteX21" fmla="*/ 451485 w 657225"/>
                <a:gd name="connsiteY21" fmla="*/ 76346 h 876300"/>
                <a:gd name="connsiteX22" fmla="*/ 482918 w 657225"/>
                <a:gd name="connsiteY22" fmla="*/ 47771 h 876300"/>
                <a:gd name="connsiteX23" fmla="*/ 658178 w 657225"/>
                <a:gd name="connsiteY23" fmla="*/ 19196 h 876300"/>
                <a:gd name="connsiteX24" fmla="*/ 665798 w 657225"/>
                <a:gd name="connsiteY24" fmla="*/ 8718 h 876300"/>
                <a:gd name="connsiteX25" fmla="*/ 656273 w 657225"/>
                <a:gd name="connsiteY25" fmla="*/ 146 h 876300"/>
                <a:gd name="connsiteX26" fmla="*/ 398145 w 657225"/>
                <a:gd name="connsiteY26" fmla="*/ 202076 h 876300"/>
                <a:gd name="connsiteX27" fmla="*/ 349568 w 657225"/>
                <a:gd name="connsiteY27" fmla="*/ 381146 h 876300"/>
                <a:gd name="connsiteX28" fmla="*/ 39053 w 657225"/>
                <a:gd name="connsiteY28" fmla="*/ 381146 h 876300"/>
                <a:gd name="connsiteX29" fmla="*/ 20003 w 657225"/>
                <a:gd name="connsiteY29" fmla="*/ 202076 h 876300"/>
                <a:gd name="connsiteX30" fmla="*/ 398145 w 657225"/>
                <a:gd name="connsiteY30" fmla="*/ 202076 h 876300"/>
                <a:gd name="connsiteX31" fmla="*/ 475297 w 657225"/>
                <a:gd name="connsiteY31" fmla="*/ 857396 h 876300"/>
                <a:gd name="connsiteX32" fmla="*/ 88583 w 657225"/>
                <a:gd name="connsiteY32" fmla="*/ 857396 h 876300"/>
                <a:gd name="connsiteX33" fmla="*/ 40958 w 657225"/>
                <a:gd name="connsiteY33" fmla="*/ 400196 h 876300"/>
                <a:gd name="connsiteX34" fmla="*/ 343853 w 657225"/>
                <a:gd name="connsiteY34" fmla="*/ 400196 h 876300"/>
                <a:gd name="connsiteX35" fmla="*/ 243840 w 657225"/>
                <a:gd name="connsiteY35" fmla="*/ 770718 h 876300"/>
                <a:gd name="connsiteX36" fmla="*/ 250508 w 657225"/>
                <a:gd name="connsiteY36" fmla="*/ 782148 h 876300"/>
                <a:gd name="connsiteX37" fmla="*/ 253365 w 657225"/>
                <a:gd name="connsiteY37" fmla="*/ 782148 h 876300"/>
                <a:gd name="connsiteX38" fmla="*/ 262890 w 657225"/>
                <a:gd name="connsiteY38" fmla="*/ 775481 h 876300"/>
                <a:gd name="connsiteX39" fmla="*/ 363855 w 657225"/>
                <a:gd name="connsiteY39" fmla="*/ 400196 h 876300"/>
                <a:gd name="connsiteX40" fmla="*/ 522922 w 657225"/>
                <a:gd name="connsiteY40" fmla="*/ 400196 h 876300"/>
                <a:gd name="connsiteX41" fmla="*/ 475297 w 657225"/>
                <a:gd name="connsiteY41" fmla="*/ 857396 h 876300"/>
                <a:gd name="connsiteX42" fmla="*/ 542925 w 657225"/>
                <a:gd name="connsiteY42" fmla="*/ 202076 h 876300"/>
                <a:gd name="connsiteX43" fmla="*/ 523875 w 657225"/>
                <a:gd name="connsiteY43" fmla="*/ 381146 h 876300"/>
                <a:gd name="connsiteX44" fmla="*/ 369570 w 657225"/>
                <a:gd name="connsiteY44" fmla="*/ 381146 h 876300"/>
                <a:gd name="connsiteX45" fmla="*/ 418148 w 657225"/>
                <a:gd name="connsiteY45" fmla="*/ 202076 h 876300"/>
                <a:gd name="connsiteX46" fmla="*/ 542925 w 657225"/>
                <a:gd name="connsiteY46" fmla="*/ 202076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876300">
                  <a:moveTo>
                    <a:pt x="656273" y="146"/>
                  </a:moveTo>
                  <a:lnTo>
                    <a:pt x="481013" y="28721"/>
                  </a:lnTo>
                  <a:cubicBezTo>
                    <a:pt x="458153" y="31578"/>
                    <a:pt x="441008" y="47771"/>
                    <a:pt x="433388" y="70631"/>
                  </a:cubicBezTo>
                  <a:lnTo>
                    <a:pt x="402908" y="183026"/>
                  </a:lnTo>
                  <a:lnTo>
                    <a:pt x="9525" y="183026"/>
                  </a:lnTo>
                  <a:cubicBezTo>
                    <a:pt x="6668" y="183026"/>
                    <a:pt x="3810" y="183978"/>
                    <a:pt x="2858" y="185883"/>
                  </a:cubicBezTo>
                  <a:cubicBezTo>
                    <a:pt x="953" y="187788"/>
                    <a:pt x="0" y="190646"/>
                    <a:pt x="0" y="193503"/>
                  </a:cubicBezTo>
                  <a:lnTo>
                    <a:pt x="20003" y="387813"/>
                  </a:lnTo>
                  <a:cubicBezTo>
                    <a:pt x="20003" y="388766"/>
                    <a:pt x="19050" y="389718"/>
                    <a:pt x="19050" y="390671"/>
                  </a:cubicBezTo>
                  <a:cubicBezTo>
                    <a:pt x="19050" y="392576"/>
                    <a:pt x="20003" y="393528"/>
                    <a:pt x="20003" y="395433"/>
                  </a:cubicBezTo>
                  <a:lnTo>
                    <a:pt x="69533" y="867873"/>
                  </a:lnTo>
                  <a:cubicBezTo>
                    <a:pt x="70485" y="872636"/>
                    <a:pt x="74295" y="876446"/>
                    <a:pt x="79058" y="876446"/>
                  </a:cubicBezTo>
                  <a:lnTo>
                    <a:pt x="481965" y="876446"/>
                  </a:lnTo>
                  <a:cubicBezTo>
                    <a:pt x="486728" y="876446"/>
                    <a:pt x="490538" y="872636"/>
                    <a:pt x="491490" y="867873"/>
                  </a:cubicBezTo>
                  <a:lnTo>
                    <a:pt x="541020" y="395433"/>
                  </a:lnTo>
                  <a:cubicBezTo>
                    <a:pt x="541973" y="394481"/>
                    <a:pt x="541973" y="392576"/>
                    <a:pt x="541973" y="390671"/>
                  </a:cubicBezTo>
                  <a:cubicBezTo>
                    <a:pt x="541973" y="389718"/>
                    <a:pt x="541973" y="388766"/>
                    <a:pt x="541020" y="387813"/>
                  </a:cubicBezTo>
                  <a:lnTo>
                    <a:pt x="561023" y="193503"/>
                  </a:lnTo>
                  <a:cubicBezTo>
                    <a:pt x="561023" y="190646"/>
                    <a:pt x="560070" y="187788"/>
                    <a:pt x="558165" y="185883"/>
                  </a:cubicBezTo>
                  <a:cubicBezTo>
                    <a:pt x="556260" y="183978"/>
                    <a:pt x="553403" y="183026"/>
                    <a:pt x="551498" y="183026"/>
                  </a:cubicBezTo>
                  <a:lnTo>
                    <a:pt x="422910" y="183026"/>
                  </a:lnTo>
                  <a:lnTo>
                    <a:pt x="451485" y="76346"/>
                  </a:lnTo>
                  <a:cubicBezTo>
                    <a:pt x="456247" y="60153"/>
                    <a:pt x="467678" y="49676"/>
                    <a:pt x="482918" y="47771"/>
                  </a:cubicBezTo>
                  <a:lnTo>
                    <a:pt x="658178" y="19196"/>
                  </a:lnTo>
                  <a:cubicBezTo>
                    <a:pt x="662940" y="18243"/>
                    <a:pt x="666750" y="13481"/>
                    <a:pt x="665798" y="8718"/>
                  </a:cubicBezTo>
                  <a:cubicBezTo>
                    <a:pt x="666750" y="3003"/>
                    <a:pt x="661988" y="-807"/>
                    <a:pt x="656273" y="146"/>
                  </a:cubicBezTo>
                  <a:close/>
                  <a:moveTo>
                    <a:pt x="398145" y="202076"/>
                  </a:moveTo>
                  <a:lnTo>
                    <a:pt x="349568" y="381146"/>
                  </a:lnTo>
                  <a:lnTo>
                    <a:pt x="39053" y="381146"/>
                  </a:lnTo>
                  <a:lnTo>
                    <a:pt x="20003" y="202076"/>
                  </a:lnTo>
                  <a:lnTo>
                    <a:pt x="398145" y="202076"/>
                  </a:lnTo>
                  <a:close/>
                  <a:moveTo>
                    <a:pt x="475297" y="857396"/>
                  </a:moveTo>
                  <a:lnTo>
                    <a:pt x="88583" y="857396"/>
                  </a:lnTo>
                  <a:lnTo>
                    <a:pt x="40958" y="400196"/>
                  </a:lnTo>
                  <a:lnTo>
                    <a:pt x="343853" y="400196"/>
                  </a:lnTo>
                  <a:lnTo>
                    <a:pt x="243840" y="770718"/>
                  </a:lnTo>
                  <a:cubicBezTo>
                    <a:pt x="242888" y="775481"/>
                    <a:pt x="245745" y="781196"/>
                    <a:pt x="250508" y="782148"/>
                  </a:cubicBezTo>
                  <a:cubicBezTo>
                    <a:pt x="251460" y="782148"/>
                    <a:pt x="252413" y="782148"/>
                    <a:pt x="253365" y="782148"/>
                  </a:cubicBezTo>
                  <a:cubicBezTo>
                    <a:pt x="257175" y="782148"/>
                    <a:pt x="260985" y="779291"/>
                    <a:pt x="262890" y="775481"/>
                  </a:cubicBezTo>
                  <a:lnTo>
                    <a:pt x="363855" y="400196"/>
                  </a:lnTo>
                  <a:lnTo>
                    <a:pt x="522922" y="400196"/>
                  </a:lnTo>
                  <a:lnTo>
                    <a:pt x="475297" y="857396"/>
                  </a:lnTo>
                  <a:close/>
                  <a:moveTo>
                    <a:pt x="542925" y="202076"/>
                  </a:moveTo>
                  <a:lnTo>
                    <a:pt x="523875" y="381146"/>
                  </a:lnTo>
                  <a:lnTo>
                    <a:pt x="369570" y="381146"/>
                  </a:lnTo>
                  <a:lnTo>
                    <a:pt x="418148" y="202076"/>
                  </a:lnTo>
                  <a:lnTo>
                    <a:pt x="542925" y="202076"/>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9" name="Group 8">
            <a:extLst>
              <a:ext uri="{FF2B5EF4-FFF2-40B4-BE49-F238E27FC236}">
                <a16:creationId xmlns:a16="http://schemas.microsoft.com/office/drawing/2014/main" id="{1E666F69-6D6B-2997-F3D5-91EF5593F1B0}"/>
              </a:ext>
            </a:extLst>
          </p:cNvPr>
          <p:cNvGrpSpPr>
            <a:grpSpLocks noChangeAspect="1"/>
          </p:cNvGrpSpPr>
          <p:nvPr/>
        </p:nvGrpSpPr>
        <p:grpSpPr>
          <a:xfrm>
            <a:off x="5780621" y="5165258"/>
            <a:ext cx="640080" cy="839449"/>
            <a:chOff x="5059044" y="2597102"/>
            <a:chExt cx="581025" cy="762000"/>
          </a:xfrm>
          <a:solidFill>
            <a:schemeClr val="accent1"/>
          </a:solidFill>
        </p:grpSpPr>
        <p:sp>
          <p:nvSpPr>
            <p:cNvPr id="10" name="Freeform: Shape 9">
              <a:extLst>
                <a:ext uri="{FF2B5EF4-FFF2-40B4-BE49-F238E27FC236}">
                  <a16:creationId xmlns:a16="http://schemas.microsoft.com/office/drawing/2014/main" id="{C4E890EF-2FDD-47F2-8DAB-E93E40954215}"/>
                </a:ext>
              </a:extLst>
            </p:cNvPr>
            <p:cNvSpPr/>
            <p:nvPr/>
          </p:nvSpPr>
          <p:spPr>
            <a:xfrm>
              <a:off x="5316119" y="2648902"/>
              <a:ext cx="76200" cy="152400"/>
            </a:xfrm>
            <a:custGeom>
              <a:avLst/>
              <a:gdLst>
                <a:gd name="connsiteX0" fmla="*/ 51535 w 76200"/>
                <a:gd name="connsiteY0" fmla="*/ 139065 h 152400"/>
                <a:gd name="connsiteX1" fmla="*/ 75347 w 76200"/>
                <a:gd name="connsiteY1" fmla="*/ 89535 h 152400"/>
                <a:gd name="connsiteX2" fmla="*/ 39152 w 76200"/>
                <a:gd name="connsiteY2" fmla="*/ 63817 h 152400"/>
                <a:gd name="connsiteX3" fmla="*/ 26770 w 76200"/>
                <a:gd name="connsiteY3" fmla="*/ 51435 h 152400"/>
                <a:gd name="connsiteX4" fmla="*/ 39152 w 76200"/>
                <a:gd name="connsiteY4" fmla="*/ 39052 h 152400"/>
                <a:gd name="connsiteX5" fmla="*/ 51535 w 76200"/>
                <a:gd name="connsiteY5" fmla="*/ 51435 h 152400"/>
                <a:gd name="connsiteX6" fmla="*/ 77252 w 76200"/>
                <a:gd name="connsiteY6" fmla="*/ 51435 h 152400"/>
                <a:gd name="connsiteX7" fmla="*/ 51535 w 76200"/>
                <a:gd name="connsiteY7" fmla="*/ 15240 h 152400"/>
                <a:gd name="connsiteX8" fmla="*/ 51535 w 76200"/>
                <a:gd name="connsiteY8" fmla="*/ 0 h 152400"/>
                <a:gd name="connsiteX9" fmla="*/ 25817 w 76200"/>
                <a:gd name="connsiteY9" fmla="*/ 0 h 152400"/>
                <a:gd name="connsiteX10" fmla="*/ 25817 w 76200"/>
                <a:gd name="connsiteY10" fmla="*/ 15240 h 152400"/>
                <a:gd name="connsiteX11" fmla="*/ 2005 w 76200"/>
                <a:gd name="connsiteY11" fmla="*/ 64770 h 152400"/>
                <a:gd name="connsiteX12" fmla="*/ 38200 w 76200"/>
                <a:gd name="connsiteY12" fmla="*/ 90488 h 152400"/>
                <a:gd name="connsiteX13" fmla="*/ 50582 w 76200"/>
                <a:gd name="connsiteY13" fmla="*/ 102870 h 152400"/>
                <a:gd name="connsiteX14" fmla="*/ 38200 w 76200"/>
                <a:gd name="connsiteY14" fmla="*/ 115252 h 152400"/>
                <a:gd name="connsiteX15" fmla="*/ 25817 w 76200"/>
                <a:gd name="connsiteY15" fmla="*/ 102870 h 152400"/>
                <a:gd name="connsiteX16" fmla="*/ 100 w 76200"/>
                <a:gd name="connsiteY16" fmla="*/ 102870 h 152400"/>
                <a:gd name="connsiteX17" fmla="*/ 25817 w 76200"/>
                <a:gd name="connsiteY17" fmla="*/ 139065 h 152400"/>
                <a:gd name="connsiteX18" fmla="*/ 25817 w 76200"/>
                <a:gd name="connsiteY18" fmla="*/ 154305 h 152400"/>
                <a:gd name="connsiteX19" fmla="*/ 51535 w 76200"/>
                <a:gd name="connsiteY19" fmla="*/ 154305 h 152400"/>
                <a:gd name="connsiteX20" fmla="*/ 51535 w 76200"/>
                <a:gd name="connsiteY20" fmla="*/ 139065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 h="152400">
                  <a:moveTo>
                    <a:pt x="51535" y="139065"/>
                  </a:moveTo>
                  <a:cubicBezTo>
                    <a:pt x="71537" y="132397"/>
                    <a:pt x="82015" y="110490"/>
                    <a:pt x="75347" y="89535"/>
                  </a:cubicBezTo>
                  <a:cubicBezTo>
                    <a:pt x="69632" y="74295"/>
                    <a:pt x="55345" y="63817"/>
                    <a:pt x="39152" y="63817"/>
                  </a:cubicBezTo>
                  <a:cubicBezTo>
                    <a:pt x="32485" y="63817"/>
                    <a:pt x="26770" y="58102"/>
                    <a:pt x="26770" y="51435"/>
                  </a:cubicBezTo>
                  <a:cubicBezTo>
                    <a:pt x="26770" y="44767"/>
                    <a:pt x="32485" y="39052"/>
                    <a:pt x="39152" y="39052"/>
                  </a:cubicBezTo>
                  <a:cubicBezTo>
                    <a:pt x="45820" y="39052"/>
                    <a:pt x="51535" y="44767"/>
                    <a:pt x="51535" y="51435"/>
                  </a:cubicBezTo>
                  <a:lnTo>
                    <a:pt x="77252" y="51435"/>
                  </a:lnTo>
                  <a:cubicBezTo>
                    <a:pt x="77252" y="35242"/>
                    <a:pt x="66775" y="20955"/>
                    <a:pt x="51535" y="15240"/>
                  </a:cubicBezTo>
                  <a:lnTo>
                    <a:pt x="51535" y="0"/>
                  </a:lnTo>
                  <a:lnTo>
                    <a:pt x="25817" y="0"/>
                  </a:lnTo>
                  <a:lnTo>
                    <a:pt x="25817" y="15240"/>
                  </a:lnTo>
                  <a:cubicBezTo>
                    <a:pt x="5815" y="21907"/>
                    <a:pt x="-4663" y="43815"/>
                    <a:pt x="2005" y="64770"/>
                  </a:cubicBezTo>
                  <a:cubicBezTo>
                    <a:pt x="7720" y="80010"/>
                    <a:pt x="22007" y="90488"/>
                    <a:pt x="38200" y="90488"/>
                  </a:cubicBezTo>
                  <a:cubicBezTo>
                    <a:pt x="44867" y="90488"/>
                    <a:pt x="50582" y="96202"/>
                    <a:pt x="50582" y="102870"/>
                  </a:cubicBezTo>
                  <a:cubicBezTo>
                    <a:pt x="50582" y="109538"/>
                    <a:pt x="44867" y="115252"/>
                    <a:pt x="38200" y="115252"/>
                  </a:cubicBezTo>
                  <a:cubicBezTo>
                    <a:pt x="31532" y="115252"/>
                    <a:pt x="25817" y="109538"/>
                    <a:pt x="25817" y="102870"/>
                  </a:cubicBezTo>
                  <a:lnTo>
                    <a:pt x="100" y="102870"/>
                  </a:lnTo>
                  <a:cubicBezTo>
                    <a:pt x="100" y="119063"/>
                    <a:pt x="10577" y="133350"/>
                    <a:pt x="25817" y="139065"/>
                  </a:cubicBezTo>
                  <a:lnTo>
                    <a:pt x="25817" y="154305"/>
                  </a:lnTo>
                  <a:lnTo>
                    <a:pt x="51535" y="154305"/>
                  </a:lnTo>
                  <a:lnTo>
                    <a:pt x="51535" y="139065"/>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1" name="Freeform: Shape 10">
              <a:extLst>
                <a:ext uri="{FF2B5EF4-FFF2-40B4-BE49-F238E27FC236}">
                  <a16:creationId xmlns:a16="http://schemas.microsoft.com/office/drawing/2014/main" id="{0D492D13-6362-EE66-C460-6EFD46FA4341}"/>
                </a:ext>
              </a:extLst>
            </p:cNvPr>
            <p:cNvSpPr/>
            <p:nvPr/>
          </p:nvSpPr>
          <p:spPr>
            <a:xfrm>
              <a:off x="5059044" y="2597102"/>
              <a:ext cx="581025" cy="762000"/>
            </a:xfrm>
            <a:custGeom>
              <a:avLst/>
              <a:gdLst>
                <a:gd name="connsiteX0" fmla="*/ 92393 w 581025"/>
                <a:gd name="connsiteY0" fmla="*/ 665210 h 762000"/>
                <a:gd name="connsiteX1" fmla="*/ 111443 w 581025"/>
                <a:gd name="connsiteY1" fmla="*/ 741410 h 762000"/>
                <a:gd name="connsiteX2" fmla="*/ 148590 w 581025"/>
                <a:gd name="connsiteY2" fmla="*/ 770937 h 762000"/>
                <a:gd name="connsiteX3" fmla="*/ 186690 w 581025"/>
                <a:gd name="connsiteY3" fmla="*/ 770937 h 762000"/>
                <a:gd name="connsiteX4" fmla="*/ 222885 w 581025"/>
                <a:gd name="connsiteY4" fmla="*/ 744267 h 762000"/>
                <a:gd name="connsiteX5" fmla="*/ 240030 w 581025"/>
                <a:gd name="connsiteY5" fmla="*/ 693785 h 762000"/>
                <a:gd name="connsiteX6" fmla="*/ 349568 w 581025"/>
                <a:gd name="connsiteY6" fmla="*/ 693785 h 762000"/>
                <a:gd name="connsiteX7" fmla="*/ 366713 w 581025"/>
                <a:gd name="connsiteY7" fmla="*/ 744267 h 762000"/>
                <a:gd name="connsiteX8" fmla="*/ 402907 w 581025"/>
                <a:gd name="connsiteY8" fmla="*/ 770937 h 762000"/>
                <a:gd name="connsiteX9" fmla="*/ 441007 w 581025"/>
                <a:gd name="connsiteY9" fmla="*/ 770937 h 762000"/>
                <a:gd name="connsiteX10" fmla="*/ 478155 w 581025"/>
                <a:gd name="connsiteY10" fmla="*/ 741410 h 762000"/>
                <a:gd name="connsiteX11" fmla="*/ 497205 w 581025"/>
                <a:gd name="connsiteY11" fmla="*/ 665210 h 762000"/>
                <a:gd name="connsiteX12" fmla="*/ 589598 w 581025"/>
                <a:gd name="connsiteY12" fmla="*/ 501380 h 762000"/>
                <a:gd name="connsiteX13" fmla="*/ 560070 w 581025"/>
                <a:gd name="connsiteY13" fmla="*/ 372792 h 762000"/>
                <a:gd name="connsiteX14" fmla="*/ 563880 w 581025"/>
                <a:gd name="connsiteY14" fmla="*/ 372792 h 762000"/>
                <a:gd name="connsiteX15" fmla="*/ 576263 w 581025"/>
                <a:gd name="connsiteY15" fmla="*/ 360410 h 762000"/>
                <a:gd name="connsiteX16" fmla="*/ 435293 w 581025"/>
                <a:gd name="connsiteY16" fmla="*/ 219440 h 762000"/>
                <a:gd name="connsiteX17" fmla="*/ 422910 w 581025"/>
                <a:gd name="connsiteY17" fmla="*/ 231822 h 762000"/>
                <a:gd name="connsiteX18" fmla="*/ 422910 w 581025"/>
                <a:gd name="connsiteY18" fmla="*/ 235632 h 762000"/>
                <a:gd name="connsiteX19" fmla="*/ 384810 w 581025"/>
                <a:gd name="connsiteY19" fmla="*/ 220392 h 762000"/>
                <a:gd name="connsiteX20" fmla="*/ 386715 w 581025"/>
                <a:gd name="connsiteY20" fmla="*/ 38465 h 762000"/>
                <a:gd name="connsiteX21" fmla="*/ 204787 w 581025"/>
                <a:gd name="connsiteY21" fmla="*/ 36560 h 762000"/>
                <a:gd name="connsiteX22" fmla="*/ 202882 w 581025"/>
                <a:gd name="connsiteY22" fmla="*/ 218487 h 762000"/>
                <a:gd name="connsiteX23" fmla="*/ 204787 w 581025"/>
                <a:gd name="connsiteY23" fmla="*/ 220392 h 762000"/>
                <a:gd name="connsiteX24" fmla="*/ 166687 w 581025"/>
                <a:gd name="connsiteY24" fmla="*/ 235632 h 762000"/>
                <a:gd name="connsiteX25" fmla="*/ 166687 w 581025"/>
                <a:gd name="connsiteY25" fmla="*/ 231822 h 762000"/>
                <a:gd name="connsiteX26" fmla="*/ 154305 w 581025"/>
                <a:gd name="connsiteY26" fmla="*/ 219440 h 762000"/>
                <a:gd name="connsiteX27" fmla="*/ 13335 w 581025"/>
                <a:gd name="connsiteY27" fmla="*/ 360410 h 762000"/>
                <a:gd name="connsiteX28" fmla="*/ 25717 w 581025"/>
                <a:gd name="connsiteY28" fmla="*/ 372792 h 762000"/>
                <a:gd name="connsiteX29" fmla="*/ 29527 w 581025"/>
                <a:gd name="connsiteY29" fmla="*/ 372792 h 762000"/>
                <a:gd name="connsiteX30" fmla="*/ 0 w 581025"/>
                <a:gd name="connsiteY30" fmla="*/ 501380 h 762000"/>
                <a:gd name="connsiteX31" fmla="*/ 92393 w 581025"/>
                <a:gd name="connsiteY31" fmla="*/ 665210 h 762000"/>
                <a:gd name="connsiteX32" fmla="*/ 200025 w 581025"/>
                <a:gd name="connsiteY32" fmla="*/ 736647 h 762000"/>
                <a:gd name="connsiteX33" fmla="*/ 187643 w 581025"/>
                <a:gd name="connsiteY33" fmla="*/ 745220 h 762000"/>
                <a:gd name="connsiteX34" fmla="*/ 149543 w 581025"/>
                <a:gd name="connsiteY34" fmla="*/ 745220 h 762000"/>
                <a:gd name="connsiteX35" fmla="*/ 137160 w 581025"/>
                <a:gd name="connsiteY35" fmla="*/ 735695 h 762000"/>
                <a:gd name="connsiteX36" fmla="*/ 123825 w 581025"/>
                <a:gd name="connsiteY36" fmla="*/ 680450 h 762000"/>
                <a:gd name="connsiteX37" fmla="*/ 194310 w 581025"/>
                <a:gd name="connsiteY37" fmla="*/ 693785 h 762000"/>
                <a:gd name="connsiteX38" fmla="*/ 215265 w 581025"/>
                <a:gd name="connsiteY38" fmla="*/ 693785 h 762000"/>
                <a:gd name="connsiteX39" fmla="*/ 200025 w 581025"/>
                <a:gd name="connsiteY39" fmla="*/ 736647 h 762000"/>
                <a:gd name="connsiteX40" fmla="*/ 455295 w 581025"/>
                <a:gd name="connsiteY40" fmla="*/ 735695 h 762000"/>
                <a:gd name="connsiteX41" fmla="*/ 442913 w 581025"/>
                <a:gd name="connsiteY41" fmla="*/ 745220 h 762000"/>
                <a:gd name="connsiteX42" fmla="*/ 404813 w 581025"/>
                <a:gd name="connsiteY42" fmla="*/ 745220 h 762000"/>
                <a:gd name="connsiteX43" fmla="*/ 392430 w 581025"/>
                <a:gd name="connsiteY43" fmla="*/ 736647 h 762000"/>
                <a:gd name="connsiteX44" fmla="*/ 378143 w 581025"/>
                <a:gd name="connsiteY44" fmla="*/ 693785 h 762000"/>
                <a:gd name="connsiteX45" fmla="*/ 399098 w 581025"/>
                <a:gd name="connsiteY45" fmla="*/ 693785 h 762000"/>
                <a:gd name="connsiteX46" fmla="*/ 469582 w 581025"/>
                <a:gd name="connsiteY46" fmla="*/ 680450 h 762000"/>
                <a:gd name="connsiteX47" fmla="*/ 455295 w 581025"/>
                <a:gd name="connsiteY47" fmla="*/ 735695 h 762000"/>
                <a:gd name="connsiteX48" fmla="*/ 450532 w 581025"/>
                <a:gd name="connsiteY48" fmla="*/ 245157 h 762000"/>
                <a:gd name="connsiteX49" fmla="*/ 552450 w 581025"/>
                <a:gd name="connsiteY49" fmla="*/ 347075 h 762000"/>
                <a:gd name="connsiteX50" fmla="*/ 450532 w 581025"/>
                <a:gd name="connsiteY50" fmla="*/ 347075 h 762000"/>
                <a:gd name="connsiteX51" fmla="*/ 450532 w 581025"/>
                <a:gd name="connsiteY51" fmla="*/ 245157 h 762000"/>
                <a:gd name="connsiteX52" fmla="*/ 193357 w 581025"/>
                <a:gd name="connsiteY52" fmla="*/ 128952 h 762000"/>
                <a:gd name="connsiteX53" fmla="*/ 296228 w 581025"/>
                <a:gd name="connsiteY53" fmla="*/ 26082 h 762000"/>
                <a:gd name="connsiteX54" fmla="*/ 399098 w 581025"/>
                <a:gd name="connsiteY54" fmla="*/ 128952 h 762000"/>
                <a:gd name="connsiteX55" fmla="*/ 356235 w 581025"/>
                <a:gd name="connsiteY55" fmla="*/ 212772 h 762000"/>
                <a:gd name="connsiteX56" fmla="*/ 236220 w 581025"/>
                <a:gd name="connsiteY56" fmla="*/ 212772 h 762000"/>
                <a:gd name="connsiteX57" fmla="*/ 193357 w 581025"/>
                <a:gd name="connsiteY57" fmla="*/ 128952 h 762000"/>
                <a:gd name="connsiteX58" fmla="*/ 141923 w 581025"/>
                <a:gd name="connsiteY58" fmla="*/ 245157 h 762000"/>
                <a:gd name="connsiteX59" fmla="*/ 141923 w 581025"/>
                <a:gd name="connsiteY59" fmla="*/ 347075 h 762000"/>
                <a:gd name="connsiteX60" fmla="*/ 40005 w 581025"/>
                <a:gd name="connsiteY60" fmla="*/ 347075 h 762000"/>
                <a:gd name="connsiteX61" fmla="*/ 141923 w 581025"/>
                <a:gd name="connsiteY61" fmla="*/ 245157 h 762000"/>
                <a:gd name="connsiteX62" fmla="*/ 155258 w 581025"/>
                <a:gd name="connsiteY62" fmla="*/ 372792 h 762000"/>
                <a:gd name="connsiteX63" fmla="*/ 167640 w 581025"/>
                <a:gd name="connsiteY63" fmla="*/ 360410 h 762000"/>
                <a:gd name="connsiteX64" fmla="*/ 167640 w 581025"/>
                <a:gd name="connsiteY64" fmla="*/ 264207 h 762000"/>
                <a:gd name="connsiteX65" fmla="*/ 424815 w 581025"/>
                <a:gd name="connsiteY65" fmla="*/ 264207 h 762000"/>
                <a:gd name="connsiteX66" fmla="*/ 424815 w 581025"/>
                <a:gd name="connsiteY66" fmla="*/ 360410 h 762000"/>
                <a:gd name="connsiteX67" fmla="*/ 437198 w 581025"/>
                <a:gd name="connsiteY67" fmla="*/ 372792 h 762000"/>
                <a:gd name="connsiteX68" fmla="*/ 533400 w 581025"/>
                <a:gd name="connsiteY68" fmla="*/ 372792 h 762000"/>
                <a:gd name="connsiteX69" fmla="*/ 565785 w 581025"/>
                <a:gd name="connsiteY69" fmla="*/ 501380 h 762000"/>
                <a:gd name="connsiteX70" fmla="*/ 399098 w 581025"/>
                <a:gd name="connsiteY70" fmla="*/ 668067 h 762000"/>
                <a:gd name="connsiteX71" fmla="*/ 193357 w 581025"/>
                <a:gd name="connsiteY71" fmla="*/ 668067 h 762000"/>
                <a:gd name="connsiteX72" fmla="*/ 26670 w 581025"/>
                <a:gd name="connsiteY72" fmla="*/ 501380 h 762000"/>
                <a:gd name="connsiteX73" fmla="*/ 59055 w 581025"/>
                <a:gd name="connsiteY73" fmla="*/ 372792 h 762000"/>
                <a:gd name="connsiteX74" fmla="*/ 155258 w 581025"/>
                <a:gd name="connsiteY74" fmla="*/ 372792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581025" h="762000">
                  <a:moveTo>
                    <a:pt x="92393" y="665210"/>
                  </a:moveTo>
                  <a:lnTo>
                    <a:pt x="111443" y="741410"/>
                  </a:lnTo>
                  <a:cubicBezTo>
                    <a:pt x="116205" y="758555"/>
                    <a:pt x="131445" y="770937"/>
                    <a:pt x="148590" y="770937"/>
                  </a:cubicBezTo>
                  <a:lnTo>
                    <a:pt x="186690" y="770937"/>
                  </a:lnTo>
                  <a:cubicBezTo>
                    <a:pt x="202882" y="770937"/>
                    <a:pt x="218123" y="760460"/>
                    <a:pt x="222885" y="744267"/>
                  </a:cubicBezTo>
                  <a:lnTo>
                    <a:pt x="240030" y="693785"/>
                  </a:lnTo>
                  <a:lnTo>
                    <a:pt x="349568" y="693785"/>
                  </a:lnTo>
                  <a:lnTo>
                    <a:pt x="366713" y="744267"/>
                  </a:lnTo>
                  <a:cubicBezTo>
                    <a:pt x="372428" y="760460"/>
                    <a:pt x="386715" y="770937"/>
                    <a:pt x="402907" y="770937"/>
                  </a:cubicBezTo>
                  <a:lnTo>
                    <a:pt x="441007" y="770937"/>
                  </a:lnTo>
                  <a:cubicBezTo>
                    <a:pt x="459105" y="770937"/>
                    <a:pt x="474345" y="758555"/>
                    <a:pt x="478155" y="741410"/>
                  </a:cubicBezTo>
                  <a:lnTo>
                    <a:pt x="497205" y="665210"/>
                  </a:lnTo>
                  <a:cubicBezTo>
                    <a:pt x="554355" y="629967"/>
                    <a:pt x="588645" y="568055"/>
                    <a:pt x="589598" y="501380"/>
                  </a:cubicBezTo>
                  <a:cubicBezTo>
                    <a:pt x="589598" y="456612"/>
                    <a:pt x="579120" y="412797"/>
                    <a:pt x="560070" y="372792"/>
                  </a:cubicBezTo>
                  <a:lnTo>
                    <a:pt x="563880" y="372792"/>
                  </a:lnTo>
                  <a:cubicBezTo>
                    <a:pt x="570548" y="372792"/>
                    <a:pt x="576263" y="367077"/>
                    <a:pt x="576263" y="360410"/>
                  </a:cubicBezTo>
                  <a:cubicBezTo>
                    <a:pt x="576263" y="282305"/>
                    <a:pt x="513397" y="219440"/>
                    <a:pt x="435293" y="219440"/>
                  </a:cubicBezTo>
                  <a:cubicBezTo>
                    <a:pt x="428625" y="219440"/>
                    <a:pt x="422910" y="225155"/>
                    <a:pt x="422910" y="231822"/>
                  </a:cubicBezTo>
                  <a:lnTo>
                    <a:pt x="422910" y="235632"/>
                  </a:lnTo>
                  <a:cubicBezTo>
                    <a:pt x="410528" y="229917"/>
                    <a:pt x="398145" y="224202"/>
                    <a:pt x="384810" y="220392"/>
                  </a:cubicBezTo>
                  <a:cubicBezTo>
                    <a:pt x="435293" y="170862"/>
                    <a:pt x="436245" y="88947"/>
                    <a:pt x="386715" y="38465"/>
                  </a:cubicBezTo>
                  <a:cubicBezTo>
                    <a:pt x="337185" y="-12018"/>
                    <a:pt x="255270" y="-12970"/>
                    <a:pt x="204787" y="36560"/>
                  </a:cubicBezTo>
                  <a:cubicBezTo>
                    <a:pt x="154305" y="86090"/>
                    <a:pt x="153353" y="168005"/>
                    <a:pt x="202882" y="218487"/>
                  </a:cubicBezTo>
                  <a:cubicBezTo>
                    <a:pt x="203835" y="219440"/>
                    <a:pt x="203835" y="219440"/>
                    <a:pt x="204787" y="220392"/>
                  </a:cubicBezTo>
                  <a:cubicBezTo>
                    <a:pt x="191453" y="224202"/>
                    <a:pt x="179070" y="229917"/>
                    <a:pt x="166687" y="235632"/>
                  </a:cubicBezTo>
                  <a:lnTo>
                    <a:pt x="166687" y="231822"/>
                  </a:lnTo>
                  <a:cubicBezTo>
                    <a:pt x="166687" y="225155"/>
                    <a:pt x="160973" y="219440"/>
                    <a:pt x="154305" y="219440"/>
                  </a:cubicBezTo>
                  <a:cubicBezTo>
                    <a:pt x="76200" y="219440"/>
                    <a:pt x="13335" y="282305"/>
                    <a:pt x="13335" y="360410"/>
                  </a:cubicBezTo>
                  <a:cubicBezTo>
                    <a:pt x="13335" y="367077"/>
                    <a:pt x="19050" y="372792"/>
                    <a:pt x="25717" y="372792"/>
                  </a:cubicBezTo>
                  <a:lnTo>
                    <a:pt x="29527" y="372792"/>
                  </a:lnTo>
                  <a:cubicBezTo>
                    <a:pt x="10477" y="412797"/>
                    <a:pt x="0" y="456612"/>
                    <a:pt x="0" y="501380"/>
                  </a:cubicBezTo>
                  <a:cubicBezTo>
                    <a:pt x="952" y="568055"/>
                    <a:pt x="35243" y="629967"/>
                    <a:pt x="92393" y="665210"/>
                  </a:cubicBezTo>
                  <a:close/>
                  <a:moveTo>
                    <a:pt x="200025" y="736647"/>
                  </a:moveTo>
                  <a:cubicBezTo>
                    <a:pt x="198120" y="742362"/>
                    <a:pt x="193357" y="745220"/>
                    <a:pt x="187643" y="745220"/>
                  </a:cubicBezTo>
                  <a:lnTo>
                    <a:pt x="149543" y="745220"/>
                  </a:lnTo>
                  <a:cubicBezTo>
                    <a:pt x="143828" y="745220"/>
                    <a:pt x="138112" y="741410"/>
                    <a:pt x="137160" y="735695"/>
                  </a:cubicBezTo>
                  <a:lnTo>
                    <a:pt x="123825" y="680450"/>
                  </a:lnTo>
                  <a:cubicBezTo>
                    <a:pt x="146685" y="689022"/>
                    <a:pt x="170498" y="693785"/>
                    <a:pt x="194310" y="693785"/>
                  </a:cubicBezTo>
                  <a:lnTo>
                    <a:pt x="215265" y="693785"/>
                  </a:lnTo>
                  <a:lnTo>
                    <a:pt x="200025" y="736647"/>
                  </a:lnTo>
                  <a:close/>
                  <a:moveTo>
                    <a:pt x="455295" y="735695"/>
                  </a:moveTo>
                  <a:cubicBezTo>
                    <a:pt x="454343" y="741410"/>
                    <a:pt x="448628" y="745220"/>
                    <a:pt x="442913" y="745220"/>
                  </a:cubicBezTo>
                  <a:lnTo>
                    <a:pt x="404813" y="745220"/>
                  </a:lnTo>
                  <a:cubicBezTo>
                    <a:pt x="399098" y="745220"/>
                    <a:pt x="394335" y="741410"/>
                    <a:pt x="392430" y="736647"/>
                  </a:cubicBezTo>
                  <a:lnTo>
                    <a:pt x="378143" y="693785"/>
                  </a:lnTo>
                  <a:lnTo>
                    <a:pt x="399098" y="693785"/>
                  </a:lnTo>
                  <a:cubicBezTo>
                    <a:pt x="422910" y="693785"/>
                    <a:pt x="446723" y="689022"/>
                    <a:pt x="469582" y="680450"/>
                  </a:cubicBezTo>
                  <a:lnTo>
                    <a:pt x="455295" y="735695"/>
                  </a:lnTo>
                  <a:close/>
                  <a:moveTo>
                    <a:pt x="450532" y="245157"/>
                  </a:moveTo>
                  <a:cubicBezTo>
                    <a:pt x="503872" y="250872"/>
                    <a:pt x="546735" y="293735"/>
                    <a:pt x="552450" y="347075"/>
                  </a:cubicBezTo>
                  <a:lnTo>
                    <a:pt x="450532" y="347075"/>
                  </a:lnTo>
                  <a:lnTo>
                    <a:pt x="450532" y="245157"/>
                  </a:lnTo>
                  <a:close/>
                  <a:moveTo>
                    <a:pt x="193357" y="128952"/>
                  </a:moveTo>
                  <a:cubicBezTo>
                    <a:pt x="193357" y="71802"/>
                    <a:pt x="239078" y="26082"/>
                    <a:pt x="296228" y="26082"/>
                  </a:cubicBezTo>
                  <a:cubicBezTo>
                    <a:pt x="353378" y="26082"/>
                    <a:pt x="399098" y="71802"/>
                    <a:pt x="399098" y="128952"/>
                  </a:cubicBezTo>
                  <a:cubicBezTo>
                    <a:pt x="399098" y="162290"/>
                    <a:pt x="382905" y="193722"/>
                    <a:pt x="356235" y="212772"/>
                  </a:cubicBezTo>
                  <a:cubicBezTo>
                    <a:pt x="316230" y="204200"/>
                    <a:pt x="276225" y="204200"/>
                    <a:pt x="236220" y="212772"/>
                  </a:cubicBezTo>
                  <a:cubicBezTo>
                    <a:pt x="209550" y="192770"/>
                    <a:pt x="193357" y="161337"/>
                    <a:pt x="193357" y="128952"/>
                  </a:cubicBezTo>
                  <a:close/>
                  <a:moveTo>
                    <a:pt x="141923" y="245157"/>
                  </a:moveTo>
                  <a:lnTo>
                    <a:pt x="141923" y="347075"/>
                  </a:lnTo>
                  <a:lnTo>
                    <a:pt x="40005" y="347075"/>
                  </a:lnTo>
                  <a:cubicBezTo>
                    <a:pt x="45720" y="293735"/>
                    <a:pt x="88583" y="250872"/>
                    <a:pt x="141923" y="245157"/>
                  </a:cubicBezTo>
                  <a:close/>
                  <a:moveTo>
                    <a:pt x="155258" y="372792"/>
                  </a:moveTo>
                  <a:cubicBezTo>
                    <a:pt x="161925" y="372792"/>
                    <a:pt x="167640" y="367077"/>
                    <a:pt x="167640" y="360410"/>
                  </a:cubicBezTo>
                  <a:lnTo>
                    <a:pt x="167640" y="264207"/>
                  </a:lnTo>
                  <a:cubicBezTo>
                    <a:pt x="247650" y="220392"/>
                    <a:pt x="344805" y="220392"/>
                    <a:pt x="424815" y="264207"/>
                  </a:cubicBezTo>
                  <a:lnTo>
                    <a:pt x="424815" y="360410"/>
                  </a:lnTo>
                  <a:cubicBezTo>
                    <a:pt x="424815" y="367077"/>
                    <a:pt x="430530" y="372792"/>
                    <a:pt x="437198" y="372792"/>
                  </a:cubicBezTo>
                  <a:lnTo>
                    <a:pt x="533400" y="372792"/>
                  </a:lnTo>
                  <a:cubicBezTo>
                    <a:pt x="554355" y="411845"/>
                    <a:pt x="565785" y="456612"/>
                    <a:pt x="565785" y="501380"/>
                  </a:cubicBezTo>
                  <a:cubicBezTo>
                    <a:pt x="565785" y="593772"/>
                    <a:pt x="490538" y="668067"/>
                    <a:pt x="399098" y="668067"/>
                  </a:cubicBezTo>
                  <a:lnTo>
                    <a:pt x="193357" y="668067"/>
                  </a:lnTo>
                  <a:cubicBezTo>
                    <a:pt x="100965" y="668067"/>
                    <a:pt x="26670" y="592820"/>
                    <a:pt x="26670" y="501380"/>
                  </a:cubicBezTo>
                  <a:cubicBezTo>
                    <a:pt x="26670" y="456612"/>
                    <a:pt x="38100" y="411845"/>
                    <a:pt x="59055" y="372792"/>
                  </a:cubicBezTo>
                  <a:lnTo>
                    <a:pt x="155258" y="372792"/>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2" name="Freeform: Shape 11">
              <a:extLst>
                <a:ext uri="{FF2B5EF4-FFF2-40B4-BE49-F238E27FC236}">
                  <a16:creationId xmlns:a16="http://schemas.microsoft.com/office/drawing/2014/main" id="{48A7DD9F-6D0C-A686-3434-D0ED4D2EC57A}"/>
                </a:ext>
              </a:extLst>
            </p:cNvPr>
            <p:cNvSpPr/>
            <p:nvPr/>
          </p:nvSpPr>
          <p:spPr>
            <a:xfrm>
              <a:off x="5252401" y="3085147"/>
              <a:ext cx="200025" cy="152400"/>
            </a:xfrm>
            <a:custGeom>
              <a:avLst/>
              <a:gdLst>
                <a:gd name="connsiteX0" fmla="*/ 102870 w 200025"/>
                <a:gd name="connsiteY0" fmla="*/ 154305 h 152400"/>
                <a:gd name="connsiteX1" fmla="*/ 205740 w 200025"/>
                <a:gd name="connsiteY1" fmla="*/ 77153 h 152400"/>
                <a:gd name="connsiteX2" fmla="*/ 102870 w 200025"/>
                <a:gd name="connsiteY2" fmla="*/ 0 h 152400"/>
                <a:gd name="connsiteX3" fmla="*/ 0 w 200025"/>
                <a:gd name="connsiteY3" fmla="*/ 77153 h 152400"/>
                <a:gd name="connsiteX4" fmla="*/ 102870 w 200025"/>
                <a:gd name="connsiteY4" fmla="*/ 154305 h 152400"/>
                <a:gd name="connsiteX5" fmla="*/ 102870 w 200025"/>
                <a:gd name="connsiteY5" fmla="*/ 25718 h 152400"/>
                <a:gd name="connsiteX6" fmla="*/ 180023 w 200025"/>
                <a:gd name="connsiteY6" fmla="*/ 77153 h 152400"/>
                <a:gd name="connsiteX7" fmla="*/ 102870 w 200025"/>
                <a:gd name="connsiteY7" fmla="*/ 128588 h 152400"/>
                <a:gd name="connsiteX8" fmla="*/ 25718 w 200025"/>
                <a:gd name="connsiteY8" fmla="*/ 77153 h 152400"/>
                <a:gd name="connsiteX9" fmla="*/ 102870 w 200025"/>
                <a:gd name="connsiteY9" fmla="*/ 25718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025" h="152400">
                  <a:moveTo>
                    <a:pt x="102870" y="154305"/>
                  </a:moveTo>
                  <a:cubicBezTo>
                    <a:pt x="160020" y="154305"/>
                    <a:pt x="205740" y="120015"/>
                    <a:pt x="205740" y="77153"/>
                  </a:cubicBezTo>
                  <a:cubicBezTo>
                    <a:pt x="205740" y="34290"/>
                    <a:pt x="160020" y="0"/>
                    <a:pt x="102870" y="0"/>
                  </a:cubicBezTo>
                  <a:cubicBezTo>
                    <a:pt x="45720" y="0"/>
                    <a:pt x="0" y="34290"/>
                    <a:pt x="0" y="77153"/>
                  </a:cubicBezTo>
                  <a:cubicBezTo>
                    <a:pt x="0" y="120015"/>
                    <a:pt x="45720" y="154305"/>
                    <a:pt x="102870" y="154305"/>
                  </a:cubicBezTo>
                  <a:close/>
                  <a:moveTo>
                    <a:pt x="102870" y="25718"/>
                  </a:moveTo>
                  <a:cubicBezTo>
                    <a:pt x="144780" y="25718"/>
                    <a:pt x="180023" y="49530"/>
                    <a:pt x="180023" y="77153"/>
                  </a:cubicBezTo>
                  <a:cubicBezTo>
                    <a:pt x="180023" y="104775"/>
                    <a:pt x="144780" y="128588"/>
                    <a:pt x="102870" y="128588"/>
                  </a:cubicBezTo>
                  <a:cubicBezTo>
                    <a:pt x="60960" y="128588"/>
                    <a:pt x="25718" y="104775"/>
                    <a:pt x="25718" y="77153"/>
                  </a:cubicBezTo>
                  <a:cubicBezTo>
                    <a:pt x="25718" y="49530"/>
                    <a:pt x="60960" y="25718"/>
                    <a:pt x="102870" y="25718"/>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3" name="Freeform: Shape 12">
              <a:extLst>
                <a:ext uri="{FF2B5EF4-FFF2-40B4-BE49-F238E27FC236}">
                  <a16:creationId xmlns:a16="http://schemas.microsoft.com/office/drawing/2014/main" id="{9D7DA18B-EC86-9B09-B352-E07540EC0608}"/>
                </a:ext>
              </a:extLst>
            </p:cNvPr>
            <p:cNvSpPr/>
            <p:nvPr/>
          </p:nvSpPr>
          <p:spPr>
            <a:xfrm>
              <a:off x="5214540" y="3046703"/>
              <a:ext cx="19050" cy="19050"/>
            </a:xfrm>
            <a:custGeom>
              <a:avLst/>
              <a:gdLst>
                <a:gd name="connsiteX0" fmla="*/ 12144 w 19050"/>
                <a:gd name="connsiteY0" fmla="*/ 26061 h 19050"/>
                <a:gd name="connsiteX1" fmla="*/ 15002 w 19050"/>
                <a:gd name="connsiteY1" fmla="*/ 26061 h 19050"/>
                <a:gd name="connsiteX2" fmla="*/ 16907 w 19050"/>
                <a:gd name="connsiteY2" fmla="*/ 25109 h 19050"/>
                <a:gd name="connsiteX3" fmla="*/ 18812 w 19050"/>
                <a:gd name="connsiteY3" fmla="*/ 24156 h 19050"/>
                <a:gd name="connsiteX4" fmla="*/ 20717 w 19050"/>
                <a:gd name="connsiteY4" fmla="*/ 22251 h 19050"/>
                <a:gd name="connsiteX5" fmla="*/ 20717 w 19050"/>
                <a:gd name="connsiteY5" fmla="*/ 4154 h 19050"/>
                <a:gd name="connsiteX6" fmla="*/ 18812 w 19050"/>
                <a:gd name="connsiteY6" fmla="*/ 2249 h 19050"/>
                <a:gd name="connsiteX7" fmla="*/ 16907 w 19050"/>
                <a:gd name="connsiteY7" fmla="*/ 1296 h 19050"/>
                <a:gd name="connsiteX8" fmla="*/ 15002 w 19050"/>
                <a:gd name="connsiteY8" fmla="*/ 344 h 19050"/>
                <a:gd name="connsiteX9" fmla="*/ 3572 w 19050"/>
                <a:gd name="connsiteY9" fmla="*/ 4154 h 19050"/>
                <a:gd name="connsiteX10" fmla="*/ 3572 w 19050"/>
                <a:gd name="connsiteY10" fmla="*/ 22251 h 19050"/>
                <a:gd name="connsiteX11" fmla="*/ 12144 w 19050"/>
                <a:gd name="connsiteY11" fmla="*/ 26061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050" h="19050">
                  <a:moveTo>
                    <a:pt x="12144" y="26061"/>
                  </a:moveTo>
                  <a:cubicBezTo>
                    <a:pt x="13097" y="26061"/>
                    <a:pt x="14049" y="26061"/>
                    <a:pt x="15002" y="26061"/>
                  </a:cubicBezTo>
                  <a:cubicBezTo>
                    <a:pt x="15954" y="26061"/>
                    <a:pt x="16907" y="26061"/>
                    <a:pt x="16907" y="25109"/>
                  </a:cubicBezTo>
                  <a:cubicBezTo>
                    <a:pt x="17859" y="25109"/>
                    <a:pt x="18812" y="24156"/>
                    <a:pt x="18812" y="24156"/>
                  </a:cubicBezTo>
                  <a:lnTo>
                    <a:pt x="20717" y="22251"/>
                  </a:lnTo>
                  <a:cubicBezTo>
                    <a:pt x="25479" y="17489"/>
                    <a:pt x="25479" y="8916"/>
                    <a:pt x="20717" y="4154"/>
                  </a:cubicBezTo>
                  <a:lnTo>
                    <a:pt x="18812" y="2249"/>
                  </a:lnTo>
                  <a:cubicBezTo>
                    <a:pt x="17859" y="1296"/>
                    <a:pt x="16907" y="1296"/>
                    <a:pt x="16907" y="1296"/>
                  </a:cubicBezTo>
                  <a:cubicBezTo>
                    <a:pt x="15954" y="1296"/>
                    <a:pt x="15002" y="344"/>
                    <a:pt x="15002" y="344"/>
                  </a:cubicBezTo>
                  <a:cubicBezTo>
                    <a:pt x="11192" y="-609"/>
                    <a:pt x="6429" y="344"/>
                    <a:pt x="3572" y="4154"/>
                  </a:cubicBezTo>
                  <a:cubicBezTo>
                    <a:pt x="-1191" y="8916"/>
                    <a:pt x="-1191" y="17489"/>
                    <a:pt x="3572" y="22251"/>
                  </a:cubicBezTo>
                  <a:cubicBezTo>
                    <a:pt x="5477" y="24156"/>
                    <a:pt x="8334" y="26061"/>
                    <a:pt x="12144" y="26061"/>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4" name="Freeform: Shape 13">
              <a:extLst>
                <a:ext uri="{FF2B5EF4-FFF2-40B4-BE49-F238E27FC236}">
                  <a16:creationId xmlns:a16="http://schemas.microsoft.com/office/drawing/2014/main" id="{35365AFB-F042-A96C-F30E-8F3F0322CD1F}"/>
                </a:ext>
              </a:extLst>
            </p:cNvPr>
            <p:cNvSpPr/>
            <p:nvPr/>
          </p:nvSpPr>
          <p:spPr>
            <a:xfrm>
              <a:off x="5470524" y="3047047"/>
              <a:ext cx="19050" cy="19050"/>
            </a:xfrm>
            <a:custGeom>
              <a:avLst/>
              <a:gdLst>
                <a:gd name="connsiteX0" fmla="*/ 13335 w 19050"/>
                <a:gd name="connsiteY0" fmla="*/ 25718 h 19050"/>
                <a:gd name="connsiteX1" fmla="*/ 18098 w 19050"/>
                <a:gd name="connsiteY1" fmla="*/ 24765 h 19050"/>
                <a:gd name="connsiteX2" fmla="*/ 21907 w 19050"/>
                <a:gd name="connsiteY2" fmla="*/ 21907 h 19050"/>
                <a:gd name="connsiteX3" fmla="*/ 25718 w 19050"/>
                <a:gd name="connsiteY3" fmla="*/ 12382 h 19050"/>
                <a:gd name="connsiteX4" fmla="*/ 24765 w 19050"/>
                <a:gd name="connsiteY4" fmla="*/ 7620 h 19050"/>
                <a:gd name="connsiteX5" fmla="*/ 18098 w 19050"/>
                <a:gd name="connsiteY5" fmla="*/ 952 h 19050"/>
                <a:gd name="connsiteX6" fmla="*/ 3810 w 19050"/>
                <a:gd name="connsiteY6" fmla="*/ 3810 h 19050"/>
                <a:gd name="connsiteX7" fmla="*/ 952 w 19050"/>
                <a:gd name="connsiteY7" fmla="*/ 7620 h 19050"/>
                <a:gd name="connsiteX8" fmla="*/ 0 w 19050"/>
                <a:gd name="connsiteY8" fmla="*/ 12382 h 19050"/>
                <a:gd name="connsiteX9" fmla="*/ 13335 w 19050"/>
                <a:gd name="connsiteY9" fmla="*/ 25718 h 19050"/>
                <a:gd name="connsiteX10" fmla="*/ 13335 w 19050"/>
                <a:gd name="connsiteY10" fmla="*/ 25718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50" h="19050">
                  <a:moveTo>
                    <a:pt x="13335" y="25718"/>
                  </a:moveTo>
                  <a:cubicBezTo>
                    <a:pt x="15240" y="25718"/>
                    <a:pt x="17145" y="25718"/>
                    <a:pt x="18098" y="24765"/>
                  </a:cubicBezTo>
                  <a:cubicBezTo>
                    <a:pt x="20002" y="23812"/>
                    <a:pt x="20955" y="22860"/>
                    <a:pt x="21907" y="21907"/>
                  </a:cubicBezTo>
                  <a:cubicBezTo>
                    <a:pt x="23813" y="19050"/>
                    <a:pt x="25718" y="16193"/>
                    <a:pt x="25718" y="12382"/>
                  </a:cubicBezTo>
                  <a:cubicBezTo>
                    <a:pt x="25718" y="10477"/>
                    <a:pt x="25718" y="8573"/>
                    <a:pt x="24765" y="7620"/>
                  </a:cubicBezTo>
                  <a:cubicBezTo>
                    <a:pt x="23813" y="4762"/>
                    <a:pt x="20955" y="1905"/>
                    <a:pt x="18098" y="952"/>
                  </a:cubicBezTo>
                  <a:cubicBezTo>
                    <a:pt x="13335" y="-952"/>
                    <a:pt x="7620" y="0"/>
                    <a:pt x="3810" y="3810"/>
                  </a:cubicBezTo>
                  <a:cubicBezTo>
                    <a:pt x="2857" y="4762"/>
                    <a:pt x="1905" y="6668"/>
                    <a:pt x="952" y="7620"/>
                  </a:cubicBezTo>
                  <a:cubicBezTo>
                    <a:pt x="0" y="9525"/>
                    <a:pt x="0" y="10477"/>
                    <a:pt x="0" y="12382"/>
                  </a:cubicBezTo>
                  <a:cubicBezTo>
                    <a:pt x="0" y="20002"/>
                    <a:pt x="5715" y="25718"/>
                    <a:pt x="13335" y="25718"/>
                  </a:cubicBezTo>
                  <a:cubicBezTo>
                    <a:pt x="13335" y="25718"/>
                    <a:pt x="13335" y="25718"/>
                    <a:pt x="13335" y="25718"/>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5" name="Freeform: Shape 14">
              <a:extLst>
                <a:ext uri="{FF2B5EF4-FFF2-40B4-BE49-F238E27FC236}">
                  <a16:creationId xmlns:a16="http://schemas.microsoft.com/office/drawing/2014/main" id="{4D31BCF8-A966-4137-6EF4-7FD15ED9B173}"/>
                </a:ext>
              </a:extLst>
            </p:cNvPr>
            <p:cNvSpPr/>
            <p:nvPr/>
          </p:nvSpPr>
          <p:spPr>
            <a:xfrm>
              <a:off x="5317172" y="3150870"/>
              <a:ext cx="19050" cy="19050"/>
            </a:xfrm>
            <a:custGeom>
              <a:avLst/>
              <a:gdLst>
                <a:gd name="connsiteX0" fmla="*/ 12382 w 19050"/>
                <a:gd name="connsiteY0" fmla="*/ 24765 h 19050"/>
                <a:gd name="connsiteX1" fmla="*/ 24765 w 19050"/>
                <a:gd name="connsiteY1" fmla="*/ 12383 h 19050"/>
                <a:gd name="connsiteX2" fmla="*/ 12382 w 19050"/>
                <a:gd name="connsiteY2" fmla="*/ 0 h 19050"/>
                <a:gd name="connsiteX3" fmla="*/ 0 w 19050"/>
                <a:gd name="connsiteY3" fmla="*/ 12383 h 19050"/>
                <a:gd name="connsiteX4" fmla="*/ 3810 w 19050"/>
                <a:gd name="connsiteY4" fmla="*/ 20955 h 19050"/>
                <a:gd name="connsiteX5" fmla="*/ 12382 w 19050"/>
                <a:gd name="connsiteY5" fmla="*/ 24765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 h="19050">
                  <a:moveTo>
                    <a:pt x="12382" y="24765"/>
                  </a:moveTo>
                  <a:cubicBezTo>
                    <a:pt x="19050" y="24765"/>
                    <a:pt x="24765" y="19050"/>
                    <a:pt x="24765" y="12383"/>
                  </a:cubicBezTo>
                  <a:cubicBezTo>
                    <a:pt x="24765" y="5715"/>
                    <a:pt x="19050" y="0"/>
                    <a:pt x="12382" y="0"/>
                  </a:cubicBezTo>
                  <a:cubicBezTo>
                    <a:pt x="5715" y="0"/>
                    <a:pt x="0" y="5715"/>
                    <a:pt x="0" y="12383"/>
                  </a:cubicBezTo>
                  <a:cubicBezTo>
                    <a:pt x="0" y="15240"/>
                    <a:pt x="952" y="19050"/>
                    <a:pt x="3810" y="20955"/>
                  </a:cubicBezTo>
                  <a:cubicBezTo>
                    <a:pt x="5715" y="22860"/>
                    <a:pt x="8572" y="24765"/>
                    <a:pt x="12382" y="24765"/>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6" name="Freeform: Shape 15">
              <a:extLst>
                <a:ext uri="{FF2B5EF4-FFF2-40B4-BE49-F238E27FC236}">
                  <a16:creationId xmlns:a16="http://schemas.microsoft.com/office/drawing/2014/main" id="{EE838495-8134-FDA0-822D-2480C8D0B709}"/>
                </a:ext>
              </a:extLst>
            </p:cNvPr>
            <p:cNvSpPr/>
            <p:nvPr/>
          </p:nvSpPr>
          <p:spPr>
            <a:xfrm>
              <a:off x="5368606" y="3150870"/>
              <a:ext cx="19050" cy="19050"/>
            </a:xfrm>
            <a:custGeom>
              <a:avLst/>
              <a:gdLst>
                <a:gd name="connsiteX0" fmla="*/ 12382 w 19050"/>
                <a:gd name="connsiteY0" fmla="*/ 24765 h 19050"/>
                <a:gd name="connsiteX1" fmla="*/ 24765 w 19050"/>
                <a:gd name="connsiteY1" fmla="*/ 12383 h 19050"/>
                <a:gd name="connsiteX2" fmla="*/ 12382 w 19050"/>
                <a:gd name="connsiteY2" fmla="*/ 0 h 19050"/>
                <a:gd name="connsiteX3" fmla="*/ 0 w 19050"/>
                <a:gd name="connsiteY3" fmla="*/ 12383 h 19050"/>
                <a:gd name="connsiteX4" fmla="*/ 3810 w 19050"/>
                <a:gd name="connsiteY4" fmla="*/ 20955 h 19050"/>
                <a:gd name="connsiteX5" fmla="*/ 12382 w 19050"/>
                <a:gd name="connsiteY5" fmla="*/ 24765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 h="19050">
                  <a:moveTo>
                    <a:pt x="12382" y="24765"/>
                  </a:moveTo>
                  <a:cubicBezTo>
                    <a:pt x="19050" y="24765"/>
                    <a:pt x="24765" y="19050"/>
                    <a:pt x="24765" y="12383"/>
                  </a:cubicBezTo>
                  <a:cubicBezTo>
                    <a:pt x="24765" y="5715"/>
                    <a:pt x="19050" y="0"/>
                    <a:pt x="12382" y="0"/>
                  </a:cubicBezTo>
                  <a:cubicBezTo>
                    <a:pt x="5715" y="0"/>
                    <a:pt x="0" y="5715"/>
                    <a:pt x="0" y="12383"/>
                  </a:cubicBezTo>
                  <a:cubicBezTo>
                    <a:pt x="0" y="15240"/>
                    <a:pt x="953" y="19050"/>
                    <a:pt x="3810" y="20955"/>
                  </a:cubicBezTo>
                  <a:cubicBezTo>
                    <a:pt x="5715" y="22860"/>
                    <a:pt x="8573" y="24765"/>
                    <a:pt x="12382" y="24765"/>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17" name="Group 16">
            <a:extLst>
              <a:ext uri="{FF2B5EF4-FFF2-40B4-BE49-F238E27FC236}">
                <a16:creationId xmlns:a16="http://schemas.microsoft.com/office/drawing/2014/main" id="{9DCE9EAD-C60B-9C5B-14D8-56DE8940F178}"/>
              </a:ext>
            </a:extLst>
          </p:cNvPr>
          <p:cNvGrpSpPr>
            <a:grpSpLocks noChangeAspect="1"/>
          </p:cNvGrpSpPr>
          <p:nvPr/>
        </p:nvGrpSpPr>
        <p:grpSpPr>
          <a:xfrm>
            <a:off x="4063420" y="4472256"/>
            <a:ext cx="731520" cy="636873"/>
            <a:chOff x="5074284" y="4749165"/>
            <a:chExt cx="787718" cy="685800"/>
          </a:xfrm>
          <a:solidFill>
            <a:schemeClr val="accent1"/>
          </a:solidFill>
        </p:grpSpPr>
        <p:sp>
          <p:nvSpPr>
            <p:cNvPr id="18" name="Freeform: Shape 17">
              <a:extLst>
                <a:ext uri="{FF2B5EF4-FFF2-40B4-BE49-F238E27FC236}">
                  <a16:creationId xmlns:a16="http://schemas.microsoft.com/office/drawing/2014/main" id="{3947FF42-72C6-8B5E-454F-FCBA437C8FFC}"/>
                </a:ext>
              </a:extLst>
            </p:cNvPr>
            <p:cNvSpPr/>
            <p:nvPr/>
          </p:nvSpPr>
          <p:spPr>
            <a:xfrm>
              <a:off x="5074284" y="5022532"/>
              <a:ext cx="619125" cy="266700"/>
            </a:xfrm>
            <a:custGeom>
              <a:avLst/>
              <a:gdLst>
                <a:gd name="connsiteX0" fmla="*/ 209550 w 619125"/>
                <a:gd name="connsiteY0" fmla="*/ 110490 h 266700"/>
                <a:gd name="connsiteX1" fmla="*/ 242888 w 619125"/>
                <a:gd name="connsiteY1" fmla="*/ 94298 h 266700"/>
                <a:gd name="connsiteX2" fmla="*/ 264795 w 619125"/>
                <a:gd name="connsiteY2" fmla="*/ 167640 h 266700"/>
                <a:gd name="connsiteX3" fmla="*/ 285750 w 619125"/>
                <a:gd name="connsiteY3" fmla="*/ 185738 h 266700"/>
                <a:gd name="connsiteX4" fmla="*/ 308610 w 619125"/>
                <a:gd name="connsiteY4" fmla="*/ 170498 h 266700"/>
                <a:gd name="connsiteX5" fmla="*/ 357188 w 619125"/>
                <a:gd name="connsiteY5" fmla="*/ 60960 h 266700"/>
                <a:gd name="connsiteX6" fmla="*/ 414338 w 619125"/>
                <a:gd name="connsiteY6" fmla="*/ 251460 h 266700"/>
                <a:gd name="connsiteX7" fmla="*/ 435293 w 619125"/>
                <a:gd name="connsiteY7" fmla="*/ 269558 h 266700"/>
                <a:gd name="connsiteX8" fmla="*/ 436245 w 619125"/>
                <a:gd name="connsiteY8" fmla="*/ 269558 h 266700"/>
                <a:gd name="connsiteX9" fmla="*/ 458153 w 619125"/>
                <a:gd name="connsiteY9" fmla="*/ 254318 h 266700"/>
                <a:gd name="connsiteX10" fmla="*/ 521970 w 619125"/>
                <a:gd name="connsiteY10" fmla="*/ 113348 h 266700"/>
                <a:gd name="connsiteX11" fmla="*/ 524828 w 619125"/>
                <a:gd name="connsiteY11" fmla="*/ 111443 h 266700"/>
                <a:gd name="connsiteX12" fmla="*/ 601980 w 619125"/>
                <a:gd name="connsiteY12" fmla="*/ 111443 h 266700"/>
                <a:gd name="connsiteX13" fmla="*/ 620078 w 619125"/>
                <a:gd name="connsiteY13" fmla="*/ 93345 h 266700"/>
                <a:gd name="connsiteX14" fmla="*/ 601980 w 619125"/>
                <a:gd name="connsiteY14" fmla="*/ 75248 h 266700"/>
                <a:gd name="connsiteX15" fmla="*/ 524828 w 619125"/>
                <a:gd name="connsiteY15" fmla="*/ 75248 h 266700"/>
                <a:gd name="connsiteX16" fmla="*/ 488632 w 619125"/>
                <a:gd name="connsiteY16" fmla="*/ 98108 h 266700"/>
                <a:gd name="connsiteX17" fmla="*/ 439103 w 619125"/>
                <a:gd name="connsiteY17" fmla="*/ 208598 h 266700"/>
                <a:gd name="connsiteX18" fmla="*/ 381953 w 619125"/>
                <a:gd name="connsiteY18" fmla="*/ 18098 h 266700"/>
                <a:gd name="connsiteX19" fmla="*/ 360998 w 619125"/>
                <a:gd name="connsiteY19" fmla="*/ 0 h 266700"/>
                <a:gd name="connsiteX20" fmla="*/ 338138 w 619125"/>
                <a:gd name="connsiteY20" fmla="*/ 15240 h 266700"/>
                <a:gd name="connsiteX21" fmla="*/ 289560 w 619125"/>
                <a:gd name="connsiteY21" fmla="*/ 124778 h 266700"/>
                <a:gd name="connsiteX22" fmla="*/ 271463 w 619125"/>
                <a:gd name="connsiteY22" fmla="*/ 62865 h 266700"/>
                <a:gd name="connsiteX23" fmla="*/ 251460 w 619125"/>
                <a:gd name="connsiteY23" fmla="*/ 44768 h 266700"/>
                <a:gd name="connsiteX24" fmla="*/ 228600 w 619125"/>
                <a:gd name="connsiteY24" fmla="*/ 56198 h 266700"/>
                <a:gd name="connsiteX25" fmla="*/ 216217 w 619125"/>
                <a:gd name="connsiteY25" fmla="*/ 71438 h 266700"/>
                <a:gd name="connsiteX26" fmla="*/ 215265 w 619125"/>
                <a:gd name="connsiteY26" fmla="*/ 72390 h 266700"/>
                <a:gd name="connsiteX27" fmla="*/ 209550 w 619125"/>
                <a:gd name="connsiteY27" fmla="*/ 75248 h 266700"/>
                <a:gd name="connsiteX28" fmla="*/ 15240 w 619125"/>
                <a:gd name="connsiteY28" fmla="*/ 75248 h 266700"/>
                <a:gd name="connsiteX29" fmla="*/ 15240 w 619125"/>
                <a:gd name="connsiteY29" fmla="*/ 75248 h 266700"/>
                <a:gd name="connsiteX30" fmla="*/ 0 w 619125"/>
                <a:gd name="connsiteY30" fmla="*/ 93345 h 266700"/>
                <a:gd name="connsiteX31" fmla="*/ 15240 w 619125"/>
                <a:gd name="connsiteY31" fmla="*/ 111443 h 266700"/>
                <a:gd name="connsiteX32" fmla="*/ 15240 w 619125"/>
                <a:gd name="connsiteY32" fmla="*/ 111443 h 266700"/>
                <a:gd name="connsiteX33" fmla="*/ 209550 w 619125"/>
                <a:gd name="connsiteY33" fmla="*/ 111443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19125" h="266700">
                  <a:moveTo>
                    <a:pt x="209550" y="110490"/>
                  </a:moveTo>
                  <a:cubicBezTo>
                    <a:pt x="221933" y="110490"/>
                    <a:pt x="235267" y="103823"/>
                    <a:pt x="242888" y="94298"/>
                  </a:cubicBezTo>
                  <a:lnTo>
                    <a:pt x="264795" y="167640"/>
                  </a:lnTo>
                  <a:cubicBezTo>
                    <a:pt x="269558" y="183833"/>
                    <a:pt x="281940" y="185738"/>
                    <a:pt x="285750" y="185738"/>
                  </a:cubicBezTo>
                  <a:cubicBezTo>
                    <a:pt x="289560" y="185738"/>
                    <a:pt x="301943" y="185738"/>
                    <a:pt x="308610" y="170498"/>
                  </a:cubicBezTo>
                  <a:lnTo>
                    <a:pt x="357188" y="60960"/>
                  </a:lnTo>
                  <a:lnTo>
                    <a:pt x="414338" y="251460"/>
                  </a:lnTo>
                  <a:cubicBezTo>
                    <a:pt x="419100" y="267653"/>
                    <a:pt x="431483" y="269558"/>
                    <a:pt x="435293" y="269558"/>
                  </a:cubicBezTo>
                  <a:cubicBezTo>
                    <a:pt x="435293" y="269558"/>
                    <a:pt x="436245" y="269558"/>
                    <a:pt x="436245" y="269558"/>
                  </a:cubicBezTo>
                  <a:cubicBezTo>
                    <a:pt x="441008" y="269558"/>
                    <a:pt x="451485" y="267653"/>
                    <a:pt x="458153" y="254318"/>
                  </a:cubicBezTo>
                  <a:lnTo>
                    <a:pt x="521970" y="113348"/>
                  </a:lnTo>
                  <a:cubicBezTo>
                    <a:pt x="522923" y="112395"/>
                    <a:pt x="523875" y="111443"/>
                    <a:pt x="524828" y="111443"/>
                  </a:cubicBezTo>
                  <a:lnTo>
                    <a:pt x="601980" y="111443"/>
                  </a:lnTo>
                  <a:cubicBezTo>
                    <a:pt x="611505" y="111443"/>
                    <a:pt x="620078" y="103823"/>
                    <a:pt x="620078" y="93345"/>
                  </a:cubicBezTo>
                  <a:cubicBezTo>
                    <a:pt x="620078" y="82868"/>
                    <a:pt x="612458" y="75248"/>
                    <a:pt x="601980" y="75248"/>
                  </a:cubicBezTo>
                  <a:lnTo>
                    <a:pt x="524828" y="75248"/>
                  </a:lnTo>
                  <a:cubicBezTo>
                    <a:pt x="510540" y="75248"/>
                    <a:pt x="495300" y="84773"/>
                    <a:pt x="488632" y="98108"/>
                  </a:cubicBezTo>
                  <a:lnTo>
                    <a:pt x="439103" y="208598"/>
                  </a:lnTo>
                  <a:lnTo>
                    <a:pt x="381953" y="18098"/>
                  </a:lnTo>
                  <a:cubicBezTo>
                    <a:pt x="377190" y="1905"/>
                    <a:pt x="364808" y="0"/>
                    <a:pt x="360998" y="0"/>
                  </a:cubicBezTo>
                  <a:cubicBezTo>
                    <a:pt x="357188" y="0"/>
                    <a:pt x="344805" y="0"/>
                    <a:pt x="338138" y="15240"/>
                  </a:cubicBezTo>
                  <a:lnTo>
                    <a:pt x="289560" y="124778"/>
                  </a:lnTo>
                  <a:lnTo>
                    <a:pt x="271463" y="62865"/>
                  </a:lnTo>
                  <a:cubicBezTo>
                    <a:pt x="268605" y="52388"/>
                    <a:pt x="260985" y="45720"/>
                    <a:pt x="251460" y="44768"/>
                  </a:cubicBezTo>
                  <a:cubicBezTo>
                    <a:pt x="242888" y="43815"/>
                    <a:pt x="234315" y="47625"/>
                    <a:pt x="228600" y="56198"/>
                  </a:cubicBezTo>
                  <a:lnTo>
                    <a:pt x="216217" y="71438"/>
                  </a:lnTo>
                  <a:lnTo>
                    <a:pt x="215265" y="72390"/>
                  </a:lnTo>
                  <a:cubicBezTo>
                    <a:pt x="214313" y="73343"/>
                    <a:pt x="211455" y="75248"/>
                    <a:pt x="209550" y="75248"/>
                  </a:cubicBezTo>
                  <a:lnTo>
                    <a:pt x="15240" y="75248"/>
                  </a:lnTo>
                  <a:lnTo>
                    <a:pt x="15240" y="75248"/>
                  </a:lnTo>
                  <a:cubicBezTo>
                    <a:pt x="6668" y="77153"/>
                    <a:pt x="0" y="83820"/>
                    <a:pt x="0" y="93345"/>
                  </a:cubicBezTo>
                  <a:cubicBezTo>
                    <a:pt x="0" y="101918"/>
                    <a:pt x="6668" y="109538"/>
                    <a:pt x="15240" y="111443"/>
                  </a:cubicBezTo>
                  <a:lnTo>
                    <a:pt x="15240" y="111443"/>
                  </a:lnTo>
                  <a:lnTo>
                    <a:pt x="209550" y="111443"/>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9" name="Freeform: Shape 18">
              <a:extLst>
                <a:ext uri="{FF2B5EF4-FFF2-40B4-BE49-F238E27FC236}">
                  <a16:creationId xmlns:a16="http://schemas.microsoft.com/office/drawing/2014/main" id="{262D2A39-A2D3-0F8A-2C00-3A4A8A781ED8}"/>
                </a:ext>
              </a:extLst>
            </p:cNvPr>
            <p:cNvSpPr/>
            <p:nvPr/>
          </p:nvSpPr>
          <p:spPr>
            <a:xfrm>
              <a:off x="5090477" y="4749165"/>
              <a:ext cx="771525" cy="685800"/>
            </a:xfrm>
            <a:custGeom>
              <a:avLst/>
              <a:gdLst>
                <a:gd name="connsiteX0" fmla="*/ 715327 w 771525"/>
                <a:gd name="connsiteY0" fmla="*/ 61913 h 685800"/>
                <a:gd name="connsiteX1" fmla="*/ 565785 w 771525"/>
                <a:gd name="connsiteY1" fmla="*/ 0 h 685800"/>
                <a:gd name="connsiteX2" fmla="*/ 416243 w 771525"/>
                <a:gd name="connsiteY2" fmla="*/ 61913 h 685800"/>
                <a:gd name="connsiteX3" fmla="*/ 388620 w 771525"/>
                <a:gd name="connsiteY3" fmla="*/ 89535 h 685800"/>
                <a:gd name="connsiteX4" fmla="*/ 360998 w 771525"/>
                <a:gd name="connsiteY4" fmla="*/ 61913 h 685800"/>
                <a:gd name="connsiteX5" fmla="*/ 211455 w 771525"/>
                <a:gd name="connsiteY5" fmla="*/ 0 h 685800"/>
                <a:gd name="connsiteX6" fmla="*/ 61913 w 771525"/>
                <a:gd name="connsiteY6" fmla="*/ 61913 h 685800"/>
                <a:gd name="connsiteX7" fmla="*/ 0 w 771525"/>
                <a:gd name="connsiteY7" fmla="*/ 211455 h 685800"/>
                <a:gd name="connsiteX8" fmla="*/ 30480 w 771525"/>
                <a:gd name="connsiteY8" fmla="*/ 320992 h 685800"/>
                <a:gd name="connsiteX9" fmla="*/ 74295 w 771525"/>
                <a:gd name="connsiteY9" fmla="*/ 320992 h 685800"/>
                <a:gd name="connsiteX10" fmla="*/ 35242 w 771525"/>
                <a:gd name="connsiteY10" fmla="*/ 211455 h 685800"/>
                <a:gd name="connsiteX11" fmla="*/ 86678 w 771525"/>
                <a:gd name="connsiteY11" fmla="*/ 87630 h 685800"/>
                <a:gd name="connsiteX12" fmla="*/ 210503 w 771525"/>
                <a:gd name="connsiteY12" fmla="*/ 36195 h 685800"/>
                <a:gd name="connsiteX13" fmla="*/ 334328 w 771525"/>
                <a:gd name="connsiteY13" fmla="*/ 87630 h 685800"/>
                <a:gd name="connsiteX14" fmla="*/ 386715 w 771525"/>
                <a:gd name="connsiteY14" fmla="*/ 140017 h 685800"/>
                <a:gd name="connsiteX15" fmla="*/ 439102 w 771525"/>
                <a:gd name="connsiteY15" fmla="*/ 87630 h 685800"/>
                <a:gd name="connsiteX16" fmla="*/ 562927 w 771525"/>
                <a:gd name="connsiteY16" fmla="*/ 36195 h 685800"/>
                <a:gd name="connsiteX17" fmla="*/ 686752 w 771525"/>
                <a:gd name="connsiteY17" fmla="*/ 87630 h 685800"/>
                <a:gd name="connsiteX18" fmla="*/ 738188 w 771525"/>
                <a:gd name="connsiteY18" fmla="*/ 211455 h 685800"/>
                <a:gd name="connsiteX19" fmla="*/ 686752 w 771525"/>
                <a:gd name="connsiteY19" fmla="*/ 335280 h 685800"/>
                <a:gd name="connsiteX20" fmla="*/ 389573 w 771525"/>
                <a:gd name="connsiteY20" fmla="*/ 635317 h 685800"/>
                <a:gd name="connsiteX21" fmla="*/ 165735 w 771525"/>
                <a:gd name="connsiteY21" fmla="*/ 411480 h 685800"/>
                <a:gd name="connsiteX22" fmla="*/ 115253 w 771525"/>
                <a:gd name="connsiteY22" fmla="*/ 411480 h 685800"/>
                <a:gd name="connsiteX23" fmla="*/ 389573 w 771525"/>
                <a:gd name="connsiteY23" fmla="*/ 685800 h 685800"/>
                <a:gd name="connsiteX24" fmla="*/ 715327 w 771525"/>
                <a:gd name="connsiteY24" fmla="*/ 360045 h 685800"/>
                <a:gd name="connsiteX25" fmla="*/ 777240 w 771525"/>
                <a:gd name="connsiteY25" fmla="*/ 210503 h 685800"/>
                <a:gd name="connsiteX26" fmla="*/ 715327 w 771525"/>
                <a:gd name="connsiteY26" fmla="*/ 61913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71525" h="685800">
                  <a:moveTo>
                    <a:pt x="715327" y="61913"/>
                  </a:moveTo>
                  <a:cubicBezTo>
                    <a:pt x="675323" y="21907"/>
                    <a:pt x="622935" y="0"/>
                    <a:pt x="565785" y="0"/>
                  </a:cubicBezTo>
                  <a:cubicBezTo>
                    <a:pt x="508635" y="0"/>
                    <a:pt x="456248" y="21907"/>
                    <a:pt x="416243" y="61913"/>
                  </a:cubicBezTo>
                  <a:lnTo>
                    <a:pt x="388620" y="89535"/>
                  </a:lnTo>
                  <a:lnTo>
                    <a:pt x="360998" y="61913"/>
                  </a:lnTo>
                  <a:cubicBezTo>
                    <a:pt x="320993" y="21907"/>
                    <a:pt x="268605" y="0"/>
                    <a:pt x="211455" y="0"/>
                  </a:cubicBezTo>
                  <a:cubicBezTo>
                    <a:pt x="155258" y="0"/>
                    <a:pt x="101917" y="21907"/>
                    <a:pt x="61913" y="61913"/>
                  </a:cubicBezTo>
                  <a:cubicBezTo>
                    <a:pt x="21907" y="101917"/>
                    <a:pt x="0" y="154305"/>
                    <a:pt x="0" y="211455"/>
                  </a:cubicBezTo>
                  <a:cubicBezTo>
                    <a:pt x="0" y="250507"/>
                    <a:pt x="10478" y="288607"/>
                    <a:pt x="30480" y="320992"/>
                  </a:cubicBezTo>
                  <a:lnTo>
                    <a:pt x="74295" y="320992"/>
                  </a:lnTo>
                  <a:cubicBezTo>
                    <a:pt x="49530" y="289560"/>
                    <a:pt x="35242" y="251460"/>
                    <a:pt x="35242" y="211455"/>
                  </a:cubicBezTo>
                  <a:cubicBezTo>
                    <a:pt x="35242" y="164782"/>
                    <a:pt x="53340" y="120967"/>
                    <a:pt x="86678" y="87630"/>
                  </a:cubicBezTo>
                  <a:cubicBezTo>
                    <a:pt x="120015" y="54292"/>
                    <a:pt x="163830" y="36195"/>
                    <a:pt x="210503" y="36195"/>
                  </a:cubicBezTo>
                  <a:cubicBezTo>
                    <a:pt x="257175" y="36195"/>
                    <a:pt x="300990" y="54292"/>
                    <a:pt x="334328" y="87630"/>
                  </a:cubicBezTo>
                  <a:lnTo>
                    <a:pt x="386715" y="140017"/>
                  </a:lnTo>
                  <a:lnTo>
                    <a:pt x="439102" y="87630"/>
                  </a:lnTo>
                  <a:cubicBezTo>
                    <a:pt x="472440" y="54292"/>
                    <a:pt x="516255" y="36195"/>
                    <a:pt x="562927" y="36195"/>
                  </a:cubicBezTo>
                  <a:cubicBezTo>
                    <a:pt x="609600" y="36195"/>
                    <a:pt x="653415" y="54292"/>
                    <a:pt x="686752" y="87630"/>
                  </a:cubicBezTo>
                  <a:cubicBezTo>
                    <a:pt x="720090" y="120967"/>
                    <a:pt x="738188" y="164782"/>
                    <a:pt x="738188" y="211455"/>
                  </a:cubicBezTo>
                  <a:cubicBezTo>
                    <a:pt x="738188" y="258128"/>
                    <a:pt x="720090" y="301942"/>
                    <a:pt x="686752" y="335280"/>
                  </a:cubicBezTo>
                  <a:lnTo>
                    <a:pt x="389573" y="635317"/>
                  </a:lnTo>
                  <a:lnTo>
                    <a:pt x="165735" y="411480"/>
                  </a:lnTo>
                  <a:lnTo>
                    <a:pt x="115253" y="411480"/>
                  </a:lnTo>
                  <a:lnTo>
                    <a:pt x="389573" y="685800"/>
                  </a:lnTo>
                  <a:lnTo>
                    <a:pt x="715327" y="360045"/>
                  </a:lnTo>
                  <a:cubicBezTo>
                    <a:pt x="755333" y="320040"/>
                    <a:pt x="777240" y="267653"/>
                    <a:pt x="777240" y="210503"/>
                  </a:cubicBezTo>
                  <a:cubicBezTo>
                    <a:pt x="777240" y="154305"/>
                    <a:pt x="755333" y="101917"/>
                    <a:pt x="715327" y="61913"/>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sp>
        <p:nvSpPr>
          <p:cNvPr id="20" name="Oval 19">
            <a:extLst>
              <a:ext uri="{FF2B5EF4-FFF2-40B4-BE49-F238E27FC236}">
                <a16:creationId xmlns:a16="http://schemas.microsoft.com/office/drawing/2014/main" id="{CD858870-C8F0-73F2-E74C-07526E6317FF}"/>
              </a:ext>
            </a:extLst>
          </p:cNvPr>
          <p:cNvSpPr>
            <a:spLocks noChangeAspect="1"/>
          </p:cNvSpPr>
          <p:nvPr/>
        </p:nvSpPr>
        <p:spPr>
          <a:xfrm>
            <a:off x="5046158" y="2549920"/>
            <a:ext cx="2194560" cy="2194560"/>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grpSp>
        <p:nvGrpSpPr>
          <p:cNvPr id="21" name="Graphic 74">
            <a:extLst>
              <a:ext uri="{FF2B5EF4-FFF2-40B4-BE49-F238E27FC236}">
                <a16:creationId xmlns:a16="http://schemas.microsoft.com/office/drawing/2014/main" id="{AB8AD11C-C733-291A-66E9-A98008C86491}"/>
              </a:ext>
            </a:extLst>
          </p:cNvPr>
          <p:cNvGrpSpPr>
            <a:grpSpLocks noChangeAspect="1"/>
          </p:cNvGrpSpPr>
          <p:nvPr/>
        </p:nvGrpSpPr>
        <p:grpSpPr>
          <a:xfrm>
            <a:off x="4959050" y="2474716"/>
            <a:ext cx="2377440" cy="2377440"/>
            <a:chOff x="9513992" y="1520025"/>
            <a:chExt cx="1028700" cy="1028700"/>
          </a:xfrm>
          <a:solidFill>
            <a:schemeClr val="accent1"/>
          </a:solidFill>
        </p:grpSpPr>
        <p:sp>
          <p:nvSpPr>
            <p:cNvPr id="22" name="Freeform: Shape 21">
              <a:extLst>
                <a:ext uri="{FF2B5EF4-FFF2-40B4-BE49-F238E27FC236}">
                  <a16:creationId xmlns:a16="http://schemas.microsoft.com/office/drawing/2014/main" id="{825DD77F-D44A-0B65-9822-B75A24F85700}"/>
                </a:ext>
              </a:extLst>
            </p:cNvPr>
            <p:cNvSpPr/>
            <p:nvPr/>
          </p:nvSpPr>
          <p:spPr>
            <a:xfrm>
              <a:off x="9981669" y="1891500"/>
              <a:ext cx="85725" cy="85725"/>
            </a:xfrm>
            <a:custGeom>
              <a:avLst/>
              <a:gdLst>
                <a:gd name="connsiteX0" fmla="*/ 0 w 85725"/>
                <a:gd name="connsiteY0" fmla="*/ 47625 h 85725"/>
                <a:gd name="connsiteX1" fmla="*/ 0 w 85725"/>
                <a:gd name="connsiteY1" fmla="*/ 47625 h 85725"/>
                <a:gd name="connsiteX2" fmla="*/ 0 w 85725"/>
                <a:gd name="connsiteY2" fmla="*/ 85725 h 85725"/>
                <a:gd name="connsiteX3" fmla="*/ 94298 w 85725"/>
                <a:gd name="connsiteY3" fmla="*/ 85725 h 85725"/>
                <a:gd name="connsiteX4" fmla="*/ 94298 w 85725"/>
                <a:gd name="connsiteY4" fmla="*/ 47625 h 85725"/>
                <a:gd name="connsiteX5" fmla="*/ 46673 w 85725"/>
                <a:gd name="connsiteY5" fmla="*/ 0 h 85725"/>
                <a:gd name="connsiteX6" fmla="*/ 0 w 85725"/>
                <a:gd name="connsiteY6" fmla="*/ 476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25" h="85725">
                  <a:moveTo>
                    <a:pt x="0" y="47625"/>
                  </a:moveTo>
                  <a:lnTo>
                    <a:pt x="0" y="47625"/>
                  </a:lnTo>
                  <a:lnTo>
                    <a:pt x="0" y="85725"/>
                  </a:lnTo>
                  <a:lnTo>
                    <a:pt x="94298" y="85725"/>
                  </a:lnTo>
                  <a:lnTo>
                    <a:pt x="94298" y="47625"/>
                  </a:lnTo>
                  <a:cubicBezTo>
                    <a:pt x="94298" y="21907"/>
                    <a:pt x="73343" y="0"/>
                    <a:pt x="46673" y="0"/>
                  </a:cubicBezTo>
                  <a:cubicBezTo>
                    <a:pt x="20955" y="0"/>
                    <a:pt x="0" y="20955"/>
                    <a:pt x="0" y="47625"/>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3" name="Freeform: Shape 22">
              <a:extLst>
                <a:ext uri="{FF2B5EF4-FFF2-40B4-BE49-F238E27FC236}">
                  <a16:creationId xmlns:a16="http://schemas.microsoft.com/office/drawing/2014/main" id="{D6A88E66-66F0-044F-1520-3385897B4A9E}"/>
                </a:ext>
              </a:extLst>
            </p:cNvPr>
            <p:cNvSpPr/>
            <p:nvPr/>
          </p:nvSpPr>
          <p:spPr>
            <a:xfrm>
              <a:off x="10005482" y="2022945"/>
              <a:ext cx="38100" cy="85725"/>
            </a:xfrm>
            <a:custGeom>
              <a:avLst/>
              <a:gdLst>
                <a:gd name="connsiteX0" fmla="*/ 45720 w 38100"/>
                <a:gd name="connsiteY0" fmla="*/ 22860 h 85725"/>
                <a:gd name="connsiteX1" fmla="*/ 22860 w 38100"/>
                <a:gd name="connsiteY1" fmla="*/ 0 h 85725"/>
                <a:gd name="connsiteX2" fmla="*/ 0 w 38100"/>
                <a:gd name="connsiteY2" fmla="*/ 22860 h 85725"/>
                <a:gd name="connsiteX3" fmla="*/ 10478 w 38100"/>
                <a:gd name="connsiteY3" fmla="*/ 41910 h 85725"/>
                <a:gd name="connsiteX4" fmla="*/ 3810 w 38100"/>
                <a:gd name="connsiteY4" fmla="*/ 89535 h 85725"/>
                <a:gd name="connsiteX5" fmla="*/ 41910 w 38100"/>
                <a:gd name="connsiteY5" fmla="*/ 89535 h 85725"/>
                <a:gd name="connsiteX6" fmla="*/ 35243 w 38100"/>
                <a:gd name="connsiteY6" fmla="*/ 41910 h 85725"/>
                <a:gd name="connsiteX7" fmla="*/ 45720 w 38100"/>
                <a:gd name="connsiteY7" fmla="*/ 22860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85725">
                  <a:moveTo>
                    <a:pt x="45720" y="22860"/>
                  </a:moveTo>
                  <a:cubicBezTo>
                    <a:pt x="45720" y="10478"/>
                    <a:pt x="35243" y="0"/>
                    <a:pt x="22860" y="0"/>
                  </a:cubicBezTo>
                  <a:cubicBezTo>
                    <a:pt x="10478" y="0"/>
                    <a:pt x="0" y="10478"/>
                    <a:pt x="0" y="22860"/>
                  </a:cubicBezTo>
                  <a:cubicBezTo>
                    <a:pt x="0" y="30480"/>
                    <a:pt x="4763" y="38100"/>
                    <a:pt x="10478" y="41910"/>
                  </a:cubicBezTo>
                  <a:lnTo>
                    <a:pt x="3810" y="89535"/>
                  </a:lnTo>
                  <a:lnTo>
                    <a:pt x="41910" y="89535"/>
                  </a:lnTo>
                  <a:lnTo>
                    <a:pt x="35243" y="41910"/>
                  </a:lnTo>
                  <a:cubicBezTo>
                    <a:pt x="41910" y="38100"/>
                    <a:pt x="45720" y="30480"/>
                    <a:pt x="45720" y="2286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4" name="Freeform: Shape 23">
              <a:extLst>
                <a:ext uri="{FF2B5EF4-FFF2-40B4-BE49-F238E27FC236}">
                  <a16:creationId xmlns:a16="http://schemas.microsoft.com/office/drawing/2014/main" id="{129B8BC4-F11C-3B28-69D5-B5B75FFD5015}"/>
                </a:ext>
              </a:extLst>
            </p:cNvPr>
            <p:cNvSpPr/>
            <p:nvPr/>
          </p:nvSpPr>
          <p:spPr>
            <a:xfrm>
              <a:off x="9513992" y="1520025"/>
              <a:ext cx="1028700" cy="1028700"/>
            </a:xfrm>
            <a:custGeom>
              <a:avLst/>
              <a:gdLst>
                <a:gd name="connsiteX0" fmla="*/ 514350 w 1028700"/>
                <a:gd name="connsiteY0" fmla="*/ 0 h 1028700"/>
                <a:gd name="connsiteX1" fmla="*/ 0 w 1028700"/>
                <a:gd name="connsiteY1" fmla="*/ 514350 h 1028700"/>
                <a:gd name="connsiteX2" fmla="*/ 514350 w 1028700"/>
                <a:gd name="connsiteY2" fmla="*/ 1028700 h 1028700"/>
                <a:gd name="connsiteX3" fmla="*/ 1028700 w 1028700"/>
                <a:gd name="connsiteY3" fmla="*/ 514350 h 1028700"/>
                <a:gd name="connsiteX4" fmla="*/ 514350 w 1028700"/>
                <a:gd name="connsiteY4" fmla="*/ 0 h 1028700"/>
                <a:gd name="connsiteX5" fmla="*/ 790575 w 1028700"/>
                <a:gd name="connsiteY5" fmla="*/ 456248 h 1028700"/>
                <a:gd name="connsiteX6" fmla="*/ 597218 w 1028700"/>
                <a:gd name="connsiteY6" fmla="*/ 826770 h 1028700"/>
                <a:gd name="connsiteX7" fmla="*/ 514350 w 1028700"/>
                <a:gd name="connsiteY7" fmla="*/ 885825 h 1028700"/>
                <a:gd name="connsiteX8" fmla="*/ 430530 w 1028700"/>
                <a:gd name="connsiteY8" fmla="*/ 827723 h 1028700"/>
                <a:gd name="connsiteX9" fmla="*/ 238125 w 1028700"/>
                <a:gd name="connsiteY9" fmla="*/ 456248 h 1028700"/>
                <a:gd name="connsiteX10" fmla="*/ 238125 w 1028700"/>
                <a:gd name="connsiteY10" fmla="*/ 287655 h 1028700"/>
                <a:gd name="connsiteX11" fmla="*/ 514350 w 1028700"/>
                <a:gd name="connsiteY11" fmla="*/ 200025 h 1028700"/>
                <a:gd name="connsiteX12" fmla="*/ 790575 w 1028700"/>
                <a:gd name="connsiteY12" fmla="*/ 287655 h 1028700"/>
                <a:gd name="connsiteX13" fmla="*/ 790575 w 1028700"/>
                <a:gd name="connsiteY13" fmla="*/ 456248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28700" h="1028700">
                  <a:moveTo>
                    <a:pt x="514350" y="0"/>
                  </a:moveTo>
                  <a:cubicBezTo>
                    <a:pt x="230505" y="0"/>
                    <a:pt x="0" y="230505"/>
                    <a:pt x="0" y="514350"/>
                  </a:cubicBezTo>
                  <a:cubicBezTo>
                    <a:pt x="0" y="798195"/>
                    <a:pt x="230505" y="1028700"/>
                    <a:pt x="514350" y="1028700"/>
                  </a:cubicBezTo>
                  <a:cubicBezTo>
                    <a:pt x="798195" y="1028700"/>
                    <a:pt x="1028700" y="798195"/>
                    <a:pt x="1028700" y="514350"/>
                  </a:cubicBezTo>
                  <a:cubicBezTo>
                    <a:pt x="1028700" y="230505"/>
                    <a:pt x="798195" y="0"/>
                    <a:pt x="514350" y="0"/>
                  </a:cubicBezTo>
                  <a:close/>
                  <a:moveTo>
                    <a:pt x="790575" y="456248"/>
                  </a:moveTo>
                  <a:cubicBezTo>
                    <a:pt x="790575" y="603885"/>
                    <a:pt x="718185" y="742950"/>
                    <a:pt x="597218" y="826770"/>
                  </a:cubicBezTo>
                  <a:lnTo>
                    <a:pt x="514350" y="885825"/>
                  </a:lnTo>
                  <a:lnTo>
                    <a:pt x="430530" y="827723"/>
                  </a:lnTo>
                  <a:cubicBezTo>
                    <a:pt x="309563" y="741998"/>
                    <a:pt x="238125" y="603885"/>
                    <a:pt x="238125" y="456248"/>
                  </a:cubicBezTo>
                  <a:lnTo>
                    <a:pt x="238125" y="287655"/>
                  </a:lnTo>
                  <a:lnTo>
                    <a:pt x="514350" y="200025"/>
                  </a:lnTo>
                  <a:lnTo>
                    <a:pt x="790575" y="287655"/>
                  </a:lnTo>
                  <a:lnTo>
                    <a:pt x="790575" y="456248"/>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5" name="Freeform: Shape 24">
              <a:extLst>
                <a:ext uri="{FF2B5EF4-FFF2-40B4-BE49-F238E27FC236}">
                  <a16:creationId xmlns:a16="http://schemas.microsoft.com/office/drawing/2014/main" id="{F531CA1F-AF95-FEAD-8045-D6A3B31C287B}"/>
                </a:ext>
              </a:extLst>
            </p:cNvPr>
            <p:cNvSpPr/>
            <p:nvPr/>
          </p:nvSpPr>
          <p:spPr>
            <a:xfrm>
              <a:off x="9790217" y="1760055"/>
              <a:ext cx="476250" cy="590550"/>
            </a:xfrm>
            <a:custGeom>
              <a:avLst/>
              <a:gdLst>
                <a:gd name="connsiteX0" fmla="*/ 0 w 476250"/>
                <a:gd name="connsiteY0" fmla="*/ 75247 h 590550"/>
                <a:gd name="connsiteX1" fmla="*/ 0 w 476250"/>
                <a:gd name="connsiteY1" fmla="*/ 216218 h 590550"/>
                <a:gd name="connsiteX2" fmla="*/ 176213 w 476250"/>
                <a:gd name="connsiteY2" fmla="*/ 554355 h 590550"/>
                <a:gd name="connsiteX3" fmla="*/ 238125 w 476250"/>
                <a:gd name="connsiteY3" fmla="*/ 598170 h 590550"/>
                <a:gd name="connsiteX4" fmla="*/ 300038 w 476250"/>
                <a:gd name="connsiteY4" fmla="*/ 555308 h 590550"/>
                <a:gd name="connsiteX5" fmla="*/ 476250 w 476250"/>
                <a:gd name="connsiteY5" fmla="*/ 216218 h 590550"/>
                <a:gd name="connsiteX6" fmla="*/ 476250 w 476250"/>
                <a:gd name="connsiteY6" fmla="*/ 75247 h 590550"/>
                <a:gd name="connsiteX7" fmla="*/ 238125 w 476250"/>
                <a:gd name="connsiteY7" fmla="*/ 0 h 590550"/>
                <a:gd name="connsiteX8" fmla="*/ 0 w 476250"/>
                <a:gd name="connsiteY8" fmla="*/ 75247 h 590550"/>
                <a:gd name="connsiteX9" fmla="*/ 319088 w 476250"/>
                <a:gd name="connsiteY9" fmla="*/ 179070 h 590550"/>
                <a:gd name="connsiteX10" fmla="*/ 319088 w 476250"/>
                <a:gd name="connsiteY10" fmla="*/ 217170 h 590550"/>
                <a:gd name="connsiteX11" fmla="*/ 349567 w 476250"/>
                <a:gd name="connsiteY11" fmla="*/ 217170 h 590550"/>
                <a:gd name="connsiteX12" fmla="*/ 349567 w 476250"/>
                <a:gd name="connsiteY12" fmla="*/ 396240 h 590550"/>
                <a:gd name="connsiteX13" fmla="*/ 127635 w 476250"/>
                <a:gd name="connsiteY13" fmla="*/ 396240 h 590550"/>
                <a:gd name="connsiteX14" fmla="*/ 127635 w 476250"/>
                <a:gd name="connsiteY14" fmla="*/ 217170 h 590550"/>
                <a:gd name="connsiteX15" fmla="*/ 158115 w 476250"/>
                <a:gd name="connsiteY15" fmla="*/ 217170 h 590550"/>
                <a:gd name="connsiteX16" fmla="*/ 158115 w 476250"/>
                <a:gd name="connsiteY16" fmla="*/ 179070 h 590550"/>
                <a:gd name="connsiteX17" fmla="*/ 239077 w 476250"/>
                <a:gd name="connsiteY17" fmla="*/ 98107 h 590550"/>
                <a:gd name="connsiteX18" fmla="*/ 319088 w 476250"/>
                <a:gd name="connsiteY18" fmla="*/ 179070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6250" h="590550">
                  <a:moveTo>
                    <a:pt x="0" y="75247"/>
                  </a:moveTo>
                  <a:lnTo>
                    <a:pt x="0" y="216218"/>
                  </a:lnTo>
                  <a:cubicBezTo>
                    <a:pt x="0" y="350520"/>
                    <a:pt x="65723" y="477203"/>
                    <a:pt x="176213" y="554355"/>
                  </a:cubicBezTo>
                  <a:lnTo>
                    <a:pt x="238125" y="598170"/>
                  </a:lnTo>
                  <a:lnTo>
                    <a:pt x="300038" y="555308"/>
                  </a:lnTo>
                  <a:cubicBezTo>
                    <a:pt x="410528" y="478155"/>
                    <a:pt x="476250" y="351472"/>
                    <a:pt x="476250" y="216218"/>
                  </a:cubicBezTo>
                  <a:lnTo>
                    <a:pt x="476250" y="75247"/>
                  </a:lnTo>
                  <a:lnTo>
                    <a:pt x="238125" y="0"/>
                  </a:lnTo>
                  <a:lnTo>
                    <a:pt x="0" y="75247"/>
                  </a:lnTo>
                  <a:close/>
                  <a:moveTo>
                    <a:pt x="319088" y="179070"/>
                  </a:moveTo>
                  <a:lnTo>
                    <a:pt x="319088" y="217170"/>
                  </a:lnTo>
                  <a:lnTo>
                    <a:pt x="349567" y="217170"/>
                  </a:lnTo>
                  <a:lnTo>
                    <a:pt x="349567" y="396240"/>
                  </a:lnTo>
                  <a:lnTo>
                    <a:pt x="127635" y="396240"/>
                  </a:lnTo>
                  <a:lnTo>
                    <a:pt x="127635" y="217170"/>
                  </a:lnTo>
                  <a:lnTo>
                    <a:pt x="158115" y="217170"/>
                  </a:lnTo>
                  <a:lnTo>
                    <a:pt x="158115" y="179070"/>
                  </a:lnTo>
                  <a:cubicBezTo>
                    <a:pt x="158115" y="135255"/>
                    <a:pt x="194310" y="98107"/>
                    <a:pt x="239077" y="98107"/>
                  </a:cubicBezTo>
                  <a:cubicBezTo>
                    <a:pt x="283845" y="98107"/>
                    <a:pt x="319088" y="134302"/>
                    <a:pt x="319088" y="17907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26" name="Graphic 38">
            <a:extLst>
              <a:ext uri="{FF2B5EF4-FFF2-40B4-BE49-F238E27FC236}">
                <a16:creationId xmlns:a16="http://schemas.microsoft.com/office/drawing/2014/main" id="{8579F534-CEF9-E32D-D865-DE1D49A013E9}"/>
              </a:ext>
            </a:extLst>
          </p:cNvPr>
          <p:cNvGrpSpPr>
            <a:grpSpLocks noChangeAspect="1"/>
          </p:cNvGrpSpPr>
          <p:nvPr/>
        </p:nvGrpSpPr>
        <p:grpSpPr>
          <a:xfrm>
            <a:off x="5793167" y="1352098"/>
            <a:ext cx="731520" cy="731520"/>
            <a:chOff x="9753600" y="2933700"/>
            <a:chExt cx="381000" cy="381000"/>
          </a:xfrm>
          <a:solidFill>
            <a:schemeClr val="accent1"/>
          </a:solidFill>
        </p:grpSpPr>
        <p:sp>
          <p:nvSpPr>
            <p:cNvPr id="27" name="Freeform: Shape 26">
              <a:extLst>
                <a:ext uri="{FF2B5EF4-FFF2-40B4-BE49-F238E27FC236}">
                  <a16:creationId xmlns:a16="http://schemas.microsoft.com/office/drawing/2014/main" id="{CEBC5341-55D4-FAD2-5CBD-2C8661577AEA}"/>
                </a:ext>
              </a:extLst>
            </p:cNvPr>
            <p:cNvSpPr/>
            <p:nvPr/>
          </p:nvSpPr>
          <p:spPr>
            <a:xfrm>
              <a:off x="9923145" y="3185160"/>
              <a:ext cx="9525" cy="9525"/>
            </a:xfrm>
            <a:custGeom>
              <a:avLst/>
              <a:gdLst>
                <a:gd name="connsiteX0" fmla="*/ 0 w 9525"/>
                <a:gd name="connsiteY0" fmla="*/ 0 h 9525"/>
                <a:gd name="connsiteX1" fmla="*/ 12382 w 9525"/>
                <a:gd name="connsiteY1" fmla="*/ 0 h 9525"/>
                <a:gd name="connsiteX2" fmla="*/ 12382 w 9525"/>
                <a:gd name="connsiteY2" fmla="*/ 12382 h 9525"/>
                <a:gd name="connsiteX3" fmla="*/ 0 w 9525"/>
                <a:gd name="connsiteY3" fmla="*/ 12382 h 9525"/>
              </a:gdLst>
              <a:ahLst/>
              <a:cxnLst>
                <a:cxn ang="0">
                  <a:pos x="connsiteX0" y="connsiteY0"/>
                </a:cxn>
                <a:cxn ang="0">
                  <a:pos x="connsiteX1" y="connsiteY1"/>
                </a:cxn>
                <a:cxn ang="0">
                  <a:pos x="connsiteX2" y="connsiteY2"/>
                </a:cxn>
                <a:cxn ang="0">
                  <a:pos x="connsiteX3" y="connsiteY3"/>
                </a:cxn>
              </a:cxnLst>
              <a:rect l="l" t="t" r="r" b="b"/>
              <a:pathLst>
                <a:path w="9525" h="9525">
                  <a:moveTo>
                    <a:pt x="0" y="0"/>
                  </a:moveTo>
                  <a:lnTo>
                    <a:pt x="12382" y="0"/>
                  </a:lnTo>
                  <a:lnTo>
                    <a:pt x="12382" y="12382"/>
                  </a:lnTo>
                  <a:lnTo>
                    <a:pt x="0" y="12382"/>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8" name="Freeform: Shape 27">
              <a:extLst>
                <a:ext uri="{FF2B5EF4-FFF2-40B4-BE49-F238E27FC236}">
                  <a16:creationId xmlns:a16="http://schemas.microsoft.com/office/drawing/2014/main" id="{1B489C91-ABF5-F510-2C34-107BC04AD3A7}"/>
                </a:ext>
              </a:extLst>
            </p:cNvPr>
            <p:cNvSpPr/>
            <p:nvPr/>
          </p:nvSpPr>
          <p:spPr>
            <a:xfrm>
              <a:off x="9753211" y="2933700"/>
              <a:ext cx="371475" cy="371475"/>
            </a:xfrm>
            <a:custGeom>
              <a:avLst/>
              <a:gdLst>
                <a:gd name="connsiteX0" fmla="*/ 374721 w 371475"/>
                <a:gd name="connsiteY0" fmla="*/ 107633 h 371475"/>
                <a:gd name="connsiteX1" fmla="*/ 327096 w 371475"/>
                <a:gd name="connsiteY1" fmla="*/ 80010 h 371475"/>
                <a:gd name="connsiteX2" fmla="*/ 327096 w 371475"/>
                <a:gd name="connsiteY2" fmla="*/ 38100 h 371475"/>
                <a:gd name="connsiteX3" fmla="*/ 333764 w 371475"/>
                <a:gd name="connsiteY3" fmla="*/ 38100 h 371475"/>
                <a:gd name="connsiteX4" fmla="*/ 340431 w 371475"/>
                <a:gd name="connsiteY4" fmla="*/ 31433 h 371475"/>
                <a:gd name="connsiteX5" fmla="*/ 340431 w 371475"/>
                <a:gd name="connsiteY5" fmla="*/ 6668 h 371475"/>
                <a:gd name="connsiteX6" fmla="*/ 333764 w 371475"/>
                <a:gd name="connsiteY6" fmla="*/ 0 h 371475"/>
                <a:gd name="connsiteX7" fmla="*/ 270899 w 371475"/>
                <a:gd name="connsiteY7" fmla="*/ 0 h 371475"/>
                <a:gd name="connsiteX8" fmla="*/ 264231 w 371475"/>
                <a:gd name="connsiteY8" fmla="*/ 6668 h 371475"/>
                <a:gd name="connsiteX9" fmla="*/ 264231 w 371475"/>
                <a:gd name="connsiteY9" fmla="*/ 31433 h 371475"/>
                <a:gd name="connsiteX10" fmla="*/ 270899 w 371475"/>
                <a:gd name="connsiteY10" fmla="*/ 38100 h 371475"/>
                <a:gd name="connsiteX11" fmla="*/ 276614 w 371475"/>
                <a:gd name="connsiteY11" fmla="*/ 38100 h 371475"/>
                <a:gd name="connsiteX12" fmla="*/ 276614 w 371475"/>
                <a:gd name="connsiteY12" fmla="*/ 51435 h 371475"/>
                <a:gd name="connsiteX13" fmla="*/ 191841 w 371475"/>
                <a:gd name="connsiteY13" fmla="*/ 1905 h 371475"/>
                <a:gd name="connsiteX14" fmla="*/ 185174 w 371475"/>
                <a:gd name="connsiteY14" fmla="*/ 1905 h 371475"/>
                <a:gd name="connsiteX15" fmla="*/ 3246 w 371475"/>
                <a:gd name="connsiteY15" fmla="*/ 107633 h 371475"/>
                <a:gd name="connsiteX16" fmla="*/ 389 w 371475"/>
                <a:gd name="connsiteY16" fmla="*/ 113348 h 371475"/>
                <a:gd name="connsiteX17" fmla="*/ 389 w 371475"/>
                <a:gd name="connsiteY17" fmla="*/ 144780 h 371475"/>
                <a:gd name="connsiteX18" fmla="*/ 7056 w 371475"/>
                <a:gd name="connsiteY18" fmla="*/ 151448 h 371475"/>
                <a:gd name="connsiteX19" fmla="*/ 9914 w 371475"/>
                <a:gd name="connsiteY19" fmla="*/ 150495 h 371475"/>
                <a:gd name="connsiteX20" fmla="*/ 25154 w 371475"/>
                <a:gd name="connsiteY20" fmla="*/ 140970 h 371475"/>
                <a:gd name="connsiteX21" fmla="*/ 25154 w 371475"/>
                <a:gd name="connsiteY21" fmla="*/ 304800 h 371475"/>
                <a:gd name="connsiteX22" fmla="*/ 12771 w 371475"/>
                <a:gd name="connsiteY22" fmla="*/ 326708 h 371475"/>
                <a:gd name="connsiteX23" fmla="*/ 12771 w 371475"/>
                <a:gd name="connsiteY23" fmla="*/ 329565 h 371475"/>
                <a:gd name="connsiteX24" fmla="*/ 3246 w 371475"/>
                <a:gd name="connsiteY24" fmla="*/ 363855 h 371475"/>
                <a:gd name="connsiteX25" fmla="*/ 25154 w 371475"/>
                <a:gd name="connsiteY25" fmla="*/ 376238 h 371475"/>
                <a:gd name="connsiteX26" fmla="*/ 352814 w 371475"/>
                <a:gd name="connsiteY26" fmla="*/ 376238 h 371475"/>
                <a:gd name="connsiteX27" fmla="*/ 377579 w 371475"/>
                <a:gd name="connsiteY27" fmla="*/ 351473 h 371475"/>
                <a:gd name="connsiteX28" fmla="*/ 365196 w 371475"/>
                <a:gd name="connsiteY28" fmla="*/ 329565 h 371475"/>
                <a:gd name="connsiteX29" fmla="*/ 365196 w 371475"/>
                <a:gd name="connsiteY29" fmla="*/ 326708 h 371475"/>
                <a:gd name="connsiteX30" fmla="*/ 352814 w 371475"/>
                <a:gd name="connsiteY30" fmla="*/ 304800 h 371475"/>
                <a:gd name="connsiteX31" fmla="*/ 352814 w 371475"/>
                <a:gd name="connsiteY31" fmla="*/ 140970 h 371475"/>
                <a:gd name="connsiteX32" fmla="*/ 368054 w 371475"/>
                <a:gd name="connsiteY32" fmla="*/ 150495 h 371475"/>
                <a:gd name="connsiteX33" fmla="*/ 376626 w 371475"/>
                <a:gd name="connsiteY33" fmla="*/ 148590 h 371475"/>
                <a:gd name="connsiteX34" fmla="*/ 377579 w 371475"/>
                <a:gd name="connsiteY34" fmla="*/ 145733 h 371475"/>
                <a:gd name="connsiteX35" fmla="*/ 377579 w 371475"/>
                <a:gd name="connsiteY35" fmla="*/ 114300 h 371475"/>
                <a:gd name="connsiteX36" fmla="*/ 374721 w 371475"/>
                <a:gd name="connsiteY36" fmla="*/ 107633 h 371475"/>
                <a:gd name="connsiteX37" fmla="*/ 276614 w 371475"/>
                <a:gd name="connsiteY37" fmla="*/ 12383 h 371475"/>
                <a:gd name="connsiteX38" fmla="*/ 327096 w 371475"/>
                <a:gd name="connsiteY38" fmla="*/ 12383 h 371475"/>
                <a:gd name="connsiteX39" fmla="*/ 327096 w 371475"/>
                <a:gd name="connsiteY39" fmla="*/ 24765 h 371475"/>
                <a:gd name="connsiteX40" fmla="*/ 276614 w 371475"/>
                <a:gd name="connsiteY40" fmla="*/ 24765 h 371475"/>
                <a:gd name="connsiteX41" fmla="*/ 276614 w 371475"/>
                <a:gd name="connsiteY41" fmla="*/ 12383 h 371475"/>
                <a:gd name="connsiteX42" fmla="*/ 289949 w 371475"/>
                <a:gd name="connsiteY42" fmla="*/ 38100 h 371475"/>
                <a:gd name="connsiteX43" fmla="*/ 314714 w 371475"/>
                <a:gd name="connsiteY43" fmla="*/ 38100 h 371475"/>
                <a:gd name="connsiteX44" fmla="*/ 314714 w 371475"/>
                <a:gd name="connsiteY44" fmla="*/ 73343 h 371475"/>
                <a:gd name="connsiteX45" fmla="*/ 289949 w 371475"/>
                <a:gd name="connsiteY45" fmla="*/ 59055 h 371475"/>
                <a:gd name="connsiteX46" fmla="*/ 289949 w 371475"/>
                <a:gd name="connsiteY46" fmla="*/ 38100 h 371475"/>
                <a:gd name="connsiteX47" fmla="*/ 25154 w 371475"/>
                <a:gd name="connsiteY47" fmla="*/ 364808 h 371475"/>
                <a:gd name="connsiteX48" fmla="*/ 12771 w 371475"/>
                <a:gd name="connsiteY48" fmla="*/ 352425 h 371475"/>
                <a:gd name="connsiteX49" fmla="*/ 22296 w 371475"/>
                <a:gd name="connsiteY49" fmla="*/ 340043 h 371475"/>
                <a:gd name="connsiteX50" fmla="*/ 27059 w 371475"/>
                <a:gd name="connsiteY50" fmla="*/ 332423 h 371475"/>
                <a:gd name="connsiteX51" fmla="*/ 27059 w 371475"/>
                <a:gd name="connsiteY51" fmla="*/ 331470 h 371475"/>
                <a:gd name="connsiteX52" fmla="*/ 33726 w 371475"/>
                <a:gd name="connsiteY52" fmla="*/ 315278 h 371475"/>
                <a:gd name="connsiteX53" fmla="*/ 49919 w 371475"/>
                <a:gd name="connsiteY53" fmla="*/ 321945 h 371475"/>
                <a:gd name="connsiteX54" fmla="*/ 50871 w 371475"/>
                <a:gd name="connsiteY54" fmla="*/ 323850 h 371475"/>
                <a:gd name="connsiteX55" fmla="*/ 58491 w 371475"/>
                <a:gd name="connsiteY55" fmla="*/ 328613 h 371475"/>
                <a:gd name="connsiteX56" fmla="*/ 59444 w 371475"/>
                <a:gd name="connsiteY56" fmla="*/ 328613 h 371475"/>
                <a:gd name="connsiteX57" fmla="*/ 75636 w 371475"/>
                <a:gd name="connsiteY57" fmla="*/ 336233 h 371475"/>
                <a:gd name="connsiteX58" fmla="*/ 75636 w 371475"/>
                <a:gd name="connsiteY58" fmla="*/ 337185 h 371475"/>
                <a:gd name="connsiteX59" fmla="*/ 83256 w 371475"/>
                <a:gd name="connsiteY59" fmla="*/ 341948 h 371475"/>
                <a:gd name="connsiteX60" fmla="*/ 84209 w 371475"/>
                <a:gd name="connsiteY60" fmla="*/ 341948 h 371475"/>
                <a:gd name="connsiteX61" fmla="*/ 100401 w 371475"/>
                <a:gd name="connsiteY61" fmla="*/ 348615 h 371475"/>
                <a:gd name="connsiteX62" fmla="*/ 93734 w 371475"/>
                <a:gd name="connsiteY62" fmla="*/ 364808 h 371475"/>
                <a:gd name="connsiteX63" fmla="*/ 88971 w 371475"/>
                <a:gd name="connsiteY63" fmla="*/ 365760 h 371475"/>
                <a:gd name="connsiteX64" fmla="*/ 25154 w 371475"/>
                <a:gd name="connsiteY64" fmla="*/ 365760 h 371475"/>
                <a:gd name="connsiteX65" fmla="*/ 113736 w 371475"/>
                <a:gd name="connsiteY65" fmla="*/ 352425 h 371475"/>
                <a:gd name="connsiteX66" fmla="*/ 264231 w 371475"/>
                <a:gd name="connsiteY66" fmla="*/ 352425 h 371475"/>
                <a:gd name="connsiteX67" fmla="*/ 268041 w 371475"/>
                <a:gd name="connsiteY67" fmla="*/ 364808 h 371475"/>
                <a:gd name="connsiteX68" fmla="*/ 109926 w 371475"/>
                <a:gd name="connsiteY68" fmla="*/ 364808 h 371475"/>
                <a:gd name="connsiteX69" fmla="*/ 113736 w 371475"/>
                <a:gd name="connsiteY69" fmla="*/ 352425 h 371475"/>
                <a:gd name="connsiteX70" fmla="*/ 220416 w 371475"/>
                <a:gd name="connsiteY70" fmla="*/ 314325 h 371475"/>
                <a:gd name="connsiteX71" fmla="*/ 157551 w 371475"/>
                <a:gd name="connsiteY71" fmla="*/ 314325 h 371475"/>
                <a:gd name="connsiteX72" fmla="*/ 157551 w 371475"/>
                <a:gd name="connsiteY72" fmla="*/ 200978 h 371475"/>
                <a:gd name="connsiteX73" fmla="*/ 220416 w 371475"/>
                <a:gd name="connsiteY73" fmla="*/ 200978 h 371475"/>
                <a:gd name="connsiteX74" fmla="*/ 220416 w 371475"/>
                <a:gd name="connsiteY74" fmla="*/ 314325 h 371475"/>
                <a:gd name="connsiteX75" fmla="*/ 232799 w 371475"/>
                <a:gd name="connsiteY75" fmla="*/ 326708 h 371475"/>
                <a:gd name="connsiteX76" fmla="*/ 232799 w 371475"/>
                <a:gd name="connsiteY76" fmla="*/ 339090 h 371475"/>
                <a:gd name="connsiteX77" fmla="*/ 145169 w 371475"/>
                <a:gd name="connsiteY77" fmla="*/ 339090 h 371475"/>
                <a:gd name="connsiteX78" fmla="*/ 145169 w 371475"/>
                <a:gd name="connsiteY78" fmla="*/ 326708 h 371475"/>
                <a:gd name="connsiteX79" fmla="*/ 232799 w 371475"/>
                <a:gd name="connsiteY79" fmla="*/ 326708 h 371475"/>
                <a:gd name="connsiteX80" fmla="*/ 355671 w 371475"/>
                <a:gd name="connsiteY80" fmla="*/ 340043 h 371475"/>
                <a:gd name="connsiteX81" fmla="*/ 364244 w 371475"/>
                <a:gd name="connsiteY81" fmla="*/ 355283 h 371475"/>
                <a:gd name="connsiteX82" fmla="*/ 351861 w 371475"/>
                <a:gd name="connsiteY82" fmla="*/ 364808 h 371475"/>
                <a:gd name="connsiteX83" fmla="*/ 288996 w 371475"/>
                <a:gd name="connsiteY83" fmla="*/ 364808 h 371475"/>
                <a:gd name="connsiteX84" fmla="*/ 276614 w 371475"/>
                <a:gd name="connsiteY84" fmla="*/ 352425 h 371475"/>
                <a:gd name="connsiteX85" fmla="*/ 288996 w 371475"/>
                <a:gd name="connsiteY85" fmla="*/ 340043 h 371475"/>
                <a:gd name="connsiteX86" fmla="*/ 293759 w 371475"/>
                <a:gd name="connsiteY86" fmla="*/ 340995 h 371475"/>
                <a:gd name="connsiteX87" fmla="*/ 302331 w 371475"/>
                <a:gd name="connsiteY87" fmla="*/ 337185 h 371475"/>
                <a:gd name="connsiteX88" fmla="*/ 302331 w 371475"/>
                <a:gd name="connsiteY88" fmla="*/ 336233 h 371475"/>
                <a:gd name="connsiteX89" fmla="*/ 317571 w 371475"/>
                <a:gd name="connsiteY89" fmla="*/ 327660 h 371475"/>
                <a:gd name="connsiteX90" fmla="*/ 318524 w 371475"/>
                <a:gd name="connsiteY90" fmla="*/ 327660 h 371475"/>
                <a:gd name="connsiteX91" fmla="*/ 327096 w 371475"/>
                <a:gd name="connsiteY91" fmla="*/ 323850 h 371475"/>
                <a:gd name="connsiteX92" fmla="*/ 327096 w 371475"/>
                <a:gd name="connsiteY92" fmla="*/ 322898 h 371475"/>
                <a:gd name="connsiteX93" fmla="*/ 342336 w 371475"/>
                <a:gd name="connsiteY93" fmla="*/ 314325 h 371475"/>
                <a:gd name="connsiteX94" fmla="*/ 350909 w 371475"/>
                <a:gd name="connsiteY94" fmla="*/ 329565 h 371475"/>
                <a:gd name="connsiteX95" fmla="*/ 349956 w 371475"/>
                <a:gd name="connsiteY95" fmla="*/ 331470 h 371475"/>
                <a:gd name="connsiteX96" fmla="*/ 355671 w 371475"/>
                <a:gd name="connsiteY96" fmla="*/ 340043 h 371475"/>
                <a:gd name="connsiteX97" fmla="*/ 355671 w 371475"/>
                <a:gd name="connsiteY97" fmla="*/ 340043 h 371475"/>
                <a:gd name="connsiteX98" fmla="*/ 339479 w 371475"/>
                <a:gd name="connsiteY98" fmla="*/ 301943 h 371475"/>
                <a:gd name="connsiteX99" fmla="*/ 317571 w 371475"/>
                <a:gd name="connsiteY99" fmla="*/ 314325 h 371475"/>
                <a:gd name="connsiteX100" fmla="*/ 292806 w 371475"/>
                <a:gd name="connsiteY100" fmla="*/ 326708 h 371475"/>
                <a:gd name="connsiteX101" fmla="*/ 289949 w 371475"/>
                <a:gd name="connsiteY101" fmla="*/ 326708 h 371475"/>
                <a:gd name="connsiteX102" fmla="*/ 268041 w 371475"/>
                <a:gd name="connsiteY102" fmla="*/ 339090 h 371475"/>
                <a:gd name="connsiteX103" fmla="*/ 246134 w 371475"/>
                <a:gd name="connsiteY103" fmla="*/ 339090 h 371475"/>
                <a:gd name="connsiteX104" fmla="*/ 246134 w 371475"/>
                <a:gd name="connsiteY104" fmla="*/ 320040 h 371475"/>
                <a:gd name="connsiteX105" fmla="*/ 239466 w 371475"/>
                <a:gd name="connsiteY105" fmla="*/ 313373 h 371475"/>
                <a:gd name="connsiteX106" fmla="*/ 232799 w 371475"/>
                <a:gd name="connsiteY106" fmla="*/ 313373 h 371475"/>
                <a:gd name="connsiteX107" fmla="*/ 232799 w 371475"/>
                <a:gd name="connsiteY107" fmla="*/ 195263 h 371475"/>
                <a:gd name="connsiteX108" fmla="*/ 226131 w 371475"/>
                <a:gd name="connsiteY108" fmla="*/ 188595 h 371475"/>
                <a:gd name="connsiteX109" fmla="*/ 150884 w 371475"/>
                <a:gd name="connsiteY109" fmla="*/ 188595 h 371475"/>
                <a:gd name="connsiteX110" fmla="*/ 144216 w 371475"/>
                <a:gd name="connsiteY110" fmla="*/ 195263 h 371475"/>
                <a:gd name="connsiteX111" fmla="*/ 144216 w 371475"/>
                <a:gd name="connsiteY111" fmla="*/ 314325 h 371475"/>
                <a:gd name="connsiteX112" fmla="*/ 137549 w 371475"/>
                <a:gd name="connsiteY112" fmla="*/ 314325 h 371475"/>
                <a:gd name="connsiteX113" fmla="*/ 130881 w 371475"/>
                <a:gd name="connsiteY113" fmla="*/ 320993 h 371475"/>
                <a:gd name="connsiteX114" fmla="*/ 130881 w 371475"/>
                <a:gd name="connsiteY114" fmla="*/ 340043 h 371475"/>
                <a:gd name="connsiteX115" fmla="*/ 108974 w 371475"/>
                <a:gd name="connsiteY115" fmla="*/ 340043 h 371475"/>
                <a:gd name="connsiteX116" fmla="*/ 87066 w 371475"/>
                <a:gd name="connsiteY116" fmla="*/ 327660 h 371475"/>
                <a:gd name="connsiteX117" fmla="*/ 84209 w 371475"/>
                <a:gd name="connsiteY117" fmla="*/ 327660 h 371475"/>
                <a:gd name="connsiteX118" fmla="*/ 59444 w 371475"/>
                <a:gd name="connsiteY118" fmla="*/ 315278 h 371475"/>
                <a:gd name="connsiteX119" fmla="*/ 37536 w 371475"/>
                <a:gd name="connsiteY119" fmla="*/ 302895 h 371475"/>
                <a:gd name="connsiteX120" fmla="*/ 37536 w 371475"/>
                <a:gd name="connsiteY120" fmla="*/ 133350 h 371475"/>
                <a:gd name="connsiteX121" fmla="*/ 188031 w 371475"/>
                <a:gd name="connsiteY121" fmla="*/ 44768 h 371475"/>
                <a:gd name="connsiteX122" fmla="*/ 339479 w 371475"/>
                <a:gd name="connsiteY122" fmla="*/ 133350 h 371475"/>
                <a:gd name="connsiteX123" fmla="*/ 339479 w 371475"/>
                <a:gd name="connsiteY123" fmla="*/ 301943 h 371475"/>
                <a:gd name="connsiteX124" fmla="*/ 351861 w 371475"/>
                <a:gd name="connsiteY124" fmla="*/ 125730 h 371475"/>
                <a:gd name="connsiteX125" fmla="*/ 191841 w 371475"/>
                <a:gd name="connsiteY125" fmla="*/ 32385 h 371475"/>
                <a:gd name="connsiteX126" fmla="*/ 185174 w 371475"/>
                <a:gd name="connsiteY126" fmla="*/ 32385 h 371475"/>
                <a:gd name="connsiteX127" fmla="*/ 26106 w 371475"/>
                <a:gd name="connsiteY127" fmla="*/ 125730 h 371475"/>
                <a:gd name="connsiteX128" fmla="*/ 25154 w 371475"/>
                <a:gd name="connsiteY128" fmla="*/ 126683 h 371475"/>
                <a:gd name="connsiteX129" fmla="*/ 12771 w 371475"/>
                <a:gd name="connsiteY129" fmla="*/ 133350 h 371475"/>
                <a:gd name="connsiteX130" fmla="*/ 12771 w 371475"/>
                <a:gd name="connsiteY130" fmla="*/ 116205 h 371475"/>
                <a:gd name="connsiteX131" fmla="*/ 188984 w 371475"/>
                <a:gd name="connsiteY131" fmla="*/ 13335 h 371475"/>
                <a:gd name="connsiteX132" fmla="*/ 365196 w 371475"/>
                <a:gd name="connsiteY132" fmla="*/ 116205 h 371475"/>
                <a:gd name="connsiteX133" fmla="*/ 365196 w 371475"/>
                <a:gd name="connsiteY133" fmla="*/ 133350 h 371475"/>
                <a:gd name="connsiteX134" fmla="*/ 351861 w 371475"/>
                <a:gd name="connsiteY134" fmla="*/ 125730 h 371475"/>
                <a:gd name="connsiteX135" fmla="*/ 351861 w 371475"/>
                <a:gd name="connsiteY135" fmla="*/ 125730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371475" h="371475">
                  <a:moveTo>
                    <a:pt x="374721" y="107633"/>
                  </a:moveTo>
                  <a:lnTo>
                    <a:pt x="327096" y="80010"/>
                  </a:lnTo>
                  <a:lnTo>
                    <a:pt x="327096" y="38100"/>
                  </a:lnTo>
                  <a:lnTo>
                    <a:pt x="333764" y="38100"/>
                  </a:lnTo>
                  <a:cubicBezTo>
                    <a:pt x="337574" y="38100"/>
                    <a:pt x="340431" y="35243"/>
                    <a:pt x="340431" y="31433"/>
                  </a:cubicBezTo>
                  <a:lnTo>
                    <a:pt x="340431" y="6668"/>
                  </a:lnTo>
                  <a:cubicBezTo>
                    <a:pt x="339479" y="2858"/>
                    <a:pt x="336621" y="0"/>
                    <a:pt x="333764" y="0"/>
                  </a:cubicBezTo>
                  <a:lnTo>
                    <a:pt x="270899" y="0"/>
                  </a:lnTo>
                  <a:cubicBezTo>
                    <a:pt x="267089" y="0"/>
                    <a:pt x="264231" y="2858"/>
                    <a:pt x="264231" y="6668"/>
                  </a:cubicBezTo>
                  <a:lnTo>
                    <a:pt x="264231" y="31433"/>
                  </a:lnTo>
                  <a:cubicBezTo>
                    <a:pt x="264231" y="35243"/>
                    <a:pt x="267089" y="38100"/>
                    <a:pt x="270899" y="38100"/>
                  </a:cubicBezTo>
                  <a:lnTo>
                    <a:pt x="276614" y="38100"/>
                  </a:lnTo>
                  <a:lnTo>
                    <a:pt x="276614" y="51435"/>
                  </a:lnTo>
                  <a:lnTo>
                    <a:pt x="191841" y="1905"/>
                  </a:lnTo>
                  <a:cubicBezTo>
                    <a:pt x="189936" y="953"/>
                    <a:pt x="187079" y="953"/>
                    <a:pt x="185174" y="1905"/>
                  </a:cubicBezTo>
                  <a:lnTo>
                    <a:pt x="3246" y="107633"/>
                  </a:lnTo>
                  <a:cubicBezTo>
                    <a:pt x="1341" y="108585"/>
                    <a:pt x="389" y="110490"/>
                    <a:pt x="389" y="113348"/>
                  </a:cubicBezTo>
                  <a:lnTo>
                    <a:pt x="389" y="144780"/>
                  </a:lnTo>
                  <a:cubicBezTo>
                    <a:pt x="389" y="148590"/>
                    <a:pt x="3246" y="151448"/>
                    <a:pt x="7056" y="151448"/>
                  </a:cubicBezTo>
                  <a:cubicBezTo>
                    <a:pt x="8009" y="151448"/>
                    <a:pt x="8961" y="151448"/>
                    <a:pt x="9914" y="150495"/>
                  </a:cubicBezTo>
                  <a:lnTo>
                    <a:pt x="25154" y="140970"/>
                  </a:lnTo>
                  <a:lnTo>
                    <a:pt x="25154" y="304800"/>
                  </a:lnTo>
                  <a:cubicBezTo>
                    <a:pt x="17534" y="309563"/>
                    <a:pt x="12771" y="317183"/>
                    <a:pt x="12771" y="326708"/>
                  </a:cubicBezTo>
                  <a:cubicBezTo>
                    <a:pt x="12771" y="327660"/>
                    <a:pt x="12771" y="328613"/>
                    <a:pt x="12771" y="329565"/>
                  </a:cubicBezTo>
                  <a:cubicBezTo>
                    <a:pt x="389" y="336233"/>
                    <a:pt x="-3421" y="351473"/>
                    <a:pt x="3246" y="363855"/>
                  </a:cubicBezTo>
                  <a:cubicBezTo>
                    <a:pt x="8009" y="371475"/>
                    <a:pt x="15629" y="376238"/>
                    <a:pt x="25154" y="376238"/>
                  </a:cubicBezTo>
                  <a:lnTo>
                    <a:pt x="352814" y="376238"/>
                  </a:lnTo>
                  <a:cubicBezTo>
                    <a:pt x="367101" y="376238"/>
                    <a:pt x="377579" y="364808"/>
                    <a:pt x="377579" y="351473"/>
                  </a:cubicBezTo>
                  <a:cubicBezTo>
                    <a:pt x="377579" y="341948"/>
                    <a:pt x="372816" y="334328"/>
                    <a:pt x="365196" y="329565"/>
                  </a:cubicBezTo>
                  <a:cubicBezTo>
                    <a:pt x="365196" y="328613"/>
                    <a:pt x="365196" y="327660"/>
                    <a:pt x="365196" y="326708"/>
                  </a:cubicBezTo>
                  <a:cubicBezTo>
                    <a:pt x="365196" y="318135"/>
                    <a:pt x="360434" y="309563"/>
                    <a:pt x="352814" y="304800"/>
                  </a:cubicBezTo>
                  <a:lnTo>
                    <a:pt x="352814" y="140970"/>
                  </a:lnTo>
                  <a:lnTo>
                    <a:pt x="368054" y="150495"/>
                  </a:lnTo>
                  <a:cubicBezTo>
                    <a:pt x="370911" y="152400"/>
                    <a:pt x="374721" y="151448"/>
                    <a:pt x="376626" y="148590"/>
                  </a:cubicBezTo>
                  <a:cubicBezTo>
                    <a:pt x="377579" y="147638"/>
                    <a:pt x="377579" y="146685"/>
                    <a:pt x="377579" y="145733"/>
                  </a:cubicBezTo>
                  <a:lnTo>
                    <a:pt x="377579" y="114300"/>
                  </a:lnTo>
                  <a:cubicBezTo>
                    <a:pt x="377579" y="110490"/>
                    <a:pt x="376626" y="108585"/>
                    <a:pt x="374721" y="107633"/>
                  </a:cubicBezTo>
                  <a:close/>
                  <a:moveTo>
                    <a:pt x="276614" y="12383"/>
                  </a:moveTo>
                  <a:lnTo>
                    <a:pt x="327096" y="12383"/>
                  </a:lnTo>
                  <a:lnTo>
                    <a:pt x="327096" y="24765"/>
                  </a:lnTo>
                  <a:lnTo>
                    <a:pt x="276614" y="24765"/>
                  </a:lnTo>
                  <a:lnTo>
                    <a:pt x="276614" y="12383"/>
                  </a:lnTo>
                  <a:close/>
                  <a:moveTo>
                    <a:pt x="289949" y="38100"/>
                  </a:moveTo>
                  <a:lnTo>
                    <a:pt x="314714" y="38100"/>
                  </a:lnTo>
                  <a:lnTo>
                    <a:pt x="314714" y="73343"/>
                  </a:lnTo>
                  <a:lnTo>
                    <a:pt x="289949" y="59055"/>
                  </a:lnTo>
                  <a:lnTo>
                    <a:pt x="289949" y="38100"/>
                  </a:lnTo>
                  <a:close/>
                  <a:moveTo>
                    <a:pt x="25154" y="364808"/>
                  </a:moveTo>
                  <a:cubicBezTo>
                    <a:pt x="18486" y="364808"/>
                    <a:pt x="12771" y="359093"/>
                    <a:pt x="12771" y="352425"/>
                  </a:cubicBezTo>
                  <a:cubicBezTo>
                    <a:pt x="12771" y="346710"/>
                    <a:pt x="16581" y="341948"/>
                    <a:pt x="22296" y="340043"/>
                  </a:cubicBezTo>
                  <a:cubicBezTo>
                    <a:pt x="26106" y="339090"/>
                    <a:pt x="28011" y="335280"/>
                    <a:pt x="27059" y="332423"/>
                  </a:cubicBezTo>
                  <a:cubicBezTo>
                    <a:pt x="27059" y="332423"/>
                    <a:pt x="27059" y="332423"/>
                    <a:pt x="27059" y="331470"/>
                  </a:cubicBezTo>
                  <a:cubicBezTo>
                    <a:pt x="24201" y="324803"/>
                    <a:pt x="28011" y="318135"/>
                    <a:pt x="33726" y="315278"/>
                  </a:cubicBezTo>
                  <a:cubicBezTo>
                    <a:pt x="40394" y="312420"/>
                    <a:pt x="47061" y="316230"/>
                    <a:pt x="49919" y="321945"/>
                  </a:cubicBezTo>
                  <a:cubicBezTo>
                    <a:pt x="49919" y="322898"/>
                    <a:pt x="49919" y="322898"/>
                    <a:pt x="50871" y="323850"/>
                  </a:cubicBezTo>
                  <a:cubicBezTo>
                    <a:pt x="51824" y="327660"/>
                    <a:pt x="55634" y="329565"/>
                    <a:pt x="58491" y="328613"/>
                  </a:cubicBezTo>
                  <a:cubicBezTo>
                    <a:pt x="58491" y="328613"/>
                    <a:pt x="58491" y="328613"/>
                    <a:pt x="59444" y="328613"/>
                  </a:cubicBezTo>
                  <a:cubicBezTo>
                    <a:pt x="66111" y="325755"/>
                    <a:pt x="73731" y="329565"/>
                    <a:pt x="75636" y="336233"/>
                  </a:cubicBezTo>
                  <a:cubicBezTo>
                    <a:pt x="75636" y="336233"/>
                    <a:pt x="75636" y="337185"/>
                    <a:pt x="75636" y="337185"/>
                  </a:cubicBezTo>
                  <a:cubicBezTo>
                    <a:pt x="76589" y="340995"/>
                    <a:pt x="80399" y="342900"/>
                    <a:pt x="83256" y="341948"/>
                  </a:cubicBezTo>
                  <a:cubicBezTo>
                    <a:pt x="83256" y="341948"/>
                    <a:pt x="83256" y="341948"/>
                    <a:pt x="84209" y="341948"/>
                  </a:cubicBezTo>
                  <a:cubicBezTo>
                    <a:pt x="90876" y="339090"/>
                    <a:pt x="97544" y="342900"/>
                    <a:pt x="100401" y="348615"/>
                  </a:cubicBezTo>
                  <a:cubicBezTo>
                    <a:pt x="103259" y="355283"/>
                    <a:pt x="99449" y="361950"/>
                    <a:pt x="93734" y="364808"/>
                  </a:cubicBezTo>
                  <a:cubicBezTo>
                    <a:pt x="91829" y="365760"/>
                    <a:pt x="90876" y="365760"/>
                    <a:pt x="88971" y="365760"/>
                  </a:cubicBezTo>
                  <a:lnTo>
                    <a:pt x="25154" y="365760"/>
                  </a:lnTo>
                  <a:close/>
                  <a:moveTo>
                    <a:pt x="113736" y="352425"/>
                  </a:moveTo>
                  <a:lnTo>
                    <a:pt x="264231" y="352425"/>
                  </a:lnTo>
                  <a:cubicBezTo>
                    <a:pt x="264231" y="357188"/>
                    <a:pt x="265184" y="360998"/>
                    <a:pt x="268041" y="364808"/>
                  </a:cubicBezTo>
                  <a:lnTo>
                    <a:pt x="109926" y="364808"/>
                  </a:lnTo>
                  <a:cubicBezTo>
                    <a:pt x="112784" y="360998"/>
                    <a:pt x="113736" y="356235"/>
                    <a:pt x="113736" y="352425"/>
                  </a:cubicBezTo>
                  <a:close/>
                  <a:moveTo>
                    <a:pt x="220416" y="314325"/>
                  </a:moveTo>
                  <a:lnTo>
                    <a:pt x="157551" y="314325"/>
                  </a:lnTo>
                  <a:lnTo>
                    <a:pt x="157551" y="200978"/>
                  </a:lnTo>
                  <a:lnTo>
                    <a:pt x="220416" y="200978"/>
                  </a:lnTo>
                  <a:lnTo>
                    <a:pt x="220416" y="314325"/>
                  </a:lnTo>
                  <a:close/>
                  <a:moveTo>
                    <a:pt x="232799" y="326708"/>
                  </a:moveTo>
                  <a:lnTo>
                    <a:pt x="232799" y="339090"/>
                  </a:lnTo>
                  <a:lnTo>
                    <a:pt x="145169" y="339090"/>
                  </a:lnTo>
                  <a:lnTo>
                    <a:pt x="145169" y="326708"/>
                  </a:lnTo>
                  <a:lnTo>
                    <a:pt x="232799" y="326708"/>
                  </a:lnTo>
                  <a:close/>
                  <a:moveTo>
                    <a:pt x="355671" y="340043"/>
                  </a:moveTo>
                  <a:cubicBezTo>
                    <a:pt x="362339" y="341948"/>
                    <a:pt x="366149" y="348615"/>
                    <a:pt x="364244" y="355283"/>
                  </a:cubicBezTo>
                  <a:cubicBezTo>
                    <a:pt x="362339" y="360998"/>
                    <a:pt x="357576" y="364808"/>
                    <a:pt x="351861" y="364808"/>
                  </a:cubicBezTo>
                  <a:lnTo>
                    <a:pt x="288996" y="364808"/>
                  </a:lnTo>
                  <a:cubicBezTo>
                    <a:pt x="282329" y="364808"/>
                    <a:pt x="276614" y="359093"/>
                    <a:pt x="276614" y="352425"/>
                  </a:cubicBezTo>
                  <a:cubicBezTo>
                    <a:pt x="276614" y="345758"/>
                    <a:pt x="282329" y="340043"/>
                    <a:pt x="288996" y="340043"/>
                  </a:cubicBezTo>
                  <a:cubicBezTo>
                    <a:pt x="290901" y="340043"/>
                    <a:pt x="291854" y="340043"/>
                    <a:pt x="293759" y="340995"/>
                  </a:cubicBezTo>
                  <a:cubicBezTo>
                    <a:pt x="296616" y="341948"/>
                    <a:pt x="300426" y="340995"/>
                    <a:pt x="302331" y="337185"/>
                  </a:cubicBezTo>
                  <a:cubicBezTo>
                    <a:pt x="302331" y="337185"/>
                    <a:pt x="302331" y="337185"/>
                    <a:pt x="302331" y="336233"/>
                  </a:cubicBezTo>
                  <a:cubicBezTo>
                    <a:pt x="304236" y="329565"/>
                    <a:pt x="310904" y="325755"/>
                    <a:pt x="317571" y="327660"/>
                  </a:cubicBezTo>
                  <a:cubicBezTo>
                    <a:pt x="317571" y="327660"/>
                    <a:pt x="318524" y="327660"/>
                    <a:pt x="318524" y="327660"/>
                  </a:cubicBezTo>
                  <a:cubicBezTo>
                    <a:pt x="321381" y="328613"/>
                    <a:pt x="325191" y="327660"/>
                    <a:pt x="327096" y="323850"/>
                  </a:cubicBezTo>
                  <a:cubicBezTo>
                    <a:pt x="327096" y="323850"/>
                    <a:pt x="327096" y="323850"/>
                    <a:pt x="327096" y="322898"/>
                  </a:cubicBezTo>
                  <a:cubicBezTo>
                    <a:pt x="329001" y="316230"/>
                    <a:pt x="335669" y="312420"/>
                    <a:pt x="342336" y="314325"/>
                  </a:cubicBezTo>
                  <a:cubicBezTo>
                    <a:pt x="349004" y="316230"/>
                    <a:pt x="352814" y="322898"/>
                    <a:pt x="350909" y="329565"/>
                  </a:cubicBezTo>
                  <a:cubicBezTo>
                    <a:pt x="350909" y="330518"/>
                    <a:pt x="350909" y="330518"/>
                    <a:pt x="349956" y="331470"/>
                  </a:cubicBezTo>
                  <a:cubicBezTo>
                    <a:pt x="349956" y="334328"/>
                    <a:pt x="351861" y="338138"/>
                    <a:pt x="355671" y="340043"/>
                  </a:cubicBezTo>
                  <a:cubicBezTo>
                    <a:pt x="355671" y="340043"/>
                    <a:pt x="355671" y="340043"/>
                    <a:pt x="355671" y="340043"/>
                  </a:cubicBezTo>
                  <a:close/>
                  <a:moveTo>
                    <a:pt x="339479" y="301943"/>
                  </a:moveTo>
                  <a:cubicBezTo>
                    <a:pt x="330906" y="301943"/>
                    <a:pt x="322334" y="306705"/>
                    <a:pt x="317571" y="314325"/>
                  </a:cubicBezTo>
                  <a:cubicBezTo>
                    <a:pt x="307094" y="313373"/>
                    <a:pt x="297569" y="318135"/>
                    <a:pt x="292806" y="326708"/>
                  </a:cubicBezTo>
                  <a:cubicBezTo>
                    <a:pt x="291854" y="326708"/>
                    <a:pt x="290901" y="326708"/>
                    <a:pt x="289949" y="326708"/>
                  </a:cubicBezTo>
                  <a:cubicBezTo>
                    <a:pt x="281376" y="326708"/>
                    <a:pt x="272804" y="331470"/>
                    <a:pt x="268041" y="339090"/>
                  </a:cubicBezTo>
                  <a:lnTo>
                    <a:pt x="246134" y="339090"/>
                  </a:lnTo>
                  <a:lnTo>
                    <a:pt x="246134" y="320040"/>
                  </a:lnTo>
                  <a:cubicBezTo>
                    <a:pt x="246134" y="316230"/>
                    <a:pt x="243276" y="313373"/>
                    <a:pt x="239466" y="313373"/>
                  </a:cubicBezTo>
                  <a:lnTo>
                    <a:pt x="232799" y="313373"/>
                  </a:lnTo>
                  <a:lnTo>
                    <a:pt x="232799" y="195263"/>
                  </a:lnTo>
                  <a:cubicBezTo>
                    <a:pt x="232799" y="191453"/>
                    <a:pt x="229941" y="188595"/>
                    <a:pt x="226131" y="188595"/>
                  </a:cubicBezTo>
                  <a:lnTo>
                    <a:pt x="150884" y="188595"/>
                  </a:lnTo>
                  <a:cubicBezTo>
                    <a:pt x="147074" y="188595"/>
                    <a:pt x="144216" y="191453"/>
                    <a:pt x="144216" y="195263"/>
                  </a:cubicBezTo>
                  <a:lnTo>
                    <a:pt x="144216" y="314325"/>
                  </a:lnTo>
                  <a:lnTo>
                    <a:pt x="137549" y="314325"/>
                  </a:lnTo>
                  <a:cubicBezTo>
                    <a:pt x="133739" y="314325"/>
                    <a:pt x="130881" y="317183"/>
                    <a:pt x="130881" y="320993"/>
                  </a:cubicBezTo>
                  <a:lnTo>
                    <a:pt x="130881" y="340043"/>
                  </a:lnTo>
                  <a:lnTo>
                    <a:pt x="108974" y="340043"/>
                  </a:lnTo>
                  <a:cubicBezTo>
                    <a:pt x="104211" y="332423"/>
                    <a:pt x="96591" y="327660"/>
                    <a:pt x="87066" y="327660"/>
                  </a:cubicBezTo>
                  <a:cubicBezTo>
                    <a:pt x="86114" y="327660"/>
                    <a:pt x="85161" y="327660"/>
                    <a:pt x="84209" y="327660"/>
                  </a:cubicBezTo>
                  <a:cubicBezTo>
                    <a:pt x="79446" y="319088"/>
                    <a:pt x="68969" y="313373"/>
                    <a:pt x="59444" y="315278"/>
                  </a:cubicBezTo>
                  <a:cubicBezTo>
                    <a:pt x="54681" y="307658"/>
                    <a:pt x="47061" y="302895"/>
                    <a:pt x="37536" y="302895"/>
                  </a:cubicBezTo>
                  <a:lnTo>
                    <a:pt x="37536" y="133350"/>
                  </a:lnTo>
                  <a:lnTo>
                    <a:pt x="188031" y="44768"/>
                  </a:lnTo>
                  <a:lnTo>
                    <a:pt x="339479" y="133350"/>
                  </a:lnTo>
                  <a:lnTo>
                    <a:pt x="339479" y="301943"/>
                  </a:lnTo>
                  <a:close/>
                  <a:moveTo>
                    <a:pt x="351861" y="125730"/>
                  </a:moveTo>
                  <a:lnTo>
                    <a:pt x="191841" y="32385"/>
                  </a:lnTo>
                  <a:cubicBezTo>
                    <a:pt x="189936" y="31433"/>
                    <a:pt x="187079" y="31433"/>
                    <a:pt x="185174" y="32385"/>
                  </a:cubicBezTo>
                  <a:lnTo>
                    <a:pt x="26106" y="125730"/>
                  </a:lnTo>
                  <a:lnTo>
                    <a:pt x="25154" y="126683"/>
                  </a:lnTo>
                  <a:lnTo>
                    <a:pt x="12771" y="133350"/>
                  </a:lnTo>
                  <a:lnTo>
                    <a:pt x="12771" y="116205"/>
                  </a:lnTo>
                  <a:lnTo>
                    <a:pt x="188984" y="13335"/>
                  </a:lnTo>
                  <a:lnTo>
                    <a:pt x="365196" y="116205"/>
                  </a:lnTo>
                  <a:lnTo>
                    <a:pt x="365196" y="133350"/>
                  </a:lnTo>
                  <a:lnTo>
                    <a:pt x="351861" y="125730"/>
                  </a:lnTo>
                  <a:lnTo>
                    <a:pt x="351861" y="12573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9" name="Freeform: Shape 28">
              <a:extLst>
                <a:ext uri="{FF2B5EF4-FFF2-40B4-BE49-F238E27FC236}">
                  <a16:creationId xmlns:a16="http://schemas.microsoft.com/office/drawing/2014/main" id="{D2730A17-5E5A-158D-2D12-45101E899E8A}"/>
                </a:ext>
              </a:extLst>
            </p:cNvPr>
            <p:cNvSpPr/>
            <p:nvPr/>
          </p:nvSpPr>
          <p:spPr>
            <a:xfrm>
              <a:off x="9904095" y="3021330"/>
              <a:ext cx="66675" cy="76200"/>
            </a:xfrm>
            <a:custGeom>
              <a:avLst/>
              <a:gdLst>
                <a:gd name="connsiteX0" fmla="*/ 0 w 66675"/>
                <a:gd name="connsiteY0" fmla="*/ 38100 h 76200"/>
                <a:gd name="connsiteX1" fmla="*/ 0 w 66675"/>
                <a:gd name="connsiteY1" fmla="*/ 69533 h 76200"/>
                <a:gd name="connsiteX2" fmla="*/ 6667 w 66675"/>
                <a:gd name="connsiteY2" fmla="*/ 76200 h 76200"/>
                <a:gd name="connsiteX3" fmla="*/ 69533 w 66675"/>
                <a:gd name="connsiteY3" fmla="*/ 76200 h 76200"/>
                <a:gd name="connsiteX4" fmla="*/ 76200 w 66675"/>
                <a:gd name="connsiteY4" fmla="*/ 69533 h 76200"/>
                <a:gd name="connsiteX5" fmla="*/ 76200 w 66675"/>
                <a:gd name="connsiteY5" fmla="*/ 38100 h 76200"/>
                <a:gd name="connsiteX6" fmla="*/ 38100 w 66675"/>
                <a:gd name="connsiteY6" fmla="*/ 0 h 76200"/>
                <a:gd name="connsiteX7" fmla="*/ 0 w 66675"/>
                <a:gd name="connsiteY7" fmla="*/ 38100 h 76200"/>
                <a:gd name="connsiteX8" fmla="*/ 31433 w 66675"/>
                <a:gd name="connsiteY8" fmla="*/ 14288 h 76200"/>
                <a:gd name="connsiteX9" fmla="*/ 31433 w 66675"/>
                <a:gd name="connsiteY9" fmla="*/ 32385 h 76200"/>
                <a:gd name="connsiteX10" fmla="*/ 13335 w 66675"/>
                <a:gd name="connsiteY10" fmla="*/ 32385 h 76200"/>
                <a:gd name="connsiteX11" fmla="*/ 31433 w 66675"/>
                <a:gd name="connsiteY11" fmla="*/ 14288 h 76200"/>
                <a:gd name="connsiteX12" fmla="*/ 13335 w 66675"/>
                <a:gd name="connsiteY12" fmla="*/ 44768 h 76200"/>
                <a:gd name="connsiteX13" fmla="*/ 32385 w 66675"/>
                <a:gd name="connsiteY13" fmla="*/ 44768 h 76200"/>
                <a:gd name="connsiteX14" fmla="*/ 32385 w 66675"/>
                <a:gd name="connsiteY14" fmla="*/ 63818 h 76200"/>
                <a:gd name="connsiteX15" fmla="*/ 13335 w 66675"/>
                <a:gd name="connsiteY15" fmla="*/ 63818 h 76200"/>
                <a:gd name="connsiteX16" fmla="*/ 13335 w 66675"/>
                <a:gd name="connsiteY16" fmla="*/ 44768 h 76200"/>
                <a:gd name="connsiteX17" fmla="*/ 44768 w 66675"/>
                <a:gd name="connsiteY17" fmla="*/ 62865 h 76200"/>
                <a:gd name="connsiteX18" fmla="*/ 44768 w 66675"/>
                <a:gd name="connsiteY18" fmla="*/ 43815 h 76200"/>
                <a:gd name="connsiteX19" fmla="*/ 63818 w 66675"/>
                <a:gd name="connsiteY19" fmla="*/ 43815 h 76200"/>
                <a:gd name="connsiteX20" fmla="*/ 63818 w 66675"/>
                <a:gd name="connsiteY20" fmla="*/ 62865 h 76200"/>
                <a:gd name="connsiteX21" fmla="*/ 44768 w 66675"/>
                <a:gd name="connsiteY21" fmla="*/ 62865 h 76200"/>
                <a:gd name="connsiteX22" fmla="*/ 61912 w 66675"/>
                <a:gd name="connsiteY22" fmla="*/ 31433 h 76200"/>
                <a:gd name="connsiteX23" fmla="*/ 43815 w 66675"/>
                <a:gd name="connsiteY23" fmla="*/ 31433 h 76200"/>
                <a:gd name="connsiteX24" fmla="*/ 43815 w 66675"/>
                <a:gd name="connsiteY24" fmla="*/ 13335 h 76200"/>
                <a:gd name="connsiteX25" fmla="*/ 61912 w 66675"/>
                <a:gd name="connsiteY25" fmla="*/ 3143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6675" h="76200">
                  <a:moveTo>
                    <a:pt x="0" y="38100"/>
                  </a:moveTo>
                  <a:lnTo>
                    <a:pt x="0" y="69533"/>
                  </a:lnTo>
                  <a:cubicBezTo>
                    <a:pt x="0" y="73343"/>
                    <a:pt x="2858" y="76200"/>
                    <a:pt x="6667" y="76200"/>
                  </a:cubicBezTo>
                  <a:lnTo>
                    <a:pt x="69533" y="76200"/>
                  </a:lnTo>
                  <a:cubicBezTo>
                    <a:pt x="73343" y="76200"/>
                    <a:pt x="76200" y="73343"/>
                    <a:pt x="76200" y="69533"/>
                  </a:cubicBezTo>
                  <a:lnTo>
                    <a:pt x="76200" y="38100"/>
                  </a:lnTo>
                  <a:cubicBezTo>
                    <a:pt x="76200" y="17145"/>
                    <a:pt x="59055" y="0"/>
                    <a:pt x="38100" y="0"/>
                  </a:cubicBezTo>
                  <a:cubicBezTo>
                    <a:pt x="17145" y="0"/>
                    <a:pt x="0" y="17145"/>
                    <a:pt x="0" y="38100"/>
                  </a:cubicBezTo>
                  <a:close/>
                  <a:moveTo>
                    <a:pt x="31433" y="14288"/>
                  </a:moveTo>
                  <a:lnTo>
                    <a:pt x="31433" y="32385"/>
                  </a:lnTo>
                  <a:lnTo>
                    <a:pt x="13335" y="32385"/>
                  </a:lnTo>
                  <a:cubicBezTo>
                    <a:pt x="16192" y="22860"/>
                    <a:pt x="22860" y="16192"/>
                    <a:pt x="31433" y="14288"/>
                  </a:cubicBezTo>
                  <a:close/>
                  <a:moveTo>
                    <a:pt x="13335" y="44768"/>
                  </a:moveTo>
                  <a:lnTo>
                    <a:pt x="32385" y="44768"/>
                  </a:lnTo>
                  <a:lnTo>
                    <a:pt x="32385" y="63818"/>
                  </a:lnTo>
                  <a:lnTo>
                    <a:pt x="13335" y="63818"/>
                  </a:lnTo>
                  <a:lnTo>
                    <a:pt x="13335" y="44768"/>
                  </a:lnTo>
                  <a:close/>
                  <a:moveTo>
                    <a:pt x="44768" y="62865"/>
                  </a:moveTo>
                  <a:lnTo>
                    <a:pt x="44768" y="43815"/>
                  </a:lnTo>
                  <a:lnTo>
                    <a:pt x="63818" y="43815"/>
                  </a:lnTo>
                  <a:lnTo>
                    <a:pt x="63818" y="62865"/>
                  </a:lnTo>
                  <a:lnTo>
                    <a:pt x="44768" y="62865"/>
                  </a:lnTo>
                  <a:close/>
                  <a:moveTo>
                    <a:pt x="61912" y="31433"/>
                  </a:moveTo>
                  <a:lnTo>
                    <a:pt x="43815" y="31433"/>
                  </a:lnTo>
                  <a:lnTo>
                    <a:pt x="43815" y="13335"/>
                  </a:lnTo>
                  <a:cubicBezTo>
                    <a:pt x="53340" y="16192"/>
                    <a:pt x="60008" y="22860"/>
                    <a:pt x="61912" y="31433"/>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0" name="Freeform: Shape 29">
              <a:extLst>
                <a:ext uri="{FF2B5EF4-FFF2-40B4-BE49-F238E27FC236}">
                  <a16:creationId xmlns:a16="http://schemas.microsoft.com/office/drawing/2014/main" id="{89817E27-441A-FF7E-F04D-5C21FBB6A6C2}"/>
                </a:ext>
              </a:extLst>
            </p:cNvPr>
            <p:cNvSpPr/>
            <p:nvPr/>
          </p:nvSpPr>
          <p:spPr>
            <a:xfrm>
              <a:off x="10005060" y="3121343"/>
              <a:ext cx="76200" cy="76200"/>
            </a:xfrm>
            <a:custGeom>
              <a:avLst/>
              <a:gdLst>
                <a:gd name="connsiteX0" fmla="*/ 6668 w 76200"/>
                <a:gd name="connsiteY0" fmla="*/ 76200 h 76200"/>
                <a:gd name="connsiteX1" fmla="*/ 69533 w 76200"/>
                <a:gd name="connsiteY1" fmla="*/ 76200 h 76200"/>
                <a:gd name="connsiteX2" fmla="*/ 76200 w 76200"/>
                <a:gd name="connsiteY2" fmla="*/ 69532 h 76200"/>
                <a:gd name="connsiteX3" fmla="*/ 76200 w 76200"/>
                <a:gd name="connsiteY3" fmla="*/ 6667 h 76200"/>
                <a:gd name="connsiteX4" fmla="*/ 69533 w 76200"/>
                <a:gd name="connsiteY4" fmla="*/ 0 h 76200"/>
                <a:gd name="connsiteX5" fmla="*/ 6668 w 76200"/>
                <a:gd name="connsiteY5" fmla="*/ 0 h 76200"/>
                <a:gd name="connsiteX6" fmla="*/ 0 w 76200"/>
                <a:gd name="connsiteY6" fmla="*/ 6667 h 76200"/>
                <a:gd name="connsiteX7" fmla="*/ 0 w 76200"/>
                <a:gd name="connsiteY7" fmla="*/ 69532 h 76200"/>
                <a:gd name="connsiteX8" fmla="*/ 6668 w 76200"/>
                <a:gd name="connsiteY8" fmla="*/ 76200 h 76200"/>
                <a:gd name="connsiteX9" fmla="*/ 12383 w 76200"/>
                <a:gd name="connsiteY9" fmla="*/ 63817 h 76200"/>
                <a:gd name="connsiteX10" fmla="*/ 12383 w 76200"/>
                <a:gd name="connsiteY10" fmla="*/ 51435 h 76200"/>
                <a:gd name="connsiteX11" fmla="*/ 62865 w 76200"/>
                <a:gd name="connsiteY11" fmla="*/ 51435 h 76200"/>
                <a:gd name="connsiteX12" fmla="*/ 62865 w 76200"/>
                <a:gd name="connsiteY12" fmla="*/ 63817 h 76200"/>
                <a:gd name="connsiteX13" fmla="*/ 12383 w 76200"/>
                <a:gd name="connsiteY13" fmla="*/ 63817 h 76200"/>
                <a:gd name="connsiteX14" fmla="*/ 62865 w 76200"/>
                <a:gd name="connsiteY14" fmla="*/ 13335 h 76200"/>
                <a:gd name="connsiteX15" fmla="*/ 62865 w 76200"/>
                <a:gd name="connsiteY15" fmla="*/ 38100 h 76200"/>
                <a:gd name="connsiteX16" fmla="*/ 12383 w 76200"/>
                <a:gd name="connsiteY16" fmla="*/ 38100 h 76200"/>
                <a:gd name="connsiteX17" fmla="*/ 12383 w 76200"/>
                <a:gd name="connsiteY17" fmla="*/ 13335 h 76200"/>
                <a:gd name="connsiteX18" fmla="*/ 62865 w 76200"/>
                <a:gd name="connsiteY18" fmla="*/ 1333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200" h="76200">
                  <a:moveTo>
                    <a:pt x="6668" y="76200"/>
                  </a:moveTo>
                  <a:lnTo>
                    <a:pt x="69533" y="76200"/>
                  </a:lnTo>
                  <a:cubicBezTo>
                    <a:pt x="73342" y="76200"/>
                    <a:pt x="76200" y="73342"/>
                    <a:pt x="76200" y="69532"/>
                  </a:cubicBezTo>
                  <a:lnTo>
                    <a:pt x="76200" y="6667"/>
                  </a:lnTo>
                  <a:cubicBezTo>
                    <a:pt x="76200" y="2857"/>
                    <a:pt x="73342" y="0"/>
                    <a:pt x="69533" y="0"/>
                  </a:cubicBezTo>
                  <a:lnTo>
                    <a:pt x="6668" y="0"/>
                  </a:lnTo>
                  <a:cubicBezTo>
                    <a:pt x="2858" y="0"/>
                    <a:pt x="0" y="2857"/>
                    <a:pt x="0" y="6667"/>
                  </a:cubicBezTo>
                  <a:lnTo>
                    <a:pt x="0" y="69532"/>
                  </a:lnTo>
                  <a:cubicBezTo>
                    <a:pt x="0" y="73342"/>
                    <a:pt x="2858" y="76200"/>
                    <a:pt x="6668" y="76200"/>
                  </a:cubicBezTo>
                  <a:close/>
                  <a:moveTo>
                    <a:pt x="12383" y="63817"/>
                  </a:moveTo>
                  <a:lnTo>
                    <a:pt x="12383" y="51435"/>
                  </a:lnTo>
                  <a:lnTo>
                    <a:pt x="62865" y="51435"/>
                  </a:lnTo>
                  <a:lnTo>
                    <a:pt x="62865" y="63817"/>
                  </a:lnTo>
                  <a:lnTo>
                    <a:pt x="12383" y="63817"/>
                  </a:lnTo>
                  <a:close/>
                  <a:moveTo>
                    <a:pt x="62865" y="13335"/>
                  </a:moveTo>
                  <a:lnTo>
                    <a:pt x="62865" y="38100"/>
                  </a:lnTo>
                  <a:lnTo>
                    <a:pt x="12383" y="38100"/>
                  </a:lnTo>
                  <a:lnTo>
                    <a:pt x="12383" y="13335"/>
                  </a:lnTo>
                  <a:lnTo>
                    <a:pt x="62865" y="13335"/>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1" name="Freeform: Shape 30">
              <a:extLst>
                <a:ext uri="{FF2B5EF4-FFF2-40B4-BE49-F238E27FC236}">
                  <a16:creationId xmlns:a16="http://schemas.microsoft.com/office/drawing/2014/main" id="{BE1F86D2-9943-8017-BF29-EC0AA36679C6}"/>
                </a:ext>
              </a:extLst>
            </p:cNvPr>
            <p:cNvSpPr/>
            <p:nvPr/>
          </p:nvSpPr>
          <p:spPr>
            <a:xfrm>
              <a:off x="9803130" y="3122295"/>
              <a:ext cx="76200" cy="76200"/>
            </a:xfrm>
            <a:custGeom>
              <a:avLst/>
              <a:gdLst>
                <a:gd name="connsiteX0" fmla="*/ 69533 w 76200"/>
                <a:gd name="connsiteY0" fmla="*/ 0 h 76200"/>
                <a:gd name="connsiteX1" fmla="*/ 6668 w 76200"/>
                <a:gd name="connsiteY1" fmla="*/ 0 h 76200"/>
                <a:gd name="connsiteX2" fmla="*/ 0 w 76200"/>
                <a:gd name="connsiteY2" fmla="*/ 6668 h 76200"/>
                <a:gd name="connsiteX3" fmla="*/ 0 w 76200"/>
                <a:gd name="connsiteY3" fmla="*/ 69533 h 76200"/>
                <a:gd name="connsiteX4" fmla="*/ 6668 w 76200"/>
                <a:gd name="connsiteY4" fmla="*/ 76200 h 76200"/>
                <a:gd name="connsiteX5" fmla="*/ 69533 w 76200"/>
                <a:gd name="connsiteY5" fmla="*/ 76200 h 76200"/>
                <a:gd name="connsiteX6" fmla="*/ 76200 w 76200"/>
                <a:gd name="connsiteY6" fmla="*/ 69533 h 76200"/>
                <a:gd name="connsiteX7" fmla="*/ 76200 w 76200"/>
                <a:gd name="connsiteY7" fmla="*/ 6668 h 76200"/>
                <a:gd name="connsiteX8" fmla="*/ 69533 w 76200"/>
                <a:gd name="connsiteY8" fmla="*/ 0 h 76200"/>
                <a:gd name="connsiteX9" fmla="*/ 63818 w 76200"/>
                <a:gd name="connsiteY9" fmla="*/ 12383 h 76200"/>
                <a:gd name="connsiteX10" fmla="*/ 63818 w 76200"/>
                <a:gd name="connsiteY10" fmla="*/ 37148 h 76200"/>
                <a:gd name="connsiteX11" fmla="*/ 13335 w 76200"/>
                <a:gd name="connsiteY11" fmla="*/ 37148 h 76200"/>
                <a:gd name="connsiteX12" fmla="*/ 13335 w 76200"/>
                <a:gd name="connsiteY12" fmla="*/ 12383 h 76200"/>
                <a:gd name="connsiteX13" fmla="*/ 63818 w 76200"/>
                <a:gd name="connsiteY13" fmla="*/ 12383 h 76200"/>
                <a:gd name="connsiteX14" fmla="*/ 13335 w 76200"/>
                <a:gd name="connsiteY14" fmla="*/ 62865 h 76200"/>
                <a:gd name="connsiteX15" fmla="*/ 13335 w 76200"/>
                <a:gd name="connsiteY15" fmla="*/ 50483 h 76200"/>
                <a:gd name="connsiteX16" fmla="*/ 63818 w 76200"/>
                <a:gd name="connsiteY16" fmla="*/ 50483 h 76200"/>
                <a:gd name="connsiteX17" fmla="*/ 63818 w 76200"/>
                <a:gd name="connsiteY17" fmla="*/ 62865 h 76200"/>
                <a:gd name="connsiteX18" fmla="*/ 13335 w 76200"/>
                <a:gd name="connsiteY18" fmla="*/ 6286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200" h="76200">
                  <a:moveTo>
                    <a:pt x="69533" y="0"/>
                  </a:moveTo>
                  <a:lnTo>
                    <a:pt x="6668" y="0"/>
                  </a:lnTo>
                  <a:cubicBezTo>
                    <a:pt x="2858" y="0"/>
                    <a:pt x="0" y="2858"/>
                    <a:pt x="0" y="6668"/>
                  </a:cubicBezTo>
                  <a:lnTo>
                    <a:pt x="0" y="69533"/>
                  </a:lnTo>
                  <a:cubicBezTo>
                    <a:pt x="0" y="73343"/>
                    <a:pt x="2858" y="76200"/>
                    <a:pt x="6668" y="76200"/>
                  </a:cubicBezTo>
                  <a:lnTo>
                    <a:pt x="69533" y="76200"/>
                  </a:lnTo>
                  <a:cubicBezTo>
                    <a:pt x="73343" y="76200"/>
                    <a:pt x="76200" y="73343"/>
                    <a:pt x="76200" y="69533"/>
                  </a:cubicBezTo>
                  <a:lnTo>
                    <a:pt x="76200" y="6668"/>
                  </a:lnTo>
                  <a:cubicBezTo>
                    <a:pt x="76200" y="2858"/>
                    <a:pt x="73343" y="0"/>
                    <a:pt x="69533" y="0"/>
                  </a:cubicBezTo>
                  <a:close/>
                  <a:moveTo>
                    <a:pt x="63818" y="12383"/>
                  </a:moveTo>
                  <a:lnTo>
                    <a:pt x="63818" y="37148"/>
                  </a:lnTo>
                  <a:lnTo>
                    <a:pt x="13335" y="37148"/>
                  </a:lnTo>
                  <a:lnTo>
                    <a:pt x="13335" y="12383"/>
                  </a:lnTo>
                  <a:lnTo>
                    <a:pt x="63818" y="12383"/>
                  </a:lnTo>
                  <a:close/>
                  <a:moveTo>
                    <a:pt x="13335" y="62865"/>
                  </a:moveTo>
                  <a:lnTo>
                    <a:pt x="13335" y="50483"/>
                  </a:lnTo>
                  <a:lnTo>
                    <a:pt x="63818" y="50483"/>
                  </a:lnTo>
                  <a:lnTo>
                    <a:pt x="63818" y="62865"/>
                  </a:lnTo>
                  <a:lnTo>
                    <a:pt x="13335" y="62865"/>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32" name="Graphic 2">
            <a:extLst>
              <a:ext uri="{FF2B5EF4-FFF2-40B4-BE49-F238E27FC236}">
                <a16:creationId xmlns:a16="http://schemas.microsoft.com/office/drawing/2014/main" id="{A2B076DF-B68A-654C-78D3-0F9B619889A6}"/>
              </a:ext>
            </a:extLst>
          </p:cNvPr>
          <p:cNvGrpSpPr>
            <a:grpSpLocks noChangeAspect="1"/>
          </p:cNvGrpSpPr>
          <p:nvPr/>
        </p:nvGrpSpPr>
        <p:grpSpPr>
          <a:xfrm>
            <a:off x="7538166" y="2250952"/>
            <a:ext cx="788670" cy="822960"/>
            <a:chOff x="9018046" y="2431432"/>
            <a:chExt cx="657225" cy="685800"/>
          </a:xfrm>
          <a:solidFill>
            <a:schemeClr val="accent1"/>
          </a:solidFill>
        </p:grpSpPr>
        <p:sp>
          <p:nvSpPr>
            <p:cNvPr id="33" name="Freeform: Shape 32">
              <a:extLst>
                <a:ext uri="{FF2B5EF4-FFF2-40B4-BE49-F238E27FC236}">
                  <a16:creationId xmlns:a16="http://schemas.microsoft.com/office/drawing/2014/main" id="{E2346A5E-2D3B-48AC-7EA7-2545BFB94B2C}"/>
                </a:ext>
              </a:extLst>
            </p:cNvPr>
            <p:cNvSpPr/>
            <p:nvPr/>
          </p:nvSpPr>
          <p:spPr>
            <a:xfrm>
              <a:off x="9154715" y="2962927"/>
              <a:ext cx="123825" cy="9525"/>
            </a:xfrm>
            <a:custGeom>
              <a:avLst/>
              <a:gdLst>
                <a:gd name="connsiteX0" fmla="*/ 8111 w 123825"/>
                <a:gd name="connsiteY0" fmla="*/ 0 h 9525"/>
                <a:gd name="connsiteX1" fmla="*/ 9064 w 123825"/>
                <a:gd name="connsiteY1" fmla="*/ 17145 h 9525"/>
                <a:gd name="connsiteX2" fmla="*/ 58594 w 123825"/>
                <a:gd name="connsiteY2" fmla="*/ 17145 h 9525"/>
                <a:gd name="connsiteX3" fmla="*/ 124316 w 123825"/>
                <a:gd name="connsiteY3" fmla="*/ 17145 h 9525"/>
                <a:gd name="connsiteX4" fmla="*/ 124316 w 123825"/>
                <a:gd name="connsiteY4" fmla="*/ 0 h 9525"/>
                <a:gd name="connsiteX5" fmla="*/ 58594 w 123825"/>
                <a:gd name="connsiteY5" fmla="*/ 0 h 9525"/>
                <a:gd name="connsiteX6" fmla="*/ 8111 w 123825"/>
                <a:gd name="connsiteY6" fmla="*/ 0 h 9525"/>
                <a:gd name="connsiteX7" fmla="*/ 8111 w 123825"/>
                <a:gd name="connsiteY7"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825" h="9525">
                  <a:moveTo>
                    <a:pt x="8111" y="0"/>
                  </a:moveTo>
                  <a:cubicBezTo>
                    <a:pt x="-3319" y="953"/>
                    <a:pt x="-2366" y="18098"/>
                    <a:pt x="9064" y="17145"/>
                  </a:cubicBezTo>
                  <a:lnTo>
                    <a:pt x="58594" y="17145"/>
                  </a:lnTo>
                  <a:lnTo>
                    <a:pt x="124316" y="17145"/>
                  </a:lnTo>
                  <a:cubicBezTo>
                    <a:pt x="135746" y="17145"/>
                    <a:pt x="135746" y="0"/>
                    <a:pt x="124316" y="0"/>
                  </a:cubicBezTo>
                  <a:lnTo>
                    <a:pt x="58594" y="0"/>
                  </a:lnTo>
                  <a:lnTo>
                    <a:pt x="8111" y="0"/>
                  </a:lnTo>
                  <a:cubicBezTo>
                    <a:pt x="9064" y="0"/>
                    <a:pt x="9064" y="0"/>
                    <a:pt x="8111"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4" name="Freeform: Shape 33">
              <a:extLst>
                <a:ext uri="{FF2B5EF4-FFF2-40B4-BE49-F238E27FC236}">
                  <a16:creationId xmlns:a16="http://schemas.microsoft.com/office/drawing/2014/main" id="{EA589880-A61A-668D-9A7B-461B5BE1DAF6}"/>
                </a:ext>
              </a:extLst>
            </p:cNvPr>
            <p:cNvSpPr/>
            <p:nvPr/>
          </p:nvSpPr>
          <p:spPr>
            <a:xfrm>
              <a:off x="9313782" y="2962927"/>
              <a:ext cx="76200" cy="9525"/>
            </a:xfrm>
            <a:custGeom>
              <a:avLst/>
              <a:gdLst>
                <a:gd name="connsiteX0" fmla="*/ 8111 w 76200"/>
                <a:gd name="connsiteY0" fmla="*/ 0 h 9525"/>
                <a:gd name="connsiteX1" fmla="*/ 9064 w 76200"/>
                <a:gd name="connsiteY1" fmla="*/ 17145 h 9525"/>
                <a:gd name="connsiteX2" fmla="*/ 48116 w 76200"/>
                <a:gd name="connsiteY2" fmla="*/ 17145 h 9525"/>
                <a:gd name="connsiteX3" fmla="*/ 76691 w 76200"/>
                <a:gd name="connsiteY3" fmla="*/ 17145 h 9525"/>
                <a:gd name="connsiteX4" fmla="*/ 76691 w 76200"/>
                <a:gd name="connsiteY4" fmla="*/ 0 h 9525"/>
                <a:gd name="connsiteX5" fmla="*/ 48116 w 76200"/>
                <a:gd name="connsiteY5" fmla="*/ 0 h 9525"/>
                <a:gd name="connsiteX6" fmla="*/ 8111 w 76200"/>
                <a:gd name="connsiteY6" fmla="*/ 0 h 9525"/>
                <a:gd name="connsiteX7" fmla="*/ 8111 w 76200"/>
                <a:gd name="connsiteY7"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200" h="9525">
                  <a:moveTo>
                    <a:pt x="8111" y="0"/>
                  </a:moveTo>
                  <a:cubicBezTo>
                    <a:pt x="-3319" y="953"/>
                    <a:pt x="-2366" y="18098"/>
                    <a:pt x="9064" y="17145"/>
                  </a:cubicBezTo>
                  <a:lnTo>
                    <a:pt x="48116" y="17145"/>
                  </a:lnTo>
                  <a:lnTo>
                    <a:pt x="76691" y="17145"/>
                  </a:lnTo>
                  <a:cubicBezTo>
                    <a:pt x="88121" y="17145"/>
                    <a:pt x="88121" y="0"/>
                    <a:pt x="76691" y="0"/>
                  </a:cubicBezTo>
                  <a:lnTo>
                    <a:pt x="48116" y="0"/>
                  </a:lnTo>
                  <a:lnTo>
                    <a:pt x="8111" y="0"/>
                  </a:lnTo>
                  <a:cubicBezTo>
                    <a:pt x="9064" y="0"/>
                    <a:pt x="8111" y="0"/>
                    <a:pt x="8111"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5" name="Freeform: Shape 34">
              <a:extLst>
                <a:ext uri="{FF2B5EF4-FFF2-40B4-BE49-F238E27FC236}">
                  <a16:creationId xmlns:a16="http://schemas.microsoft.com/office/drawing/2014/main" id="{F2A7CEC4-15E8-6C44-060C-4E6FC55D071F}"/>
                </a:ext>
              </a:extLst>
            </p:cNvPr>
            <p:cNvSpPr/>
            <p:nvPr/>
          </p:nvSpPr>
          <p:spPr>
            <a:xfrm>
              <a:off x="9345215" y="3005789"/>
              <a:ext cx="57150" cy="9525"/>
            </a:xfrm>
            <a:custGeom>
              <a:avLst/>
              <a:gdLst>
                <a:gd name="connsiteX0" fmla="*/ 8111 w 57150"/>
                <a:gd name="connsiteY0" fmla="*/ 0 h 9525"/>
                <a:gd name="connsiteX1" fmla="*/ 9064 w 57150"/>
                <a:gd name="connsiteY1" fmla="*/ 17145 h 9525"/>
                <a:gd name="connsiteX2" fmla="*/ 16684 w 57150"/>
                <a:gd name="connsiteY2" fmla="*/ 17145 h 9525"/>
                <a:gd name="connsiteX3" fmla="*/ 52879 w 57150"/>
                <a:gd name="connsiteY3" fmla="*/ 17145 h 9525"/>
                <a:gd name="connsiteX4" fmla="*/ 52879 w 57150"/>
                <a:gd name="connsiteY4" fmla="*/ 0 h 9525"/>
                <a:gd name="connsiteX5" fmla="*/ 16684 w 57150"/>
                <a:gd name="connsiteY5" fmla="*/ 0 h 9525"/>
                <a:gd name="connsiteX6" fmla="*/ 8111 w 57150"/>
                <a:gd name="connsiteY6" fmla="*/ 0 h 9525"/>
                <a:gd name="connsiteX7" fmla="*/ 8111 w 57150"/>
                <a:gd name="connsiteY7"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9525">
                  <a:moveTo>
                    <a:pt x="8111" y="0"/>
                  </a:moveTo>
                  <a:cubicBezTo>
                    <a:pt x="-3319" y="953"/>
                    <a:pt x="-2366" y="18098"/>
                    <a:pt x="9064" y="17145"/>
                  </a:cubicBezTo>
                  <a:lnTo>
                    <a:pt x="16684" y="17145"/>
                  </a:lnTo>
                  <a:lnTo>
                    <a:pt x="52879" y="17145"/>
                  </a:lnTo>
                  <a:cubicBezTo>
                    <a:pt x="64309" y="17145"/>
                    <a:pt x="64309" y="0"/>
                    <a:pt x="52879" y="0"/>
                  </a:cubicBezTo>
                  <a:lnTo>
                    <a:pt x="16684" y="0"/>
                  </a:lnTo>
                  <a:lnTo>
                    <a:pt x="8111" y="0"/>
                  </a:lnTo>
                  <a:cubicBezTo>
                    <a:pt x="8111" y="0"/>
                    <a:pt x="8111" y="0"/>
                    <a:pt x="8111"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6" name="Freeform: Shape 35">
              <a:extLst>
                <a:ext uri="{FF2B5EF4-FFF2-40B4-BE49-F238E27FC236}">
                  <a16:creationId xmlns:a16="http://schemas.microsoft.com/office/drawing/2014/main" id="{10B04E75-98C3-DE43-6208-E5E58851F582}"/>
                </a:ext>
              </a:extLst>
            </p:cNvPr>
            <p:cNvSpPr/>
            <p:nvPr/>
          </p:nvSpPr>
          <p:spPr>
            <a:xfrm>
              <a:off x="9460467" y="3005789"/>
              <a:ext cx="104775" cy="9525"/>
            </a:xfrm>
            <a:custGeom>
              <a:avLst/>
              <a:gdLst>
                <a:gd name="connsiteX0" fmla="*/ 8111 w 104775"/>
                <a:gd name="connsiteY0" fmla="*/ 0 h 9525"/>
                <a:gd name="connsiteX1" fmla="*/ 9064 w 104775"/>
                <a:gd name="connsiteY1" fmla="*/ 17145 h 9525"/>
                <a:gd name="connsiteX2" fmla="*/ 49069 w 104775"/>
                <a:gd name="connsiteY2" fmla="*/ 17145 h 9525"/>
                <a:gd name="connsiteX3" fmla="*/ 98599 w 104775"/>
                <a:gd name="connsiteY3" fmla="*/ 17145 h 9525"/>
                <a:gd name="connsiteX4" fmla="*/ 98599 w 104775"/>
                <a:gd name="connsiteY4" fmla="*/ 0 h 9525"/>
                <a:gd name="connsiteX5" fmla="*/ 49069 w 104775"/>
                <a:gd name="connsiteY5" fmla="*/ 0 h 9525"/>
                <a:gd name="connsiteX6" fmla="*/ 8111 w 104775"/>
                <a:gd name="connsiteY6" fmla="*/ 0 h 9525"/>
                <a:gd name="connsiteX7" fmla="*/ 8111 w 104775"/>
                <a:gd name="connsiteY7"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775" h="9525">
                  <a:moveTo>
                    <a:pt x="8111" y="0"/>
                  </a:moveTo>
                  <a:cubicBezTo>
                    <a:pt x="-3319" y="953"/>
                    <a:pt x="-2366" y="18098"/>
                    <a:pt x="9064" y="17145"/>
                  </a:cubicBezTo>
                  <a:lnTo>
                    <a:pt x="49069" y="17145"/>
                  </a:lnTo>
                  <a:lnTo>
                    <a:pt x="98599" y="17145"/>
                  </a:lnTo>
                  <a:cubicBezTo>
                    <a:pt x="110029" y="17145"/>
                    <a:pt x="110029" y="0"/>
                    <a:pt x="98599" y="0"/>
                  </a:cubicBezTo>
                  <a:lnTo>
                    <a:pt x="49069" y="0"/>
                  </a:lnTo>
                  <a:lnTo>
                    <a:pt x="8111" y="0"/>
                  </a:lnTo>
                  <a:cubicBezTo>
                    <a:pt x="9064" y="0"/>
                    <a:pt x="8111" y="0"/>
                    <a:pt x="8111"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7" name="Freeform: Shape 36">
              <a:extLst>
                <a:ext uri="{FF2B5EF4-FFF2-40B4-BE49-F238E27FC236}">
                  <a16:creationId xmlns:a16="http://schemas.microsoft.com/office/drawing/2014/main" id="{1C28BAE6-1748-7D83-A152-AD7D54F36CC3}"/>
                </a:ext>
              </a:extLst>
            </p:cNvPr>
            <p:cNvSpPr/>
            <p:nvPr/>
          </p:nvSpPr>
          <p:spPr>
            <a:xfrm>
              <a:off x="9154715" y="3048652"/>
              <a:ext cx="85725" cy="9525"/>
            </a:xfrm>
            <a:custGeom>
              <a:avLst/>
              <a:gdLst>
                <a:gd name="connsiteX0" fmla="*/ 8111 w 85725"/>
                <a:gd name="connsiteY0" fmla="*/ 0 h 9525"/>
                <a:gd name="connsiteX1" fmla="*/ 9064 w 85725"/>
                <a:gd name="connsiteY1" fmla="*/ 17145 h 9525"/>
                <a:gd name="connsiteX2" fmla="*/ 58594 w 85725"/>
                <a:gd name="connsiteY2" fmla="*/ 17145 h 9525"/>
                <a:gd name="connsiteX3" fmla="*/ 80501 w 85725"/>
                <a:gd name="connsiteY3" fmla="*/ 17145 h 9525"/>
                <a:gd name="connsiteX4" fmla="*/ 80501 w 85725"/>
                <a:gd name="connsiteY4" fmla="*/ 0 h 9525"/>
                <a:gd name="connsiteX5" fmla="*/ 58594 w 85725"/>
                <a:gd name="connsiteY5" fmla="*/ 0 h 9525"/>
                <a:gd name="connsiteX6" fmla="*/ 8111 w 85725"/>
                <a:gd name="connsiteY6" fmla="*/ 0 h 9525"/>
                <a:gd name="connsiteX7" fmla="*/ 8111 w 85725"/>
                <a:gd name="connsiteY7"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725" h="9525">
                  <a:moveTo>
                    <a:pt x="8111" y="0"/>
                  </a:moveTo>
                  <a:cubicBezTo>
                    <a:pt x="-3319" y="952"/>
                    <a:pt x="-2366" y="18097"/>
                    <a:pt x="9064" y="17145"/>
                  </a:cubicBezTo>
                  <a:lnTo>
                    <a:pt x="58594" y="17145"/>
                  </a:lnTo>
                  <a:lnTo>
                    <a:pt x="80501" y="17145"/>
                  </a:lnTo>
                  <a:cubicBezTo>
                    <a:pt x="91931" y="17145"/>
                    <a:pt x="91931" y="0"/>
                    <a:pt x="80501" y="0"/>
                  </a:cubicBezTo>
                  <a:lnTo>
                    <a:pt x="58594" y="0"/>
                  </a:lnTo>
                  <a:lnTo>
                    <a:pt x="8111" y="0"/>
                  </a:lnTo>
                  <a:cubicBezTo>
                    <a:pt x="9064" y="0"/>
                    <a:pt x="9064" y="0"/>
                    <a:pt x="8111"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8" name="Freeform: Shape 37">
              <a:extLst>
                <a:ext uri="{FF2B5EF4-FFF2-40B4-BE49-F238E27FC236}">
                  <a16:creationId xmlns:a16="http://schemas.microsoft.com/office/drawing/2014/main" id="{C2466885-8C4F-017A-8A2A-1450F10A5283}"/>
                </a:ext>
              </a:extLst>
            </p:cNvPr>
            <p:cNvSpPr/>
            <p:nvPr/>
          </p:nvSpPr>
          <p:spPr>
            <a:xfrm>
              <a:off x="9439512" y="3048652"/>
              <a:ext cx="123825" cy="9525"/>
            </a:xfrm>
            <a:custGeom>
              <a:avLst/>
              <a:gdLst>
                <a:gd name="connsiteX0" fmla="*/ 8111 w 123825"/>
                <a:gd name="connsiteY0" fmla="*/ 0 h 9525"/>
                <a:gd name="connsiteX1" fmla="*/ 9064 w 123825"/>
                <a:gd name="connsiteY1" fmla="*/ 17145 h 9525"/>
                <a:gd name="connsiteX2" fmla="*/ 70976 w 123825"/>
                <a:gd name="connsiteY2" fmla="*/ 17145 h 9525"/>
                <a:gd name="connsiteX3" fmla="*/ 120506 w 123825"/>
                <a:gd name="connsiteY3" fmla="*/ 17145 h 9525"/>
                <a:gd name="connsiteX4" fmla="*/ 120506 w 123825"/>
                <a:gd name="connsiteY4" fmla="*/ 0 h 9525"/>
                <a:gd name="connsiteX5" fmla="*/ 70976 w 123825"/>
                <a:gd name="connsiteY5" fmla="*/ 0 h 9525"/>
                <a:gd name="connsiteX6" fmla="*/ 8111 w 123825"/>
                <a:gd name="connsiteY6" fmla="*/ 0 h 9525"/>
                <a:gd name="connsiteX7" fmla="*/ 8111 w 123825"/>
                <a:gd name="connsiteY7"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825" h="9525">
                  <a:moveTo>
                    <a:pt x="8111" y="0"/>
                  </a:moveTo>
                  <a:cubicBezTo>
                    <a:pt x="-3319" y="952"/>
                    <a:pt x="-2366" y="18097"/>
                    <a:pt x="9064" y="17145"/>
                  </a:cubicBezTo>
                  <a:lnTo>
                    <a:pt x="70976" y="17145"/>
                  </a:lnTo>
                  <a:lnTo>
                    <a:pt x="120506" y="17145"/>
                  </a:lnTo>
                  <a:cubicBezTo>
                    <a:pt x="131936" y="17145"/>
                    <a:pt x="131936" y="0"/>
                    <a:pt x="120506" y="0"/>
                  </a:cubicBezTo>
                  <a:lnTo>
                    <a:pt x="70976" y="0"/>
                  </a:lnTo>
                  <a:lnTo>
                    <a:pt x="8111" y="0"/>
                  </a:lnTo>
                  <a:cubicBezTo>
                    <a:pt x="8111" y="0"/>
                    <a:pt x="8111" y="0"/>
                    <a:pt x="8111"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9" name="Freeform: Shape 38">
              <a:extLst>
                <a:ext uri="{FF2B5EF4-FFF2-40B4-BE49-F238E27FC236}">
                  <a16:creationId xmlns:a16="http://schemas.microsoft.com/office/drawing/2014/main" id="{4ED92ABC-4A01-34BB-D659-67B371B30F28}"/>
                </a:ext>
              </a:extLst>
            </p:cNvPr>
            <p:cNvSpPr/>
            <p:nvPr/>
          </p:nvSpPr>
          <p:spPr>
            <a:xfrm>
              <a:off x="9018046" y="2431432"/>
              <a:ext cx="647700" cy="685800"/>
            </a:xfrm>
            <a:custGeom>
              <a:avLst/>
              <a:gdLst>
                <a:gd name="connsiteX0" fmla="*/ 640080 w 647700"/>
                <a:gd name="connsiteY0" fmla="*/ 409575 h 685800"/>
                <a:gd name="connsiteX1" fmla="*/ 624840 w 647700"/>
                <a:gd name="connsiteY1" fmla="*/ 386715 h 685800"/>
                <a:gd name="connsiteX2" fmla="*/ 601980 w 647700"/>
                <a:gd name="connsiteY2" fmla="*/ 377190 h 685800"/>
                <a:gd name="connsiteX3" fmla="*/ 471488 w 647700"/>
                <a:gd name="connsiteY3" fmla="*/ 377190 h 685800"/>
                <a:gd name="connsiteX4" fmla="*/ 480060 w 647700"/>
                <a:gd name="connsiteY4" fmla="*/ 339090 h 685800"/>
                <a:gd name="connsiteX5" fmla="*/ 257175 w 647700"/>
                <a:gd name="connsiteY5" fmla="*/ 11430 h 685800"/>
                <a:gd name="connsiteX6" fmla="*/ 241935 w 647700"/>
                <a:gd name="connsiteY6" fmla="*/ 0 h 685800"/>
                <a:gd name="connsiteX7" fmla="*/ 243840 w 647700"/>
                <a:gd name="connsiteY7" fmla="*/ 19050 h 685800"/>
                <a:gd name="connsiteX8" fmla="*/ 207645 w 647700"/>
                <a:gd name="connsiteY8" fmla="*/ 122873 h 685800"/>
                <a:gd name="connsiteX9" fmla="*/ 132398 w 647700"/>
                <a:gd name="connsiteY9" fmla="*/ 240983 h 685800"/>
                <a:gd name="connsiteX10" fmla="*/ 106680 w 647700"/>
                <a:gd name="connsiteY10" fmla="*/ 365760 h 685800"/>
                <a:gd name="connsiteX11" fmla="*/ 110490 w 647700"/>
                <a:gd name="connsiteY11" fmla="*/ 377190 h 685800"/>
                <a:gd name="connsiteX12" fmla="*/ 85725 w 647700"/>
                <a:gd name="connsiteY12" fmla="*/ 377190 h 685800"/>
                <a:gd name="connsiteX13" fmla="*/ 62865 w 647700"/>
                <a:gd name="connsiteY13" fmla="*/ 386715 h 685800"/>
                <a:gd name="connsiteX14" fmla="*/ 47625 w 647700"/>
                <a:gd name="connsiteY14" fmla="*/ 409575 h 685800"/>
                <a:gd name="connsiteX15" fmla="*/ 34290 w 647700"/>
                <a:gd name="connsiteY15" fmla="*/ 480060 h 685800"/>
                <a:gd name="connsiteX16" fmla="*/ 34290 w 647700"/>
                <a:gd name="connsiteY16" fmla="*/ 485775 h 685800"/>
                <a:gd name="connsiteX17" fmla="*/ 28575 w 647700"/>
                <a:gd name="connsiteY17" fmla="*/ 490538 h 685800"/>
                <a:gd name="connsiteX18" fmla="*/ 13335 w 647700"/>
                <a:gd name="connsiteY18" fmla="*/ 513398 h 685800"/>
                <a:gd name="connsiteX19" fmla="*/ 0 w 647700"/>
                <a:gd name="connsiteY19" fmla="*/ 583883 h 685800"/>
                <a:gd name="connsiteX20" fmla="*/ 13335 w 647700"/>
                <a:gd name="connsiteY20" fmla="*/ 654368 h 685800"/>
                <a:gd name="connsiteX21" fmla="*/ 28575 w 647700"/>
                <a:gd name="connsiteY21" fmla="*/ 677228 h 685800"/>
                <a:gd name="connsiteX22" fmla="*/ 51435 w 647700"/>
                <a:gd name="connsiteY22" fmla="*/ 686753 h 685800"/>
                <a:gd name="connsiteX23" fmla="*/ 566738 w 647700"/>
                <a:gd name="connsiteY23" fmla="*/ 686753 h 685800"/>
                <a:gd name="connsiteX24" fmla="*/ 589598 w 647700"/>
                <a:gd name="connsiteY24" fmla="*/ 677228 h 685800"/>
                <a:gd name="connsiteX25" fmla="*/ 604838 w 647700"/>
                <a:gd name="connsiteY25" fmla="*/ 654368 h 685800"/>
                <a:gd name="connsiteX26" fmla="*/ 618173 w 647700"/>
                <a:gd name="connsiteY26" fmla="*/ 583883 h 685800"/>
                <a:gd name="connsiteX27" fmla="*/ 618173 w 647700"/>
                <a:gd name="connsiteY27" fmla="*/ 578168 h 685800"/>
                <a:gd name="connsiteX28" fmla="*/ 643890 w 647700"/>
                <a:gd name="connsiteY28" fmla="*/ 540068 h 685800"/>
                <a:gd name="connsiteX29" fmla="*/ 653415 w 647700"/>
                <a:gd name="connsiteY29" fmla="*/ 480060 h 685800"/>
                <a:gd name="connsiteX30" fmla="*/ 640080 w 647700"/>
                <a:gd name="connsiteY30" fmla="*/ 409575 h 685800"/>
                <a:gd name="connsiteX31" fmla="*/ 147638 w 647700"/>
                <a:gd name="connsiteY31" fmla="*/ 248603 h 685800"/>
                <a:gd name="connsiteX32" fmla="*/ 221933 w 647700"/>
                <a:gd name="connsiteY32" fmla="*/ 131445 h 685800"/>
                <a:gd name="connsiteX33" fmla="*/ 258128 w 647700"/>
                <a:gd name="connsiteY33" fmla="*/ 34290 h 685800"/>
                <a:gd name="connsiteX34" fmla="*/ 462915 w 647700"/>
                <a:gd name="connsiteY34" fmla="*/ 337185 h 685800"/>
                <a:gd name="connsiteX35" fmla="*/ 391478 w 647700"/>
                <a:gd name="connsiteY35" fmla="*/ 451485 h 685800"/>
                <a:gd name="connsiteX36" fmla="*/ 391478 w 647700"/>
                <a:gd name="connsiteY36" fmla="*/ 450533 h 685800"/>
                <a:gd name="connsiteX37" fmla="*/ 404813 w 647700"/>
                <a:gd name="connsiteY37" fmla="*/ 352425 h 685800"/>
                <a:gd name="connsiteX38" fmla="*/ 314325 w 647700"/>
                <a:gd name="connsiteY38" fmla="*/ 177165 h 685800"/>
                <a:gd name="connsiteX39" fmla="*/ 298133 w 647700"/>
                <a:gd name="connsiteY39" fmla="*/ 162878 h 685800"/>
                <a:gd name="connsiteX40" fmla="*/ 300990 w 647700"/>
                <a:gd name="connsiteY40" fmla="*/ 184785 h 685800"/>
                <a:gd name="connsiteX41" fmla="*/ 300038 w 647700"/>
                <a:gd name="connsiteY41" fmla="*/ 278130 h 685800"/>
                <a:gd name="connsiteX42" fmla="*/ 274320 w 647700"/>
                <a:gd name="connsiteY42" fmla="*/ 327660 h 685800"/>
                <a:gd name="connsiteX43" fmla="*/ 235268 w 647700"/>
                <a:gd name="connsiteY43" fmla="*/ 263843 h 685800"/>
                <a:gd name="connsiteX44" fmla="*/ 223838 w 647700"/>
                <a:gd name="connsiteY44" fmla="*/ 256223 h 685800"/>
                <a:gd name="connsiteX45" fmla="*/ 221933 w 647700"/>
                <a:gd name="connsiteY45" fmla="*/ 269558 h 685800"/>
                <a:gd name="connsiteX46" fmla="*/ 197168 w 647700"/>
                <a:gd name="connsiteY46" fmla="*/ 338138 h 685800"/>
                <a:gd name="connsiteX47" fmla="*/ 183833 w 647700"/>
                <a:gd name="connsiteY47" fmla="*/ 415290 h 685800"/>
                <a:gd name="connsiteX48" fmla="*/ 185738 w 647700"/>
                <a:gd name="connsiteY48" fmla="*/ 423863 h 685800"/>
                <a:gd name="connsiteX49" fmla="*/ 185738 w 647700"/>
                <a:gd name="connsiteY49" fmla="*/ 423863 h 685800"/>
                <a:gd name="connsiteX50" fmla="*/ 185738 w 647700"/>
                <a:gd name="connsiteY50" fmla="*/ 423863 h 685800"/>
                <a:gd name="connsiteX51" fmla="*/ 198120 w 647700"/>
                <a:gd name="connsiteY51" fmla="*/ 449580 h 685800"/>
                <a:gd name="connsiteX52" fmla="*/ 122873 w 647700"/>
                <a:gd name="connsiteY52" fmla="*/ 360045 h 685800"/>
                <a:gd name="connsiteX53" fmla="*/ 147638 w 647700"/>
                <a:gd name="connsiteY53" fmla="*/ 248603 h 685800"/>
                <a:gd name="connsiteX54" fmla="*/ 275273 w 647700"/>
                <a:gd name="connsiteY54" fmla="*/ 352425 h 685800"/>
                <a:gd name="connsiteX55" fmla="*/ 317183 w 647700"/>
                <a:gd name="connsiteY55" fmla="*/ 280988 h 685800"/>
                <a:gd name="connsiteX56" fmla="*/ 320040 w 647700"/>
                <a:gd name="connsiteY56" fmla="*/ 211455 h 685800"/>
                <a:gd name="connsiteX57" fmla="*/ 388620 w 647700"/>
                <a:gd name="connsiteY57" fmla="*/ 355283 h 685800"/>
                <a:gd name="connsiteX58" fmla="*/ 377190 w 647700"/>
                <a:gd name="connsiteY58" fmla="*/ 441008 h 685800"/>
                <a:gd name="connsiteX59" fmla="*/ 290513 w 647700"/>
                <a:gd name="connsiteY59" fmla="*/ 479108 h 685800"/>
                <a:gd name="connsiteX60" fmla="*/ 287655 w 647700"/>
                <a:gd name="connsiteY60" fmla="*/ 479108 h 685800"/>
                <a:gd name="connsiteX61" fmla="*/ 201930 w 647700"/>
                <a:gd name="connsiteY61" fmla="*/ 419100 h 685800"/>
                <a:gd name="connsiteX62" fmla="*/ 200025 w 647700"/>
                <a:gd name="connsiteY62" fmla="*/ 412433 h 685800"/>
                <a:gd name="connsiteX63" fmla="*/ 200025 w 647700"/>
                <a:gd name="connsiteY63" fmla="*/ 412433 h 685800"/>
                <a:gd name="connsiteX64" fmla="*/ 200025 w 647700"/>
                <a:gd name="connsiteY64" fmla="*/ 412433 h 685800"/>
                <a:gd name="connsiteX65" fmla="*/ 212408 w 647700"/>
                <a:gd name="connsiteY65" fmla="*/ 345758 h 685800"/>
                <a:gd name="connsiteX66" fmla="*/ 233363 w 647700"/>
                <a:gd name="connsiteY66" fmla="*/ 287655 h 685800"/>
                <a:gd name="connsiteX67" fmla="*/ 260033 w 647700"/>
                <a:gd name="connsiteY67" fmla="*/ 346710 h 685800"/>
                <a:gd name="connsiteX68" fmla="*/ 259080 w 647700"/>
                <a:gd name="connsiteY68" fmla="*/ 365760 h 685800"/>
                <a:gd name="connsiteX69" fmla="*/ 275273 w 647700"/>
                <a:gd name="connsiteY69" fmla="*/ 352425 h 685800"/>
                <a:gd name="connsiteX70" fmla="*/ 63818 w 647700"/>
                <a:gd name="connsiteY70" fmla="*/ 416243 h 685800"/>
                <a:gd name="connsiteX71" fmla="*/ 75248 w 647700"/>
                <a:gd name="connsiteY71" fmla="*/ 399098 h 685800"/>
                <a:gd name="connsiteX72" fmla="*/ 85725 w 647700"/>
                <a:gd name="connsiteY72" fmla="*/ 394335 h 685800"/>
                <a:gd name="connsiteX73" fmla="*/ 85725 w 647700"/>
                <a:gd name="connsiteY73" fmla="*/ 394335 h 685800"/>
                <a:gd name="connsiteX74" fmla="*/ 118110 w 647700"/>
                <a:gd name="connsiteY74" fmla="*/ 394335 h 685800"/>
                <a:gd name="connsiteX75" fmla="*/ 214313 w 647700"/>
                <a:gd name="connsiteY75" fmla="*/ 480060 h 685800"/>
                <a:gd name="connsiteX76" fmla="*/ 51435 w 647700"/>
                <a:gd name="connsiteY76" fmla="*/ 480060 h 685800"/>
                <a:gd name="connsiteX77" fmla="*/ 63818 w 647700"/>
                <a:gd name="connsiteY77" fmla="*/ 416243 h 685800"/>
                <a:gd name="connsiteX78" fmla="*/ 62865 w 647700"/>
                <a:gd name="connsiteY78" fmla="*/ 663893 h 685800"/>
                <a:gd name="connsiteX79" fmla="*/ 52388 w 647700"/>
                <a:gd name="connsiteY79" fmla="*/ 668655 h 685800"/>
                <a:gd name="connsiteX80" fmla="*/ 40958 w 647700"/>
                <a:gd name="connsiteY80" fmla="*/ 663893 h 685800"/>
                <a:gd name="connsiteX81" fmla="*/ 29528 w 647700"/>
                <a:gd name="connsiteY81" fmla="*/ 646748 h 685800"/>
                <a:gd name="connsiteX82" fmla="*/ 18098 w 647700"/>
                <a:gd name="connsiteY82" fmla="*/ 583883 h 685800"/>
                <a:gd name="connsiteX83" fmla="*/ 29528 w 647700"/>
                <a:gd name="connsiteY83" fmla="*/ 521018 h 685800"/>
                <a:gd name="connsiteX84" fmla="*/ 40958 w 647700"/>
                <a:gd name="connsiteY84" fmla="*/ 503873 h 685800"/>
                <a:gd name="connsiteX85" fmla="*/ 45720 w 647700"/>
                <a:gd name="connsiteY85" fmla="*/ 500063 h 685800"/>
                <a:gd name="connsiteX86" fmla="*/ 47625 w 647700"/>
                <a:gd name="connsiteY86" fmla="*/ 499110 h 685800"/>
                <a:gd name="connsiteX87" fmla="*/ 51435 w 647700"/>
                <a:gd name="connsiteY87" fmla="*/ 498158 h 685800"/>
                <a:gd name="connsiteX88" fmla="*/ 61913 w 647700"/>
                <a:gd name="connsiteY88" fmla="*/ 502920 h 685800"/>
                <a:gd name="connsiteX89" fmla="*/ 73343 w 647700"/>
                <a:gd name="connsiteY89" fmla="*/ 520065 h 685800"/>
                <a:gd name="connsiteX90" fmla="*/ 84773 w 647700"/>
                <a:gd name="connsiteY90" fmla="*/ 582930 h 685800"/>
                <a:gd name="connsiteX91" fmla="*/ 73343 w 647700"/>
                <a:gd name="connsiteY91" fmla="*/ 645795 h 685800"/>
                <a:gd name="connsiteX92" fmla="*/ 62865 w 647700"/>
                <a:gd name="connsiteY92" fmla="*/ 663893 h 685800"/>
                <a:gd name="connsiteX93" fmla="*/ 589598 w 647700"/>
                <a:gd name="connsiteY93" fmla="*/ 645795 h 685800"/>
                <a:gd name="connsiteX94" fmla="*/ 578168 w 647700"/>
                <a:gd name="connsiteY94" fmla="*/ 662940 h 685800"/>
                <a:gd name="connsiteX95" fmla="*/ 567690 w 647700"/>
                <a:gd name="connsiteY95" fmla="*/ 667703 h 685800"/>
                <a:gd name="connsiteX96" fmla="*/ 80010 w 647700"/>
                <a:gd name="connsiteY96" fmla="*/ 667703 h 685800"/>
                <a:gd name="connsiteX97" fmla="*/ 89535 w 647700"/>
                <a:gd name="connsiteY97" fmla="*/ 652463 h 685800"/>
                <a:gd name="connsiteX98" fmla="*/ 102870 w 647700"/>
                <a:gd name="connsiteY98" fmla="*/ 581978 h 685800"/>
                <a:gd name="connsiteX99" fmla="*/ 89535 w 647700"/>
                <a:gd name="connsiteY99" fmla="*/ 511493 h 685800"/>
                <a:gd name="connsiteX100" fmla="*/ 80010 w 647700"/>
                <a:gd name="connsiteY100" fmla="*/ 496253 h 685800"/>
                <a:gd name="connsiteX101" fmla="*/ 288608 w 647700"/>
                <a:gd name="connsiteY101" fmla="*/ 496253 h 685800"/>
                <a:gd name="connsiteX102" fmla="*/ 291465 w 647700"/>
                <a:gd name="connsiteY102" fmla="*/ 496253 h 685800"/>
                <a:gd name="connsiteX103" fmla="*/ 566738 w 647700"/>
                <a:gd name="connsiteY103" fmla="*/ 496253 h 685800"/>
                <a:gd name="connsiteX104" fmla="*/ 577215 w 647700"/>
                <a:gd name="connsiteY104" fmla="*/ 501015 h 685800"/>
                <a:gd name="connsiteX105" fmla="*/ 588645 w 647700"/>
                <a:gd name="connsiteY105" fmla="*/ 518160 h 685800"/>
                <a:gd name="connsiteX106" fmla="*/ 600075 w 647700"/>
                <a:gd name="connsiteY106" fmla="*/ 581025 h 685800"/>
                <a:gd name="connsiteX107" fmla="*/ 589598 w 647700"/>
                <a:gd name="connsiteY107" fmla="*/ 645795 h 685800"/>
                <a:gd name="connsiteX108" fmla="*/ 627698 w 647700"/>
                <a:gd name="connsiteY108" fmla="*/ 533400 h 685800"/>
                <a:gd name="connsiteX109" fmla="*/ 617220 w 647700"/>
                <a:gd name="connsiteY109" fmla="*/ 554355 h 685800"/>
                <a:gd name="connsiteX110" fmla="*/ 605790 w 647700"/>
                <a:gd name="connsiteY110" fmla="*/ 511493 h 685800"/>
                <a:gd name="connsiteX111" fmla="*/ 590550 w 647700"/>
                <a:gd name="connsiteY111" fmla="*/ 488633 h 685800"/>
                <a:gd name="connsiteX112" fmla="*/ 567690 w 647700"/>
                <a:gd name="connsiteY112" fmla="*/ 479108 h 685800"/>
                <a:gd name="connsiteX113" fmla="*/ 375285 w 647700"/>
                <a:gd name="connsiteY113" fmla="*/ 479108 h 685800"/>
                <a:gd name="connsiteX114" fmla="*/ 463868 w 647700"/>
                <a:gd name="connsiteY114" fmla="*/ 393383 h 685800"/>
                <a:gd name="connsiteX115" fmla="*/ 601028 w 647700"/>
                <a:gd name="connsiteY115" fmla="*/ 393383 h 685800"/>
                <a:gd name="connsiteX116" fmla="*/ 611505 w 647700"/>
                <a:gd name="connsiteY116" fmla="*/ 398145 h 685800"/>
                <a:gd name="connsiteX117" fmla="*/ 622935 w 647700"/>
                <a:gd name="connsiteY117" fmla="*/ 415290 h 685800"/>
                <a:gd name="connsiteX118" fmla="*/ 634365 w 647700"/>
                <a:gd name="connsiteY118" fmla="*/ 478155 h 685800"/>
                <a:gd name="connsiteX119" fmla="*/ 627698 w 647700"/>
                <a:gd name="connsiteY119" fmla="*/ 5334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647700" h="685800">
                  <a:moveTo>
                    <a:pt x="640080" y="409575"/>
                  </a:moveTo>
                  <a:cubicBezTo>
                    <a:pt x="636270" y="400050"/>
                    <a:pt x="630555" y="392430"/>
                    <a:pt x="624840" y="386715"/>
                  </a:cubicBezTo>
                  <a:cubicBezTo>
                    <a:pt x="619125" y="381000"/>
                    <a:pt x="610553" y="377190"/>
                    <a:pt x="601980" y="377190"/>
                  </a:cubicBezTo>
                  <a:lnTo>
                    <a:pt x="471488" y="377190"/>
                  </a:lnTo>
                  <a:cubicBezTo>
                    <a:pt x="475298" y="364808"/>
                    <a:pt x="478155" y="352425"/>
                    <a:pt x="480060" y="339090"/>
                  </a:cubicBezTo>
                  <a:cubicBezTo>
                    <a:pt x="488633" y="251460"/>
                    <a:pt x="433388" y="136208"/>
                    <a:pt x="257175" y="11430"/>
                  </a:cubicBezTo>
                  <a:lnTo>
                    <a:pt x="241935" y="0"/>
                  </a:lnTo>
                  <a:lnTo>
                    <a:pt x="243840" y="19050"/>
                  </a:lnTo>
                  <a:cubicBezTo>
                    <a:pt x="246698" y="49530"/>
                    <a:pt x="230505" y="84773"/>
                    <a:pt x="207645" y="122873"/>
                  </a:cubicBezTo>
                  <a:cubicBezTo>
                    <a:pt x="184785" y="160020"/>
                    <a:pt x="154305" y="200025"/>
                    <a:pt x="132398" y="240983"/>
                  </a:cubicBezTo>
                  <a:cubicBezTo>
                    <a:pt x="110490" y="281940"/>
                    <a:pt x="96203" y="323850"/>
                    <a:pt x="106680" y="365760"/>
                  </a:cubicBezTo>
                  <a:cubicBezTo>
                    <a:pt x="107633" y="369570"/>
                    <a:pt x="108585" y="373380"/>
                    <a:pt x="110490" y="377190"/>
                  </a:cubicBezTo>
                  <a:lnTo>
                    <a:pt x="85725" y="377190"/>
                  </a:lnTo>
                  <a:cubicBezTo>
                    <a:pt x="77153" y="377190"/>
                    <a:pt x="69533" y="381000"/>
                    <a:pt x="62865" y="386715"/>
                  </a:cubicBezTo>
                  <a:cubicBezTo>
                    <a:pt x="56198" y="392430"/>
                    <a:pt x="52388" y="400050"/>
                    <a:pt x="47625" y="409575"/>
                  </a:cubicBezTo>
                  <a:cubicBezTo>
                    <a:pt x="39053" y="428625"/>
                    <a:pt x="34290" y="452438"/>
                    <a:pt x="34290" y="480060"/>
                  </a:cubicBezTo>
                  <a:cubicBezTo>
                    <a:pt x="34290" y="481965"/>
                    <a:pt x="34290" y="483870"/>
                    <a:pt x="34290" y="485775"/>
                  </a:cubicBezTo>
                  <a:cubicBezTo>
                    <a:pt x="32385" y="486728"/>
                    <a:pt x="30480" y="488633"/>
                    <a:pt x="28575" y="490538"/>
                  </a:cubicBezTo>
                  <a:cubicBezTo>
                    <a:pt x="21908" y="496253"/>
                    <a:pt x="17145" y="503873"/>
                    <a:pt x="13335" y="513398"/>
                  </a:cubicBezTo>
                  <a:cubicBezTo>
                    <a:pt x="4763" y="532448"/>
                    <a:pt x="0" y="556260"/>
                    <a:pt x="0" y="583883"/>
                  </a:cubicBezTo>
                  <a:cubicBezTo>
                    <a:pt x="0" y="611505"/>
                    <a:pt x="4763" y="635318"/>
                    <a:pt x="13335" y="654368"/>
                  </a:cubicBezTo>
                  <a:cubicBezTo>
                    <a:pt x="17145" y="663893"/>
                    <a:pt x="22860" y="671513"/>
                    <a:pt x="28575" y="677228"/>
                  </a:cubicBezTo>
                  <a:cubicBezTo>
                    <a:pt x="34290" y="682943"/>
                    <a:pt x="42863" y="686753"/>
                    <a:pt x="51435" y="686753"/>
                  </a:cubicBezTo>
                  <a:lnTo>
                    <a:pt x="566738" y="686753"/>
                  </a:lnTo>
                  <a:cubicBezTo>
                    <a:pt x="575310" y="686753"/>
                    <a:pt x="582930" y="682943"/>
                    <a:pt x="589598" y="677228"/>
                  </a:cubicBezTo>
                  <a:cubicBezTo>
                    <a:pt x="596265" y="671513"/>
                    <a:pt x="601028" y="663893"/>
                    <a:pt x="604838" y="654368"/>
                  </a:cubicBezTo>
                  <a:cubicBezTo>
                    <a:pt x="613410" y="635318"/>
                    <a:pt x="618173" y="611505"/>
                    <a:pt x="618173" y="583883"/>
                  </a:cubicBezTo>
                  <a:cubicBezTo>
                    <a:pt x="618173" y="581978"/>
                    <a:pt x="618173" y="580073"/>
                    <a:pt x="618173" y="578168"/>
                  </a:cubicBezTo>
                  <a:cubicBezTo>
                    <a:pt x="629603" y="570548"/>
                    <a:pt x="638175" y="557213"/>
                    <a:pt x="643890" y="540068"/>
                  </a:cubicBezTo>
                  <a:cubicBezTo>
                    <a:pt x="649605" y="522923"/>
                    <a:pt x="653415" y="502920"/>
                    <a:pt x="653415" y="480060"/>
                  </a:cubicBezTo>
                  <a:cubicBezTo>
                    <a:pt x="653415" y="452438"/>
                    <a:pt x="647700" y="427673"/>
                    <a:pt x="640080" y="409575"/>
                  </a:cubicBezTo>
                  <a:close/>
                  <a:moveTo>
                    <a:pt x="147638" y="248603"/>
                  </a:moveTo>
                  <a:cubicBezTo>
                    <a:pt x="168593" y="209550"/>
                    <a:pt x="198120" y="170498"/>
                    <a:pt x="221933" y="131445"/>
                  </a:cubicBezTo>
                  <a:cubicBezTo>
                    <a:pt x="241935" y="98108"/>
                    <a:pt x="256223" y="65723"/>
                    <a:pt x="258128" y="34290"/>
                  </a:cubicBezTo>
                  <a:cubicBezTo>
                    <a:pt x="421005" y="154305"/>
                    <a:pt x="470535" y="260033"/>
                    <a:pt x="462915" y="337185"/>
                  </a:cubicBezTo>
                  <a:cubicBezTo>
                    <a:pt x="458153" y="387668"/>
                    <a:pt x="429578" y="426720"/>
                    <a:pt x="391478" y="451485"/>
                  </a:cubicBezTo>
                  <a:cubicBezTo>
                    <a:pt x="391478" y="451485"/>
                    <a:pt x="391478" y="451485"/>
                    <a:pt x="391478" y="450533"/>
                  </a:cubicBezTo>
                  <a:cubicBezTo>
                    <a:pt x="409575" y="422910"/>
                    <a:pt x="411480" y="388620"/>
                    <a:pt x="404813" y="352425"/>
                  </a:cubicBezTo>
                  <a:cubicBezTo>
                    <a:pt x="392430" y="280988"/>
                    <a:pt x="348615" y="206693"/>
                    <a:pt x="314325" y="177165"/>
                  </a:cubicBezTo>
                  <a:lnTo>
                    <a:pt x="298133" y="162878"/>
                  </a:lnTo>
                  <a:lnTo>
                    <a:pt x="300990" y="184785"/>
                  </a:lnTo>
                  <a:cubicBezTo>
                    <a:pt x="304800" y="220980"/>
                    <a:pt x="305753" y="252413"/>
                    <a:pt x="300038" y="278130"/>
                  </a:cubicBezTo>
                  <a:cubicBezTo>
                    <a:pt x="295275" y="298133"/>
                    <a:pt x="286703" y="314325"/>
                    <a:pt x="274320" y="327660"/>
                  </a:cubicBezTo>
                  <a:cubicBezTo>
                    <a:pt x="270510" y="304800"/>
                    <a:pt x="260985" y="280988"/>
                    <a:pt x="235268" y="263843"/>
                  </a:cubicBezTo>
                  <a:lnTo>
                    <a:pt x="223838" y="256223"/>
                  </a:lnTo>
                  <a:lnTo>
                    <a:pt x="221933" y="269558"/>
                  </a:lnTo>
                  <a:cubicBezTo>
                    <a:pt x="219075" y="290513"/>
                    <a:pt x="207645" y="314325"/>
                    <a:pt x="197168" y="338138"/>
                  </a:cubicBezTo>
                  <a:cubicBezTo>
                    <a:pt x="186690" y="362903"/>
                    <a:pt x="178118" y="388620"/>
                    <a:pt x="183833" y="415290"/>
                  </a:cubicBezTo>
                  <a:cubicBezTo>
                    <a:pt x="184785" y="418148"/>
                    <a:pt x="185738" y="421005"/>
                    <a:pt x="185738" y="423863"/>
                  </a:cubicBezTo>
                  <a:lnTo>
                    <a:pt x="185738" y="423863"/>
                  </a:lnTo>
                  <a:lnTo>
                    <a:pt x="185738" y="423863"/>
                  </a:lnTo>
                  <a:cubicBezTo>
                    <a:pt x="188595" y="433388"/>
                    <a:pt x="193358" y="441960"/>
                    <a:pt x="198120" y="449580"/>
                  </a:cubicBezTo>
                  <a:cubicBezTo>
                    <a:pt x="152400" y="420053"/>
                    <a:pt x="129540" y="389573"/>
                    <a:pt x="122873" y="360045"/>
                  </a:cubicBezTo>
                  <a:cubicBezTo>
                    <a:pt x="114300" y="324803"/>
                    <a:pt x="126683" y="286703"/>
                    <a:pt x="147638" y="248603"/>
                  </a:cubicBezTo>
                  <a:close/>
                  <a:moveTo>
                    <a:pt x="275273" y="352425"/>
                  </a:moveTo>
                  <a:cubicBezTo>
                    <a:pt x="298133" y="334328"/>
                    <a:pt x="311468" y="309563"/>
                    <a:pt x="317183" y="280988"/>
                  </a:cubicBezTo>
                  <a:cubicBezTo>
                    <a:pt x="321945" y="260033"/>
                    <a:pt x="321945" y="236220"/>
                    <a:pt x="320040" y="211455"/>
                  </a:cubicBezTo>
                  <a:cubicBezTo>
                    <a:pt x="347663" y="244793"/>
                    <a:pt x="379095" y="299085"/>
                    <a:pt x="388620" y="355283"/>
                  </a:cubicBezTo>
                  <a:cubicBezTo>
                    <a:pt x="394335" y="388620"/>
                    <a:pt x="391478" y="419100"/>
                    <a:pt x="377190" y="441008"/>
                  </a:cubicBezTo>
                  <a:cubicBezTo>
                    <a:pt x="362903" y="462915"/>
                    <a:pt x="337185" y="478155"/>
                    <a:pt x="290513" y="479108"/>
                  </a:cubicBezTo>
                  <a:cubicBezTo>
                    <a:pt x="289560" y="479108"/>
                    <a:pt x="288608" y="479108"/>
                    <a:pt x="287655" y="479108"/>
                  </a:cubicBezTo>
                  <a:cubicBezTo>
                    <a:pt x="245745" y="479108"/>
                    <a:pt x="211455" y="453390"/>
                    <a:pt x="201930" y="419100"/>
                  </a:cubicBezTo>
                  <a:cubicBezTo>
                    <a:pt x="200978" y="416243"/>
                    <a:pt x="200025" y="413385"/>
                    <a:pt x="200025" y="412433"/>
                  </a:cubicBezTo>
                  <a:lnTo>
                    <a:pt x="200025" y="412433"/>
                  </a:lnTo>
                  <a:lnTo>
                    <a:pt x="200025" y="412433"/>
                  </a:lnTo>
                  <a:cubicBezTo>
                    <a:pt x="195263" y="391478"/>
                    <a:pt x="201930" y="368618"/>
                    <a:pt x="212408" y="345758"/>
                  </a:cubicBezTo>
                  <a:cubicBezTo>
                    <a:pt x="220028" y="326708"/>
                    <a:pt x="227648" y="307658"/>
                    <a:pt x="233363" y="287655"/>
                  </a:cubicBezTo>
                  <a:cubicBezTo>
                    <a:pt x="252413" y="304800"/>
                    <a:pt x="260985" y="324803"/>
                    <a:pt x="260033" y="346710"/>
                  </a:cubicBezTo>
                  <a:lnTo>
                    <a:pt x="259080" y="365760"/>
                  </a:lnTo>
                  <a:lnTo>
                    <a:pt x="275273" y="352425"/>
                  </a:lnTo>
                  <a:close/>
                  <a:moveTo>
                    <a:pt x="63818" y="416243"/>
                  </a:moveTo>
                  <a:cubicBezTo>
                    <a:pt x="67628" y="408623"/>
                    <a:pt x="71438" y="402908"/>
                    <a:pt x="75248" y="399098"/>
                  </a:cubicBezTo>
                  <a:cubicBezTo>
                    <a:pt x="79058" y="395288"/>
                    <a:pt x="82868" y="394335"/>
                    <a:pt x="85725" y="394335"/>
                  </a:cubicBezTo>
                  <a:lnTo>
                    <a:pt x="85725" y="394335"/>
                  </a:lnTo>
                  <a:lnTo>
                    <a:pt x="118110" y="394335"/>
                  </a:lnTo>
                  <a:cubicBezTo>
                    <a:pt x="134303" y="424815"/>
                    <a:pt x="164783" y="453390"/>
                    <a:pt x="214313" y="480060"/>
                  </a:cubicBezTo>
                  <a:lnTo>
                    <a:pt x="51435" y="480060"/>
                  </a:lnTo>
                  <a:cubicBezTo>
                    <a:pt x="51435" y="454343"/>
                    <a:pt x="56198" y="431483"/>
                    <a:pt x="63818" y="416243"/>
                  </a:cubicBezTo>
                  <a:close/>
                  <a:moveTo>
                    <a:pt x="62865" y="663893"/>
                  </a:moveTo>
                  <a:cubicBezTo>
                    <a:pt x="59055" y="667703"/>
                    <a:pt x="55245" y="668655"/>
                    <a:pt x="52388" y="668655"/>
                  </a:cubicBezTo>
                  <a:cubicBezTo>
                    <a:pt x="49530" y="668655"/>
                    <a:pt x="44768" y="666750"/>
                    <a:pt x="40958" y="663893"/>
                  </a:cubicBezTo>
                  <a:cubicBezTo>
                    <a:pt x="37148" y="660083"/>
                    <a:pt x="32385" y="654368"/>
                    <a:pt x="29528" y="646748"/>
                  </a:cubicBezTo>
                  <a:cubicBezTo>
                    <a:pt x="22860" y="631508"/>
                    <a:pt x="18098" y="608648"/>
                    <a:pt x="18098" y="583883"/>
                  </a:cubicBezTo>
                  <a:cubicBezTo>
                    <a:pt x="18098" y="559118"/>
                    <a:pt x="22860" y="536258"/>
                    <a:pt x="29528" y="521018"/>
                  </a:cubicBezTo>
                  <a:cubicBezTo>
                    <a:pt x="33338" y="513398"/>
                    <a:pt x="37148" y="507683"/>
                    <a:pt x="40958" y="503873"/>
                  </a:cubicBezTo>
                  <a:cubicBezTo>
                    <a:pt x="42863" y="501968"/>
                    <a:pt x="43815" y="501015"/>
                    <a:pt x="45720" y="500063"/>
                  </a:cubicBezTo>
                  <a:cubicBezTo>
                    <a:pt x="46673" y="500063"/>
                    <a:pt x="46673" y="500063"/>
                    <a:pt x="47625" y="499110"/>
                  </a:cubicBezTo>
                  <a:cubicBezTo>
                    <a:pt x="48578" y="499110"/>
                    <a:pt x="50483" y="498158"/>
                    <a:pt x="51435" y="498158"/>
                  </a:cubicBezTo>
                  <a:cubicBezTo>
                    <a:pt x="55245" y="498158"/>
                    <a:pt x="58103" y="499110"/>
                    <a:pt x="61913" y="502920"/>
                  </a:cubicBezTo>
                  <a:cubicBezTo>
                    <a:pt x="65723" y="506730"/>
                    <a:pt x="70485" y="512445"/>
                    <a:pt x="73343" y="520065"/>
                  </a:cubicBezTo>
                  <a:cubicBezTo>
                    <a:pt x="80010" y="535305"/>
                    <a:pt x="84773" y="558165"/>
                    <a:pt x="84773" y="582930"/>
                  </a:cubicBezTo>
                  <a:cubicBezTo>
                    <a:pt x="84773" y="607695"/>
                    <a:pt x="80010" y="630555"/>
                    <a:pt x="73343" y="645795"/>
                  </a:cubicBezTo>
                  <a:cubicBezTo>
                    <a:pt x="70485" y="653415"/>
                    <a:pt x="66675" y="660083"/>
                    <a:pt x="62865" y="663893"/>
                  </a:cubicBezTo>
                  <a:close/>
                  <a:moveTo>
                    <a:pt x="589598" y="645795"/>
                  </a:moveTo>
                  <a:cubicBezTo>
                    <a:pt x="585788" y="653415"/>
                    <a:pt x="581978" y="659130"/>
                    <a:pt x="578168" y="662940"/>
                  </a:cubicBezTo>
                  <a:cubicBezTo>
                    <a:pt x="574358" y="666750"/>
                    <a:pt x="570548" y="667703"/>
                    <a:pt x="567690" y="667703"/>
                  </a:cubicBezTo>
                  <a:lnTo>
                    <a:pt x="80010" y="667703"/>
                  </a:lnTo>
                  <a:cubicBezTo>
                    <a:pt x="83820" y="662940"/>
                    <a:pt x="86678" y="658178"/>
                    <a:pt x="89535" y="652463"/>
                  </a:cubicBezTo>
                  <a:cubicBezTo>
                    <a:pt x="98108" y="633413"/>
                    <a:pt x="102870" y="609600"/>
                    <a:pt x="102870" y="581978"/>
                  </a:cubicBezTo>
                  <a:cubicBezTo>
                    <a:pt x="102870" y="554355"/>
                    <a:pt x="98108" y="530543"/>
                    <a:pt x="89535" y="511493"/>
                  </a:cubicBezTo>
                  <a:cubicBezTo>
                    <a:pt x="86678" y="505778"/>
                    <a:pt x="83820" y="500063"/>
                    <a:pt x="80010" y="496253"/>
                  </a:cubicBezTo>
                  <a:lnTo>
                    <a:pt x="288608" y="496253"/>
                  </a:lnTo>
                  <a:lnTo>
                    <a:pt x="291465" y="496253"/>
                  </a:lnTo>
                  <a:lnTo>
                    <a:pt x="566738" y="496253"/>
                  </a:lnTo>
                  <a:cubicBezTo>
                    <a:pt x="570548" y="496253"/>
                    <a:pt x="573405" y="497205"/>
                    <a:pt x="577215" y="501015"/>
                  </a:cubicBezTo>
                  <a:cubicBezTo>
                    <a:pt x="581025" y="504825"/>
                    <a:pt x="585788" y="510540"/>
                    <a:pt x="588645" y="518160"/>
                  </a:cubicBezTo>
                  <a:cubicBezTo>
                    <a:pt x="595313" y="533400"/>
                    <a:pt x="600075" y="556260"/>
                    <a:pt x="600075" y="581025"/>
                  </a:cubicBezTo>
                  <a:cubicBezTo>
                    <a:pt x="600075" y="605790"/>
                    <a:pt x="597218" y="630555"/>
                    <a:pt x="589598" y="645795"/>
                  </a:cubicBezTo>
                  <a:close/>
                  <a:moveTo>
                    <a:pt x="627698" y="533400"/>
                  </a:moveTo>
                  <a:cubicBezTo>
                    <a:pt x="624840" y="541973"/>
                    <a:pt x="621030" y="549593"/>
                    <a:pt x="617220" y="554355"/>
                  </a:cubicBezTo>
                  <a:cubicBezTo>
                    <a:pt x="615315" y="538163"/>
                    <a:pt x="611505" y="523875"/>
                    <a:pt x="605790" y="511493"/>
                  </a:cubicBezTo>
                  <a:cubicBezTo>
                    <a:pt x="601980" y="501968"/>
                    <a:pt x="596265" y="494348"/>
                    <a:pt x="590550" y="488633"/>
                  </a:cubicBezTo>
                  <a:cubicBezTo>
                    <a:pt x="583883" y="482918"/>
                    <a:pt x="576263" y="479108"/>
                    <a:pt x="567690" y="479108"/>
                  </a:cubicBezTo>
                  <a:lnTo>
                    <a:pt x="375285" y="479108"/>
                  </a:lnTo>
                  <a:cubicBezTo>
                    <a:pt x="412433" y="461963"/>
                    <a:pt x="445770" y="432435"/>
                    <a:pt x="463868" y="393383"/>
                  </a:cubicBezTo>
                  <a:lnTo>
                    <a:pt x="601028" y="393383"/>
                  </a:lnTo>
                  <a:cubicBezTo>
                    <a:pt x="604838" y="393383"/>
                    <a:pt x="607695" y="394335"/>
                    <a:pt x="611505" y="398145"/>
                  </a:cubicBezTo>
                  <a:cubicBezTo>
                    <a:pt x="615315" y="401955"/>
                    <a:pt x="620078" y="407670"/>
                    <a:pt x="622935" y="415290"/>
                  </a:cubicBezTo>
                  <a:cubicBezTo>
                    <a:pt x="629603" y="430530"/>
                    <a:pt x="634365" y="453390"/>
                    <a:pt x="634365" y="478155"/>
                  </a:cubicBezTo>
                  <a:cubicBezTo>
                    <a:pt x="636270" y="500063"/>
                    <a:pt x="632460" y="519113"/>
                    <a:pt x="627698" y="53340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sp>
        <p:nvSpPr>
          <p:cNvPr id="40" name="Graphic 2">
            <a:extLst>
              <a:ext uri="{FF2B5EF4-FFF2-40B4-BE49-F238E27FC236}">
                <a16:creationId xmlns:a16="http://schemas.microsoft.com/office/drawing/2014/main" id="{7FE86BC1-86CF-8AE8-65DC-A760C5A6623C}"/>
              </a:ext>
            </a:extLst>
          </p:cNvPr>
          <p:cNvSpPr>
            <a:spLocks noChangeAspect="1"/>
          </p:cNvSpPr>
          <p:nvPr/>
        </p:nvSpPr>
        <p:spPr>
          <a:xfrm>
            <a:off x="7543127" y="4370275"/>
            <a:ext cx="670560" cy="731520"/>
          </a:xfrm>
          <a:custGeom>
            <a:avLst/>
            <a:gdLst>
              <a:gd name="connsiteX0" fmla="*/ 582590 w 628650"/>
              <a:gd name="connsiteY0" fmla="*/ 187643 h 685800"/>
              <a:gd name="connsiteX1" fmla="*/ 361610 w 628650"/>
              <a:gd name="connsiteY1" fmla="*/ 93345 h 685800"/>
              <a:gd name="connsiteX2" fmla="*/ 396853 w 628650"/>
              <a:gd name="connsiteY2" fmla="*/ 48578 h 685800"/>
              <a:gd name="connsiteX3" fmla="*/ 396853 w 628650"/>
              <a:gd name="connsiteY3" fmla="*/ 29528 h 685800"/>
              <a:gd name="connsiteX4" fmla="*/ 377803 w 628650"/>
              <a:gd name="connsiteY4" fmla="*/ 29528 h 685800"/>
              <a:gd name="connsiteX5" fmla="*/ 332083 w 628650"/>
              <a:gd name="connsiteY5" fmla="*/ 90488 h 685800"/>
              <a:gd name="connsiteX6" fmla="*/ 319700 w 628650"/>
              <a:gd name="connsiteY6" fmla="*/ 90488 h 685800"/>
              <a:gd name="connsiteX7" fmla="*/ 310175 w 628650"/>
              <a:gd name="connsiteY7" fmla="*/ 70485 h 685800"/>
              <a:gd name="connsiteX8" fmla="*/ 180635 w 628650"/>
              <a:gd name="connsiteY8" fmla="*/ 0 h 685800"/>
              <a:gd name="connsiteX9" fmla="*/ 118723 w 628650"/>
              <a:gd name="connsiteY9" fmla="*/ 7620 h 685800"/>
              <a:gd name="connsiteX10" fmla="*/ 110150 w 628650"/>
              <a:gd name="connsiteY10" fmla="*/ 13335 h 685800"/>
              <a:gd name="connsiteX11" fmla="*/ 108245 w 628650"/>
              <a:gd name="connsiteY11" fmla="*/ 22860 h 685800"/>
              <a:gd name="connsiteX12" fmla="*/ 153965 w 628650"/>
              <a:gd name="connsiteY12" fmla="*/ 119063 h 685800"/>
              <a:gd name="connsiteX13" fmla="*/ 613 w 628650"/>
              <a:gd name="connsiteY13" fmla="*/ 350520 h 685800"/>
              <a:gd name="connsiteX14" fmla="*/ 166348 w 628650"/>
              <a:gd name="connsiteY14" fmla="*/ 671513 h 685800"/>
              <a:gd name="connsiteX15" fmla="*/ 211115 w 628650"/>
              <a:gd name="connsiteY15" fmla="*/ 685800 h 685800"/>
              <a:gd name="connsiteX16" fmla="*/ 239690 w 628650"/>
              <a:gd name="connsiteY16" fmla="*/ 680085 h 685800"/>
              <a:gd name="connsiteX17" fmla="*/ 316843 w 628650"/>
              <a:gd name="connsiteY17" fmla="*/ 668655 h 685800"/>
              <a:gd name="connsiteX18" fmla="*/ 317795 w 628650"/>
              <a:gd name="connsiteY18" fmla="*/ 668655 h 685800"/>
              <a:gd name="connsiteX19" fmla="*/ 318748 w 628650"/>
              <a:gd name="connsiteY19" fmla="*/ 668655 h 685800"/>
              <a:gd name="connsiteX20" fmla="*/ 328273 w 628650"/>
              <a:gd name="connsiteY20" fmla="*/ 668655 h 685800"/>
              <a:gd name="connsiteX21" fmla="*/ 395900 w 628650"/>
              <a:gd name="connsiteY21" fmla="*/ 680085 h 685800"/>
              <a:gd name="connsiteX22" fmla="*/ 468290 w 628650"/>
              <a:gd name="connsiteY22" fmla="*/ 671513 h 685800"/>
              <a:gd name="connsiteX23" fmla="*/ 634025 w 628650"/>
              <a:gd name="connsiteY23" fmla="*/ 350520 h 685800"/>
              <a:gd name="connsiteX24" fmla="*/ 582590 w 628650"/>
              <a:gd name="connsiteY24" fmla="*/ 187643 h 685800"/>
              <a:gd name="connsiteX25" fmla="*/ 180635 w 628650"/>
              <a:gd name="connsiteY25" fmla="*/ 25718 h 685800"/>
              <a:gd name="connsiteX26" fmla="*/ 300650 w 628650"/>
              <a:gd name="connsiteY26" fmla="*/ 115253 h 685800"/>
              <a:gd name="connsiteX27" fmla="*/ 196828 w 628650"/>
              <a:gd name="connsiteY27" fmla="*/ 47625 h 685800"/>
              <a:gd name="connsiteX28" fmla="*/ 178730 w 628650"/>
              <a:gd name="connsiteY28" fmla="*/ 51435 h 685800"/>
              <a:gd name="connsiteX29" fmla="*/ 182540 w 628650"/>
              <a:gd name="connsiteY29" fmla="*/ 69533 h 685800"/>
              <a:gd name="connsiteX30" fmla="*/ 286363 w 628650"/>
              <a:gd name="connsiteY30" fmla="*/ 137160 h 685800"/>
              <a:gd name="connsiteX31" fmla="*/ 259693 w 628650"/>
              <a:gd name="connsiteY31" fmla="*/ 139065 h 685800"/>
              <a:gd name="connsiteX32" fmla="*/ 259693 w 628650"/>
              <a:gd name="connsiteY32" fmla="*/ 139065 h 685800"/>
              <a:gd name="connsiteX33" fmla="*/ 138725 w 628650"/>
              <a:gd name="connsiteY33" fmla="*/ 29528 h 685800"/>
              <a:gd name="connsiteX34" fmla="*/ 180635 w 628650"/>
              <a:gd name="connsiteY34" fmla="*/ 25718 h 685800"/>
              <a:gd name="connsiteX35" fmla="*/ 607355 w 628650"/>
              <a:gd name="connsiteY35" fmla="*/ 348615 h 685800"/>
              <a:gd name="connsiteX36" fmla="*/ 452098 w 628650"/>
              <a:gd name="connsiteY36" fmla="*/ 649605 h 685800"/>
              <a:gd name="connsiteX37" fmla="*/ 404473 w 628650"/>
              <a:gd name="connsiteY37" fmla="*/ 655320 h 685800"/>
              <a:gd name="connsiteX38" fmla="*/ 327320 w 628650"/>
              <a:gd name="connsiteY38" fmla="*/ 641985 h 685800"/>
              <a:gd name="connsiteX39" fmla="*/ 317795 w 628650"/>
              <a:gd name="connsiteY39" fmla="*/ 641985 h 685800"/>
              <a:gd name="connsiteX40" fmla="*/ 230165 w 628650"/>
              <a:gd name="connsiteY40" fmla="*/ 655320 h 685800"/>
              <a:gd name="connsiteX41" fmla="*/ 181588 w 628650"/>
              <a:gd name="connsiteY41" fmla="*/ 649605 h 685800"/>
              <a:gd name="connsiteX42" fmla="*/ 26330 w 628650"/>
              <a:gd name="connsiteY42" fmla="*/ 349568 h 685800"/>
              <a:gd name="connsiteX43" fmla="*/ 175873 w 628650"/>
              <a:gd name="connsiteY43" fmla="*/ 140018 h 685800"/>
              <a:gd name="connsiteX44" fmla="*/ 258740 w 628650"/>
              <a:gd name="connsiteY44" fmla="*/ 165735 h 685800"/>
              <a:gd name="connsiteX45" fmla="*/ 258740 w 628650"/>
              <a:gd name="connsiteY45" fmla="*/ 165735 h 685800"/>
              <a:gd name="connsiteX46" fmla="*/ 307318 w 628650"/>
              <a:gd name="connsiteY46" fmla="*/ 159068 h 685800"/>
              <a:gd name="connsiteX47" fmla="*/ 305413 w 628650"/>
              <a:gd name="connsiteY47" fmla="*/ 221933 h 685800"/>
              <a:gd name="connsiteX48" fmla="*/ 252073 w 628650"/>
              <a:gd name="connsiteY48" fmla="*/ 199073 h 685800"/>
              <a:gd name="connsiteX49" fmla="*/ 233975 w 628650"/>
              <a:gd name="connsiteY49" fmla="*/ 200978 h 685800"/>
              <a:gd name="connsiteX50" fmla="*/ 235880 w 628650"/>
              <a:gd name="connsiteY50" fmla="*/ 219075 h 685800"/>
              <a:gd name="connsiteX51" fmla="*/ 316843 w 628650"/>
              <a:gd name="connsiteY51" fmla="*/ 248603 h 685800"/>
              <a:gd name="connsiteX52" fmla="*/ 321605 w 628650"/>
              <a:gd name="connsiteY52" fmla="*/ 249555 h 685800"/>
              <a:gd name="connsiteX53" fmla="*/ 325415 w 628650"/>
              <a:gd name="connsiteY53" fmla="*/ 248603 h 685800"/>
              <a:gd name="connsiteX54" fmla="*/ 326368 w 628650"/>
              <a:gd name="connsiteY54" fmla="*/ 247650 h 685800"/>
              <a:gd name="connsiteX55" fmla="*/ 400663 w 628650"/>
              <a:gd name="connsiteY55" fmla="*/ 211455 h 685800"/>
              <a:gd name="connsiteX56" fmla="*/ 398758 w 628650"/>
              <a:gd name="connsiteY56" fmla="*/ 193358 h 685800"/>
              <a:gd name="connsiteX57" fmla="*/ 380660 w 628650"/>
              <a:gd name="connsiteY57" fmla="*/ 195263 h 685800"/>
              <a:gd name="connsiteX58" fmla="*/ 333988 w 628650"/>
              <a:gd name="connsiteY58" fmla="*/ 220980 h 685800"/>
              <a:gd name="connsiteX59" fmla="*/ 334940 w 628650"/>
              <a:gd name="connsiteY59" fmla="*/ 172403 h 685800"/>
              <a:gd name="connsiteX60" fmla="*/ 350180 w 628650"/>
              <a:gd name="connsiteY60" fmla="*/ 117158 h 685800"/>
              <a:gd name="connsiteX61" fmla="*/ 565445 w 628650"/>
              <a:gd name="connsiteY61" fmla="*/ 203835 h 685800"/>
              <a:gd name="connsiteX62" fmla="*/ 607355 w 628650"/>
              <a:gd name="connsiteY62" fmla="*/ 348615 h 685800"/>
              <a:gd name="connsiteX63" fmla="*/ 172063 w 628650"/>
              <a:gd name="connsiteY63" fmla="*/ 558165 h 685800"/>
              <a:gd name="connsiteX64" fmla="*/ 171110 w 628650"/>
              <a:gd name="connsiteY64" fmla="*/ 577215 h 685800"/>
              <a:gd name="connsiteX65" fmla="*/ 162538 w 628650"/>
              <a:gd name="connsiteY65" fmla="*/ 580073 h 685800"/>
              <a:gd name="connsiteX66" fmla="*/ 152060 w 628650"/>
              <a:gd name="connsiteY66" fmla="*/ 575310 h 685800"/>
              <a:gd name="connsiteX67" fmla="*/ 89195 w 628650"/>
              <a:gd name="connsiteY67" fmla="*/ 264795 h 685800"/>
              <a:gd name="connsiteX68" fmla="*/ 108245 w 628650"/>
              <a:gd name="connsiteY68" fmla="*/ 264795 h 685800"/>
              <a:gd name="connsiteX69" fmla="*/ 108245 w 628650"/>
              <a:gd name="connsiteY69" fmla="*/ 283845 h 685800"/>
              <a:gd name="connsiteX70" fmla="*/ 92053 w 628650"/>
              <a:gd name="connsiteY70" fmla="*/ 376238 h 685800"/>
              <a:gd name="connsiteX71" fmla="*/ 172063 w 628650"/>
              <a:gd name="connsiteY71" fmla="*/ 55816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28650" h="685800">
                <a:moveTo>
                  <a:pt x="582590" y="187643"/>
                </a:moveTo>
                <a:cubicBezTo>
                  <a:pt x="520678" y="118110"/>
                  <a:pt x="418760" y="99060"/>
                  <a:pt x="361610" y="93345"/>
                </a:cubicBezTo>
                <a:cubicBezTo>
                  <a:pt x="371135" y="78105"/>
                  <a:pt x="382565" y="62865"/>
                  <a:pt x="396853" y="48578"/>
                </a:cubicBezTo>
                <a:cubicBezTo>
                  <a:pt x="402568" y="42863"/>
                  <a:pt x="402568" y="35243"/>
                  <a:pt x="396853" y="29528"/>
                </a:cubicBezTo>
                <a:cubicBezTo>
                  <a:pt x="391138" y="23813"/>
                  <a:pt x="383518" y="23813"/>
                  <a:pt x="377803" y="29528"/>
                </a:cubicBezTo>
                <a:cubicBezTo>
                  <a:pt x="357800" y="49530"/>
                  <a:pt x="342560" y="70485"/>
                  <a:pt x="332083" y="90488"/>
                </a:cubicBezTo>
                <a:cubicBezTo>
                  <a:pt x="327320" y="90488"/>
                  <a:pt x="322558" y="90488"/>
                  <a:pt x="319700" y="90488"/>
                </a:cubicBezTo>
                <a:cubicBezTo>
                  <a:pt x="316843" y="83820"/>
                  <a:pt x="313985" y="77153"/>
                  <a:pt x="310175" y="70485"/>
                </a:cubicBezTo>
                <a:cubicBezTo>
                  <a:pt x="292078" y="39053"/>
                  <a:pt x="254930" y="0"/>
                  <a:pt x="180635" y="0"/>
                </a:cubicBezTo>
                <a:cubicBezTo>
                  <a:pt x="161585" y="0"/>
                  <a:pt x="140630" y="2858"/>
                  <a:pt x="118723" y="7620"/>
                </a:cubicBezTo>
                <a:cubicBezTo>
                  <a:pt x="114913" y="8573"/>
                  <a:pt x="112055" y="10478"/>
                  <a:pt x="110150" y="13335"/>
                </a:cubicBezTo>
                <a:cubicBezTo>
                  <a:pt x="108245" y="16193"/>
                  <a:pt x="108245" y="20003"/>
                  <a:pt x="108245" y="22860"/>
                </a:cubicBezTo>
                <a:cubicBezTo>
                  <a:pt x="117770" y="63818"/>
                  <a:pt x="133010" y="95250"/>
                  <a:pt x="153965" y="119063"/>
                </a:cubicBezTo>
                <a:cubicBezTo>
                  <a:pt x="74908" y="150495"/>
                  <a:pt x="-7960" y="214313"/>
                  <a:pt x="613" y="350520"/>
                </a:cubicBezTo>
                <a:cubicBezTo>
                  <a:pt x="12043" y="537210"/>
                  <a:pt x="109198" y="631508"/>
                  <a:pt x="166348" y="671513"/>
                </a:cubicBezTo>
                <a:cubicBezTo>
                  <a:pt x="179683" y="681038"/>
                  <a:pt x="194923" y="685800"/>
                  <a:pt x="211115" y="685800"/>
                </a:cubicBezTo>
                <a:cubicBezTo>
                  <a:pt x="220640" y="685800"/>
                  <a:pt x="230165" y="683895"/>
                  <a:pt x="239690" y="680085"/>
                </a:cubicBezTo>
                <a:cubicBezTo>
                  <a:pt x="254930" y="674370"/>
                  <a:pt x="281600" y="666750"/>
                  <a:pt x="316843" y="668655"/>
                </a:cubicBezTo>
                <a:lnTo>
                  <a:pt x="317795" y="668655"/>
                </a:lnTo>
                <a:lnTo>
                  <a:pt x="318748" y="668655"/>
                </a:lnTo>
                <a:cubicBezTo>
                  <a:pt x="321605" y="668655"/>
                  <a:pt x="324463" y="668655"/>
                  <a:pt x="328273" y="668655"/>
                </a:cubicBezTo>
                <a:cubicBezTo>
                  <a:pt x="359705" y="668655"/>
                  <a:pt x="382565" y="675323"/>
                  <a:pt x="395900" y="680085"/>
                </a:cubicBezTo>
                <a:cubicBezTo>
                  <a:pt x="419713" y="689610"/>
                  <a:pt x="447335" y="686753"/>
                  <a:pt x="468290" y="671513"/>
                </a:cubicBezTo>
                <a:cubicBezTo>
                  <a:pt x="525440" y="631508"/>
                  <a:pt x="622595" y="537210"/>
                  <a:pt x="634025" y="350520"/>
                </a:cubicBezTo>
                <a:cubicBezTo>
                  <a:pt x="637835" y="284798"/>
                  <a:pt x="620690" y="229553"/>
                  <a:pt x="582590" y="187643"/>
                </a:cubicBezTo>
                <a:close/>
                <a:moveTo>
                  <a:pt x="180635" y="25718"/>
                </a:moveTo>
                <a:cubicBezTo>
                  <a:pt x="261598" y="25718"/>
                  <a:pt x="290173" y="80010"/>
                  <a:pt x="300650" y="115253"/>
                </a:cubicBezTo>
                <a:lnTo>
                  <a:pt x="196828" y="47625"/>
                </a:lnTo>
                <a:cubicBezTo>
                  <a:pt x="191113" y="43815"/>
                  <a:pt x="182540" y="45720"/>
                  <a:pt x="178730" y="51435"/>
                </a:cubicBezTo>
                <a:cubicBezTo>
                  <a:pt x="174920" y="57150"/>
                  <a:pt x="176825" y="65723"/>
                  <a:pt x="182540" y="69533"/>
                </a:cubicBezTo>
                <a:lnTo>
                  <a:pt x="286363" y="137160"/>
                </a:lnTo>
                <a:cubicBezTo>
                  <a:pt x="278743" y="138113"/>
                  <a:pt x="269218" y="139065"/>
                  <a:pt x="259693" y="139065"/>
                </a:cubicBezTo>
                <a:lnTo>
                  <a:pt x="259693" y="139065"/>
                </a:lnTo>
                <a:cubicBezTo>
                  <a:pt x="200638" y="139065"/>
                  <a:pt x="158728" y="101918"/>
                  <a:pt x="138725" y="29528"/>
                </a:cubicBezTo>
                <a:cubicBezTo>
                  <a:pt x="153013" y="27623"/>
                  <a:pt x="167300" y="25718"/>
                  <a:pt x="180635" y="25718"/>
                </a:cubicBezTo>
                <a:close/>
                <a:moveTo>
                  <a:pt x="607355" y="348615"/>
                </a:moveTo>
                <a:cubicBezTo>
                  <a:pt x="596878" y="524828"/>
                  <a:pt x="505438" y="612458"/>
                  <a:pt x="452098" y="649605"/>
                </a:cubicBezTo>
                <a:cubicBezTo>
                  <a:pt x="437810" y="659130"/>
                  <a:pt x="420665" y="661035"/>
                  <a:pt x="404473" y="655320"/>
                </a:cubicBezTo>
                <a:cubicBezTo>
                  <a:pt x="388280" y="649605"/>
                  <a:pt x="362563" y="641985"/>
                  <a:pt x="327320" y="641985"/>
                </a:cubicBezTo>
                <a:cubicBezTo>
                  <a:pt x="323510" y="641985"/>
                  <a:pt x="320653" y="641985"/>
                  <a:pt x="317795" y="641985"/>
                </a:cubicBezTo>
                <a:cubicBezTo>
                  <a:pt x="277790" y="640080"/>
                  <a:pt x="248263" y="648653"/>
                  <a:pt x="230165" y="655320"/>
                </a:cubicBezTo>
                <a:cubicBezTo>
                  <a:pt x="213973" y="661988"/>
                  <a:pt x="195875" y="659130"/>
                  <a:pt x="181588" y="649605"/>
                </a:cubicBezTo>
                <a:cubicBezTo>
                  <a:pt x="128248" y="613410"/>
                  <a:pt x="36808" y="524828"/>
                  <a:pt x="26330" y="349568"/>
                </a:cubicBezTo>
                <a:cubicBezTo>
                  <a:pt x="19663" y="245745"/>
                  <a:pt x="70145" y="176213"/>
                  <a:pt x="175873" y="140018"/>
                </a:cubicBezTo>
                <a:cubicBezTo>
                  <a:pt x="199685" y="158115"/>
                  <a:pt x="227308" y="165735"/>
                  <a:pt x="258740" y="165735"/>
                </a:cubicBezTo>
                <a:lnTo>
                  <a:pt x="258740" y="165735"/>
                </a:lnTo>
                <a:cubicBezTo>
                  <a:pt x="277790" y="165735"/>
                  <a:pt x="294935" y="161925"/>
                  <a:pt x="307318" y="159068"/>
                </a:cubicBezTo>
                <a:cubicBezTo>
                  <a:pt x="302555" y="184785"/>
                  <a:pt x="303508" y="206693"/>
                  <a:pt x="305413" y="221933"/>
                </a:cubicBezTo>
                <a:cubicBezTo>
                  <a:pt x="287315" y="219075"/>
                  <a:pt x="268265" y="211455"/>
                  <a:pt x="252073" y="199073"/>
                </a:cubicBezTo>
                <a:cubicBezTo>
                  <a:pt x="246358" y="194310"/>
                  <a:pt x="237785" y="195263"/>
                  <a:pt x="233975" y="200978"/>
                </a:cubicBezTo>
                <a:cubicBezTo>
                  <a:pt x="229213" y="206693"/>
                  <a:pt x="230165" y="215265"/>
                  <a:pt x="235880" y="219075"/>
                </a:cubicBezTo>
                <a:cubicBezTo>
                  <a:pt x="259693" y="237173"/>
                  <a:pt x="288268" y="247650"/>
                  <a:pt x="316843" y="248603"/>
                </a:cubicBezTo>
                <a:cubicBezTo>
                  <a:pt x="317795" y="249555"/>
                  <a:pt x="319700" y="249555"/>
                  <a:pt x="321605" y="249555"/>
                </a:cubicBezTo>
                <a:cubicBezTo>
                  <a:pt x="322558" y="249555"/>
                  <a:pt x="323510" y="249555"/>
                  <a:pt x="325415" y="248603"/>
                </a:cubicBezTo>
                <a:cubicBezTo>
                  <a:pt x="326368" y="248603"/>
                  <a:pt x="326368" y="248603"/>
                  <a:pt x="326368" y="247650"/>
                </a:cubicBezTo>
                <a:cubicBezTo>
                  <a:pt x="356848" y="246698"/>
                  <a:pt x="383518" y="233363"/>
                  <a:pt x="400663" y="211455"/>
                </a:cubicBezTo>
                <a:cubicBezTo>
                  <a:pt x="405425" y="205740"/>
                  <a:pt x="404473" y="197168"/>
                  <a:pt x="398758" y="193358"/>
                </a:cubicBezTo>
                <a:cubicBezTo>
                  <a:pt x="393043" y="188595"/>
                  <a:pt x="384470" y="189548"/>
                  <a:pt x="380660" y="195263"/>
                </a:cubicBezTo>
                <a:cubicBezTo>
                  <a:pt x="370183" y="209550"/>
                  <a:pt x="353038" y="218123"/>
                  <a:pt x="333988" y="220980"/>
                </a:cubicBezTo>
                <a:cubicBezTo>
                  <a:pt x="333035" y="210503"/>
                  <a:pt x="332083" y="193358"/>
                  <a:pt x="334940" y="172403"/>
                </a:cubicBezTo>
                <a:cubicBezTo>
                  <a:pt x="337798" y="153353"/>
                  <a:pt x="342560" y="135255"/>
                  <a:pt x="350180" y="117158"/>
                </a:cubicBezTo>
                <a:cubicBezTo>
                  <a:pt x="400663" y="120968"/>
                  <a:pt x="505438" y="136208"/>
                  <a:pt x="565445" y="203835"/>
                </a:cubicBezTo>
                <a:cubicBezTo>
                  <a:pt x="595925" y="241935"/>
                  <a:pt x="611165" y="290513"/>
                  <a:pt x="607355" y="348615"/>
                </a:cubicBezTo>
                <a:close/>
                <a:moveTo>
                  <a:pt x="172063" y="558165"/>
                </a:moveTo>
                <a:cubicBezTo>
                  <a:pt x="176825" y="563880"/>
                  <a:pt x="175873" y="571500"/>
                  <a:pt x="171110" y="577215"/>
                </a:cubicBezTo>
                <a:cubicBezTo>
                  <a:pt x="169205" y="579120"/>
                  <a:pt x="165395" y="580073"/>
                  <a:pt x="162538" y="580073"/>
                </a:cubicBezTo>
                <a:cubicBezTo>
                  <a:pt x="158728" y="580073"/>
                  <a:pt x="154918" y="578168"/>
                  <a:pt x="152060" y="575310"/>
                </a:cubicBezTo>
                <a:cubicBezTo>
                  <a:pt x="32045" y="438150"/>
                  <a:pt x="63478" y="291465"/>
                  <a:pt x="89195" y="264795"/>
                </a:cubicBezTo>
                <a:cubicBezTo>
                  <a:pt x="94910" y="259080"/>
                  <a:pt x="102530" y="260033"/>
                  <a:pt x="108245" y="264795"/>
                </a:cubicBezTo>
                <a:cubicBezTo>
                  <a:pt x="113960" y="270510"/>
                  <a:pt x="113008" y="278130"/>
                  <a:pt x="108245" y="283845"/>
                </a:cubicBezTo>
                <a:cubicBezTo>
                  <a:pt x="103483" y="288608"/>
                  <a:pt x="89195" y="320993"/>
                  <a:pt x="92053" y="376238"/>
                </a:cubicBezTo>
                <a:cubicBezTo>
                  <a:pt x="95863" y="421005"/>
                  <a:pt x="111103" y="488633"/>
                  <a:pt x="172063" y="558165"/>
                </a:cubicBezTo>
                <a:close/>
              </a:path>
            </a:pathLst>
          </a:custGeom>
          <a:solidFill>
            <a:schemeClr val="accent1"/>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Tree>
    <p:custDataLst>
      <p:tags r:id="rId1"/>
    </p:custDataLst>
    <p:extLst>
      <p:ext uri="{BB962C8B-B14F-4D97-AF65-F5344CB8AC3E}">
        <p14:creationId xmlns:p14="http://schemas.microsoft.com/office/powerpoint/2010/main" val="399301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fltVal val="0"/>
                                          </p:val>
                                        </p:tav>
                                        <p:tav tm="100000">
                                          <p:val>
                                            <p:strVal val="#ppt_w"/>
                                          </p:val>
                                        </p:tav>
                                      </p:tavLst>
                                    </p:anim>
                                    <p:anim calcmode="lin" valueType="num">
                                      <p:cBhvr>
                                        <p:cTn id="8" dur="250" fill="hold"/>
                                        <p:tgtEl>
                                          <p:spTgt spid="2"/>
                                        </p:tgtEl>
                                        <p:attrNameLst>
                                          <p:attrName>ppt_h</p:attrName>
                                        </p:attrNameLst>
                                      </p:cBhvr>
                                      <p:tavLst>
                                        <p:tav tm="0">
                                          <p:val>
                                            <p:fltVal val="0"/>
                                          </p:val>
                                        </p:tav>
                                        <p:tav tm="100000">
                                          <p:val>
                                            <p:strVal val="#ppt_h"/>
                                          </p:val>
                                        </p:tav>
                                      </p:tavLst>
                                    </p:anim>
                                    <p:animEffect transition="in" filter="fade">
                                      <p:cBhvr>
                                        <p:cTn id="9" dur="250"/>
                                        <p:tgtEl>
                                          <p:spTgt spid="2"/>
                                        </p:tgtEl>
                                      </p:cBhvr>
                                    </p:animEffect>
                                  </p:childTnLst>
                                </p:cTn>
                              </p:par>
                            </p:childTnLst>
                          </p:cTn>
                        </p:par>
                        <p:par>
                          <p:cTn id="10" fill="hold">
                            <p:stCondLst>
                              <p:cond delay="250"/>
                            </p:stCondLst>
                            <p:childTnLst>
                              <p:par>
                                <p:cTn id="11" presetID="53" presetClass="entr" presetSubtype="16"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250" fill="hold"/>
                                        <p:tgtEl>
                                          <p:spTgt spid="26"/>
                                        </p:tgtEl>
                                        <p:attrNameLst>
                                          <p:attrName>ppt_w</p:attrName>
                                        </p:attrNameLst>
                                      </p:cBhvr>
                                      <p:tavLst>
                                        <p:tav tm="0">
                                          <p:val>
                                            <p:fltVal val="0"/>
                                          </p:val>
                                        </p:tav>
                                        <p:tav tm="100000">
                                          <p:val>
                                            <p:strVal val="#ppt_w"/>
                                          </p:val>
                                        </p:tav>
                                      </p:tavLst>
                                    </p:anim>
                                    <p:anim calcmode="lin" valueType="num">
                                      <p:cBhvr>
                                        <p:cTn id="14" dur="250" fill="hold"/>
                                        <p:tgtEl>
                                          <p:spTgt spid="26"/>
                                        </p:tgtEl>
                                        <p:attrNameLst>
                                          <p:attrName>ppt_h</p:attrName>
                                        </p:attrNameLst>
                                      </p:cBhvr>
                                      <p:tavLst>
                                        <p:tav tm="0">
                                          <p:val>
                                            <p:fltVal val="0"/>
                                          </p:val>
                                        </p:tav>
                                        <p:tav tm="100000">
                                          <p:val>
                                            <p:strVal val="#ppt_h"/>
                                          </p:val>
                                        </p:tav>
                                      </p:tavLst>
                                    </p:anim>
                                    <p:animEffect transition="in" filter="fade">
                                      <p:cBhvr>
                                        <p:cTn id="15" dur="250"/>
                                        <p:tgtEl>
                                          <p:spTgt spid="26"/>
                                        </p:tgtEl>
                                      </p:cBhvr>
                                    </p:animEffect>
                                  </p:childTnLst>
                                </p:cTn>
                              </p:par>
                              <p:par>
                                <p:cTn id="16" presetID="53" presetClass="entr" presetSubtype="16" fill="hold" nodeType="withEffect">
                                  <p:stCondLst>
                                    <p:cond delay="100"/>
                                  </p:stCondLst>
                                  <p:childTnLst>
                                    <p:set>
                                      <p:cBhvr>
                                        <p:cTn id="17" dur="1" fill="hold">
                                          <p:stCondLst>
                                            <p:cond delay="0"/>
                                          </p:stCondLst>
                                        </p:cTn>
                                        <p:tgtEl>
                                          <p:spTgt spid="32"/>
                                        </p:tgtEl>
                                        <p:attrNameLst>
                                          <p:attrName>style.visibility</p:attrName>
                                        </p:attrNameLst>
                                      </p:cBhvr>
                                      <p:to>
                                        <p:strVal val="visible"/>
                                      </p:to>
                                    </p:set>
                                    <p:anim calcmode="lin" valueType="num">
                                      <p:cBhvr>
                                        <p:cTn id="18" dur="250" fill="hold"/>
                                        <p:tgtEl>
                                          <p:spTgt spid="32"/>
                                        </p:tgtEl>
                                        <p:attrNameLst>
                                          <p:attrName>ppt_w</p:attrName>
                                        </p:attrNameLst>
                                      </p:cBhvr>
                                      <p:tavLst>
                                        <p:tav tm="0">
                                          <p:val>
                                            <p:fltVal val="0"/>
                                          </p:val>
                                        </p:tav>
                                        <p:tav tm="100000">
                                          <p:val>
                                            <p:strVal val="#ppt_w"/>
                                          </p:val>
                                        </p:tav>
                                      </p:tavLst>
                                    </p:anim>
                                    <p:anim calcmode="lin" valueType="num">
                                      <p:cBhvr>
                                        <p:cTn id="19" dur="250" fill="hold"/>
                                        <p:tgtEl>
                                          <p:spTgt spid="32"/>
                                        </p:tgtEl>
                                        <p:attrNameLst>
                                          <p:attrName>ppt_h</p:attrName>
                                        </p:attrNameLst>
                                      </p:cBhvr>
                                      <p:tavLst>
                                        <p:tav tm="0">
                                          <p:val>
                                            <p:fltVal val="0"/>
                                          </p:val>
                                        </p:tav>
                                        <p:tav tm="100000">
                                          <p:val>
                                            <p:strVal val="#ppt_h"/>
                                          </p:val>
                                        </p:tav>
                                      </p:tavLst>
                                    </p:anim>
                                    <p:animEffect transition="in" filter="fade">
                                      <p:cBhvr>
                                        <p:cTn id="20" dur="250"/>
                                        <p:tgtEl>
                                          <p:spTgt spid="32"/>
                                        </p:tgtEl>
                                      </p:cBhvr>
                                    </p:animEffect>
                                  </p:childTnLst>
                                </p:cTn>
                              </p:par>
                              <p:par>
                                <p:cTn id="21" presetID="53" presetClass="entr" presetSubtype="16" fill="hold" grpId="0" nodeType="withEffect">
                                  <p:stCondLst>
                                    <p:cond delay="200"/>
                                  </p:stCondLst>
                                  <p:childTnLst>
                                    <p:set>
                                      <p:cBhvr>
                                        <p:cTn id="22" dur="1" fill="hold">
                                          <p:stCondLst>
                                            <p:cond delay="0"/>
                                          </p:stCondLst>
                                        </p:cTn>
                                        <p:tgtEl>
                                          <p:spTgt spid="40"/>
                                        </p:tgtEl>
                                        <p:attrNameLst>
                                          <p:attrName>style.visibility</p:attrName>
                                        </p:attrNameLst>
                                      </p:cBhvr>
                                      <p:to>
                                        <p:strVal val="visible"/>
                                      </p:to>
                                    </p:set>
                                    <p:anim calcmode="lin" valueType="num">
                                      <p:cBhvr>
                                        <p:cTn id="23" dur="250" fill="hold"/>
                                        <p:tgtEl>
                                          <p:spTgt spid="40"/>
                                        </p:tgtEl>
                                        <p:attrNameLst>
                                          <p:attrName>ppt_w</p:attrName>
                                        </p:attrNameLst>
                                      </p:cBhvr>
                                      <p:tavLst>
                                        <p:tav tm="0">
                                          <p:val>
                                            <p:fltVal val="0"/>
                                          </p:val>
                                        </p:tav>
                                        <p:tav tm="100000">
                                          <p:val>
                                            <p:strVal val="#ppt_w"/>
                                          </p:val>
                                        </p:tav>
                                      </p:tavLst>
                                    </p:anim>
                                    <p:anim calcmode="lin" valueType="num">
                                      <p:cBhvr>
                                        <p:cTn id="24" dur="250" fill="hold"/>
                                        <p:tgtEl>
                                          <p:spTgt spid="40"/>
                                        </p:tgtEl>
                                        <p:attrNameLst>
                                          <p:attrName>ppt_h</p:attrName>
                                        </p:attrNameLst>
                                      </p:cBhvr>
                                      <p:tavLst>
                                        <p:tav tm="0">
                                          <p:val>
                                            <p:fltVal val="0"/>
                                          </p:val>
                                        </p:tav>
                                        <p:tav tm="100000">
                                          <p:val>
                                            <p:strVal val="#ppt_h"/>
                                          </p:val>
                                        </p:tav>
                                      </p:tavLst>
                                    </p:anim>
                                    <p:animEffect transition="in" filter="fade">
                                      <p:cBhvr>
                                        <p:cTn id="25" dur="250"/>
                                        <p:tgtEl>
                                          <p:spTgt spid="40"/>
                                        </p:tgtEl>
                                      </p:cBhvr>
                                    </p:animEffect>
                                  </p:childTnLst>
                                </p:cTn>
                              </p:par>
                              <p:par>
                                <p:cTn id="26" presetID="53" presetClass="entr" presetSubtype="16" fill="hold" nodeType="withEffect">
                                  <p:stCondLst>
                                    <p:cond delay="300"/>
                                  </p:stCondLst>
                                  <p:childTnLst>
                                    <p:set>
                                      <p:cBhvr>
                                        <p:cTn id="27" dur="1" fill="hold">
                                          <p:stCondLst>
                                            <p:cond delay="0"/>
                                          </p:stCondLst>
                                        </p:cTn>
                                        <p:tgtEl>
                                          <p:spTgt spid="9"/>
                                        </p:tgtEl>
                                        <p:attrNameLst>
                                          <p:attrName>style.visibility</p:attrName>
                                        </p:attrNameLst>
                                      </p:cBhvr>
                                      <p:to>
                                        <p:strVal val="visible"/>
                                      </p:to>
                                    </p:set>
                                    <p:anim calcmode="lin" valueType="num">
                                      <p:cBhvr>
                                        <p:cTn id="28" dur="250" fill="hold"/>
                                        <p:tgtEl>
                                          <p:spTgt spid="9"/>
                                        </p:tgtEl>
                                        <p:attrNameLst>
                                          <p:attrName>ppt_w</p:attrName>
                                        </p:attrNameLst>
                                      </p:cBhvr>
                                      <p:tavLst>
                                        <p:tav tm="0">
                                          <p:val>
                                            <p:fltVal val="0"/>
                                          </p:val>
                                        </p:tav>
                                        <p:tav tm="100000">
                                          <p:val>
                                            <p:strVal val="#ppt_w"/>
                                          </p:val>
                                        </p:tav>
                                      </p:tavLst>
                                    </p:anim>
                                    <p:anim calcmode="lin" valueType="num">
                                      <p:cBhvr>
                                        <p:cTn id="29" dur="250" fill="hold"/>
                                        <p:tgtEl>
                                          <p:spTgt spid="9"/>
                                        </p:tgtEl>
                                        <p:attrNameLst>
                                          <p:attrName>ppt_h</p:attrName>
                                        </p:attrNameLst>
                                      </p:cBhvr>
                                      <p:tavLst>
                                        <p:tav tm="0">
                                          <p:val>
                                            <p:fltVal val="0"/>
                                          </p:val>
                                        </p:tav>
                                        <p:tav tm="100000">
                                          <p:val>
                                            <p:strVal val="#ppt_h"/>
                                          </p:val>
                                        </p:tav>
                                      </p:tavLst>
                                    </p:anim>
                                    <p:animEffect transition="in" filter="fade">
                                      <p:cBhvr>
                                        <p:cTn id="30" dur="250"/>
                                        <p:tgtEl>
                                          <p:spTgt spid="9"/>
                                        </p:tgtEl>
                                      </p:cBhvr>
                                    </p:animEffect>
                                  </p:childTnLst>
                                </p:cTn>
                              </p:par>
                              <p:par>
                                <p:cTn id="31" presetID="53" presetClass="entr" presetSubtype="16" fill="hold" nodeType="withEffect">
                                  <p:stCondLst>
                                    <p:cond delay="4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250" fill="hold"/>
                                        <p:tgtEl>
                                          <p:spTgt spid="17"/>
                                        </p:tgtEl>
                                        <p:attrNameLst>
                                          <p:attrName>ppt_w</p:attrName>
                                        </p:attrNameLst>
                                      </p:cBhvr>
                                      <p:tavLst>
                                        <p:tav tm="0">
                                          <p:val>
                                            <p:fltVal val="0"/>
                                          </p:val>
                                        </p:tav>
                                        <p:tav tm="100000">
                                          <p:val>
                                            <p:strVal val="#ppt_w"/>
                                          </p:val>
                                        </p:tav>
                                      </p:tavLst>
                                    </p:anim>
                                    <p:anim calcmode="lin" valueType="num">
                                      <p:cBhvr>
                                        <p:cTn id="34" dur="250" fill="hold"/>
                                        <p:tgtEl>
                                          <p:spTgt spid="17"/>
                                        </p:tgtEl>
                                        <p:attrNameLst>
                                          <p:attrName>ppt_h</p:attrName>
                                        </p:attrNameLst>
                                      </p:cBhvr>
                                      <p:tavLst>
                                        <p:tav tm="0">
                                          <p:val>
                                            <p:fltVal val="0"/>
                                          </p:val>
                                        </p:tav>
                                        <p:tav tm="100000">
                                          <p:val>
                                            <p:strVal val="#ppt_h"/>
                                          </p:val>
                                        </p:tav>
                                      </p:tavLst>
                                    </p:anim>
                                    <p:animEffect transition="in" filter="fade">
                                      <p:cBhvr>
                                        <p:cTn id="35" dur="250"/>
                                        <p:tgtEl>
                                          <p:spTgt spid="17"/>
                                        </p:tgtEl>
                                      </p:cBhvr>
                                    </p:animEffect>
                                  </p:childTnLst>
                                </p:cTn>
                              </p:par>
                              <p:par>
                                <p:cTn id="36" presetID="53" presetClass="entr" presetSubtype="16" fill="hold" nodeType="withEffect">
                                  <p:stCondLst>
                                    <p:cond delay="500"/>
                                  </p:stCondLst>
                                  <p:childTnLst>
                                    <p:set>
                                      <p:cBhvr>
                                        <p:cTn id="37" dur="1" fill="hold">
                                          <p:stCondLst>
                                            <p:cond delay="0"/>
                                          </p:stCondLst>
                                        </p:cTn>
                                        <p:tgtEl>
                                          <p:spTgt spid="5"/>
                                        </p:tgtEl>
                                        <p:attrNameLst>
                                          <p:attrName>style.visibility</p:attrName>
                                        </p:attrNameLst>
                                      </p:cBhvr>
                                      <p:to>
                                        <p:strVal val="visible"/>
                                      </p:to>
                                    </p:set>
                                    <p:anim calcmode="lin" valueType="num">
                                      <p:cBhvr>
                                        <p:cTn id="38" dur="250" fill="hold"/>
                                        <p:tgtEl>
                                          <p:spTgt spid="5"/>
                                        </p:tgtEl>
                                        <p:attrNameLst>
                                          <p:attrName>ppt_w</p:attrName>
                                        </p:attrNameLst>
                                      </p:cBhvr>
                                      <p:tavLst>
                                        <p:tav tm="0">
                                          <p:val>
                                            <p:fltVal val="0"/>
                                          </p:val>
                                        </p:tav>
                                        <p:tav tm="100000">
                                          <p:val>
                                            <p:strVal val="#ppt_w"/>
                                          </p:val>
                                        </p:tav>
                                      </p:tavLst>
                                    </p:anim>
                                    <p:anim calcmode="lin" valueType="num">
                                      <p:cBhvr>
                                        <p:cTn id="39" dur="250" fill="hold"/>
                                        <p:tgtEl>
                                          <p:spTgt spid="5"/>
                                        </p:tgtEl>
                                        <p:attrNameLst>
                                          <p:attrName>ppt_h</p:attrName>
                                        </p:attrNameLst>
                                      </p:cBhvr>
                                      <p:tavLst>
                                        <p:tav tm="0">
                                          <p:val>
                                            <p:fltVal val="0"/>
                                          </p:val>
                                        </p:tav>
                                        <p:tav tm="100000">
                                          <p:val>
                                            <p:strVal val="#ppt_h"/>
                                          </p:val>
                                        </p:tav>
                                      </p:tavLst>
                                    </p:anim>
                                    <p:animEffect transition="in" filter="fade">
                                      <p:cBhvr>
                                        <p:cTn id="40" dur="25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p:cTn id="45" dur="250" fill="hold"/>
                                        <p:tgtEl>
                                          <p:spTgt spid="21"/>
                                        </p:tgtEl>
                                        <p:attrNameLst>
                                          <p:attrName>ppt_w</p:attrName>
                                        </p:attrNameLst>
                                      </p:cBhvr>
                                      <p:tavLst>
                                        <p:tav tm="0">
                                          <p:val>
                                            <p:fltVal val="0"/>
                                          </p:val>
                                        </p:tav>
                                        <p:tav tm="100000">
                                          <p:val>
                                            <p:strVal val="#ppt_w"/>
                                          </p:val>
                                        </p:tav>
                                      </p:tavLst>
                                    </p:anim>
                                    <p:anim calcmode="lin" valueType="num">
                                      <p:cBhvr>
                                        <p:cTn id="46" dur="250" fill="hold"/>
                                        <p:tgtEl>
                                          <p:spTgt spid="21"/>
                                        </p:tgtEl>
                                        <p:attrNameLst>
                                          <p:attrName>ppt_h</p:attrName>
                                        </p:attrNameLst>
                                      </p:cBhvr>
                                      <p:tavLst>
                                        <p:tav tm="0">
                                          <p:val>
                                            <p:fltVal val="0"/>
                                          </p:val>
                                        </p:tav>
                                        <p:tav tm="100000">
                                          <p:val>
                                            <p:strVal val="#ppt_h"/>
                                          </p:val>
                                        </p:tav>
                                      </p:tavLst>
                                    </p:anim>
                                    <p:animEffect transition="in" filter="fade">
                                      <p:cBhvr>
                                        <p:cTn id="47" dur="250"/>
                                        <p:tgtEl>
                                          <p:spTgt spid="21"/>
                                        </p:tgtEl>
                                      </p:cBhvr>
                                    </p:animEffect>
                                  </p:childTnLst>
                                </p:cTn>
                              </p:par>
                            </p:childTnLst>
                          </p:cTn>
                        </p:par>
                        <p:par>
                          <p:cTn id="48" fill="hold">
                            <p:stCondLst>
                              <p:cond delay="250"/>
                            </p:stCondLst>
                            <p:childTnLst>
                              <p:par>
                                <p:cTn id="49" presetID="1" presetClass="entr" presetSubtype="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C9615DB2-F857-77BC-7FDA-A3EA647CEBB5}"/>
              </a:ext>
            </a:extLst>
          </p:cNvPr>
          <p:cNvSpPr txBox="1">
            <a:spLocks/>
          </p:cNvSpPr>
          <p:nvPr/>
        </p:nvSpPr>
        <p:spPr>
          <a:xfrm>
            <a:off x="457200" y="183753"/>
            <a:ext cx="8686800" cy="776863"/>
          </a:xfrm>
          <a:prstGeom prst="rect">
            <a:avLst/>
          </a:prstGeom>
        </p:spPr>
        <p:txBody>
          <a:bodyPr lIns="0" tIns="0" rIns="0" bIns="0"/>
          <a:lstStyle>
            <a:lvl1pPr marL="0" indent="0" algn="l" defTabSz="1218915" rtl="0" eaLnBrk="1" latinLnBrk="0" hangingPunct="1">
              <a:spcBef>
                <a:spcPts val="0"/>
              </a:spcBef>
              <a:buFont typeface="Arial" panose="020B0604020202020204" pitchFamily="34" charset="0"/>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lgn="l" defTabSz="914400" rtl="0" eaLnBrk="1" latinLnBrk="0" hangingPunct="1">
              <a:spcBef>
                <a:spcPts val="0"/>
              </a:spcBef>
              <a:buFont typeface="Arial" panose="020B0604020202020204" pitchFamily="34" charset="0"/>
              <a:buNone/>
              <a:defRPr sz="2000" kern="1200">
                <a:solidFill>
                  <a:srgbClr val="767676"/>
                </a:solidFill>
                <a:latin typeface="+mn-lt"/>
                <a:ea typeface="+mn-ea"/>
                <a:cs typeface="+mn-cs"/>
              </a:defRPr>
            </a:lvl2pPr>
            <a:lvl3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3pPr>
            <a:lvl4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121891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olidFill>
                  <a:schemeClr val="tx1"/>
                </a:solidFill>
              </a:rPr>
              <a:t>What helps clients feel secure?</a:t>
            </a:r>
          </a:p>
        </p:txBody>
      </p:sp>
      <p:grpSp>
        <p:nvGrpSpPr>
          <p:cNvPr id="4" name="Graphic 2">
            <a:extLst>
              <a:ext uri="{FF2B5EF4-FFF2-40B4-BE49-F238E27FC236}">
                <a16:creationId xmlns:a16="http://schemas.microsoft.com/office/drawing/2014/main" id="{E85824C1-C061-03F0-136B-350127E1D66A}"/>
              </a:ext>
            </a:extLst>
          </p:cNvPr>
          <p:cNvGrpSpPr/>
          <p:nvPr/>
        </p:nvGrpSpPr>
        <p:grpSpPr>
          <a:xfrm>
            <a:off x="2743200" y="2286000"/>
            <a:ext cx="3820160" cy="2926080"/>
            <a:chOff x="2734842" y="2399983"/>
            <a:chExt cx="3820160" cy="2926080"/>
          </a:xfrm>
          <a:solidFill>
            <a:schemeClr val="accent1"/>
          </a:solidFill>
        </p:grpSpPr>
        <p:sp>
          <p:nvSpPr>
            <p:cNvPr id="5" name="Freeform: Shape 4">
              <a:extLst>
                <a:ext uri="{FF2B5EF4-FFF2-40B4-BE49-F238E27FC236}">
                  <a16:creationId xmlns:a16="http://schemas.microsoft.com/office/drawing/2014/main" id="{1D5A3819-3306-308B-867B-AF4592B23D23}"/>
                </a:ext>
              </a:extLst>
            </p:cNvPr>
            <p:cNvSpPr/>
            <p:nvPr/>
          </p:nvSpPr>
          <p:spPr>
            <a:xfrm>
              <a:off x="3599893" y="4164920"/>
              <a:ext cx="174171" cy="174171"/>
            </a:xfrm>
            <a:custGeom>
              <a:avLst/>
              <a:gdLst>
                <a:gd name="connsiteX0" fmla="*/ 0 w 174171"/>
                <a:gd name="connsiteY0" fmla="*/ 87086 h 174171"/>
                <a:gd name="connsiteX1" fmla="*/ 87086 w 174171"/>
                <a:gd name="connsiteY1" fmla="*/ 174171 h 174171"/>
                <a:gd name="connsiteX2" fmla="*/ 174171 w 174171"/>
                <a:gd name="connsiteY2" fmla="*/ 87086 h 174171"/>
                <a:gd name="connsiteX3" fmla="*/ 87086 w 174171"/>
                <a:gd name="connsiteY3" fmla="*/ 0 h 174171"/>
                <a:gd name="connsiteX4" fmla="*/ 0 w 174171"/>
                <a:gd name="connsiteY4" fmla="*/ 87086 h 174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71" h="174171">
                  <a:moveTo>
                    <a:pt x="0" y="87086"/>
                  </a:moveTo>
                  <a:cubicBezTo>
                    <a:pt x="0" y="135854"/>
                    <a:pt x="39479" y="174171"/>
                    <a:pt x="87086" y="174171"/>
                  </a:cubicBezTo>
                  <a:cubicBezTo>
                    <a:pt x="135854" y="174171"/>
                    <a:pt x="174171" y="134693"/>
                    <a:pt x="174171" y="87086"/>
                  </a:cubicBezTo>
                  <a:cubicBezTo>
                    <a:pt x="174171" y="38318"/>
                    <a:pt x="134693" y="0"/>
                    <a:pt x="87086" y="0"/>
                  </a:cubicBezTo>
                  <a:cubicBezTo>
                    <a:pt x="38318" y="0"/>
                    <a:pt x="0" y="38318"/>
                    <a:pt x="0" y="87086"/>
                  </a:cubicBezTo>
                  <a:close/>
                </a:path>
              </a:pathLst>
            </a:custGeom>
            <a:grpFill/>
            <a:ln w="1160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6" name="Freeform: Shape 5">
              <a:extLst>
                <a:ext uri="{FF2B5EF4-FFF2-40B4-BE49-F238E27FC236}">
                  <a16:creationId xmlns:a16="http://schemas.microsoft.com/office/drawing/2014/main" id="{F3FECCEE-6777-0975-E815-257C369EEDBB}"/>
                </a:ext>
              </a:extLst>
            </p:cNvPr>
            <p:cNvSpPr/>
            <p:nvPr/>
          </p:nvSpPr>
          <p:spPr>
            <a:xfrm>
              <a:off x="4046933" y="3000294"/>
              <a:ext cx="661851" cy="545737"/>
            </a:xfrm>
            <a:custGeom>
              <a:avLst/>
              <a:gdLst>
                <a:gd name="connsiteX0" fmla="*/ 256613 w 661851"/>
                <a:gd name="connsiteY0" fmla="*/ 373888 h 545737"/>
                <a:gd name="connsiteX1" fmla="*/ 256613 w 661851"/>
                <a:gd name="connsiteY1" fmla="*/ 357632 h 545737"/>
                <a:gd name="connsiteX2" fmla="*/ 211328 w 661851"/>
                <a:gd name="connsiteY2" fmla="*/ 267063 h 545737"/>
                <a:gd name="connsiteX3" fmla="*/ 211328 w 661851"/>
                <a:gd name="connsiteY3" fmla="*/ 224101 h 545737"/>
                <a:gd name="connsiteX4" fmla="*/ 334409 w 661851"/>
                <a:gd name="connsiteY4" fmla="*/ 110309 h 545737"/>
                <a:gd name="connsiteX5" fmla="*/ 458651 w 661851"/>
                <a:gd name="connsiteY5" fmla="*/ 224101 h 545737"/>
                <a:gd name="connsiteX6" fmla="*/ 458651 w 661851"/>
                <a:gd name="connsiteY6" fmla="*/ 267063 h 545737"/>
                <a:gd name="connsiteX7" fmla="*/ 413367 w 661851"/>
                <a:gd name="connsiteY7" fmla="*/ 357632 h 545737"/>
                <a:gd name="connsiteX8" fmla="*/ 413367 w 661851"/>
                <a:gd name="connsiteY8" fmla="*/ 373888 h 545737"/>
                <a:gd name="connsiteX9" fmla="*/ 481874 w 661851"/>
                <a:gd name="connsiteY9" fmla="*/ 399433 h 545737"/>
                <a:gd name="connsiteX10" fmla="*/ 548059 w 661851"/>
                <a:gd name="connsiteY10" fmla="*/ 431945 h 545737"/>
                <a:gd name="connsiteX11" fmla="*/ 585216 w 661851"/>
                <a:gd name="connsiteY11" fmla="*/ 524837 h 545737"/>
                <a:gd name="connsiteX12" fmla="*/ 592183 w 661851"/>
                <a:gd name="connsiteY12" fmla="*/ 548059 h 545737"/>
                <a:gd name="connsiteX13" fmla="*/ 668818 w 661851"/>
                <a:gd name="connsiteY13" fmla="*/ 334409 h 545737"/>
                <a:gd name="connsiteX14" fmla="*/ 334409 w 661851"/>
                <a:gd name="connsiteY14" fmla="*/ 0 h 545737"/>
                <a:gd name="connsiteX15" fmla="*/ 0 w 661851"/>
                <a:gd name="connsiteY15" fmla="*/ 334409 h 545737"/>
                <a:gd name="connsiteX16" fmla="*/ 76635 w 661851"/>
                <a:gd name="connsiteY16" fmla="*/ 548059 h 545737"/>
                <a:gd name="connsiteX17" fmla="*/ 87086 w 661851"/>
                <a:gd name="connsiteY17" fmla="*/ 512064 h 545737"/>
                <a:gd name="connsiteX18" fmla="*/ 119598 w 661851"/>
                <a:gd name="connsiteY18" fmla="*/ 434267 h 545737"/>
                <a:gd name="connsiteX19" fmla="*/ 186944 w 661851"/>
                <a:gd name="connsiteY19" fmla="*/ 400594 h 545737"/>
                <a:gd name="connsiteX20" fmla="*/ 256613 w 661851"/>
                <a:gd name="connsiteY20" fmla="*/ 373888 h 54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1851" h="545737">
                  <a:moveTo>
                    <a:pt x="256613" y="373888"/>
                  </a:moveTo>
                  <a:lnTo>
                    <a:pt x="256613" y="357632"/>
                  </a:lnTo>
                  <a:cubicBezTo>
                    <a:pt x="227584" y="336731"/>
                    <a:pt x="211328" y="303058"/>
                    <a:pt x="211328" y="267063"/>
                  </a:cubicBezTo>
                  <a:lnTo>
                    <a:pt x="211328" y="224101"/>
                  </a:lnTo>
                  <a:cubicBezTo>
                    <a:pt x="211328" y="153271"/>
                    <a:pt x="267063" y="110309"/>
                    <a:pt x="334409" y="110309"/>
                  </a:cubicBezTo>
                  <a:cubicBezTo>
                    <a:pt x="402917" y="110309"/>
                    <a:pt x="458651" y="152110"/>
                    <a:pt x="458651" y="224101"/>
                  </a:cubicBezTo>
                  <a:lnTo>
                    <a:pt x="458651" y="267063"/>
                  </a:lnTo>
                  <a:cubicBezTo>
                    <a:pt x="458651" y="303058"/>
                    <a:pt x="441234" y="336731"/>
                    <a:pt x="413367" y="357632"/>
                  </a:cubicBezTo>
                  <a:lnTo>
                    <a:pt x="413367" y="373888"/>
                  </a:lnTo>
                  <a:cubicBezTo>
                    <a:pt x="436590" y="383177"/>
                    <a:pt x="458651" y="391305"/>
                    <a:pt x="481874" y="399433"/>
                  </a:cubicBezTo>
                  <a:cubicBezTo>
                    <a:pt x="516709" y="412206"/>
                    <a:pt x="534126" y="418011"/>
                    <a:pt x="548059" y="431945"/>
                  </a:cubicBezTo>
                  <a:cubicBezTo>
                    <a:pt x="570121" y="452846"/>
                    <a:pt x="575927" y="494647"/>
                    <a:pt x="585216" y="524837"/>
                  </a:cubicBezTo>
                  <a:lnTo>
                    <a:pt x="592183" y="548059"/>
                  </a:lnTo>
                  <a:cubicBezTo>
                    <a:pt x="639790" y="490002"/>
                    <a:pt x="668818" y="415689"/>
                    <a:pt x="668818" y="334409"/>
                  </a:cubicBezTo>
                  <a:cubicBezTo>
                    <a:pt x="668818" y="149787"/>
                    <a:pt x="519031" y="0"/>
                    <a:pt x="334409" y="0"/>
                  </a:cubicBezTo>
                  <a:cubicBezTo>
                    <a:pt x="149787" y="0"/>
                    <a:pt x="0" y="149787"/>
                    <a:pt x="0" y="334409"/>
                  </a:cubicBezTo>
                  <a:cubicBezTo>
                    <a:pt x="0" y="415689"/>
                    <a:pt x="29029" y="490002"/>
                    <a:pt x="76635" y="548059"/>
                  </a:cubicBezTo>
                  <a:cubicBezTo>
                    <a:pt x="80119" y="535287"/>
                    <a:pt x="83602" y="523675"/>
                    <a:pt x="87086" y="512064"/>
                  </a:cubicBezTo>
                  <a:cubicBezTo>
                    <a:pt x="94053" y="485358"/>
                    <a:pt x="99858" y="454007"/>
                    <a:pt x="119598" y="434267"/>
                  </a:cubicBezTo>
                  <a:cubicBezTo>
                    <a:pt x="133531" y="420334"/>
                    <a:pt x="152110" y="413367"/>
                    <a:pt x="186944" y="400594"/>
                  </a:cubicBezTo>
                  <a:cubicBezTo>
                    <a:pt x="211328" y="391305"/>
                    <a:pt x="234551" y="383177"/>
                    <a:pt x="256613" y="373888"/>
                  </a:cubicBezTo>
                  <a:close/>
                </a:path>
              </a:pathLst>
            </a:custGeom>
            <a:grpFill/>
            <a:ln w="1160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 name="Freeform: Shape 6">
              <a:extLst>
                <a:ext uri="{FF2B5EF4-FFF2-40B4-BE49-F238E27FC236}">
                  <a16:creationId xmlns:a16="http://schemas.microsoft.com/office/drawing/2014/main" id="{240CDFEF-FA91-B6F3-9FD6-ABE5A4F1D26D}"/>
                </a:ext>
              </a:extLst>
            </p:cNvPr>
            <p:cNvSpPr/>
            <p:nvPr/>
          </p:nvSpPr>
          <p:spPr>
            <a:xfrm>
              <a:off x="4295418" y="4164920"/>
              <a:ext cx="174171" cy="174171"/>
            </a:xfrm>
            <a:custGeom>
              <a:avLst/>
              <a:gdLst>
                <a:gd name="connsiteX0" fmla="*/ 0 w 174171"/>
                <a:gd name="connsiteY0" fmla="*/ 87086 h 174171"/>
                <a:gd name="connsiteX1" fmla="*/ 87086 w 174171"/>
                <a:gd name="connsiteY1" fmla="*/ 174171 h 174171"/>
                <a:gd name="connsiteX2" fmla="*/ 174171 w 174171"/>
                <a:gd name="connsiteY2" fmla="*/ 87086 h 174171"/>
                <a:gd name="connsiteX3" fmla="*/ 87086 w 174171"/>
                <a:gd name="connsiteY3" fmla="*/ 0 h 174171"/>
                <a:gd name="connsiteX4" fmla="*/ 0 w 174171"/>
                <a:gd name="connsiteY4" fmla="*/ 87086 h 174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71" h="174171">
                  <a:moveTo>
                    <a:pt x="0" y="87086"/>
                  </a:moveTo>
                  <a:cubicBezTo>
                    <a:pt x="0" y="135854"/>
                    <a:pt x="39479" y="174171"/>
                    <a:pt x="87086" y="174171"/>
                  </a:cubicBezTo>
                  <a:cubicBezTo>
                    <a:pt x="135854" y="174171"/>
                    <a:pt x="174171" y="134693"/>
                    <a:pt x="174171" y="87086"/>
                  </a:cubicBezTo>
                  <a:cubicBezTo>
                    <a:pt x="174171" y="38318"/>
                    <a:pt x="134693" y="0"/>
                    <a:pt x="87086" y="0"/>
                  </a:cubicBezTo>
                  <a:cubicBezTo>
                    <a:pt x="38318" y="0"/>
                    <a:pt x="0" y="38318"/>
                    <a:pt x="0" y="87086"/>
                  </a:cubicBezTo>
                  <a:close/>
                </a:path>
              </a:pathLst>
            </a:custGeom>
            <a:grpFill/>
            <a:ln w="1160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 name="Freeform: Shape 7">
              <a:extLst>
                <a:ext uri="{FF2B5EF4-FFF2-40B4-BE49-F238E27FC236}">
                  <a16:creationId xmlns:a16="http://schemas.microsoft.com/office/drawing/2014/main" id="{136EE092-E07D-7378-6E46-06147A3C5C24}"/>
                </a:ext>
              </a:extLst>
            </p:cNvPr>
            <p:cNvSpPr/>
            <p:nvPr/>
          </p:nvSpPr>
          <p:spPr>
            <a:xfrm>
              <a:off x="2734842" y="2399983"/>
              <a:ext cx="3808549" cy="2926080"/>
            </a:xfrm>
            <a:custGeom>
              <a:avLst/>
              <a:gdLst>
                <a:gd name="connsiteX0" fmla="*/ 3678501 w 3808548"/>
                <a:gd name="connsiteY0" fmla="*/ 0 h 2926080"/>
                <a:gd name="connsiteX1" fmla="*/ 114953 w 3808548"/>
                <a:gd name="connsiteY1" fmla="*/ 0 h 2926080"/>
                <a:gd name="connsiteX2" fmla="*/ 0 w 3808548"/>
                <a:gd name="connsiteY2" fmla="*/ 139337 h 2926080"/>
                <a:gd name="connsiteX3" fmla="*/ 0 w 3808548"/>
                <a:gd name="connsiteY3" fmla="*/ 2786743 h 2926080"/>
                <a:gd name="connsiteX4" fmla="*/ 114953 w 3808548"/>
                <a:gd name="connsiteY4" fmla="*/ 2926080 h 2926080"/>
                <a:gd name="connsiteX5" fmla="*/ 2762359 w 3808548"/>
                <a:gd name="connsiteY5" fmla="*/ 2926080 h 2926080"/>
                <a:gd name="connsiteX6" fmla="*/ 2901696 w 3808548"/>
                <a:gd name="connsiteY6" fmla="*/ 2786743 h 2926080"/>
                <a:gd name="connsiteX7" fmla="*/ 3817838 w 3808548"/>
                <a:gd name="connsiteY7" fmla="*/ 139337 h 2926080"/>
                <a:gd name="connsiteX8" fmla="*/ 3678501 w 3808548"/>
                <a:gd name="connsiteY8" fmla="*/ 0 h 2926080"/>
                <a:gd name="connsiteX9" fmla="*/ 1286546 w 3808548"/>
                <a:gd name="connsiteY9" fmla="*/ 1543159 h 2926080"/>
                <a:gd name="connsiteX10" fmla="*/ 1106569 w 3808548"/>
                <a:gd name="connsiteY10" fmla="*/ 1543159 h 2926080"/>
                <a:gd name="connsiteX11" fmla="*/ 982327 w 3808548"/>
                <a:gd name="connsiteY11" fmla="*/ 1667401 h 2926080"/>
                <a:gd name="connsiteX12" fmla="*/ 982327 w 3808548"/>
                <a:gd name="connsiteY12" fmla="*/ 1706880 h 2926080"/>
                <a:gd name="connsiteX13" fmla="*/ 1100764 w 3808548"/>
                <a:gd name="connsiteY13" fmla="*/ 1853184 h 2926080"/>
                <a:gd name="connsiteX14" fmla="*/ 950976 w 3808548"/>
                <a:gd name="connsiteY14" fmla="*/ 2002971 h 2926080"/>
                <a:gd name="connsiteX15" fmla="*/ 801189 w 3808548"/>
                <a:gd name="connsiteY15" fmla="*/ 1853184 h 2926080"/>
                <a:gd name="connsiteX16" fmla="*/ 919625 w 3808548"/>
                <a:gd name="connsiteY16" fmla="*/ 1706880 h 2926080"/>
                <a:gd name="connsiteX17" fmla="*/ 919625 w 3808548"/>
                <a:gd name="connsiteY17" fmla="*/ 1667401 h 2926080"/>
                <a:gd name="connsiteX18" fmla="*/ 1105408 w 3808548"/>
                <a:gd name="connsiteY18" fmla="*/ 1481618 h 2926080"/>
                <a:gd name="connsiteX19" fmla="*/ 1285385 w 3808548"/>
                <a:gd name="connsiteY19" fmla="*/ 1481618 h 2926080"/>
                <a:gd name="connsiteX20" fmla="*/ 1315575 w 3808548"/>
                <a:gd name="connsiteY20" fmla="*/ 1512969 h 2926080"/>
                <a:gd name="connsiteX21" fmla="*/ 1286546 w 3808548"/>
                <a:gd name="connsiteY21" fmla="*/ 1543159 h 2926080"/>
                <a:gd name="connsiteX22" fmla="*/ 1381760 w 3808548"/>
                <a:gd name="connsiteY22" fmla="*/ 1550126 h 2926080"/>
                <a:gd name="connsiteX23" fmla="*/ 1344604 w 3808548"/>
                <a:gd name="connsiteY23" fmla="*/ 1512969 h 2926080"/>
                <a:gd name="connsiteX24" fmla="*/ 1381760 w 3808548"/>
                <a:gd name="connsiteY24" fmla="*/ 1475813 h 2926080"/>
                <a:gd name="connsiteX25" fmla="*/ 1418917 w 3808548"/>
                <a:gd name="connsiteY25" fmla="*/ 1512969 h 2926080"/>
                <a:gd name="connsiteX26" fmla="*/ 1381760 w 3808548"/>
                <a:gd name="connsiteY26" fmla="*/ 1550126 h 2926080"/>
                <a:gd name="connsiteX27" fmla="*/ 2343186 w 3808548"/>
                <a:gd name="connsiteY27" fmla="*/ 2001810 h 2926080"/>
                <a:gd name="connsiteX28" fmla="*/ 2193399 w 3808548"/>
                <a:gd name="connsiteY28" fmla="*/ 1852023 h 2926080"/>
                <a:gd name="connsiteX29" fmla="*/ 2311836 w 3808548"/>
                <a:gd name="connsiteY29" fmla="*/ 1705719 h 2926080"/>
                <a:gd name="connsiteX30" fmla="*/ 2311836 w 3808548"/>
                <a:gd name="connsiteY30" fmla="*/ 1666240 h 2926080"/>
                <a:gd name="connsiteX31" fmla="*/ 2187593 w 3808548"/>
                <a:gd name="connsiteY31" fmla="*/ 1541998 h 2926080"/>
                <a:gd name="connsiteX32" fmla="*/ 1677851 w 3808548"/>
                <a:gd name="connsiteY32" fmla="*/ 1541998 h 2926080"/>
                <a:gd name="connsiteX33" fmla="*/ 1677851 w 3808548"/>
                <a:gd name="connsiteY33" fmla="*/ 1704558 h 2926080"/>
                <a:gd name="connsiteX34" fmla="*/ 1796288 w 3808548"/>
                <a:gd name="connsiteY34" fmla="*/ 1850862 h 2926080"/>
                <a:gd name="connsiteX35" fmla="*/ 1646501 w 3808548"/>
                <a:gd name="connsiteY35" fmla="*/ 2000649 h 2926080"/>
                <a:gd name="connsiteX36" fmla="*/ 1496713 w 3808548"/>
                <a:gd name="connsiteY36" fmla="*/ 1850862 h 2926080"/>
                <a:gd name="connsiteX37" fmla="*/ 1615150 w 3808548"/>
                <a:gd name="connsiteY37" fmla="*/ 1704558 h 2926080"/>
                <a:gd name="connsiteX38" fmla="*/ 1615150 w 3808548"/>
                <a:gd name="connsiteY38" fmla="*/ 1541998 h 2926080"/>
                <a:gd name="connsiteX39" fmla="*/ 1474651 w 3808548"/>
                <a:gd name="connsiteY39" fmla="*/ 1541998 h 2926080"/>
                <a:gd name="connsiteX40" fmla="*/ 1443301 w 3808548"/>
                <a:gd name="connsiteY40" fmla="*/ 1510647 h 2926080"/>
                <a:gd name="connsiteX41" fmla="*/ 1474651 w 3808548"/>
                <a:gd name="connsiteY41" fmla="*/ 1479296 h 2926080"/>
                <a:gd name="connsiteX42" fmla="*/ 1615150 w 3808548"/>
                <a:gd name="connsiteY42" fmla="*/ 1479296 h 2926080"/>
                <a:gd name="connsiteX43" fmla="*/ 1615150 w 3808548"/>
                <a:gd name="connsiteY43" fmla="*/ 1328348 h 2926080"/>
                <a:gd name="connsiteX44" fmla="*/ 1250551 w 3808548"/>
                <a:gd name="connsiteY44" fmla="*/ 933559 h 2926080"/>
                <a:gd name="connsiteX45" fmla="*/ 1646501 w 3808548"/>
                <a:gd name="connsiteY45" fmla="*/ 537609 h 2926080"/>
                <a:gd name="connsiteX46" fmla="*/ 2042450 w 3808548"/>
                <a:gd name="connsiteY46" fmla="*/ 933559 h 2926080"/>
                <a:gd name="connsiteX47" fmla="*/ 1677851 w 3808548"/>
                <a:gd name="connsiteY47" fmla="*/ 1328348 h 2926080"/>
                <a:gd name="connsiteX48" fmla="*/ 1677851 w 3808548"/>
                <a:gd name="connsiteY48" fmla="*/ 1479296 h 2926080"/>
                <a:gd name="connsiteX49" fmla="*/ 2187593 w 3808548"/>
                <a:gd name="connsiteY49" fmla="*/ 1479296 h 2926080"/>
                <a:gd name="connsiteX50" fmla="*/ 2373376 w 3808548"/>
                <a:gd name="connsiteY50" fmla="*/ 1665079 h 2926080"/>
                <a:gd name="connsiteX51" fmla="*/ 2373376 w 3808548"/>
                <a:gd name="connsiteY51" fmla="*/ 1704558 h 2926080"/>
                <a:gd name="connsiteX52" fmla="*/ 2491813 w 3808548"/>
                <a:gd name="connsiteY52" fmla="*/ 1850862 h 2926080"/>
                <a:gd name="connsiteX53" fmla="*/ 2343186 w 3808548"/>
                <a:gd name="connsiteY53" fmla="*/ 2001810 h 29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808548" h="2926080">
                  <a:moveTo>
                    <a:pt x="3678501" y="0"/>
                  </a:moveTo>
                  <a:lnTo>
                    <a:pt x="114953" y="0"/>
                  </a:lnTo>
                  <a:cubicBezTo>
                    <a:pt x="38318" y="0"/>
                    <a:pt x="0" y="62702"/>
                    <a:pt x="0" y="139337"/>
                  </a:cubicBezTo>
                  <a:lnTo>
                    <a:pt x="0" y="2786743"/>
                  </a:lnTo>
                  <a:cubicBezTo>
                    <a:pt x="0" y="2863378"/>
                    <a:pt x="38318" y="2926080"/>
                    <a:pt x="114953" y="2926080"/>
                  </a:cubicBezTo>
                  <a:lnTo>
                    <a:pt x="2762359" y="2926080"/>
                  </a:lnTo>
                  <a:cubicBezTo>
                    <a:pt x="2838994" y="2926080"/>
                    <a:pt x="2868023" y="2877312"/>
                    <a:pt x="2901696" y="2786743"/>
                  </a:cubicBezTo>
                  <a:lnTo>
                    <a:pt x="3817838" y="139337"/>
                  </a:lnTo>
                  <a:cubicBezTo>
                    <a:pt x="3817838" y="62702"/>
                    <a:pt x="3755136" y="0"/>
                    <a:pt x="3678501" y="0"/>
                  </a:cubicBezTo>
                  <a:close/>
                  <a:moveTo>
                    <a:pt x="1286546" y="1543159"/>
                  </a:moveTo>
                  <a:cubicBezTo>
                    <a:pt x="1226167" y="1543159"/>
                    <a:pt x="1166949" y="1543159"/>
                    <a:pt x="1106569" y="1543159"/>
                  </a:cubicBezTo>
                  <a:cubicBezTo>
                    <a:pt x="1038062" y="1543159"/>
                    <a:pt x="982327" y="1598894"/>
                    <a:pt x="982327" y="1667401"/>
                  </a:cubicBezTo>
                  <a:lnTo>
                    <a:pt x="982327" y="1706880"/>
                  </a:lnTo>
                  <a:cubicBezTo>
                    <a:pt x="1050834" y="1721975"/>
                    <a:pt x="1100764" y="1782354"/>
                    <a:pt x="1100764" y="1853184"/>
                  </a:cubicBezTo>
                  <a:cubicBezTo>
                    <a:pt x="1100764" y="1935625"/>
                    <a:pt x="1033417" y="2002971"/>
                    <a:pt x="950976" y="2002971"/>
                  </a:cubicBezTo>
                  <a:cubicBezTo>
                    <a:pt x="868535" y="2002971"/>
                    <a:pt x="801189" y="1935625"/>
                    <a:pt x="801189" y="1853184"/>
                  </a:cubicBezTo>
                  <a:cubicBezTo>
                    <a:pt x="801189" y="1782354"/>
                    <a:pt x="851118" y="1721975"/>
                    <a:pt x="919625" y="1706880"/>
                  </a:cubicBezTo>
                  <a:lnTo>
                    <a:pt x="919625" y="1667401"/>
                  </a:lnTo>
                  <a:cubicBezTo>
                    <a:pt x="919625" y="1565221"/>
                    <a:pt x="1003227" y="1481618"/>
                    <a:pt x="1105408" y="1481618"/>
                  </a:cubicBezTo>
                  <a:cubicBezTo>
                    <a:pt x="1165788" y="1481618"/>
                    <a:pt x="1225006" y="1481618"/>
                    <a:pt x="1285385" y="1481618"/>
                  </a:cubicBezTo>
                  <a:cubicBezTo>
                    <a:pt x="1301641" y="1481618"/>
                    <a:pt x="1315575" y="1496713"/>
                    <a:pt x="1315575" y="1512969"/>
                  </a:cubicBezTo>
                  <a:cubicBezTo>
                    <a:pt x="1316736" y="1528064"/>
                    <a:pt x="1302802" y="1543159"/>
                    <a:pt x="1286546" y="1543159"/>
                  </a:cubicBezTo>
                  <a:close/>
                  <a:moveTo>
                    <a:pt x="1381760" y="1550126"/>
                  </a:moveTo>
                  <a:cubicBezTo>
                    <a:pt x="1360859" y="1550126"/>
                    <a:pt x="1344604" y="1533870"/>
                    <a:pt x="1344604" y="1512969"/>
                  </a:cubicBezTo>
                  <a:cubicBezTo>
                    <a:pt x="1344604" y="1492069"/>
                    <a:pt x="1360859" y="1475813"/>
                    <a:pt x="1381760" y="1475813"/>
                  </a:cubicBezTo>
                  <a:cubicBezTo>
                    <a:pt x="1402661" y="1475813"/>
                    <a:pt x="1418917" y="1492069"/>
                    <a:pt x="1418917" y="1512969"/>
                  </a:cubicBezTo>
                  <a:cubicBezTo>
                    <a:pt x="1418917" y="1533870"/>
                    <a:pt x="1401499" y="1550126"/>
                    <a:pt x="1381760" y="1550126"/>
                  </a:cubicBezTo>
                  <a:close/>
                  <a:moveTo>
                    <a:pt x="2343186" y="2001810"/>
                  </a:moveTo>
                  <a:cubicBezTo>
                    <a:pt x="2260745" y="2001810"/>
                    <a:pt x="2193399" y="1934464"/>
                    <a:pt x="2193399" y="1852023"/>
                  </a:cubicBezTo>
                  <a:cubicBezTo>
                    <a:pt x="2193399" y="1781193"/>
                    <a:pt x="2243328" y="1720814"/>
                    <a:pt x="2311836" y="1705719"/>
                  </a:cubicBezTo>
                  <a:lnTo>
                    <a:pt x="2311836" y="1666240"/>
                  </a:lnTo>
                  <a:cubicBezTo>
                    <a:pt x="2311836" y="1597733"/>
                    <a:pt x="2256101" y="1541998"/>
                    <a:pt x="2187593" y="1541998"/>
                  </a:cubicBezTo>
                  <a:lnTo>
                    <a:pt x="1677851" y="1541998"/>
                  </a:lnTo>
                  <a:lnTo>
                    <a:pt x="1677851" y="1704558"/>
                  </a:lnTo>
                  <a:cubicBezTo>
                    <a:pt x="1746359" y="1719653"/>
                    <a:pt x="1796288" y="1780032"/>
                    <a:pt x="1796288" y="1850862"/>
                  </a:cubicBezTo>
                  <a:cubicBezTo>
                    <a:pt x="1796288" y="1933303"/>
                    <a:pt x="1728942" y="2000649"/>
                    <a:pt x="1646501" y="2000649"/>
                  </a:cubicBezTo>
                  <a:cubicBezTo>
                    <a:pt x="1564059" y="2000649"/>
                    <a:pt x="1496713" y="1933303"/>
                    <a:pt x="1496713" y="1850862"/>
                  </a:cubicBezTo>
                  <a:cubicBezTo>
                    <a:pt x="1496713" y="1780032"/>
                    <a:pt x="1546642" y="1719653"/>
                    <a:pt x="1615150" y="1704558"/>
                  </a:cubicBezTo>
                  <a:lnTo>
                    <a:pt x="1615150" y="1541998"/>
                  </a:lnTo>
                  <a:cubicBezTo>
                    <a:pt x="1568704" y="1541998"/>
                    <a:pt x="1521097" y="1541998"/>
                    <a:pt x="1474651" y="1541998"/>
                  </a:cubicBezTo>
                  <a:cubicBezTo>
                    <a:pt x="1457234" y="1541998"/>
                    <a:pt x="1443301" y="1528064"/>
                    <a:pt x="1443301" y="1510647"/>
                  </a:cubicBezTo>
                  <a:cubicBezTo>
                    <a:pt x="1443301" y="1493230"/>
                    <a:pt x="1457234" y="1479296"/>
                    <a:pt x="1474651" y="1479296"/>
                  </a:cubicBezTo>
                  <a:cubicBezTo>
                    <a:pt x="1521097" y="1479296"/>
                    <a:pt x="1568704" y="1479296"/>
                    <a:pt x="1615150" y="1479296"/>
                  </a:cubicBezTo>
                  <a:lnTo>
                    <a:pt x="1615150" y="1328348"/>
                  </a:lnTo>
                  <a:cubicBezTo>
                    <a:pt x="1409628" y="1312091"/>
                    <a:pt x="1250551" y="1140242"/>
                    <a:pt x="1250551" y="933559"/>
                  </a:cubicBezTo>
                  <a:cubicBezTo>
                    <a:pt x="1250551" y="715264"/>
                    <a:pt x="1428206" y="537609"/>
                    <a:pt x="1646501" y="537609"/>
                  </a:cubicBezTo>
                  <a:cubicBezTo>
                    <a:pt x="1864796" y="537609"/>
                    <a:pt x="2042450" y="715264"/>
                    <a:pt x="2042450" y="933559"/>
                  </a:cubicBezTo>
                  <a:cubicBezTo>
                    <a:pt x="2042450" y="1140242"/>
                    <a:pt x="1883374" y="1312091"/>
                    <a:pt x="1677851" y="1328348"/>
                  </a:cubicBezTo>
                  <a:lnTo>
                    <a:pt x="1677851" y="1479296"/>
                  </a:lnTo>
                  <a:lnTo>
                    <a:pt x="2187593" y="1479296"/>
                  </a:lnTo>
                  <a:cubicBezTo>
                    <a:pt x="2289774" y="1479296"/>
                    <a:pt x="2373376" y="1562898"/>
                    <a:pt x="2373376" y="1665079"/>
                  </a:cubicBezTo>
                  <a:lnTo>
                    <a:pt x="2373376" y="1704558"/>
                  </a:lnTo>
                  <a:cubicBezTo>
                    <a:pt x="2441884" y="1719653"/>
                    <a:pt x="2491813" y="1780032"/>
                    <a:pt x="2491813" y="1850862"/>
                  </a:cubicBezTo>
                  <a:cubicBezTo>
                    <a:pt x="2491813" y="1934464"/>
                    <a:pt x="2425627" y="2001810"/>
                    <a:pt x="2343186" y="2001810"/>
                  </a:cubicBezTo>
                  <a:close/>
                </a:path>
              </a:pathLst>
            </a:custGeom>
            <a:grpFill/>
            <a:ln w="1160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 name="Freeform: Shape 8">
              <a:extLst>
                <a:ext uri="{FF2B5EF4-FFF2-40B4-BE49-F238E27FC236}">
                  <a16:creationId xmlns:a16="http://schemas.microsoft.com/office/drawing/2014/main" id="{1E0A3CD5-037A-FB3F-A505-939743F73E7D}"/>
                </a:ext>
              </a:extLst>
            </p:cNvPr>
            <p:cNvSpPr/>
            <p:nvPr/>
          </p:nvSpPr>
          <p:spPr>
            <a:xfrm>
              <a:off x="4174659" y="3173304"/>
              <a:ext cx="406400" cy="487680"/>
            </a:xfrm>
            <a:custGeom>
              <a:avLst/>
              <a:gdLst>
                <a:gd name="connsiteX0" fmla="*/ 377371 w 406400"/>
                <a:gd name="connsiteY0" fmla="*/ 304219 h 487679"/>
                <a:gd name="connsiteX1" fmla="*/ 333248 w 406400"/>
                <a:gd name="connsiteY1" fmla="*/ 285641 h 487679"/>
                <a:gd name="connsiteX2" fmla="*/ 224101 w 406400"/>
                <a:gd name="connsiteY2" fmla="*/ 243840 h 487679"/>
                <a:gd name="connsiteX3" fmla="*/ 224101 w 406400"/>
                <a:gd name="connsiteY3" fmla="*/ 160238 h 487679"/>
                <a:gd name="connsiteX4" fmla="*/ 269385 w 406400"/>
                <a:gd name="connsiteY4" fmla="*/ 95214 h 487679"/>
                <a:gd name="connsiteX5" fmla="*/ 269385 w 406400"/>
                <a:gd name="connsiteY5" fmla="*/ 51090 h 487679"/>
                <a:gd name="connsiteX6" fmla="*/ 206683 w 406400"/>
                <a:gd name="connsiteY6" fmla="*/ 0 h 487679"/>
                <a:gd name="connsiteX7" fmla="*/ 146304 w 406400"/>
                <a:gd name="connsiteY7" fmla="*/ 51090 h 487679"/>
                <a:gd name="connsiteX8" fmla="*/ 146304 w 406400"/>
                <a:gd name="connsiteY8" fmla="*/ 94053 h 487679"/>
                <a:gd name="connsiteX9" fmla="*/ 191589 w 406400"/>
                <a:gd name="connsiteY9" fmla="*/ 159077 h 487679"/>
                <a:gd name="connsiteX10" fmla="*/ 191589 w 406400"/>
                <a:gd name="connsiteY10" fmla="*/ 242679 h 487679"/>
                <a:gd name="connsiteX11" fmla="*/ 82441 w 406400"/>
                <a:gd name="connsiteY11" fmla="*/ 284480 h 487679"/>
                <a:gd name="connsiteX12" fmla="*/ 37157 w 406400"/>
                <a:gd name="connsiteY12" fmla="*/ 303058 h 487679"/>
                <a:gd name="connsiteX13" fmla="*/ 0 w 406400"/>
                <a:gd name="connsiteY13" fmla="*/ 421495 h 487679"/>
                <a:gd name="connsiteX14" fmla="*/ 414528 w 406400"/>
                <a:gd name="connsiteY14" fmla="*/ 421495 h 487679"/>
                <a:gd name="connsiteX15" fmla="*/ 377371 w 406400"/>
                <a:gd name="connsiteY15" fmla="*/ 304219 h 487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6400" h="487679">
                  <a:moveTo>
                    <a:pt x="377371" y="304219"/>
                  </a:moveTo>
                  <a:cubicBezTo>
                    <a:pt x="372727" y="299575"/>
                    <a:pt x="358793" y="294930"/>
                    <a:pt x="333248" y="285641"/>
                  </a:cubicBezTo>
                  <a:cubicBezTo>
                    <a:pt x="296091" y="272869"/>
                    <a:pt x="260096" y="257774"/>
                    <a:pt x="224101" y="243840"/>
                  </a:cubicBezTo>
                  <a:cubicBezTo>
                    <a:pt x="224101" y="212489"/>
                    <a:pt x="224101" y="191589"/>
                    <a:pt x="224101" y="160238"/>
                  </a:cubicBezTo>
                  <a:cubicBezTo>
                    <a:pt x="248485" y="147465"/>
                    <a:pt x="269385" y="126565"/>
                    <a:pt x="269385" y="95214"/>
                  </a:cubicBezTo>
                  <a:lnTo>
                    <a:pt x="269385" y="51090"/>
                  </a:lnTo>
                  <a:cubicBezTo>
                    <a:pt x="269385" y="12773"/>
                    <a:pt x="239196" y="0"/>
                    <a:pt x="206683" y="0"/>
                  </a:cubicBezTo>
                  <a:cubicBezTo>
                    <a:pt x="174171" y="0"/>
                    <a:pt x="146304" y="15095"/>
                    <a:pt x="146304" y="51090"/>
                  </a:cubicBezTo>
                  <a:lnTo>
                    <a:pt x="146304" y="94053"/>
                  </a:lnTo>
                  <a:cubicBezTo>
                    <a:pt x="146304" y="125403"/>
                    <a:pt x="167205" y="147465"/>
                    <a:pt x="191589" y="159077"/>
                  </a:cubicBezTo>
                  <a:lnTo>
                    <a:pt x="191589" y="242679"/>
                  </a:lnTo>
                  <a:cubicBezTo>
                    <a:pt x="155593" y="256613"/>
                    <a:pt x="118437" y="270546"/>
                    <a:pt x="82441" y="284480"/>
                  </a:cubicBezTo>
                  <a:cubicBezTo>
                    <a:pt x="55735" y="293769"/>
                    <a:pt x="41801" y="299575"/>
                    <a:pt x="37157" y="303058"/>
                  </a:cubicBezTo>
                  <a:cubicBezTo>
                    <a:pt x="33673" y="306542"/>
                    <a:pt x="4645" y="408722"/>
                    <a:pt x="0" y="421495"/>
                  </a:cubicBezTo>
                  <a:cubicBezTo>
                    <a:pt x="120759" y="516709"/>
                    <a:pt x="293769" y="516709"/>
                    <a:pt x="414528" y="421495"/>
                  </a:cubicBezTo>
                  <a:cubicBezTo>
                    <a:pt x="409883" y="406400"/>
                    <a:pt x="380855" y="307703"/>
                    <a:pt x="377371" y="304219"/>
                  </a:cubicBezTo>
                  <a:close/>
                </a:path>
              </a:pathLst>
            </a:custGeom>
            <a:grpFill/>
            <a:ln w="1160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0" name="Freeform: Shape 9">
              <a:extLst>
                <a:ext uri="{FF2B5EF4-FFF2-40B4-BE49-F238E27FC236}">
                  <a16:creationId xmlns:a16="http://schemas.microsoft.com/office/drawing/2014/main" id="{F2024132-E5B7-CC2F-3CCA-00F50C72D928}"/>
                </a:ext>
              </a:extLst>
            </p:cNvPr>
            <p:cNvSpPr/>
            <p:nvPr/>
          </p:nvSpPr>
          <p:spPr>
            <a:xfrm>
              <a:off x="4990943" y="4164920"/>
              <a:ext cx="174171" cy="174171"/>
            </a:xfrm>
            <a:custGeom>
              <a:avLst/>
              <a:gdLst>
                <a:gd name="connsiteX0" fmla="*/ 87086 w 174171"/>
                <a:gd name="connsiteY0" fmla="*/ 0 h 174171"/>
                <a:gd name="connsiteX1" fmla="*/ 0 w 174171"/>
                <a:gd name="connsiteY1" fmla="*/ 87086 h 174171"/>
                <a:gd name="connsiteX2" fmla="*/ 87086 w 174171"/>
                <a:gd name="connsiteY2" fmla="*/ 174171 h 174171"/>
                <a:gd name="connsiteX3" fmla="*/ 174171 w 174171"/>
                <a:gd name="connsiteY3" fmla="*/ 87086 h 174171"/>
                <a:gd name="connsiteX4" fmla="*/ 87086 w 174171"/>
                <a:gd name="connsiteY4" fmla="*/ 0 h 174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71" h="174171">
                  <a:moveTo>
                    <a:pt x="87086" y="0"/>
                  </a:moveTo>
                  <a:cubicBezTo>
                    <a:pt x="38318" y="0"/>
                    <a:pt x="0" y="39479"/>
                    <a:pt x="0" y="87086"/>
                  </a:cubicBezTo>
                  <a:cubicBezTo>
                    <a:pt x="0" y="135854"/>
                    <a:pt x="39479" y="174171"/>
                    <a:pt x="87086" y="174171"/>
                  </a:cubicBezTo>
                  <a:cubicBezTo>
                    <a:pt x="135854" y="174171"/>
                    <a:pt x="174171" y="134693"/>
                    <a:pt x="174171" y="87086"/>
                  </a:cubicBezTo>
                  <a:cubicBezTo>
                    <a:pt x="174171" y="38318"/>
                    <a:pt x="134692" y="0"/>
                    <a:pt x="87086" y="0"/>
                  </a:cubicBezTo>
                  <a:close/>
                </a:path>
              </a:pathLst>
            </a:custGeom>
            <a:grpFill/>
            <a:ln w="1160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11" name="Graphic 9">
            <a:extLst>
              <a:ext uri="{FF2B5EF4-FFF2-40B4-BE49-F238E27FC236}">
                <a16:creationId xmlns:a16="http://schemas.microsoft.com/office/drawing/2014/main" id="{8214455B-EAC5-A3CD-A033-7AC9912976ED}"/>
              </a:ext>
            </a:extLst>
          </p:cNvPr>
          <p:cNvGrpSpPr/>
          <p:nvPr/>
        </p:nvGrpSpPr>
        <p:grpSpPr>
          <a:xfrm>
            <a:off x="5760720" y="2286000"/>
            <a:ext cx="3820160" cy="2926080"/>
            <a:chOff x="6591097" y="2240882"/>
            <a:chExt cx="3820160" cy="2926080"/>
          </a:xfrm>
          <a:solidFill>
            <a:srgbClr val="91B9FF"/>
          </a:solidFill>
        </p:grpSpPr>
        <p:sp>
          <p:nvSpPr>
            <p:cNvPr id="12" name="Freeform: Shape 11">
              <a:extLst>
                <a:ext uri="{FF2B5EF4-FFF2-40B4-BE49-F238E27FC236}">
                  <a16:creationId xmlns:a16="http://schemas.microsoft.com/office/drawing/2014/main" id="{F3B30C01-1082-CB2F-99A9-EA540FC70161}"/>
                </a:ext>
              </a:extLst>
            </p:cNvPr>
            <p:cNvSpPr/>
            <p:nvPr/>
          </p:nvSpPr>
          <p:spPr>
            <a:xfrm>
              <a:off x="6591097" y="2240882"/>
              <a:ext cx="3808549" cy="2926080"/>
            </a:xfrm>
            <a:custGeom>
              <a:avLst/>
              <a:gdLst>
                <a:gd name="connsiteX0" fmla="*/ 3702885 w 3808548"/>
                <a:gd name="connsiteY0" fmla="*/ 0 h 2926080"/>
                <a:gd name="connsiteX1" fmla="*/ 1055479 w 3808548"/>
                <a:gd name="connsiteY1" fmla="*/ 0 h 2926080"/>
                <a:gd name="connsiteX2" fmla="*/ 916142 w 3808548"/>
                <a:gd name="connsiteY2" fmla="*/ 139337 h 2926080"/>
                <a:gd name="connsiteX3" fmla="*/ 0 w 3808548"/>
                <a:gd name="connsiteY3" fmla="*/ 2786743 h 2926080"/>
                <a:gd name="connsiteX4" fmla="*/ 139337 w 3808548"/>
                <a:gd name="connsiteY4" fmla="*/ 2926080 h 2926080"/>
                <a:gd name="connsiteX5" fmla="*/ 3702885 w 3808548"/>
                <a:gd name="connsiteY5" fmla="*/ 2926080 h 2926080"/>
                <a:gd name="connsiteX6" fmla="*/ 3817838 w 3808548"/>
                <a:gd name="connsiteY6" fmla="*/ 2786743 h 2926080"/>
                <a:gd name="connsiteX7" fmla="*/ 3817838 w 3808548"/>
                <a:gd name="connsiteY7" fmla="*/ 139337 h 2926080"/>
                <a:gd name="connsiteX8" fmla="*/ 3702885 w 3808548"/>
                <a:gd name="connsiteY8" fmla="*/ 0 h 2926080"/>
                <a:gd name="connsiteX9" fmla="*/ 2312997 w 3808548"/>
                <a:gd name="connsiteY9" fmla="*/ 1869440 h 2926080"/>
                <a:gd name="connsiteX10" fmla="*/ 2294418 w 3808548"/>
                <a:gd name="connsiteY10" fmla="*/ 2025033 h 2926080"/>
                <a:gd name="connsiteX11" fmla="*/ 2205010 w 3808548"/>
                <a:gd name="connsiteY11" fmla="*/ 2062190 h 2926080"/>
                <a:gd name="connsiteX12" fmla="*/ 2115602 w 3808548"/>
                <a:gd name="connsiteY12" fmla="*/ 2025033 h 2926080"/>
                <a:gd name="connsiteX13" fmla="*/ 1933303 w 3808548"/>
                <a:gd name="connsiteY13" fmla="*/ 1841573 h 2926080"/>
                <a:gd name="connsiteX14" fmla="*/ 1933303 w 3808548"/>
                <a:gd name="connsiteY14" fmla="*/ 1662757 h 2926080"/>
                <a:gd name="connsiteX15" fmla="*/ 2116764 w 3808548"/>
                <a:gd name="connsiteY15" fmla="*/ 1479296 h 2926080"/>
                <a:gd name="connsiteX16" fmla="*/ 2295580 w 3808548"/>
                <a:gd name="connsiteY16" fmla="*/ 1479296 h 2926080"/>
                <a:gd name="connsiteX17" fmla="*/ 2326930 w 3808548"/>
                <a:gd name="connsiteY17" fmla="*/ 1605861 h 2926080"/>
                <a:gd name="connsiteX18" fmla="*/ 2628827 w 3808548"/>
                <a:gd name="connsiteY18" fmla="*/ 1202944 h 2926080"/>
                <a:gd name="connsiteX19" fmla="*/ 2206172 w 3808548"/>
                <a:gd name="connsiteY19" fmla="*/ 780288 h 2926080"/>
                <a:gd name="connsiteX20" fmla="*/ 1783516 w 3808548"/>
                <a:gd name="connsiteY20" fmla="*/ 1202944 h 2926080"/>
                <a:gd name="connsiteX21" fmla="*/ 1656951 w 3808548"/>
                <a:gd name="connsiteY21" fmla="*/ 1329509 h 2926080"/>
                <a:gd name="connsiteX22" fmla="*/ 1530386 w 3808548"/>
                <a:gd name="connsiteY22" fmla="*/ 1202944 h 2926080"/>
                <a:gd name="connsiteX23" fmla="*/ 2205010 w 3808548"/>
                <a:gd name="connsiteY23" fmla="*/ 528320 h 2926080"/>
                <a:gd name="connsiteX24" fmla="*/ 2879634 w 3808548"/>
                <a:gd name="connsiteY24" fmla="*/ 1202944 h 2926080"/>
                <a:gd name="connsiteX25" fmla="*/ 2312997 w 3808548"/>
                <a:gd name="connsiteY25" fmla="*/ 1869440 h 29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08548" h="2926080">
                  <a:moveTo>
                    <a:pt x="3702885" y="0"/>
                  </a:moveTo>
                  <a:lnTo>
                    <a:pt x="1055479" y="0"/>
                  </a:lnTo>
                  <a:cubicBezTo>
                    <a:pt x="978843" y="0"/>
                    <a:pt x="949815" y="48768"/>
                    <a:pt x="916142" y="139337"/>
                  </a:cubicBezTo>
                  <a:lnTo>
                    <a:pt x="0" y="2786743"/>
                  </a:lnTo>
                  <a:cubicBezTo>
                    <a:pt x="0" y="2863378"/>
                    <a:pt x="62702" y="2926080"/>
                    <a:pt x="139337" y="2926080"/>
                  </a:cubicBezTo>
                  <a:lnTo>
                    <a:pt x="3702885" y="2926080"/>
                  </a:lnTo>
                  <a:cubicBezTo>
                    <a:pt x="3779520" y="2926080"/>
                    <a:pt x="3817838" y="2863378"/>
                    <a:pt x="3817838" y="2786743"/>
                  </a:cubicBezTo>
                  <a:lnTo>
                    <a:pt x="3817838" y="139337"/>
                  </a:lnTo>
                  <a:cubicBezTo>
                    <a:pt x="3817838" y="62702"/>
                    <a:pt x="3779520" y="0"/>
                    <a:pt x="3702885" y="0"/>
                  </a:cubicBezTo>
                  <a:close/>
                  <a:moveTo>
                    <a:pt x="2312997" y="1869440"/>
                  </a:moveTo>
                  <a:cubicBezTo>
                    <a:pt x="2343186" y="1918208"/>
                    <a:pt x="2336220" y="1983232"/>
                    <a:pt x="2294418" y="2025033"/>
                  </a:cubicBezTo>
                  <a:cubicBezTo>
                    <a:pt x="2270034" y="2049417"/>
                    <a:pt x="2238684" y="2062190"/>
                    <a:pt x="2205010" y="2062190"/>
                  </a:cubicBezTo>
                  <a:cubicBezTo>
                    <a:pt x="2171337" y="2062190"/>
                    <a:pt x="2139986" y="2049417"/>
                    <a:pt x="2115602" y="2025033"/>
                  </a:cubicBezTo>
                  <a:lnTo>
                    <a:pt x="1933303" y="1841573"/>
                  </a:lnTo>
                  <a:cubicBezTo>
                    <a:pt x="1884535" y="1792805"/>
                    <a:pt x="1884535" y="1712686"/>
                    <a:pt x="1933303" y="1662757"/>
                  </a:cubicBezTo>
                  <a:lnTo>
                    <a:pt x="2116764" y="1479296"/>
                  </a:lnTo>
                  <a:cubicBezTo>
                    <a:pt x="2165532" y="1430528"/>
                    <a:pt x="2245650" y="1430528"/>
                    <a:pt x="2295580" y="1479296"/>
                  </a:cubicBezTo>
                  <a:cubicBezTo>
                    <a:pt x="2329253" y="1512969"/>
                    <a:pt x="2339703" y="1561737"/>
                    <a:pt x="2326930" y="1605861"/>
                  </a:cubicBezTo>
                  <a:cubicBezTo>
                    <a:pt x="2503424" y="1553609"/>
                    <a:pt x="2628827" y="1393371"/>
                    <a:pt x="2628827" y="1202944"/>
                  </a:cubicBezTo>
                  <a:cubicBezTo>
                    <a:pt x="2628827" y="969554"/>
                    <a:pt x="2439561" y="780288"/>
                    <a:pt x="2206172" y="780288"/>
                  </a:cubicBezTo>
                  <a:cubicBezTo>
                    <a:pt x="1972782" y="780288"/>
                    <a:pt x="1783516" y="969554"/>
                    <a:pt x="1783516" y="1202944"/>
                  </a:cubicBezTo>
                  <a:cubicBezTo>
                    <a:pt x="1783516" y="1272613"/>
                    <a:pt x="1726619" y="1329509"/>
                    <a:pt x="1656951" y="1329509"/>
                  </a:cubicBezTo>
                  <a:cubicBezTo>
                    <a:pt x="1587282" y="1329509"/>
                    <a:pt x="1530386" y="1272613"/>
                    <a:pt x="1530386" y="1202944"/>
                  </a:cubicBezTo>
                  <a:cubicBezTo>
                    <a:pt x="1530386" y="830217"/>
                    <a:pt x="1833445" y="528320"/>
                    <a:pt x="2205010" y="528320"/>
                  </a:cubicBezTo>
                  <a:cubicBezTo>
                    <a:pt x="2576576" y="528320"/>
                    <a:pt x="2879634" y="831378"/>
                    <a:pt x="2879634" y="1202944"/>
                  </a:cubicBezTo>
                  <a:cubicBezTo>
                    <a:pt x="2880796" y="1537353"/>
                    <a:pt x="2636956" y="1817189"/>
                    <a:pt x="2312997" y="1869440"/>
                  </a:cubicBezTo>
                  <a:close/>
                </a:path>
              </a:pathLst>
            </a:custGeom>
            <a:grpFill/>
            <a:ln w="1160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3" name="Freeform: Shape 12">
              <a:extLst>
                <a:ext uri="{FF2B5EF4-FFF2-40B4-BE49-F238E27FC236}">
                  <a16:creationId xmlns:a16="http://schemas.microsoft.com/office/drawing/2014/main" id="{881E03BD-81F7-FB7A-D628-03735C6A5775}"/>
                </a:ext>
              </a:extLst>
            </p:cNvPr>
            <p:cNvSpPr/>
            <p:nvPr/>
          </p:nvSpPr>
          <p:spPr>
            <a:xfrm>
              <a:off x="8192313" y="2838871"/>
              <a:ext cx="1207589" cy="1393371"/>
            </a:xfrm>
            <a:custGeom>
              <a:avLst/>
              <a:gdLst>
                <a:gd name="connsiteX0" fmla="*/ 604956 w 1207588"/>
                <a:gd name="connsiteY0" fmla="*/ 0 h 1393371"/>
                <a:gd name="connsiteX1" fmla="*/ 0 w 1207588"/>
                <a:gd name="connsiteY1" fmla="*/ 604955 h 1393371"/>
                <a:gd name="connsiteX2" fmla="*/ 56896 w 1207588"/>
                <a:gd name="connsiteY2" fmla="*/ 661851 h 1393371"/>
                <a:gd name="connsiteX3" fmla="*/ 113792 w 1207588"/>
                <a:gd name="connsiteY3" fmla="*/ 604955 h 1393371"/>
                <a:gd name="connsiteX4" fmla="*/ 606117 w 1207588"/>
                <a:gd name="connsiteY4" fmla="*/ 112631 h 1393371"/>
                <a:gd name="connsiteX5" fmla="*/ 1098441 w 1207588"/>
                <a:gd name="connsiteY5" fmla="*/ 604955 h 1393371"/>
                <a:gd name="connsiteX6" fmla="*/ 651401 w 1207588"/>
                <a:gd name="connsiteY6" fmla="*/ 1092636 h 1393371"/>
                <a:gd name="connsiteX7" fmla="*/ 555026 w 1207588"/>
                <a:gd name="connsiteY7" fmla="*/ 1101925 h 1393371"/>
                <a:gd name="connsiteX8" fmla="*/ 645596 w 1207588"/>
                <a:gd name="connsiteY8" fmla="*/ 1011356 h 1393371"/>
                <a:gd name="connsiteX9" fmla="*/ 645596 w 1207588"/>
                <a:gd name="connsiteY9" fmla="*/ 931237 h 1393371"/>
                <a:gd name="connsiteX10" fmla="*/ 606117 w 1207588"/>
                <a:gd name="connsiteY10" fmla="*/ 914981 h 1393371"/>
                <a:gd name="connsiteX11" fmla="*/ 566638 w 1207588"/>
                <a:gd name="connsiteY11" fmla="*/ 931237 h 1393371"/>
                <a:gd name="connsiteX12" fmla="*/ 383177 w 1207588"/>
                <a:gd name="connsiteY12" fmla="*/ 1114697 h 1393371"/>
                <a:gd name="connsiteX13" fmla="*/ 383177 w 1207588"/>
                <a:gd name="connsiteY13" fmla="*/ 1194816 h 1393371"/>
                <a:gd name="connsiteX14" fmla="*/ 566638 w 1207588"/>
                <a:gd name="connsiteY14" fmla="*/ 1378277 h 1393371"/>
                <a:gd name="connsiteX15" fmla="*/ 606117 w 1207588"/>
                <a:gd name="connsiteY15" fmla="*/ 1394533 h 1393371"/>
                <a:gd name="connsiteX16" fmla="*/ 645596 w 1207588"/>
                <a:gd name="connsiteY16" fmla="*/ 1378277 h 1393371"/>
                <a:gd name="connsiteX17" fmla="*/ 645596 w 1207588"/>
                <a:gd name="connsiteY17" fmla="*/ 1298158 h 1393371"/>
                <a:gd name="connsiteX18" fmla="*/ 561993 w 1207588"/>
                <a:gd name="connsiteY18" fmla="*/ 1214556 h 1393371"/>
                <a:gd name="connsiteX19" fmla="*/ 639790 w 1207588"/>
                <a:gd name="connsiteY19" fmla="*/ 1209911 h 1393371"/>
                <a:gd name="connsiteX20" fmla="*/ 1211072 w 1207588"/>
                <a:gd name="connsiteY20" fmla="*/ 606117 h 1393371"/>
                <a:gd name="connsiteX21" fmla="*/ 604956 w 1207588"/>
                <a:gd name="connsiteY21" fmla="*/ 0 h 1393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07588" h="1393371">
                  <a:moveTo>
                    <a:pt x="604956" y="0"/>
                  </a:moveTo>
                  <a:cubicBezTo>
                    <a:pt x="271708" y="0"/>
                    <a:pt x="0" y="271707"/>
                    <a:pt x="0" y="604955"/>
                  </a:cubicBezTo>
                  <a:cubicBezTo>
                    <a:pt x="0" y="636306"/>
                    <a:pt x="25545" y="661851"/>
                    <a:pt x="56896" y="661851"/>
                  </a:cubicBezTo>
                  <a:cubicBezTo>
                    <a:pt x="88247" y="661851"/>
                    <a:pt x="113792" y="636306"/>
                    <a:pt x="113792" y="604955"/>
                  </a:cubicBezTo>
                  <a:cubicBezTo>
                    <a:pt x="113792" y="333248"/>
                    <a:pt x="334409" y="112631"/>
                    <a:pt x="606117" y="112631"/>
                  </a:cubicBezTo>
                  <a:cubicBezTo>
                    <a:pt x="877824" y="112631"/>
                    <a:pt x="1098441" y="333248"/>
                    <a:pt x="1098441" y="604955"/>
                  </a:cubicBezTo>
                  <a:cubicBezTo>
                    <a:pt x="1098441" y="859246"/>
                    <a:pt x="906853" y="1069413"/>
                    <a:pt x="651401" y="1092636"/>
                  </a:cubicBezTo>
                  <a:lnTo>
                    <a:pt x="555026" y="1101925"/>
                  </a:lnTo>
                  <a:lnTo>
                    <a:pt x="645596" y="1011356"/>
                  </a:lnTo>
                  <a:cubicBezTo>
                    <a:pt x="667657" y="989294"/>
                    <a:pt x="667657" y="953298"/>
                    <a:pt x="645596" y="931237"/>
                  </a:cubicBezTo>
                  <a:cubicBezTo>
                    <a:pt x="635145" y="919625"/>
                    <a:pt x="620050" y="914981"/>
                    <a:pt x="606117" y="914981"/>
                  </a:cubicBezTo>
                  <a:cubicBezTo>
                    <a:pt x="592183" y="914981"/>
                    <a:pt x="577088" y="920786"/>
                    <a:pt x="566638" y="931237"/>
                  </a:cubicBezTo>
                  <a:lnTo>
                    <a:pt x="383177" y="1114697"/>
                  </a:lnTo>
                  <a:cubicBezTo>
                    <a:pt x="361116" y="1136759"/>
                    <a:pt x="361116" y="1172754"/>
                    <a:pt x="383177" y="1194816"/>
                  </a:cubicBezTo>
                  <a:lnTo>
                    <a:pt x="566638" y="1378277"/>
                  </a:lnTo>
                  <a:cubicBezTo>
                    <a:pt x="577088" y="1388727"/>
                    <a:pt x="591022" y="1394533"/>
                    <a:pt x="606117" y="1394533"/>
                  </a:cubicBezTo>
                  <a:cubicBezTo>
                    <a:pt x="621211" y="1394533"/>
                    <a:pt x="635145" y="1388727"/>
                    <a:pt x="645596" y="1378277"/>
                  </a:cubicBezTo>
                  <a:cubicBezTo>
                    <a:pt x="667657" y="1356215"/>
                    <a:pt x="667657" y="1320219"/>
                    <a:pt x="645596" y="1298158"/>
                  </a:cubicBezTo>
                  <a:lnTo>
                    <a:pt x="561993" y="1214556"/>
                  </a:lnTo>
                  <a:lnTo>
                    <a:pt x="639790" y="1209911"/>
                  </a:lnTo>
                  <a:cubicBezTo>
                    <a:pt x="960265" y="1192494"/>
                    <a:pt x="1211072" y="926592"/>
                    <a:pt x="1211072" y="606117"/>
                  </a:cubicBezTo>
                  <a:cubicBezTo>
                    <a:pt x="1209911" y="271707"/>
                    <a:pt x="938203" y="0"/>
                    <a:pt x="604956" y="0"/>
                  </a:cubicBezTo>
                  <a:close/>
                </a:path>
              </a:pathLst>
            </a:custGeom>
            <a:grpFill/>
            <a:ln w="1160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sp>
        <p:nvSpPr>
          <p:cNvPr id="14" name="TextBox 13">
            <a:extLst>
              <a:ext uri="{FF2B5EF4-FFF2-40B4-BE49-F238E27FC236}">
                <a16:creationId xmlns:a16="http://schemas.microsoft.com/office/drawing/2014/main" id="{FEDAF515-B93F-4ED1-984D-BD5724BFF03F}"/>
              </a:ext>
            </a:extLst>
          </p:cNvPr>
          <p:cNvSpPr txBox="1"/>
          <p:nvPr/>
        </p:nvSpPr>
        <p:spPr>
          <a:xfrm>
            <a:off x="3334656" y="4572000"/>
            <a:ext cx="2103120" cy="276999"/>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1200"/>
              </a:spcAft>
              <a:buClrTx/>
              <a:buSzTx/>
              <a:buFontTx/>
              <a:buNone/>
              <a:tabLst/>
              <a:defRPr/>
            </a:pPr>
            <a:r>
              <a:rPr kumimoji="0" lang="en-US" sz="1800" b="1" i="0" u="none" strike="noStrike" kern="0" cap="none" spc="0" normalizeH="0" baseline="0" noProof="0" dirty="0">
                <a:ln>
                  <a:noFill/>
                </a:ln>
                <a:solidFill>
                  <a:srgbClr val="FFFFFF"/>
                </a:solidFill>
                <a:effectLst/>
                <a:uLnTx/>
                <a:uFillTx/>
              </a:rPr>
              <a:t>Structure</a:t>
            </a:r>
          </a:p>
        </p:txBody>
      </p:sp>
      <p:sp>
        <p:nvSpPr>
          <p:cNvPr id="15" name="TextBox 14">
            <a:extLst>
              <a:ext uri="{FF2B5EF4-FFF2-40B4-BE49-F238E27FC236}">
                <a16:creationId xmlns:a16="http://schemas.microsoft.com/office/drawing/2014/main" id="{C34C039B-AA73-0AB7-D98F-C3DD565BB328}"/>
              </a:ext>
            </a:extLst>
          </p:cNvPr>
          <p:cNvSpPr txBox="1"/>
          <p:nvPr/>
        </p:nvSpPr>
        <p:spPr>
          <a:xfrm>
            <a:off x="6874693" y="4572000"/>
            <a:ext cx="2103120" cy="276999"/>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1200"/>
              </a:spcAft>
              <a:buClrTx/>
              <a:buSzTx/>
              <a:buFontTx/>
              <a:buNone/>
              <a:tabLst/>
              <a:defRPr/>
            </a:pPr>
            <a:r>
              <a:rPr kumimoji="0" lang="en-US" sz="1800" b="1" i="0" u="none" strike="noStrike" kern="0" cap="none" spc="0" normalizeH="0" baseline="0" noProof="0" dirty="0">
                <a:ln>
                  <a:noFill/>
                </a:ln>
                <a:solidFill>
                  <a:srgbClr val="FFFFFF"/>
                </a:solidFill>
                <a:effectLst/>
                <a:uLnTx/>
                <a:uFillTx/>
              </a:rPr>
              <a:t>Repetition</a:t>
            </a:r>
          </a:p>
        </p:txBody>
      </p:sp>
    </p:spTree>
    <p:custDataLst>
      <p:tags r:id="rId1"/>
    </p:custDataLst>
    <p:extLst>
      <p:ext uri="{BB962C8B-B14F-4D97-AF65-F5344CB8AC3E}">
        <p14:creationId xmlns:p14="http://schemas.microsoft.com/office/powerpoint/2010/main" val="142484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50" fill="hold"/>
                                        <p:tgtEl>
                                          <p:spTgt spid="4"/>
                                        </p:tgtEl>
                                        <p:attrNameLst>
                                          <p:attrName>ppt_x</p:attrName>
                                        </p:attrNameLst>
                                      </p:cBhvr>
                                      <p:tavLst>
                                        <p:tav tm="0">
                                          <p:val>
                                            <p:strVal val="0-#ppt_w/2"/>
                                          </p:val>
                                        </p:tav>
                                        <p:tav tm="100000">
                                          <p:val>
                                            <p:strVal val="#ppt_x"/>
                                          </p:val>
                                        </p:tav>
                                      </p:tavLst>
                                    </p:anim>
                                    <p:anim calcmode="lin" valueType="num">
                                      <p:cBhvr additive="base">
                                        <p:cTn id="8" dur="25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250" fill="hold"/>
                                        <p:tgtEl>
                                          <p:spTgt spid="11"/>
                                        </p:tgtEl>
                                        <p:attrNameLst>
                                          <p:attrName>ppt_x</p:attrName>
                                        </p:attrNameLst>
                                      </p:cBhvr>
                                      <p:tavLst>
                                        <p:tav tm="0">
                                          <p:val>
                                            <p:strVal val="1+#ppt_w/2"/>
                                          </p:val>
                                        </p:tav>
                                        <p:tav tm="100000">
                                          <p:val>
                                            <p:strVal val="#ppt_x"/>
                                          </p:val>
                                        </p:tav>
                                      </p:tavLst>
                                    </p:anim>
                                    <p:anim calcmode="lin" valueType="num">
                                      <p:cBhvr additive="base">
                                        <p:cTn id="18" dur="25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250"/>
                            </p:stCondLst>
                            <p:childTnLst>
                              <p:par>
                                <p:cTn id="20" presetID="10"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1EB2A24-EC35-4F6F-9604-E0D82B26C630}"/>
              </a:ext>
            </a:extLst>
          </p:cNvPr>
          <p:cNvSpPr>
            <a:spLocks noGrp="1"/>
          </p:cNvSpPr>
          <p:nvPr>
            <p:ph type="body" sz="quarter" idx="26"/>
          </p:nvPr>
        </p:nvSpPr>
        <p:spPr/>
        <p:txBody>
          <a:bodyPr/>
          <a:lstStyle/>
          <a:p>
            <a:endParaRPr lang="en-US"/>
          </a:p>
        </p:txBody>
      </p:sp>
      <p:sp>
        <p:nvSpPr>
          <p:cNvPr id="8" name="Content Placeholder 7">
            <a:extLst>
              <a:ext uri="{FF2B5EF4-FFF2-40B4-BE49-F238E27FC236}">
                <a16:creationId xmlns:a16="http://schemas.microsoft.com/office/drawing/2014/main" id="{C048EE94-0D33-4006-AE1C-CEC12809215E}"/>
              </a:ext>
            </a:extLst>
          </p:cNvPr>
          <p:cNvSpPr>
            <a:spLocks noGrp="1"/>
          </p:cNvSpPr>
          <p:nvPr>
            <p:ph sz="quarter" idx="27"/>
          </p:nvPr>
        </p:nvSpPr>
        <p:spPr>
          <a:xfrm>
            <a:off x="3124962" y="1727780"/>
            <a:ext cx="5239265" cy="766580"/>
          </a:xfrm>
        </p:spPr>
        <p: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40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What do YOU do to make your clients feel more secure?</a:t>
            </a:r>
          </a:p>
        </p:txBody>
      </p:sp>
      <p:sp>
        <p:nvSpPr>
          <p:cNvPr id="9" name="Text Placeholder 8">
            <a:extLst>
              <a:ext uri="{FF2B5EF4-FFF2-40B4-BE49-F238E27FC236}">
                <a16:creationId xmlns:a16="http://schemas.microsoft.com/office/drawing/2014/main" id="{66E1DCDB-BCB6-4B47-AEF0-B5DB8CBC17B8}"/>
              </a:ext>
            </a:extLst>
          </p:cNvPr>
          <p:cNvSpPr>
            <a:spLocks noGrp="1"/>
          </p:cNvSpPr>
          <p:nvPr>
            <p:ph type="body" sz="quarter" idx="32"/>
          </p:nvPr>
        </p:nvSpPr>
        <p:spPr/>
        <p:txBody>
          <a:bodyPr/>
          <a:lstStyle/>
          <a:p>
            <a:r>
              <a:rPr kumimoji="0" lang="en-US" sz="3600" b="1" i="0" u="none" strike="noStrike" kern="1200" cap="none" spc="0" normalizeH="0" baseline="0" noProof="0" dirty="0">
                <a:ln>
                  <a:noFill/>
                </a:ln>
                <a:effectLst/>
                <a:uLnTx/>
                <a:uFillTx/>
                <a:latin typeface="Arial Narrow" panose="020B0606020202030204" pitchFamily="34" charset="0"/>
                <a:ea typeface="+mj-ea"/>
                <a:cs typeface="+mj-cs"/>
              </a:rPr>
              <a:t>Chat</a:t>
            </a:r>
            <a:endParaRPr lang="en-US" dirty="0"/>
          </a:p>
        </p:txBody>
      </p:sp>
      <p:pic>
        <p:nvPicPr>
          <p:cNvPr id="3" name="Picture 2" descr="Text&#10;&#10;Description automatically generated">
            <a:extLst>
              <a:ext uri="{FF2B5EF4-FFF2-40B4-BE49-F238E27FC236}">
                <a16:creationId xmlns:a16="http://schemas.microsoft.com/office/drawing/2014/main" id="{CB5751C5-7353-D0D1-4618-AF6E31EDA7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33781" y="190568"/>
            <a:ext cx="2740056" cy="539516"/>
          </a:xfrm>
          <a:prstGeom prst="rect">
            <a:avLst/>
          </a:prstGeom>
        </p:spPr>
      </p:pic>
      <p:grpSp>
        <p:nvGrpSpPr>
          <p:cNvPr id="7" name="Group 6">
            <a:extLst>
              <a:ext uri="{FF2B5EF4-FFF2-40B4-BE49-F238E27FC236}">
                <a16:creationId xmlns:a16="http://schemas.microsoft.com/office/drawing/2014/main" id="{C8FE1071-928F-D481-DE06-460673E8F019}"/>
              </a:ext>
            </a:extLst>
          </p:cNvPr>
          <p:cNvGrpSpPr/>
          <p:nvPr/>
        </p:nvGrpSpPr>
        <p:grpSpPr>
          <a:xfrm>
            <a:off x="1577645" y="1487031"/>
            <a:ext cx="1237226" cy="1248078"/>
            <a:chOff x="3319947" y="3209622"/>
            <a:chExt cx="1237226" cy="1248078"/>
          </a:xfrm>
        </p:grpSpPr>
        <p:pic>
          <p:nvPicPr>
            <p:cNvPr id="4" name="Graphic 3">
              <a:extLst>
                <a:ext uri="{FF2B5EF4-FFF2-40B4-BE49-F238E27FC236}">
                  <a16:creationId xmlns:a16="http://schemas.microsoft.com/office/drawing/2014/main" id="{AF2F31BC-E505-D13F-8D10-E78953FADC52}"/>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319947" y="3209622"/>
              <a:ext cx="1237226" cy="1248078"/>
            </a:xfrm>
            <a:prstGeom prst="rect">
              <a:avLst/>
            </a:prstGeom>
          </p:spPr>
        </p:pic>
        <p:sp>
          <p:nvSpPr>
            <p:cNvPr id="6" name="TextBox 5">
              <a:extLst>
                <a:ext uri="{FF2B5EF4-FFF2-40B4-BE49-F238E27FC236}">
                  <a16:creationId xmlns:a16="http://schemas.microsoft.com/office/drawing/2014/main" id="{82D313F2-4481-CF4A-8609-2EC0506B0E52}"/>
                </a:ext>
              </a:extLst>
            </p:cNvPr>
            <p:cNvSpPr txBox="1"/>
            <p:nvPr/>
          </p:nvSpPr>
          <p:spPr>
            <a:xfrm>
              <a:off x="3662430" y="3371996"/>
              <a:ext cx="552261" cy="923330"/>
            </a:xfrm>
            <a:prstGeom prst="rect">
              <a:avLst/>
            </a:prstGeom>
            <a:noFill/>
          </p:spPr>
          <p:txBody>
            <a:bodyPr wrap="square" rtlCol="0">
              <a:spAutoFit/>
            </a:bodyPr>
            <a:lstStyle/>
            <a:p>
              <a:pPr algn="ctr"/>
              <a:r>
                <a:rPr lang="en-US" sz="5400" b="1" dirty="0">
                  <a:solidFill>
                    <a:schemeClr val="accent4"/>
                  </a:solidFill>
                  <a:latin typeface="Arial Black" panose="020B0A04020102020204" pitchFamily="34" charset="0"/>
                </a:rPr>
                <a:t>?</a:t>
              </a:r>
            </a:p>
          </p:txBody>
        </p:sp>
      </p:grpSp>
    </p:spTree>
    <p:custDataLst>
      <p:tags r:id="rId1"/>
    </p:custDataLst>
    <p:extLst>
      <p:ext uri="{BB962C8B-B14F-4D97-AF65-F5344CB8AC3E}">
        <p14:creationId xmlns:p14="http://schemas.microsoft.com/office/powerpoint/2010/main" val="2153300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ose-up of people holding hands&#10;&#10;Description automatically generated with low confidence">
            <a:extLst>
              <a:ext uri="{FF2B5EF4-FFF2-40B4-BE49-F238E27FC236}">
                <a16:creationId xmlns:a16="http://schemas.microsoft.com/office/drawing/2014/main" id="{6E713B67-F095-EE1E-630F-34F5D3036D9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2908"/>
            <a:ext cx="12194000" cy="6855092"/>
          </a:xfrm>
          <a:prstGeom prst="rect">
            <a:avLst/>
          </a:prstGeom>
        </p:spPr>
      </p:pic>
      <p:sp>
        <p:nvSpPr>
          <p:cNvPr id="3" name="Text Box 9">
            <a:extLst>
              <a:ext uri="{FF2B5EF4-FFF2-40B4-BE49-F238E27FC236}">
                <a16:creationId xmlns:a16="http://schemas.microsoft.com/office/drawing/2014/main" id="{CCF16694-BFF0-29B6-3D50-EE487057CA5E}"/>
              </a:ext>
            </a:extLst>
          </p:cNvPr>
          <p:cNvSpPr txBox="1">
            <a:spLocks noChangeArrowheads="1"/>
          </p:cNvSpPr>
          <p:nvPr/>
        </p:nvSpPr>
        <p:spPr bwMode="auto">
          <a:xfrm>
            <a:off x="457200" y="6537960"/>
            <a:ext cx="4114800" cy="182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b">
            <a:no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fontAlgn="base">
              <a:spcBef>
                <a:spcPct val="30000"/>
              </a:spcBef>
              <a:spcAft>
                <a:spcPct val="0"/>
              </a:spcAft>
              <a:defRPr/>
            </a:pPr>
            <a:r>
              <a:rPr lang="en-US" sz="1000" b="1" dirty="0">
                <a:solidFill>
                  <a:srgbClr val="000000"/>
                </a:solidFill>
                <a:latin typeface="Arial Narrow" pitchFamily="34" charset="0"/>
                <a:ea typeface="ＭＳ Ｐゴシック" charset="0"/>
              </a:rPr>
              <a:t>For Financial Professional Use Only / Not for Distribution to the Public</a:t>
            </a:r>
          </a:p>
        </p:txBody>
      </p:sp>
      <p:sp>
        <p:nvSpPr>
          <p:cNvPr id="4" name="Rectangle 3">
            <a:extLst>
              <a:ext uri="{FF2B5EF4-FFF2-40B4-BE49-F238E27FC236}">
                <a16:creationId xmlns:a16="http://schemas.microsoft.com/office/drawing/2014/main" id="{BE72B32C-C8D8-CACA-98E0-693D84917BD2}"/>
              </a:ext>
            </a:extLst>
          </p:cNvPr>
          <p:cNvSpPr/>
          <p:nvPr/>
        </p:nvSpPr>
        <p:spPr>
          <a:xfrm>
            <a:off x="8126743" y="-2"/>
            <a:ext cx="4059936" cy="6858001"/>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5" name="Text Placeholder 4">
            <a:extLst>
              <a:ext uri="{FF2B5EF4-FFF2-40B4-BE49-F238E27FC236}">
                <a16:creationId xmlns:a16="http://schemas.microsoft.com/office/drawing/2014/main" id="{2AF679B5-85CD-E533-8F0E-8B68EBB01607}"/>
              </a:ext>
            </a:extLst>
          </p:cNvPr>
          <p:cNvSpPr txBox="1">
            <a:spLocks/>
          </p:cNvSpPr>
          <p:nvPr/>
        </p:nvSpPr>
        <p:spPr>
          <a:xfrm>
            <a:off x="8352430" y="183753"/>
            <a:ext cx="3657318" cy="776863"/>
          </a:xfrm>
          <a:prstGeom prst="rect">
            <a:avLst/>
          </a:prstGeom>
        </p:spPr>
        <p:txBody>
          <a:bodyPr lIns="0" tIns="0" rIns="0" bIns="0"/>
          <a:lstStyle>
            <a:lvl1pPr marL="0" indent="0" algn="l" defTabSz="1218915" rtl="0" eaLnBrk="1" latinLnBrk="0" hangingPunct="1">
              <a:spcBef>
                <a:spcPts val="0"/>
              </a:spcBef>
              <a:buFont typeface="Arial" panose="020B0604020202020204" pitchFamily="34" charset="0"/>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lgn="l" defTabSz="914400" rtl="0" eaLnBrk="1" latinLnBrk="0" hangingPunct="1">
              <a:spcBef>
                <a:spcPts val="0"/>
              </a:spcBef>
              <a:buFont typeface="Arial" panose="020B0604020202020204" pitchFamily="34" charset="0"/>
              <a:buNone/>
              <a:defRPr sz="2000" kern="1200">
                <a:solidFill>
                  <a:srgbClr val="767676"/>
                </a:solidFill>
                <a:latin typeface="+mn-lt"/>
                <a:ea typeface="+mn-ea"/>
                <a:cs typeface="+mn-cs"/>
              </a:defRPr>
            </a:lvl2pPr>
            <a:lvl3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3pPr>
            <a:lvl4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121891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Setting expectations</a:t>
            </a:r>
          </a:p>
        </p:txBody>
      </p:sp>
      <p:sp>
        <p:nvSpPr>
          <p:cNvPr id="6" name="Text Placeholder 11">
            <a:extLst>
              <a:ext uri="{FF2B5EF4-FFF2-40B4-BE49-F238E27FC236}">
                <a16:creationId xmlns:a16="http://schemas.microsoft.com/office/drawing/2014/main" id="{513B100E-1422-366A-1545-568F776D0011}"/>
              </a:ext>
            </a:extLst>
          </p:cNvPr>
          <p:cNvSpPr txBox="1">
            <a:spLocks/>
          </p:cNvSpPr>
          <p:nvPr/>
        </p:nvSpPr>
        <p:spPr>
          <a:xfrm>
            <a:off x="8352430" y="1423338"/>
            <a:ext cx="3014197" cy="2185214"/>
          </a:xfrm>
          <a:prstGeom prst="rect">
            <a:avLst/>
          </a:prstGeom>
          <a:noFill/>
        </p:spPr>
        <p:txBody>
          <a:bodyPr wrap="square" lIns="0" tIns="0" rIns="0" bIns="0">
            <a:spAutoFit/>
          </a:bodyPr>
          <a:lstStyle>
            <a:lvl1pPr marL="228600" indent="-228600" algn="l" defTabSz="914400" rtl="0" eaLnBrk="1" latinLnBrk="0" hangingPunct="1">
              <a:lnSpc>
                <a:spcPct val="100000"/>
              </a:lnSpc>
              <a:spcBef>
                <a:spcPts val="0"/>
              </a:spcBef>
              <a:spcAft>
                <a:spcPts val="1200"/>
              </a:spcAft>
              <a:buClr>
                <a:srgbClr val="00A0DC"/>
              </a:buClr>
              <a:buSzPct val="95000"/>
              <a:buFont typeface="Arial" panose="020B0604020202020204" pitchFamily="34" charset="0"/>
              <a:buChar char="•"/>
              <a:defRPr sz="2400" b="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82880" marR="0" lvl="0" indent="-182880" algn="l" defTabSz="914400" rtl="0" eaLnBrk="1" fontAlgn="auto" latinLnBrk="0" hangingPunct="1">
              <a:lnSpc>
                <a:spcPct val="100000"/>
              </a:lnSpc>
              <a:spcBef>
                <a:spcPts val="0"/>
              </a:spcBef>
              <a:spcAft>
                <a:spcPts val="1200"/>
              </a:spcAft>
              <a:buClr>
                <a:schemeClr val="tx2"/>
              </a:buClr>
              <a:buSzPct val="95000"/>
              <a:buFont typeface="Arial" panose="020B0604020202020204" pitchFamily="34" charset="0"/>
              <a:buChar char="•"/>
              <a:tabLst/>
              <a:defRPr/>
            </a:pPr>
            <a:r>
              <a:rPr kumimoji="0" lang="en-US" sz="2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Benefits</a:t>
            </a:r>
          </a:p>
          <a:p>
            <a:pPr marL="182880" marR="0" lvl="0" indent="-182880" algn="l" defTabSz="914400" rtl="0" eaLnBrk="1" fontAlgn="auto" latinLnBrk="0" hangingPunct="1">
              <a:lnSpc>
                <a:spcPct val="100000"/>
              </a:lnSpc>
              <a:spcBef>
                <a:spcPts val="0"/>
              </a:spcBef>
              <a:spcAft>
                <a:spcPts val="1200"/>
              </a:spcAft>
              <a:buClr>
                <a:schemeClr val="tx2"/>
              </a:buClr>
              <a:buSzPct val="95000"/>
              <a:buFont typeface="Arial" panose="020B0604020202020204" pitchFamily="34" charset="0"/>
              <a:buChar char="•"/>
              <a:tabLst/>
              <a:defRPr/>
            </a:pPr>
            <a:r>
              <a:rPr kumimoji="0" lang="en-US" sz="2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Process​</a:t>
            </a:r>
          </a:p>
          <a:p>
            <a:pPr marL="182880" marR="0" lvl="0" indent="-182880" algn="l" defTabSz="914400" rtl="0" eaLnBrk="1" fontAlgn="auto" latinLnBrk="0" hangingPunct="1">
              <a:lnSpc>
                <a:spcPct val="100000"/>
              </a:lnSpc>
              <a:spcBef>
                <a:spcPts val="0"/>
              </a:spcBef>
              <a:spcAft>
                <a:spcPts val="1200"/>
              </a:spcAft>
              <a:buClr>
                <a:schemeClr val="tx2"/>
              </a:buClr>
              <a:buSzPct val="95000"/>
              <a:buFont typeface="Arial" panose="020B0604020202020204" pitchFamily="34" charset="0"/>
              <a:buChar char="•"/>
              <a:tabLst/>
              <a:defRPr/>
            </a:pPr>
            <a:r>
              <a:rPr kumimoji="0" lang="en-US" sz="2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Communication</a:t>
            </a:r>
          </a:p>
          <a:p>
            <a:pPr marL="182880" marR="0" lvl="0" indent="-182880" algn="l" defTabSz="914400" rtl="0" eaLnBrk="1" fontAlgn="auto" latinLnBrk="0" hangingPunct="1">
              <a:lnSpc>
                <a:spcPct val="100000"/>
              </a:lnSpc>
              <a:spcBef>
                <a:spcPts val="0"/>
              </a:spcBef>
              <a:spcAft>
                <a:spcPts val="1200"/>
              </a:spcAft>
              <a:buClr>
                <a:schemeClr val="tx2"/>
              </a:buClr>
              <a:buSzPct val="95000"/>
              <a:buFont typeface="Arial" panose="020B0604020202020204" pitchFamily="34" charset="0"/>
              <a:buChar char="•"/>
              <a:tabLst/>
              <a:defRPr/>
            </a:pPr>
            <a:r>
              <a:rPr kumimoji="0" lang="en-US" sz="2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Value vs. cost</a:t>
            </a:r>
          </a:p>
        </p:txBody>
      </p:sp>
    </p:spTree>
    <p:custDataLst>
      <p:tags r:id="rId1"/>
    </p:custDataLst>
    <p:extLst>
      <p:ext uri="{BB962C8B-B14F-4D97-AF65-F5344CB8AC3E}">
        <p14:creationId xmlns:p14="http://schemas.microsoft.com/office/powerpoint/2010/main" val="321575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4D98E087-4CAA-34AD-EEE5-3D9F5676DE9C}"/>
              </a:ext>
            </a:extLst>
          </p:cNvPr>
          <p:cNvSpPr txBox="1">
            <a:spLocks/>
          </p:cNvSpPr>
          <p:nvPr/>
        </p:nvSpPr>
        <p:spPr>
          <a:xfrm>
            <a:off x="457200" y="183753"/>
            <a:ext cx="8686800" cy="776863"/>
          </a:xfrm>
          <a:prstGeom prst="rect">
            <a:avLst/>
          </a:prstGeom>
        </p:spPr>
        <p:txBody>
          <a:bodyPr lIns="0" tIns="0" rIns="0" bIns="0"/>
          <a:lstStyle>
            <a:lvl1pPr marL="0" indent="0" algn="l" defTabSz="1218915" rtl="0" eaLnBrk="1" latinLnBrk="0" hangingPunct="1">
              <a:spcBef>
                <a:spcPts val="0"/>
              </a:spcBef>
              <a:buFont typeface="Arial" panose="020B0604020202020204" pitchFamily="34" charset="0"/>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lgn="l" defTabSz="914400" rtl="0" eaLnBrk="1" latinLnBrk="0" hangingPunct="1">
              <a:spcBef>
                <a:spcPts val="0"/>
              </a:spcBef>
              <a:buFont typeface="Arial" panose="020B0604020202020204" pitchFamily="34" charset="0"/>
              <a:buNone/>
              <a:defRPr sz="2000" kern="1200">
                <a:solidFill>
                  <a:srgbClr val="767676"/>
                </a:solidFill>
                <a:latin typeface="+mn-lt"/>
                <a:ea typeface="+mn-ea"/>
                <a:cs typeface="+mn-cs"/>
              </a:defRPr>
            </a:lvl2pPr>
            <a:lvl3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3pPr>
            <a:lvl4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121891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olidFill>
                  <a:schemeClr val="tx1"/>
                </a:solidFill>
              </a:rPr>
              <a:t>Helping clients tell their financial story</a:t>
            </a:r>
          </a:p>
        </p:txBody>
      </p:sp>
      <p:sp>
        <p:nvSpPr>
          <p:cNvPr id="4" name="Graphic 2">
            <a:extLst>
              <a:ext uri="{FF2B5EF4-FFF2-40B4-BE49-F238E27FC236}">
                <a16:creationId xmlns:a16="http://schemas.microsoft.com/office/drawing/2014/main" id="{B4856FB6-0DA5-E368-336D-E5F481BAEDC2}"/>
              </a:ext>
            </a:extLst>
          </p:cNvPr>
          <p:cNvSpPr>
            <a:spLocks noChangeAspect="1"/>
          </p:cNvSpPr>
          <p:nvPr/>
        </p:nvSpPr>
        <p:spPr>
          <a:xfrm>
            <a:off x="914400" y="1371600"/>
            <a:ext cx="10515600" cy="4572000"/>
          </a:xfrm>
          <a:custGeom>
            <a:avLst/>
            <a:gdLst>
              <a:gd name="connsiteX0" fmla="*/ 942975 w 7886700"/>
              <a:gd name="connsiteY0" fmla="*/ 342900 h 3429000"/>
              <a:gd name="connsiteX1" fmla="*/ 7715250 w 7886700"/>
              <a:gd name="connsiteY1" fmla="*/ 342900 h 3429000"/>
              <a:gd name="connsiteX2" fmla="*/ 7886700 w 7886700"/>
              <a:gd name="connsiteY2" fmla="*/ 171450 h 3429000"/>
              <a:gd name="connsiteX3" fmla="*/ 7715250 w 7886700"/>
              <a:gd name="connsiteY3" fmla="*/ 0 h 3429000"/>
              <a:gd name="connsiteX4" fmla="*/ 942975 w 7886700"/>
              <a:gd name="connsiteY4" fmla="*/ 0 h 3429000"/>
              <a:gd name="connsiteX5" fmla="*/ 0 w 7886700"/>
              <a:gd name="connsiteY5" fmla="*/ 942975 h 3429000"/>
              <a:gd name="connsiteX6" fmla="*/ 942975 w 7886700"/>
              <a:gd name="connsiteY6" fmla="*/ 1885950 h 3429000"/>
              <a:gd name="connsiteX7" fmla="*/ 4371975 w 7886700"/>
              <a:gd name="connsiteY7" fmla="*/ 1885950 h 3429000"/>
              <a:gd name="connsiteX8" fmla="*/ 4972050 w 7886700"/>
              <a:gd name="connsiteY8" fmla="*/ 2486025 h 3429000"/>
              <a:gd name="connsiteX9" fmla="*/ 4371975 w 7886700"/>
              <a:gd name="connsiteY9" fmla="*/ 3086100 h 3429000"/>
              <a:gd name="connsiteX10" fmla="*/ 170498 w 7886700"/>
              <a:gd name="connsiteY10" fmla="*/ 3086100 h 3429000"/>
              <a:gd name="connsiteX11" fmla="*/ 360998 w 7886700"/>
              <a:gd name="connsiteY11" fmla="*/ 3257550 h 3429000"/>
              <a:gd name="connsiteX12" fmla="*/ 170498 w 7886700"/>
              <a:gd name="connsiteY12" fmla="*/ 3429000 h 3429000"/>
              <a:gd name="connsiteX13" fmla="*/ 4371975 w 7886700"/>
              <a:gd name="connsiteY13" fmla="*/ 3429000 h 3429000"/>
              <a:gd name="connsiteX14" fmla="*/ 5314950 w 7886700"/>
              <a:gd name="connsiteY14" fmla="*/ 2486025 h 3429000"/>
              <a:gd name="connsiteX15" fmla="*/ 4371975 w 7886700"/>
              <a:gd name="connsiteY15" fmla="*/ 1543050 h 3429000"/>
              <a:gd name="connsiteX16" fmla="*/ 942975 w 7886700"/>
              <a:gd name="connsiteY16" fmla="*/ 1543050 h 3429000"/>
              <a:gd name="connsiteX17" fmla="*/ 342900 w 7886700"/>
              <a:gd name="connsiteY17" fmla="*/ 942975 h 3429000"/>
              <a:gd name="connsiteX18" fmla="*/ 942975 w 7886700"/>
              <a:gd name="connsiteY18" fmla="*/ 342900 h 3429000"/>
              <a:gd name="connsiteX19" fmla="*/ 7321868 w 7886700"/>
              <a:gd name="connsiteY19" fmla="*/ 161925 h 3429000"/>
              <a:gd name="connsiteX20" fmla="*/ 7512368 w 7886700"/>
              <a:gd name="connsiteY20" fmla="*/ 161925 h 3429000"/>
              <a:gd name="connsiteX21" fmla="*/ 7512368 w 7886700"/>
              <a:gd name="connsiteY21" fmla="*/ 180975 h 3429000"/>
              <a:gd name="connsiteX22" fmla="*/ 7321868 w 7886700"/>
              <a:gd name="connsiteY22" fmla="*/ 180975 h 3429000"/>
              <a:gd name="connsiteX23" fmla="*/ 7321868 w 7886700"/>
              <a:gd name="connsiteY23" fmla="*/ 161925 h 3429000"/>
              <a:gd name="connsiteX24" fmla="*/ 6750368 w 7886700"/>
              <a:gd name="connsiteY24" fmla="*/ 161925 h 3429000"/>
              <a:gd name="connsiteX25" fmla="*/ 6940868 w 7886700"/>
              <a:gd name="connsiteY25" fmla="*/ 161925 h 3429000"/>
              <a:gd name="connsiteX26" fmla="*/ 6940868 w 7886700"/>
              <a:gd name="connsiteY26" fmla="*/ 180975 h 3429000"/>
              <a:gd name="connsiteX27" fmla="*/ 6750368 w 7886700"/>
              <a:gd name="connsiteY27" fmla="*/ 180975 h 3429000"/>
              <a:gd name="connsiteX28" fmla="*/ 6750368 w 7886700"/>
              <a:gd name="connsiteY28" fmla="*/ 161925 h 3429000"/>
              <a:gd name="connsiteX29" fmla="*/ 6178868 w 7886700"/>
              <a:gd name="connsiteY29" fmla="*/ 161925 h 3429000"/>
              <a:gd name="connsiteX30" fmla="*/ 6369368 w 7886700"/>
              <a:gd name="connsiteY30" fmla="*/ 161925 h 3429000"/>
              <a:gd name="connsiteX31" fmla="*/ 6369368 w 7886700"/>
              <a:gd name="connsiteY31" fmla="*/ 180975 h 3429000"/>
              <a:gd name="connsiteX32" fmla="*/ 6178868 w 7886700"/>
              <a:gd name="connsiteY32" fmla="*/ 180975 h 3429000"/>
              <a:gd name="connsiteX33" fmla="*/ 6178868 w 7886700"/>
              <a:gd name="connsiteY33" fmla="*/ 161925 h 3429000"/>
              <a:gd name="connsiteX34" fmla="*/ 5607368 w 7886700"/>
              <a:gd name="connsiteY34" fmla="*/ 161925 h 3429000"/>
              <a:gd name="connsiteX35" fmla="*/ 5797868 w 7886700"/>
              <a:gd name="connsiteY35" fmla="*/ 161925 h 3429000"/>
              <a:gd name="connsiteX36" fmla="*/ 5797868 w 7886700"/>
              <a:gd name="connsiteY36" fmla="*/ 180975 h 3429000"/>
              <a:gd name="connsiteX37" fmla="*/ 5607368 w 7886700"/>
              <a:gd name="connsiteY37" fmla="*/ 180975 h 3429000"/>
              <a:gd name="connsiteX38" fmla="*/ 5607368 w 7886700"/>
              <a:gd name="connsiteY38" fmla="*/ 161925 h 3429000"/>
              <a:gd name="connsiteX39" fmla="*/ 5035868 w 7886700"/>
              <a:gd name="connsiteY39" fmla="*/ 161925 h 3429000"/>
              <a:gd name="connsiteX40" fmla="*/ 5226368 w 7886700"/>
              <a:gd name="connsiteY40" fmla="*/ 161925 h 3429000"/>
              <a:gd name="connsiteX41" fmla="*/ 5226368 w 7886700"/>
              <a:gd name="connsiteY41" fmla="*/ 180975 h 3429000"/>
              <a:gd name="connsiteX42" fmla="*/ 5035868 w 7886700"/>
              <a:gd name="connsiteY42" fmla="*/ 180975 h 3429000"/>
              <a:gd name="connsiteX43" fmla="*/ 5035868 w 7886700"/>
              <a:gd name="connsiteY43" fmla="*/ 161925 h 3429000"/>
              <a:gd name="connsiteX44" fmla="*/ 4464368 w 7886700"/>
              <a:gd name="connsiteY44" fmla="*/ 161925 h 3429000"/>
              <a:gd name="connsiteX45" fmla="*/ 4654868 w 7886700"/>
              <a:gd name="connsiteY45" fmla="*/ 161925 h 3429000"/>
              <a:gd name="connsiteX46" fmla="*/ 4654868 w 7886700"/>
              <a:gd name="connsiteY46" fmla="*/ 180975 h 3429000"/>
              <a:gd name="connsiteX47" fmla="*/ 4464368 w 7886700"/>
              <a:gd name="connsiteY47" fmla="*/ 180975 h 3429000"/>
              <a:gd name="connsiteX48" fmla="*/ 4464368 w 7886700"/>
              <a:gd name="connsiteY48" fmla="*/ 161925 h 3429000"/>
              <a:gd name="connsiteX49" fmla="*/ 3892868 w 7886700"/>
              <a:gd name="connsiteY49" fmla="*/ 161925 h 3429000"/>
              <a:gd name="connsiteX50" fmla="*/ 4083368 w 7886700"/>
              <a:gd name="connsiteY50" fmla="*/ 161925 h 3429000"/>
              <a:gd name="connsiteX51" fmla="*/ 4083368 w 7886700"/>
              <a:gd name="connsiteY51" fmla="*/ 180975 h 3429000"/>
              <a:gd name="connsiteX52" fmla="*/ 3892868 w 7886700"/>
              <a:gd name="connsiteY52" fmla="*/ 180975 h 3429000"/>
              <a:gd name="connsiteX53" fmla="*/ 3892868 w 7886700"/>
              <a:gd name="connsiteY53" fmla="*/ 161925 h 3429000"/>
              <a:gd name="connsiteX54" fmla="*/ 3321368 w 7886700"/>
              <a:gd name="connsiteY54" fmla="*/ 161925 h 3429000"/>
              <a:gd name="connsiteX55" fmla="*/ 3511868 w 7886700"/>
              <a:gd name="connsiteY55" fmla="*/ 161925 h 3429000"/>
              <a:gd name="connsiteX56" fmla="*/ 3511868 w 7886700"/>
              <a:gd name="connsiteY56" fmla="*/ 180975 h 3429000"/>
              <a:gd name="connsiteX57" fmla="*/ 3321368 w 7886700"/>
              <a:gd name="connsiteY57" fmla="*/ 180975 h 3429000"/>
              <a:gd name="connsiteX58" fmla="*/ 3321368 w 7886700"/>
              <a:gd name="connsiteY58" fmla="*/ 161925 h 3429000"/>
              <a:gd name="connsiteX59" fmla="*/ 2749868 w 7886700"/>
              <a:gd name="connsiteY59" fmla="*/ 161925 h 3429000"/>
              <a:gd name="connsiteX60" fmla="*/ 2940368 w 7886700"/>
              <a:gd name="connsiteY60" fmla="*/ 161925 h 3429000"/>
              <a:gd name="connsiteX61" fmla="*/ 2940368 w 7886700"/>
              <a:gd name="connsiteY61" fmla="*/ 180975 h 3429000"/>
              <a:gd name="connsiteX62" fmla="*/ 2749868 w 7886700"/>
              <a:gd name="connsiteY62" fmla="*/ 180975 h 3429000"/>
              <a:gd name="connsiteX63" fmla="*/ 2749868 w 7886700"/>
              <a:gd name="connsiteY63" fmla="*/ 161925 h 3429000"/>
              <a:gd name="connsiteX64" fmla="*/ 2178368 w 7886700"/>
              <a:gd name="connsiteY64" fmla="*/ 161925 h 3429000"/>
              <a:gd name="connsiteX65" fmla="*/ 2368868 w 7886700"/>
              <a:gd name="connsiteY65" fmla="*/ 161925 h 3429000"/>
              <a:gd name="connsiteX66" fmla="*/ 2368868 w 7886700"/>
              <a:gd name="connsiteY66" fmla="*/ 180975 h 3429000"/>
              <a:gd name="connsiteX67" fmla="*/ 2178368 w 7886700"/>
              <a:gd name="connsiteY67" fmla="*/ 180975 h 3429000"/>
              <a:gd name="connsiteX68" fmla="*/ 2178368 w 7886700"/>
              <a:gd name="connsiteY68" fmla="*/ 161925 h 3429000"/>
              <a:gd name="connsiteX69" fmla="*/ 1606868 w 7886700"/>
              <a:gd name="connsiteY69" fmla="*/ 161925 h 3429000"/>
              <a:gd name="connsiteX70" fmla="*/ 1797368 w 7886700"/>
              <a:gd name="connsiteY70" fmla="*/ 161925 h 3429000"/>
              <a:gd name="connsiteX71" fmla="*/ 1797368 w 7886700"/>
              <a:gd name="connsiteY71" fmla="*/ 180975 h 3429000"/>
              <a:gd name="connsiteX72" fmla="*/ 1606868 w 7886700"/>
              <a:gd name="connsiteY72" fmla="*/ 180975 h 3429000"/>
              <a:gd name="connsiteX73" fmla="*/ 1606868 w 7886700"/>
              <a:gd name="connsiteY73" fmla="*/ 161925 h 3429000"/>
              <a:gd name="connsiteX74" fmla="*/ 1035368 w 7886700"/>
              <a:gd name="connsiteY74" fmla="*/ 161925 h 3429000"/>
              <a:gd name="connsiteX75" fmla="*/ 1225868 w 7886700"/>
              <a:gd name="connsiteY75" fmla="*/ 161925 h 3429000"/>
              <a:gd name="connsiteX76" fmla="*/ 1225868 w 7886700"/>
              <a:gd name="connsiteY76" fmla="*/ 180975 h 3429000"/>
              <a:gd name="connsiteX77" fmla="*/ 1035368 w 7886700"/>
              <a:gd name="connsiteY77" fmla="*/ 180975 h 3429000"/>
              <a:gd name="connsiteX78" fmla="*/ 1035368 w 7886700"/>
              <a:gd name="connsiteY78" fmla="*/ 161925 h 3429000"/>
              <a:gd name="connsiteX79" fmla="*/ 932498 w 7886700"/>
              <a:gd name="connsiteY79" fmla="*/ 3267075 h 3429000"/>
              <a:gd name="connsiteX80" fmla="*/ 741998 w 7886700"/>
              <a:gd name="connsiteY80" fmla="*/ 3267075 h 3429000"/>
              <a:gd name="connsiteX81" fmla="*/ 741998 w 7886700"/>
              <a:gd name="connsiteY81" fmla="*/ 3248025 h 3429000"/>
              <a:gd name="connsiteX82" fmla="*/ 932498 w 7886700"/>
              <a:gd name="connsiteY82" fmla="*/ 3248025 h 3429000"/>
              <a:gd name="connsiteX83" fmla="*/ 932498 w 7886700"/>
              <a:gd name="connsiteY83" fmla="*/ 3267075 h 3429000"/>
              <a:gd name="connsiteX84" fmla="*/ 1503998 w 7886700"/>
              <a:gd name="connsiteY84" fmla="*/ 3267075 h 3429000"/>
              <a:gd name="connsiteX85" fmla="*/ 1313498 w 7886700"/>
              <a:gd name="connsiteY85" fmla="*/ 3267075 h 3429000"/>
              <a:gd name="connsiteX86" fmla="*/ 1313498 w 7886700"/>
              <a:gd name="connsiteY86" fmla="*/ 3248025 h 3429000"/>
              <a:gd name="connsiteX87" fmla="*/ 1503998 w 7886700"/>
              <a:gd name="connsiteY87" fmla="*/ 3248025 h 3429000"/>
              <a:gd name="connsiteX88" fmla="*/ 1503998 w 7886700"/>
              <a:gd name="connsiteY88" fmla="*/ 3267075 h 3429000"/>
              <a:gd name="connsiteX89" fmla="*/ 2075498 w 7886700"/>
              <a:gd name="connsiteY89" fmla="*/ 3267075 h 3429000"/>
              <a:gd name="connsiteX90" fmla="*/ 1884998 w 7886700"/>
              <a:gd name="connsiteY90" fmla="*/ 3267075 h 3429000"/>
              <a:gd name="connsiteX91" fmla="*/ 1884998 w 7886700"/>
              <a:gd name="connsiteY91" fmla="*/ 3248025 h 3429000"/>
              <a:gd name="connsiteX92" fmla="*/ 2075498 w 7886700"/>
              <a:gd name="connsiteY92" fmla="*/ 3248025 h 3429000"/>
              <a:gd name="connsiteX93" fmla="*/ 2075498 w 7886700"/>
              <a:gd name="connsiteY93" fmla="*/ 3267075 h 3429000"/>
              <a:gd name="connsiteX94" fmla="*/ 2646998 w 7886700"/>
              <a:gd name="connsiteY94" fmla="*/ 3267075 h 3429000"/>
              <a:gd name="connsiteX95" fmla="*/ 2456498 w 7886700"/>
              <a:gd name="connsiteY95" fmla="*/ 3267075 h 3429000"/>
              <a:gd name="connsiteX96" fmla="*/ 2456498 w 7886700"/>
              <a:gd name="connsiteY96" fmla="*/ 3248025 h 3429000"/>
              <a:gd name="connsiteX97" fmla="*/ 2646998 w 7886700"/>
              <a:gd name="connsiteY97" fmla="*/ 3248025 h 3429000"/>
              <a:gd name="connsiteX98" fmla="*/ 2646998 w 7886700"/>
              <a:gd name="connsiteY98" fmla="*/ 3267075 h 3429000"/>
              <a:gd name="connsiteX99" fmla="*/ 3218498 w 7886700"/>
              <a:gd name="connsiteY99" fmla="*/ 3267075 h 3429000"/>
              <a:gd name="connsiteX100" fmla="*/ 3027998 w 7886700"/>
              <a:gd name="connsiteY100" fmla="*/ 3267075 h 3429000"/>
              <a:gd name="connsiteX101" fmla="*/ 3027998 w 7886700"/>
              <a:gd name="connsiteY101" fmla="*/ 3248025 h 3429000"/>
              <a:gd name="connsiteX102" fmla="*/ 3218498 w 7886700"/>
              <a:gd name="connsiteY102" fmla="*/ 3248025 h 3429000"/>
              <a:gd name="connsiteX103" fmla="*/ 3218498 w 7886700"/>
              <a:gd name="connsiteY103" fmla="*/ 3267075 h 3429000"/>
              <a:gd name="connsiteX104" fmla="*/ 3789998 w 7886700"/>
              <a:gd name="connsiteY104" fmla="*/ 3267075 h 3429000"/>
              <a:gd name="connsiteX105" fmla="*/ 3599498 w 7886700"/>
              <a:gd name="connsiteY105" fmla="*/ 3267075 h 3429000"/>
              <a:gd name="connsiteX106" fmla="*/ 3599498 w 7886700"/>
              <a:gd name="connsiteY106" fmla="*/ 3248025 h 3429000"/>
              <a:gd name="connsiteX107" fmla="*/ 3789998 w 7886700"/>
              <a:gd name="connsiteY107" fmla="*/ 3248025 h 3429000"/>
              <a:gd name="connsiteX108" fmla="*/ 3789998 w 7886700"/>
              <a:gd name="connsiteY108" fmla="*/ 3267075 h 3429000"/>
              <a:gd name="connsiteX109" fmla="*/ 4361498 w 7886700"/>
              <a:gd name="connsiteY109" fmla="*/ 3267075 h 3429000"/>
              <a:gd name="connsiteX110" fmla="*/ 4170998 w 7886700"/>
              <a:gd name="connsiteY110" fmla="*/ 3267075 h 3429000"/>
              <a:gd name="connsiteX111" fmla="*/ 4170998 w 7886700"/>
              <a:gd name="connsiteY111" fmla="*/ 3248025 h 3429000"/>
              <a:gd name="connsiteX112" fmla="*/ 4361498 w 7886700"/>
              <a:gd name="connsiteY112" fmla="*/ 3248025 h 3429000"/>
              <a:gd name="connsiteX113" fmla="*/ 4361498 w 7886700"/>
              <a:gd name="connsiteY113" fmla="*/ 3267075 h 3429000"/>
              <a:gd name="connsiteX114" fmla="*/ 4732973 w 7886700"/>
              <a:gd name="connsiteY114" fmla="*/ 3179445 h 3429000"/>
              <a:gd name="connsiteX115" fmla="*/ 4724400 w 7886700"/>
              <a:gd name="connsiteY115" fmla="*/ 3162300 h 3429000"/>
              <a:gd name="connsiteX116" fmla="*/ 4878705 w 7886700"/>
              <a:gd name="connsiteY116" fmla="*/ 3055620 h 3429000"/>
              <a:gd name="connsiteX117" fmla="*/ 4891088 w 7886700"/>
              <a:gd name="connsiteY117" fmla="*/ 3069908 h 3429000"/>
              <a:gd name="connsiteX118" fmla="*/ 4732973 w 7886700"/>
              <a:gd name="connsiteY118" fmla="*/ 3179445 h 3429000"/>
              <a:gd name="connsiteX119" fmla="*/ 5149215 w 7886700"/>
              <a:gd name="connsiteY119" fmla="*/ 2566988 h 3429000"/>
              <a:gd name="connsiteX120" fmla="*/ 5106353 w 7886700"/>
              <a:gd name="connsiteY120" fmla="*/ 2754630 h 3429000"/>
              <a:gd name="connsiteX121" fmla="*/ 5088255 w 7886700"/>
              <a:gd name="connsiteY121" fmla="*/ 2747963 h 3429000"/>
              <a:gd name="connsiteX122" fmla="*/ 5130165 w 7886700"/>
              <a:gd name="connsiteY122" fmla="*/ 2565083 h 3429000"/>
              <a:gd name="connsiteX123" fmla="*/ 5149215 w 7886700"/>
              <a:gd name="connsiteY123" fmla="*/ 2566988 h 3429000"/>
              <a:gd name="connsiteX124" fmla="*/ 4999673 w 7886700"/>
              <a:gd name="connsiteY124" fmla="*/ 2021205 h 3429000"/>
              <a:gd name="connsiteX125" fmla="*/ 5093970 w 7886700"/>
              <a:gd name="connsiteY125" fmla="*/ 2188845 h 3429000"/>
              <a:gd name="connsiteX126" fmla="*/ 5076825 w 7886700"/>
              <a:gd name="connsiteY126" fmla="*/ 2196465 h 3429000"/>
              <a:gd name="connsiteX127" fmla="*/ 4984433 w 7886700"/>
              <a:gd name="connsiteY127" fmla="*/ 2032635 h 3429000"/>
              <a:gd name="connsiteX128" fmla="*/ 4999673 w 7886700"/>
              <a:gd name="connsiteY128" fmla="*/ 2021205 h 3429000"/>
              <a:gd name="connsiteX129" fmla="*/ 4522470 w 7886700"/>
              <a:gd name="connsiteY129" fmla="*/ 1719263 h 3429000"/>
              <a:gd name="connsiteX130" fmla="*/ 4705350 w 7886700"/>
              <a:gd name="connsiteY130" fmla="*/ 1779270 h 3429000"/>
              <a:gd name="connsiteX131" fmla="*/ 4696778 w 7886700"/>
              <a:gd name="connsiteY131" fmla="*/ 1796415 h 3429000"/>
              <a:gd name="connsiteX132" fmla="*/ 4518660 w 7886700"/>
              <a:gd name="connsiteY132" fmla="*/ 1738313 h 3429000"/>
              <a:gd name="connsiteX133" fmla="*/ 4522470 w 7886700"/>
              <a:gd name="connsiteY133" fmla="*/ 1719263 h 3429000"/>
              <a:gd name="connsiteX134" fmla="*/ 3950018 w 7886700"/>
              <a:gd name="connsiteY134" fmla="*/ 1704975 h 3429000"/>
              <a:gd name="connsiteX135" fmla="*/ 4140518 w 7886700"/>
              <a:gd name="connsiteY135" fmla="*/ 1704975 h 3429000"/>
              <a:gd name="connsiteX136" fmla="*/ 4140518 w 7886700"/>
              <a:gd name="connsiteY136" fmla="*/ 1724025 h 3429000"/>
              <a:gd name="connsiteX137" fmla="*/ 3950018 w 7886700"/>
              <a:gd name="connsiteY137" fmla="*/ 1724025 h 3429000"/>
              <a:gd name="connsiteX138" fmla="*/ 3950018 w 7886700"/>
              <a:gd name="connsiteY138" fmla="*/ 1704975 h 3429000"/>
              <a:gd name="connsiteX139" fmla="*/ 3378518 w 7886700"/>
              <a:gd name="connsiteY139" fmla="*/ 1704975 h 3429000"/>
              <a:gd name="connsiteX140" fmla="*/ 3569018 w 7886700"/>
              <a:gd name="connsiteY140" fmla="*/ 1704975 h 3429000"/>
              <a:gd name="connsiteX141" fmla="*/ 3569018 w 7886700"/>
              <a:gd name="connsiteY141" fmla="*/ 1724025 h 3429000"/>
              <a:gd name="connsiteX142" fmla="*/ 3378518 w 7886700"/>
              <a:gd name="connsiteY142" fmla="*/ 1724025 h 3429000"/>
              <a:gd name="connsiteX143" fmla="*/ 3378518 w 7886700"/>
              <a:gd name="connsiteY143" fmla="*/ 1704975 h 3429000"/>
              <a:gd name="connsiteX144" fmla="*/ 2807018 w 7886700"/>
              <a:gd name="connsiteY144" fmla="*/ 1704975 h 3429000"/>
              <a:gd name="connsiteX145" fmla="*/ 2997518 w 7886700"/>
              <a:gd name="connsiteY145" fmla="*/ 1704975 h 3429000"/>
              <a:gd name="connsiteX146" fmla="*/ 2997518 w 7886700"/>
              <a:gd name="connsiteY146" fmla="*/ 1724025 h 3429000"/>
              <a:gd name="connsiteX147" fmla="*/ 2807018 w 7886700"/>
              <a:gd name="connsiteY147" fmla="*/ 1724025 h 3429000"/>
              <a:gd name="connsiteX148" fmla="*/ 2807018 w 7886700"/>
              <a:gd name="connsiteY148" fmla="*/ 1704975 h 3429000"/>
              <a:gd name="connsiteX149" fmla="*/ 2235518 w 7886700"/>
              <a:gd name="connsiteY149" fmla="*/ 1704975 h 3429000"/>
              <a:gd name="connsiteX150" fmla="*/ 2426018 w 7886700"/>
              <a:gd name="connsiteY150" fmla="*/ 1704975 h 3429000"/>
              <a:gd name="connsiteX151" fmla="*/ 2426018 w 7886700"/>
              <a:gd name="connsiteY151" fmla="*/ 1724025 h 3429000"/>
              <a:gd name="connsiteX152" fmla="*/ 2235518 w 7886700"/>
              <a:gd name="connsiteY152" fmla="*/ 1724025 h 3429000"/>
              <a:gd name="connsiteX153" fmla="*/ 2235518 w 7886700"/>
              <a:gd name="connsiteY153" fmla="*/ 1704975 h 3429000"/>
              <a:gd name="connsiteX154" fmla="*/ 1664018 w 7886700"/>
              <a:gd name="connsiteY154" fmla="*/ 1704975 h 3429000"/>
              <a:gd name="connsiteX155" fmla="*/ 1854518 w 7886700"/>
              <a:gd name="connsiteY155" fmla="*/ 1704975 h 3429000"/>
              <a:gd name="connsiteX156" fmla="*/ 1854518 w 7886700"/>
              <a:gd name="connsiteY156" fmla="*/ 1724025 h 3429000"/>
              <a:gd name="connsiteX157" fmla="*/ 1664018 w 7886700"/>
              <a:gd name="connsiteY157" fmla="*/ 1724025 h 3429000"/>
              <a:gd name="connsiteX158" fmla="*/ 1664018 w 7886700"/>
              <a:gd name="connsiteY158" fmla="*/ 1704975 h 3429000"/>
              <a:gd name="connsiteX159" fmla="*/ 1092518 w 7886700"/>
              <a:gd name="connsiteY159" fmla="*/ 1704975 h 3429000"/>
              <a:gd name="connsiteX160" fmla="*/ 1283018 w 7886700"/>
              <a:gd name="connsiteY160" fmla="*/ 1704975 h 3429000"/>
              <a:gd name="connsiteX161" fmla="*/ 1283018 w 7886700"/>
              <a:gd name="connsiteY161" fmla="*/ 1724025 h 3429000"/>
              <a:gd name="connsiteX162" fmla="*/ 1092518 w 7886700"/>
              <a:gd name="connsiteY162" fmla="*/ 1724025 h 3429000"/>
              <a:gd name="connsiteX163" fmla="*/ 1092518 w 7886700"/>
              <a:gd name="connsiteY163" fmla="*/ 1704975 h 3429000"/>
              <a:gd name="connsiteX164" fmla="*/ 546735 w 7886700"/>
              <a:gd name="connsiteY164" fmla="*/ 1593533 h 3429000"/>
              <a:gd name="connsiteX165" fmla="*/ 718185 w 7886700"/>
              <a:gd name="connsiteY165" fmla="*/ 1670685 h 3429000"/>
              <a:gd name="connsiteX166" fmla="*/ 712470 w 7886700"/>
              <a:gd name="connsiteY166" fmla="*/ 1688783 h 3429000"/>
              <a:gd name="connsiteX167" fmla="*/ 537210 w 7886700"/>
              <a:gd name="connsiteY167" fmla="*/ 1609725 h 3429000"/>
              <a:gd name="connsiteX168" fmla="*/ 546735 w 7886700"/>
              <a:gd name="connsiteY168" fmla="*/ 1593533 h 3429000"/>
              <a:gd name="connsiteX169" fmla="*/ 241935 w 7886700"/>
              <a:gd name="connsiteY169" fmla="*/ 598170 h 3429000"/>
              <a:gd name="connsiteX170" fmla="*/ 259080 w 7886700"/>
              <a:gd name="connsiteY170" fmla="*/ 606743 h 3429000"/>
              <a:gd name="connsiteX171" fmla="*/ 198120 w 7886700"/>
              <a:gd name="connsiteY171" fmla="*/ 783908 h 3429000"/>
              <a:gd name="connsiteX172" fmla="*/ 179070 w 7886700"/>
              <a:gd name="connsiteY172" fmla="*/ 780098 h 3429000"/>
              <a:gd name="connsiteX173" fmla="*/ 241935 w 7886700"/>
              <a:gd name="connsiteY173" fmla="*/ 598170 h 3429000"/>
              <a:gd name="connsiteX174" fmla="*/ 268605 w 7886700"/>
              <a:gd name="connsiteY174" fmla="*/ 1338263 h 3429000"/>
              <a:gd name="connsiteX175" fmla="*/ 192405 w 7886700"/>
              <a:gd name="connsiteY175" fmla="*/ 1162050 h 3429000"/>
              <a:gd name="connsiteX176" fmla="*/ 210503 w 7886700"/>
              <a:gd name="connsiteY176" fmla="*/ 1156335 h 3429000"/>
              <a:gd name="connsiteX177" fmla="*/ 284798 w 7886700"/>
              <a:gd name="connsiteY177" fmla="*/ 1328738 h 3429000"/>
              <a:gd name="connsiteX178" fmla="*/ 268605 w 7886700"/>
              <a:gd name="connsiteY178" fmla="*/ 1338263 h 3429000"/>
              <a:gd name="connsiteX179" fmla="*/ 488633 w 7886700"/>
              <a:gd name="connsiteY179" fmla="*/ 307658 h 3429000"/>
              <a:gd name="connsiteX180" fmla="*/ 657225 w 7886700"/>
              <a:gd name="connsiteY180" fmla="*/ 216218 h 3429000"/>
              <a:gd name="connsiteX181" fmla="*/ 663893 w 7886700"/>
              <a:gd name="connsiteY181" fmla="*/ 234315 h 3429000"/>
              <a:gd name="connsiteX182" fmla="*/ 499110 w 7886700"/>
              <a:gd name="connsiteY182" fmla="*/ 323850 h 3429000"/>
              <a:gd name="connsiteX183" fmla="*/ 488633 w 7886700"/>
              <a:gd name="connsiteY183" fmla="*/ 307658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7886700" h="3429000">
                <a:moveTo>
                  <a:pt x="942975" y="342900"/>
                </a:moveTo>
                <a:lnTo>
                  <a:pt x="7715250" y="342900"/>
                </a:lnTo>
                <a:lnTo>
                  <a:pt x="7886700" y="171450"/>
                </a:lnTo>
                <a:lnTo>
                  <a:pt x="7715250" y="0"/>
                </a:lnTo>
                <a:lnTo>
                  <a:pt x="942975" y="0"/>
                </a:lnTo>
                <a:cubicBezTo>
                  <a:pt x="422910" y="0"/>
                  <a:pt x="0" y="422910"/>
                  <a:pt x="0" y="942975"/>
                </a:cubicBezTo>
                <a:cubicBezTo>
                  <a:pt x="0" y="1463040"/>
                  <a:pt x="422910" y="1885950"/>
                  <a:pt x="942975" y="1885950"/>
                </a:cubicBezTo>
                <a:lnTo>
                  <a:pt x="4371975" y="1885950"/>
                </a:lnTo>
                <a:cubicBezTo>
                  <a:pt x="4702493" y="1885950"/>
                  <a:pt x="4972050" y="2155508"/>
                  <a:pt x="4972050" y="2486025"/>
                </a:cubicBezTo>
                <a:cubicBezTo>
                  <a:pt x="4972050" y="2816543"/>
                  <a:pt x="4702493" y="3086100"/>
                  <a:pt x="4371975" y="3086100"/>
                </a:cubicBezTo>
                <a:lnTo>
                  <a:pt x="170498" y="3086100"/>
                </a:lnTo>
                <a:lnTo>
                  <a:pt x="360998" y="3257550"/>
                </a:lnTo>
                <a:lnTo>
                  <a:pt x="170498" y="3429000"/>
                </a:lnTo>
                <a:lnTo>
                  <a:pt x="4371975" y="3429000"/>
                </a:lnTo>
                <a:cubicBezTo>
                  <a:pt x="4892040" y="3429000"/>
                  <a:pt x="5314950" y="3006090"/>
                  <a:pt x="5314950" y="2486025"/>
                </a:cubicBezTo>
                <a:cubicBezTo>
                  <a:pt x="5314950" y="1965960"/>
                  <a:pt x="4892040" y="1543050"/>
                  <a:pt x="4371975" y="1543050"/>
                </a:cubicBezTo>
                <a:lnTo>
                  <a:pt x="942975" y="1543050"/>
                </a:lnTo>
                <a:cubicBezTo>
                  <a:pt x="612458" y="1543050"/>
                  <a:pt x="342900" y="1273493"/>
                  <a:pt x="342900" y="942975"/>
                </a:cubicBezTo>
                <a:cubicBezTo>
                  <a:pt x="342900" y="612458"/>
                  <a:pt x="612458" y="342900"/>
                  <a:pt x="942975" y="342900"/>
                </a:cubicBezTo>
                <a:close/>
                <a:moveTo>
                  <a:pt x="7321868" y="161925"/>
                </a:moveTo>
                <a:lnTo>
                  <a:pt x="7512368" y="161925"/>
                </a:lnTo>
                <a:lnTo>
                  <a:pt x="7512368" y="180975"/>
                </a:lnTo>
                <a:lnTo>
                  <a:pt x="7321868" y="180975"/>
                </a:lnTo>
                <a:lnTo>
                  <a:pt x="7321868" y="161925"/>
                </a:lnTo>
                <a:close/>
                <a:moveTo>
                  <a:pt x="6750368" y="161925"/>
                </a:moveTo>
                <a:lnTo>
                  <a:pt x="6940868" y="161925"/>
                </a:lnTo>
                <a:lnTo>
                  <a:pt x="6940868" y="180975"/>
                </a:lnTo>
                <a:lnTo>
                  <a:pt x="6750368" y="180975"/>
                </a:lnTo>
                <a:lnTo>
                  <a:pt x="6750368" y="161925"/>
                </a:lnTo>
                <a:close/>
                <a:moveTo>
                  <a:pt x="6178868" y="161925"/>
                </a:moveTo>
                <a:lnTo>
                  <a:pt x="6369368" y="161925"/>
                </a:lnTo>
                <a:lnTo>
                  <a:pt x="6369368" y="180975"/>
                </a:lnTo>
                <a:lnTo>
                  <a:pt x="6178868" y="180975"/>
                </a:lnTo>
                <a:lnTo>
                  <a:pt x="6178868" y="161925"/>
                </a:lnTo>
                <a:close/>
                <a:moveTo>
                  <a:pt x="5607368" y="161925"/>
                </a:moveTo>
                <a:lnTo>
                  <a:pt x="5797868" y="161925"/>
                </a:lnTo>
                <a:lnTo>
                  <a:pt x="5797868" y="180975"/>
                </a:lnTo>
                <a:lnTo>
                  <a:pt x="5607368" y="180975"/>
                </a:lnTo>
                <a:lnTo>
                  <a:pt x="5607368" y="161925"/>
                </a:lnTo>
                <a:close/>
                <a:moveTo>
                  <a:pt x="5035868" y="161925"/>
                </a:moveTo>
                <a:lnTo>
                  <a:pt x="5226368" y="161925"/>
                </a:lnTo>
                <a:lnTo>
                  <a:pt x="5226368" y="180975"/>
                </a:lnTo>
                <a:lnTo>
                  <a:pt x="5035868" y="180975"/>
                </a:lnTo>
                <a:lnTo>
                  <a:pt x="5035868" y="161925"/>
                </a:lnTo>
                <a:close/>
                <a:moveTo>
                  <a:pt x="4464368" y="161925"/>
                </a:moveTo>
                <a:lnTo>
                  <a:pt x="4654868" y="161925"/>
                </a:lnTo>
                <a:lnTo>
                  <a:pt x="4654868" y="180975"/>
                </a:lnTo>
                <a:lnTo>
                  <a:pt x="4464368" y="180975"/>
                </a:lnTo>
                <a:lnTo>
                  <a:pt x="4464368" y="161925"/>
                </a:lnTo>
                <a:close/>
                <a:moveTo>
                  <a:pt x="3892868" y="161925"/>
                </a:moveTo>
                <a:lnTo>
                  <a:pt x="4083368" y="161925"/>
                </a:lnTo>
                <a:lnTo>
                  <a:pt x="4083368" y="180975"/>
                </a:lnTo>
                <a:lnTo>
                  <a:pt x="3892868" y="180975"/>
                </a:lnTo>
                <a:lnTo>
                  <a:pt x="3892868" y="161925"/>
                </a:lnTo>
                <a:close/>
                <a:moveTo>
                  <a:pt x="3321368" y="161925"/>
                </a:moveTo>
                <a:lnTo>
                  <a:pt x="3511868" y="161925"/>
                </a:lnTo>
                <a:lnTo>
                  <a:pt x="3511868" y="180975"/>
                </a:lnTo>
                <a:lnTo>
                  <a:pt x="3321368" y="180975"/>
                </a:lnTo>
                <a:lnTo>
                  <a:pt x="3321368" y="161925"/>
                </a:lnTo>
                <a:close/>
                <a:moveTo>
                  <a:pt x="2749868" y="161925"/>
                </a:moveTo>
                <a:lnTo>
                  <a:pt x="2940368" y="161925"/>
                </a:lnTo>
                <a:lnTo>
                  <a:pt x="2940368" y="180975"/>
                </a:lnTo>
                <a:lnTo>
                  <a:pt x="2749868" y="180975"/>
                </a:lnTo>
                <a:lnTo>
                  <a:pt x="2749868" y="161925"/>
                </a:lnTo>
                <a:close/>
                <a:moveTo>
                  <a:pt x="2178368" y="161925"/>
                </a:moveTo>
                <a:lnTo>
                  <a:pt x="2368868" y="161925"/>
                </a:lnTo>
                <a:lnTo>
                  <a:pt x="2368868" y="180975"/>
                </a:lnTo>
                <a:lnTo>
                  <a:pt x="2178368" y="180975"/>
                </a:lnTo>
                <a:lnTo>
                  <a:pt x="2178368" y="161925"/>
                </a:lnTo>
                <a:close/>
                <a:moveTo>
                  <a:pt x="1606868" y="161925"/>
                </a:moveTo>
                <a:lnTo>
                  <a:pt x="1797368" y="161925"/>
                </a:lnTo>
                <a:lnTo>
                  <a:pt x="1797368" y="180975"/>
                </a:lnTo>
                <a:lnTo>
                  <a:pt x="1606868" y="180975"/>
                </a:lnTo>
                <a:lnTo>
                  <a:pt x="1606868" y="161925"/>
                </a:lnTo>
                <a:close/>
                <a:moveTo>
                  <a:pt x="1035368" y="161925"/>
                </a:moveTo>
                <a:lnTo>
                  <a:pt x="1225868" y="161925"/>
                </a:lnTo>
                <a:lnTo>
                  <a:pt x="1225868" y="180975"/>
                </a:lnTo>
                <a:lnTo>
                  <a:pt x="1035368" y="180975"/>
                </a:lnTo>
                <a:lnTo>
                  <a:pt x="1035368" y="161925"/>
                </a:lnTo>
                <a:close/>
                <a:moveTo>
                  <a:pt x="932498" y="3267075"/>
                </a:moveTo>
                <a:lnTo>
                  <a:pt x="741998" y="3267075"/>
                </a:lnTo>
                <a:lnTo>
                  <a:pt x="741998" y="3248025"/>
                </a:lnTo>
                <a:lnTo>
                  <a:pt x="932498" y="3248025"/>
                </a:lnTo>
                <a:lnTo>
                  <a:pt x="932498" y="3267075"/>
                </a:lnTo>
                <a:close/>
                <a:moveTo>
                  <a:pt x="1503998" y="3267075"/>
                </a:moveTo>
                <a:lnTo>
                  <a:pt x="1313498" y="3267075"/>
                </a:lnTo>
                <a:lnTo>
                  <a:pt x="1313498" y="3248025"/>
                </a:lnTo>
                <a:lnTo>
                  <a:pt x="1503998" y="3248025"/>
                </a:lnTo>
                <a:lnTo>
                  <a:pt x="1503998" y="3267075"/>
                </a:lnTo>
                <a:close/>
                <a:moveTo>
                  <a:pt x="2075498" y="3267075"/>
                </a:moveTo>
                <a:lnTo>
                  <a:pt x="1884998" y="3267075"/>
                </a:lnTo>
                <a:lnTo>
                  <a:pt x="1884998" y="3248025"/>
                </a:lnTo>
                <a:lnTo>
                  <a:pt x="2075498" y="3248025"/>
                </a:lnTo>
                <a:lnTo>
                  <a:pt x="2075498" y="3267075"/>
                </a:lnTo>
                <a:close/>
                <a:moveTo>
                  <a:pt x="2646998" y="3267075"/>
                </a:moveTo>
                <a:lnTo>
                  <a:pt x="2456498" y="3267075"/>
                </a:lnTo>
                <a:lnTo>
                  <a:pt x="2456498" y="3248025"/>
                </a:lnTo>
                <a:lnTo>
                  <a:pt x="2646998" y="3248025"/>
                </a:lnTo>
                <a:lnTo>
                  <a:pt x="2646998" y="3267075"/>
                </a:lnTo>
                <a:close/>
                <a:moveTo>
                  <a:pt x="3218498" y="3267075"/>
                </a:moveTo>
                <a:lnTo>
                  <a:pt x="3027998" y="3267075"/>
                </a:lnTo>
                <a:lnTo>
                  <a:pt x="3027998" y="3248025"/>
                </a:lnTo>
                <a:lnTo>
                  <a:pt x="3218498" y="3248025"/>
                </a:lnTo>
                <a:lnTo>
                  <a:pt x="3218498" y="3267075"/>
                </a:lnTo>
                <a:close/>
                <a:moveTo>
                  <a:pt x="3789998" y="3267075"/>
                </a:moveTo>
                <a:lnTo>
                  <a:pt x="3599498" y="3267075"/>
                </a:lnTo>
                <a:lnTo>
                  <a:pt x="3599498" y="3248025"/>
                </a:lnTo>
                <a:lnTo>
                  <a:pt x="3789998" y="3248025"/>
                </a:lnTo>
                <a:lnTo>
                  <a:pt x="3789998" y="3267075"/>
                </a:lnTo>
                <a:close/>
                <a:moveTo>
                  <a:pt x="4361498" y="3267075"/>
                </a:moveTo>
                <a:lnTo>
                  <a:pt x="4170998" y="3267075"/>
                </a:lnTo>
                <a:lnTo>
                  <a:pt x="4170998" y="3248025"/>
                </a:lnTo>
                <a:lnTo>
                  <a:pt x="4361498" y="3248025"/>
                </a:lnTo>
                <a:lnTo>
                  <a:pt x="4361498" y="3267075"/>
                </a:lnTo>
                <a:close/>
                <a:moveTo>
                  <a:pt x="4732973" y="3179445"/>
                </a:moveTo>
                <a:lnTo>
                  <a:pt x="4724400" y="3162300"/>
                </a:lnTo>
                <a:cubicBezTo>
                  <a:pt x="4779645" y="3133725"/>
                  <a:pt x="4832033" y="3097530"/>
                  <a:pt x="4878705" y="3055620"/>
                </a:cubicBezTo>
                <a:lnTo>
                  <a:pt x="4891088" y="3069908"/>
                </a:lnTo>
                <a:cubicBezTo>
                  <a:pt x="4842510" y="3112770"/>
                  <a:pt x="4789170" y="3148965"/>
                  <a:pt x="4732973" y="3179445"/>
                </a:cubicBezTo>
                <a:close/>
                <a:moveTo>
                  <a:pt x="5149215" y="2566988"/>
                </a:moveTo>
                <a:cubicBezTo>
                  <a:pt x="5142548" y="2630805"/>
                  <a:pt x="5128260" y="2693670"/>
                  <a:pt x="5106353" y="2754630"/>
                </a:cubicBezTo>
                <a:lnTo>
                  <a:pt x="5088255" y="2747963"/>
                </a:lnTo>
                <a:cubicBezTo>
                  <a:pt x="5110163" y="2688908"/>
                  <a:pt x="5123498" y="2627948"/>
                  <a:pt x="5130165" y="2565083"/>
                </a:cubicBezTo>
                <a:lnTo>
                  <a:pt x="5149215" y="2566988"/>
                </a:lnTo>
                <a:close/>
                <a:moveTo>
                  <a:pt x="4999673" y="2021205"/>
                </a:moveTo>
                <a:cubicBezTo>
                  <a:pt x="5037773" y="2072640"/>
                  <a:pt x="5070158" y="2129790"/>
                  <a:pt x="5093970" y="2188845"/>
                </a:cubicBezTo>
                <a:lnTo>
                  <a:pt x="5076825" y="2196465"/>
                </a:lnTo>
                <a:cubicBezTo>
                  <a:pt x="5053013" y="2138363"/>
                  <a:pt x="5021580" y="2083118"/>
                  <a:pt x="4984433" y="2032635"/>
                </a:cubicBezTo>
                <a:lnTo>
                  <a:pt x="4999673" y="2021205"/>
                </a:lnTo>
                <a:close/>
                <a:moveTo>
                  <a:pt x="4522470" y="1719263"/>
                </a:moveTo>
                <a:cubicBezTo>
                  <a:pt x="4585335" y="1731645"/>
                  <a:pt x="4647248" y="1751648"/>
                  <a:pt x="4705350" y="1779270"/>
                </a:cubicBezTo>
                <a:lnTo>
                  <a:pt x="4696778" y="1796415"/>
                </a:lnTo>
                <a:cubicBezTo>
                  <a:pt x="4639628" y="1769745"/>
                  <a:pt x="4579620" y="1749743"/>
                  <a:pt x="4518660" y="1738313"/>
                </a:cubicBezTo>
                <a:lnTo>
                  <a:pt x="4522470" y="1719263"/>
                </a:lnTo>
                <a:close/>
                <a:moveTo>
                  <a:pt x="3950018" y="1704975"/>
                </a:moveTo>
                <a:lnTo>
                  <a:pt x="4140518" y="1704975"/>
                </a:lnTo>
                <a:lnTo>
                  <a:pt x="4140518" y="1724025"/>
                </a:lnTo>
                <a:lnTo>
                  <a:pt x="3950018" y="1724025"/>
                </a:lnTo>
                <a:lnTo>
                  <a:pt x="3950018" y="1704975"/>
                </a:lnTo>
                <a:close/>
                <a:moveTo>
                  <a:pt x="3378518" y="1704975"/>
                </a:moveTo>
                <a:lnTo>
                  <a:pt x="3569018" y="1704975"/>
                </a:lnTo>
                <a:lnTo>
                  <a:pt x="3569018" y="1724025"/>
                </a:lnTo>
                <a:lnTo>
                  <a:pt x="3378518" y="1724025"/>
                </a:lnTo>
                <a:lnTo>
                  <a:pt x="3378518" y="1704975"/>
                </a:lnTo>
                <a:close/>
                <a:moveTo>
                  <a:pt x="2807018" y="1704975"/>
                </a:moveTo>
                <a:lnTo>
                  <a:pt x="2997518" y="1704975"/>
                </a:lnTo>
                <a:lnTo>
                  <a:pt x="2997518" y="1724025"/>
                </a:lnTo>
                <a:lnTo>
                  <a:pt x="2807018" y="1724025"/>
                </a:lnTo>
                <a:lnTo>
                  <a:pt x="2807018" y="1704975"/>
                </a:lnTo>
                <a:close/>
                <a:moveTo>
                  <a:pt x="2235518" y="1704975"/>
                </a:moveTo>
                <a:lnTo>
                  <a:pt x="2426018" y="1704975"/>
                </a:lnTo>
                <a:lnTo>
                  <a:pt x="2426018" y="1724025"/>
                </a:lnTo>
                <a:lnTo>
                  <a:pt x="2235518" y="1724025"/>
                </a:lnTo>
                <a:lnTo>
                  <a:pt x="2235518" y="1704975"/>
                </a:lnTo>
                <a:close/>
                <a:moveTo>
                  <a:pt x="1664018" y="1704975"/>
                </a:moveTo>
                <a:lnTo>
                  <a:pt x="1854518" y="1704975"/>
                </a:lnTo>
                <a:lnTo>
                  <a:pt x="1854518" y="1724025"/>
                </a:lnTo>
                <a:lnTo>
                  <a:pt x="1664018" y="1724025"/>
                </a:lnTo>
                <a:lnTo>
                  <a:pt x="1664018" y="1704975"/>
                </a:lnTo>
                <a:close/>
                <a:moveTo>
                  <a:pt x="1092518" y="1704975"/>
                </a:moveTo>
                <a:lnTo>
                  <a:pt x="1283018" y="1704975"/>
                </a:lnTo>
                <a:lnTo>
                  <a:pt x="1283018" y="1724025"/>
                </a:lnTo>
                <a:lnTo>
                  <a:pt x="1092518" y="1724025"/>
                </a:lnTo>
                <a:lnTo>
                  <a:pt x="1092518" y="1704975"/>
                </a:lnTo>
                <a:close/>
                <a:moveTo>
                  <a:pt x="546735" y="1593533"/>
                </a:moveTo>
                <a:cubicBezTo>
                  <a:pt x="600075" y="1625918"/>
                  <a:pt x="658178" y="1652588"/>
                  <a:pt x="718185" y="1670685"/>
                </a:cubicBezTo>
                <a:lnTo>
                  <a:pt x="712470" y="1688783"/>
                </a:lnTo>
                <a:cubicBezTo>
                  <a:pt x="651510" y="1669733"/>
                  <a:pt x="592455" y="1643063"/>
                  <a:pt x="537210" y="1609725"/>
                </a:cubicBezTo>
                <a:lnTo>
                  <a:pt x="546735" y="1593533"/>
                </a:lnTo>
                <a:close/>
                <a:moveTo>
                  <a:pt x="241935" y="598170"/>
                </a:moveTo>
                <a:lnTo>
                  <a:pt x="259080" y="606743"/>
                </a:lnTo>
                <a:cubicBezTo>
                  <a:pt x="231458" y="662940"/>
                  <a:pt x="210503" y="722948"/>
                  <a:pt x="198120" y="783908"/>
                </a:cubicBezTo>
                <a:lnTo>
                  <a:pt x="179070" y="780098"/>
                </a:lnTo>
                <a:cubicBezTo>
                  <a:pt x="192405" y="717233"/>
                  <a:pt x="213360" y="656273"/>
                  <a:pt x="241935" y="598170"/>
                </a:cubicBezTo>
                <a:close/>
                <a:moveTo>
                  <a:pt x="268605" y="1338263"/>
                </a:moveTo>
                <a:cubicBezTo>
                  <a:pt x="236220" y="1283018"/>
                  <a:pt x="210503" y="1223010"/>
                  <a:pt x="192405" y="1162050"/>
                </a:cubicBezTo>
                <a:lnTo>
                  <a:pt x="210503" y="1156335"/>
                </a:lnTo>
                <a:cubicBezTo>
                  <a:pt x="227648" y="1216343"/>
                  <a:pt x="253365" y="1274445"/>
                  <a:pt x="284798" y="1328738"/>
                </a:cubicBezTo>
                <a:lnTo>
                  <a:pt x="268605" y="1338263"/>
                </a:lnTo>
                <a:close/>
                <a:moveTo>
                  <a:pt x="488633" y="307658"/>
                </a:moveTo>
                <a:cubicBezTo>
                  <a:pt x="541020" y="270510"/>
                  <a:pt x="598170" y="239078"/>
                  <a:pt x="657225" y="216218"/>
                </a:cubicBezTo>
                <a:lnTo>
                  <a:pt x="663893" y="234315"/>
                </a:lnTo>
                <a:cubicBezTo>
                  <a:pt x="605790" y="257175"/>
                  <a:pt x="550545" y="287655"/>
                  <a:pt x="499110" y="323850"/>
                </a:cubicBezTo>
                <a:lnTo>
                  <a:pt x="488633" y="307658"/>
                </a:lnTo>
                <a:close/>
              </a:path>
            </a:pathLst>
          </a:custGeom>
          <a:solidFill>
            <a:srgbClr val="FFFFFF">
              <a:lumMod val="85000"/>
            </a:srgb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5" name="Oval 4">
            <a:extLst>
              <a:ext uri="{FF2B5EF4-FFF2-40B4-BE49-F238E27FC236}">
                <a16:creationId xmlns:a16="http://schemas.microsoft.com/office/drawing/2014/main" id="{39145386-5743-3C03-F4CD-CDA20863EB22}"/>
              </a:ext>
            </a:extLst>
          </p:cNvPr>
          <p:cNvSpPr>
            <a:spLocks noChangeAspect="1"/>
          </p:cNvSpPr>
          <p:nvPr/>
        </p:nvSpPr>
        <p:spPr>
          <a:xfrm>
            <a:off x="7267575" y="3821811"/>
            <a:ext cx="731520" cy="731520"/>
          </a:xfrm>
          <a:prstGeom prst="ellipse">
            <a:avLst/>
          </a:prstGeom>
          <a:solidFill>
            <a:schemeClr val="accent1"/>
          </a:solidFill>
          <a:ln w="127000" cap="flat" cmpd="sng" algn="ctr">
            <a:solidFill>
              <a:srgbClr val="FFFFFF">
                <a:lumMod val="8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1"/>
              </a:solidFill>
              <a:effectLst/>
              <a:uLnTx/>
              <a:uFillTx/>
              <a:latin typeface="Arial"/>
              <a:ea typeface="+mn-ea"/>
              <a:cs typeface="+mn-cs"/>
            </a:endParaRPr>
          </a:p>
        </p:txBody>
      </p:sp>
      <p:sp>
        <p:nvSpPr>
          <p:cNvPr id="11" name="Oval 10">
            <a:extLst>
              <a:ext uri="{FF2B5EF4-FFF2-40B4-BE49-F238E27FC236}">
                <a16:creationId xmlns:a16="http://schemas.microsoft.com/office/drawing/2014/main" id="{8753B660-FD8F-4C28-5C5A-50918535234C}"/>
              </a:ext>
            </a:extLst>
          </p:cNvPr>
          <p:cNvSpPr>
            <a:spLocks noChangeAspect="1"/>
          </p:cNvSpPr>
          <p:nvPr/>
        </p:nvSpPr>
        <p:spPr>
          <a:xfrm>
            <a:off x="2790825" y="1236368"/>
            <a:ext cx="731520" cy="731520"/>
          </a:xfrm>
          <a:prstGeom prst="ellipse">
            <a:avLst/>
          </a:prstGeom>
          <a:solidFill>
            <a:schemeClr val="accent1"/>
          </a:solidFill>
          <a:ln w="127000" cap="flat" cmpd="sng" algn="ctr">
            <a:solidFill>
              <a:srgbClr val="FFFFFF">
                <a:lumMod val="8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5" name="Oval 14">
            <a:extLst>
              <a:ext uri="{FF2B5EF4-FFF2-40B4-BE49-F238E27FC236}">
                <a16:creationId xmlns:a16="http://schemas.microsoft.com/office/drawing/2014/main" id="{8278EBE1-E50E-4FCA-CE25-329A488F3BCA}"/>
              </a:ext>
            </a:extLst>
          </p:cNvPr>
          <p:cNvSpPr>
            <a:spLocks noChangeAspect="1"/>
          </p:cNvSpPr>
          <p:nvPr/>
        </p:nvSpPr>
        <p:spPr>
          <a:xfrm>
            <a:off x="9677400" y="1236368"/>
            <a:ext cx="731520" cy="731520"/>
          </a:xfrm>
          <a:prstGeom prst="ellipse">
            <a:avLst/>
          </a:prstGeom>
          <a:solidFill>
            <a:schemeClr val="accent1"/>
          </a:solidFill>
          <a:ln w="127000" cap="flat" cmpd="sng" algn="ctr">
            <a:solidFill>
              <a:srgbClr val="FFFFFF">
                <a:lumMod val="8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6" name="Oval 15">
            <a:extLst>
              <a:ext uri="{FF2B5EF4-FFF2-40B4-BE49-F238E27FC236}">
                <a16:creationId xmlns:a16="http://schemas.microsoft.com/office/drawing/2014/main" id="{F72CD212-7007-A2B2-9BC4-697CE4ECD04C}"/>
              </a:ext>
            </a:extLst>
          </p:cNvPr>
          <p:cNvSpPr>
            <a:spLocks noChangeAspect="1"/>
          </p:cNvSpPr>
          <p:nvPr/>
        </p:nvSpPr>
        <p:spPr>
          <a:xfrm>
            <a:off x="7541895" y="4096131"/>
            <a:ext cx="182880" cy="182880"/>
          </a:xfrm>
          <a:prstGeom prst="ellipse">
            <a:avLst/>
          </a:prstGeom>
          <a:solidFill>
            <a:srgbClr val="FFFFFF">
              <a:lumMod val="85000"/>
            </a:srgbClr>
          </a:solidFill>
          <a:ln w="508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1"/>
              </a:solidFill>
              <a:effectLst/>
              <a:uLnTx/>
              <a:uFillTx/>
              <a:latin typeface="Arial"/>
              <a:ea typeface="+mn-ea"/>
              <a:cs typeface="+mn-cs"/>
            </a:endParaRPr>
          </a:p>
        </p:txBody>
      </p:sp>
      <p:sp>
        <p:nvSpPr>
          <p:cNvPr id="17" name="Oval 16">
            <a:extLst>
              <a:ext uri="{FF2B5EF4-FFF2-40B4-BE49-F238E27FC236}">
                <a16:creationId xmlns:a16="http://schemas.microsoft.com/office/drawing/2014/main" id="{63155F08-B2B1-17F3-D5C8-57346E6995B1}"/>
              </a:ext>
            </a:extLst>
          </p:cNvPr>
          <p:cNvSpPr>
            <a:spLocks noChangeAspect="1"/>
          </p:cNvSpPr>
          <p:nvPr/>
        </p:nvSpPr>
        <p:spPr>
          <a:xfrm>
            <a:off x="9951720" y="1510688"/>
            <a:ext cx="182880" cy="182880"/>
          </a:xfrm>
          <a:prstGeom prst="ellipse">
            <a:avLst/>
          </a:prstGeom>
          <a:solidFill>
            <a:srgbClr val="FFFFFF">
              <a:lumMod val="85000"/>
            </a:srgbClr>
          </a:solidFill>
          <a:ln w="508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1"/>
              </a:solidFill>
              <a:effectLst/>
              <a:uLnTx/>
              <a:uFillTx/>
              <a:latin typeface="Arial"/>
              <a:ea typeface="+mn-ea"/>
              <a:cs typeface="+mn-cs"/>
            </a:endParaRPr>
          </a:p>
        </p:txBody>
      </p:sp>
      <p:sp>
        <p:nvSpPr>
          <p:cNvPr id="18" name="Oval 17">
            <a:extLst>
              <a:ext uri="{FF2B5EF4-FFF2-40B4-BE49-F238E27FC236}">
                <a16:creationId xmlns:a16="http://schemas.microsoft.com/office/drawing/2014/main" id="{9A82563D-BAC8-796A-ADE8-48141D771DDC}"/>
              </a:ext>
            </a:extLst>
          </p:cNvPr>
          <p:cNvSpPr>
            <a:spLocks noChangeAspect="1"/>
          </p:cNvSpPr>
          <p:nvPr/>
        </p:nvSpPr>
        <p:spPr>
          <a:xfrm>
            <a:off x="3065145" y="1510688"/>
            <a:ext cx="182880" cy="182880"/>
          </a:xfrm>
          <a:prstGeom prst="ellipse">
            <a:avLst/>
          </a:prstGeom>
          <a:solidFill>
            <a:srgbClr val="FFFFFF">
              <a:lumMod val="85000"/>
            </a:srgbClr>
          </a:solidFill>
          <a:ln w="508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1"/>
              </a:solidFill>
              <a:effectLst/>
              <a:uLnTx/>
              <a:uFillTx/>
              <a:latin typeface="Arial"/>
              <a:ea typeface="+mn-ea"/>
              <a:cs typeface="+mn-cs"/>
            </a:endParaRPr>
          </a:p>
        </p:txBody>
      </p:sp>
      <p:cxnSp>
        <p:nvCxnSpPr>
          <p:cNvPr id="19" name="Straight Connector 18">
            <a:extLst>
              <a:ext uri="{FF2B5EF4-FFF2-40B4-BE49-F238E27FC236}">
                <a16:creationId xmlns:a16="http://schemas.microsoft.com/office/drawing/2014/main" id="{08BA4FEA-29EF-E827-62C3-3E2332D9529A}"/>
              </a:ext>
            </a:extLst>
          </p:cNvPr>
          <p:cNvCxnSpPr/>
          <p:nvPr/>
        </p:nvCxnSpPr>
        <p:spPr>
          <a:xfrm>
            <a:off x="2010918" y="4851856"/>
            <a:ext cx="0" cy="685800"/>
          </a:xfrm>
          <a:prstGeom prst="line">
            <a:avLst/>
          </a:prstGeom>
          <a:noFill/>
          <a:ln w="50800" cap="flat" cmpd="sng" algn="ctr">
            <a:solidFill>
              <a:schemeClr val="accent1"/>
            </a:solidFill>
            <a:prstDash val="solid"/>
          </a:ln>
          <a:effectLst/>
        </p:spPr>
      </p:cxnSp>
      <p:cxnSp>
        <p:nvCxnSpPr>
          <p:cNvPr id="20" name="Straight Connector 19">
            <a:extLst>
              <a:ext uri="{FF2B5EF4-FFF2-40B4-BE49-F238E27FC236}">
                <a16:creationId xmlns:a16="http://schemas.microsoft.com/office/drawing/2014/main" id="{4D48C5B0-31E0-1A6E-56BE-B3C219B90E68}"/>
              </a:ext>
            </a:extLst>
          </p:cNvPr>
          <p:cNvCxnSpPr/>
          <p:nvPr/>
        </p:nvCxnSpPr>
        <p:spPr>
          <a:xfrm>
            <a:off x="4246319" y="4851856"/>
            <a:ext cx="0" cy="685800"/>
          </a:xfrm>
          <a:prstGeom prst="line">
            <a:avLst/>
          </a:prstGeom>
          <a:noFill/>
          <a:ln w="50800" cap="flat" cmpd="sng" algn="ctr">
            <a:solidFill>
              <a:schemeClr val="accent1"/>
            </a:solidFill>
            <a:prstDash val="solid"/>
          </a:ln>
          <a:effectLst/>
        </p:spPr>
      </p:cxnSp>
      <p:cxnSp>
        <p:nvCxnSpPr>
          <p:cNvPr id="21" name="Straight Connector 20">
            <a:extLst>
              <a:ext uri="{FF2B5EF4-FFF2-40B4-BE49-F238E27FC236}">
                <a16:creationId xmlns:a16="http://schemas.microsoft.com/office/drawing/2014/main" id="{F7A05020-5E6D-A71E-6253-3EE0A5E8D918}"/>
              </a:ext>
            </a:extLst>
          </p:cNvPr>
          <p:cNvCxnSpPr/>
          <p:nvPr/>
        </p:nvCxnSpPr>
        <p:spPr>
          <a:xfrm>
            <a:off x="6599101" y="4851856"/>
            <a:ext cx="0" cy="685800"/>
          </a:xfrm>
          <a:prstGeom prst="line">
            <a:avLst/>
          </a:prstGeom>
          <a:noFill/>
          <a:ln w="50800" cap="flat" cmpd="sng" algn="ctr">
            <a:solidFill>
              <a:schemeClr val="accent1"/>
            </a:solidFill>
            <a:prstDash val="solid"/>
          </a:ln>
          <a:effectLst/>
        </p:spPr>
      </p:cxnSp>
      <p:cxnSp>
        <p:nvCxnSpPr>
          <p:cNvPr id="22" name="Straight Connector 21">
            <a:extLst>
              <a:ext uri="{FF2B5EF4-FFF2-40B4-BE49-F238E27FC236}">
                <a16:creationId xmlns:a16="http://schemas.microsoft.com/office/drawing/2014/main" id="{FDB2F960-A32F-87BC-13F3-FE290348D91D}"/>
              </a:ext>
            </a:extLst>
          </p:cNvPr>
          <p:cNvCxnSpPr/>
          <p:nvPr/>
        </p:nvCxnSpPr>
        <p:spPr>
          <a:xfrm>
            <a:off x="3268218" y="3844671"/>
            <a:ext cx="0" cy="685800"/>
          </a:xfrm>
          <a:prstGeom prst="line">
            <a:avLst/>
          </a:prstGeom>
          <a:noFill/>
          <a:ln w="50800" cap="flat" cmpd="sng" algn="ctr">
            <a:solidFill>
              <a:schemeClr val="accent1"/>
            </a:solidFill>
            <a:prstDash val="solid"/>
          </a:ln>
          <a:effectLst/>
        </p:spPr>
      </p:cxnSp>
      <p:cxnSp>
        <p:nvCxnSpPr>
          <p:cNvPr id="23" name="Straight Connector 22">
            <a:extLst>
              <a:ext uri="{FF2B5EF4-FFF2-40B4-BE49-F238E27FC236}">
                <a16:creationId xmlns:a16="http://schemas.microsoft.com/office/drawing/2014/main" id="{3739C977-E6F1-945B-3410-9B177BFF0153}"/>
              </a:ext>
            </a:extLst>
          </p:cNvPr>
          <p:cNvCxnSpPr/>
          <p:nvPr/>
        </p:nvCxnSpPr>
        <p:spPr>
          <a:xfrm>
            <a:off x="5543105" y="3831336"/>
            <a:ext cx="0" cy="685800"/>
          </a:xfrm>
          <a:prstGeom prst="line">
            <a:avLst/>
          </a:prstGeom>
          <a:noFill/>
          <a:ln w="50800" cap="flat" cmpd="sng" algn="ctr">
            <a:solidFill>
              <a:schemeClr val="accent1"/>
            </a:solidFill>
            <a:prstDash val="solid"/>
          </a:ln>
          <a:effectLst/>
        </p:spPr>
      </p:cxnSp>
      <p:cxnSp>
        <p:nvCxnSpPr>
          <p:cNvPr id="24" name="Straight Connector 23">
            <a:extLst>
              <a:ext uri="{FF2B5EF4-FFF2-40B4-BE49-F238E27FC236}">
                <a16:creationId xmlns:a16="http://schemas.microsoft.com/office/drawing/2014/main" id="{DCB4BE14-D7D6-97CC-3F16-B2EC36208354}"/>
              </a:ext>
            </a:extLst>
          </p:cNvPr>
          <p:cNvCxnSpPr/>
          <p:nvPr/>
        </p:nvCxnSpPr>
        <p:spPr>
          <a:xfrm>
            <a:off x="5433822" y="1775864"/>
            <a:ext cx="0" cy="685800"/>
          </a:xfrm>
          <a:prstGeom prst="line">
            <a:avLst/>
          </a:prstGeom>
          <a:noFill/>
          <a:ln w="50800" cap="flat" cmpd="sng" algn="ctr">
            <a:solidFill>
              <a:schemeClr val="accent1"/>
            </a:solidFill>
            <a:prstDash val="solid"/>
          </a:ln>
          <a:effectLst/>
        </p:spPr>
      </p:cxnSp>
      <p:cxnSp>
        <p:nvCxnSpPr>
          <p:cNvPr id="25" name="Straight Connector 24">
            <a:extLst>
              <a:ext uri="{FF2B5EF4-FFF2-40B4-BE49-F238E27FC236}">
                <a16:creationId xmlns:a16="http://schemas.microsoft.com/office/drawing/2014/main" id="{95C406A4-7160-19AD-4D85-D7D1E36AF04B}"/>
              </a:ext>
            </a:extLst>
          </p:cNvPr>
          <p:cNvCxnSpPr/>
          <p:nvPr/>
        </p:nvCxnSpPr>
        <p:spPr>
          <a:xfrm>
            <a:off x="7783068" y="1775864"/>
            <a:ext cx="0" cy="685800"/>
          </a:xfrm>
          <a:prstGeom prst="line">
            <a:avLst/>
          </a:prstGeom>
          <a:noFill/>
          <a:ln w="50800" cap="flat" cmpd="sng" algn="ctr">
            <a:solidFill>
              <a:schemeClr val="accent1"/>
            </a:solidFill>
            <a:prstDash val="solid"/>
          </a:ln>
          <a:effectLst/>
        </p:spPr>
      </p:cxnSp>
      <p:cxnSp>
        <p:nvCxnSpPr>
          <p:cNvPr id="26" name="Straight Connector 25">
            <a:extLst>
              <a:ext uri="{FF2B5EF4-FFF2-40B4-BE49-F238E27FC236}">
                <a16:creationId xmlns:a16="http://schemas.microsoft.com/office/drawing/2014/main" id="{C94EDA27-A270-5EBA-DAE2-B984403E2E80}"/>
              </a:ext>
            </a:extLst>
          </p:cNvPr>
          <p:cNvCxnSpPr>
            <a:cxnSpLocks/>
          </p:cNvCxnSpPr>
          <p:nvPr/>
        </p:nvCxnSpPr>
        <p:spPr>
          <a:xfrm>
            <a:off x="1420749" y="3031323"/>
            <a:ext cx="970026" cy="0"/>
          </a:xfrm>
          <a:prstGeom prst="line">
            <a:avLst/>
          </a:prstGeom>
          <a:noFill/>
          <a:ln w="50800" cap="flat" cmpd="sng" algn="ctr">
            <a:solidFill>
              <a:schemeClr val="accent1"/>
            </a:solidFill>
            <a:prstDash val="solid"/>
          </a:ln>
          <a:effectLst/>
        </p:spPr>
      </p:cxnSp>
      <p:sp>
        <p:nvSpPr>
          <p:cNvPr id="27" name="TextBox 26">
            <a:extLst>
              <a:ext uri="{FF2B5EF4-FFF2-40B4-BE49-F238E27FC236}">
                <a16:creationId xmlns:a16="http://schemas.microsoft.com/office/drawing/2014/main" id="{5C56DDE6-DF9C-19AB-AA4F-A01ECE2260F3}"/>
              </a:ext>
            </a:extLst>
          </p:cNvPr>
          <p:cNvSpPr txBox="1"/>
          <p:nvPr/>
        </p:nvSpPr>
        <p:spPr>
          <a:xfrm>
            <a:off x="2108961" y="4840069"/>
            <a:ext cx="998471" cy="430887"/>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accent1"/>
                </a:solidFill>
                <a:effectLst/>
                <a:uLnTx/>
                <a:uFillTx/>
              </a:rPr>
              <a:t>1</a:t>
            </a:r>
            <a:r>
              <a:rPr kumimoji="0" lang="en-US" sz="1400" b="1" i="0" u="none" strike="noStrike" kern="0" cap="none" spc="0" normalizeH="0" baseline="30000" noProof="0" dirty="0">
                <a:ln>
                  <a:noFill/>
                </a:ln>
                <a:solidFill>
                  <a:schemeClr val="accent1"/>
                </a:solidFill>
                <a:effectLst/>
                <a:uLnTx/>
                <a:uFillTx/>
              </a:rPr>
              <a:t>st</a:t>
            </a:r>
            <a:r>
              <a:rPr kumimoji="0" lang="en-US" sz="1400" b="1" i="0" u="none" strike="noStrike" kern="0" cap="none" spc="0" normalizeH="0" baseline="0" noProof="0" dirty="0">
                <a:ln>
                  <a:noFill/>
                </a:ln>
                <a:solidFill>
                  <a:schemeClr val="accent1"/>
                </a:solidFill>
                <a:effectLst/>
                <a:uLnTx/>
                <a:uFillTx/>
              </a:rPr>
              <a:t> meeting</a:t>
            </a:r>
            <a:br>
              <a:rPr kumimoji="0" lang="en-US" sz="1400" b="1" i="0" u="none" strike="noStrike" kern="0" cap="none" spc="0" normalizeH="0" baseline="0" noProof="0" dirty="0">
                <a:ln>
                  <a:noFill/>
                </a:ln>
                <a:solidFill>
                  <a:schemeClr val="accent1"/>
                </a:solidFill>
                <a:effectLst/>
                <a:uLnTx/>
                <a:uFillTx/>
              </a:rPr>
            </a:br>
            <a:endParaRPr kumimoji="0" lang="en-US" sz="1400" b="1" i="0" u="none" strike="noStrike" kern="0" cap="none" spc="0" normalizeH="0" baseline="0" noProof="0" dirty="0">
              <a:ln>
                <a:noFill/>
              </a:ln>
              <a:solidFill>
                <a:schemeClr val="accent1"/>
              </a:solidFill>
              <a:effectLst/>
              <a:uLnTx/>
              <a:uFillTx/>
            </a:endParaRPr>
          </a:p>
        </p:txBody>
      </p:sp>
      <p:sp>
        <p:nvSpPr>
          <p:cNvPr id="28" name="TextBox 27">
            <a:extLst>
              <a:ext uri="{FF2B5EF4-FFF2-40B4-BE49-F238E27FC236}">
                <a16:creationId xmlns:a16="http://schemas.microsoft.com/office/drawing/2014/main" id="{6E4559EB-E5E0-0063-5340-A497BF414722}"/>
              </a:ext>
            </a:extLst>
          </p:cNvPr>
          <p:cNvSpPr txBox="1"/>
          <p:nvPr/>
        </p:nvSpPr>
        <p:spPr>
          <a:xfrm>
            <a:off x="4391405" y="4851856"/>
            <a:ext cx="1514085" cy="215444"/>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accent1"/>
                </a:solidFill>
                <a:effectLst/>
                <a:uLnTx/>
                <a:uFillTx/>
              </a:rPr>
              <a:t>3</a:t>
            </a:r>
            <a:r>
              <a:rPr kumimoji="0" lang="en-US" sz="1400" b="1" i="0" u="none" strike="noStrike" kern="0" cap="none" spc="0" normalizeH="0" baseline="30000" noProof="0" dirty="0">
                <a:ln>
                  <a:noFill/>
                </a:ln>
                <a:solidFill>
                  <a:schemeClr val="accent1"/>
                </a:solidFill>
                <a:effectLst/>
                <a:uLnTx/>
                <a:uFillTx/>
              </a:rPr>
              <a:t>rd</a:t>
            </a:r>
            <a:r>
              <a:rPr kumimoji="0" lang="en-US" sz="1400" b="1" i="0" u="none" strike="noStrike" kern="0" cap="none" spc="0" normalizeH="0" baseline="0" noProof="0" dirty="0">
                <a:ln>
                  <a:noFill/>
                </a:ln>
                <a:solidFill>
                  <a:schemeClr val="accent1"/>
                </a:solidFill>
                <a:effectLst/>
                <a:uLnTx/>
                <a:uFillTx/>
              </a:rPr>
              <a:t> meeting</a:t>
            </a:r>
          </a:p>
        </p:txBody>
      </p:sp>
      <p:sp>
        <p:nvSpPr>
          <p:cNvPr id="29" name="TextBox 28">
            <a:extLst>
              <a:ext uri="{FF2B5EF4-FFF2-40B4-BE49-F238E27FC236}">
                <a16:creationId xmlns:a16="http://schemas.microsoft.com/office/drawing/2014/main" id="{CF137CB0-E22C-BBAC-DCED-2791E93C48D9}"/>
              </a:ext>
            </a:extLst>
          </p:cNvPr>
          <p:cNvSpPr txBox="1"/>
          <p:nvPr/>
        </p:nvSpPr>
        <p:spPr>
          <a:xfrm>
            <a:off x="6743424" y="4851856"/>
            <a:ext cx="1039644" cy="215444"/>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accent1"/>
                </a:solidFill>
                <a:effectLst/>
                <a:uLnTx/>
                <a:uFillTx/>
              </a:rPr>
              <a:t>5</a:t>
            </a:r>
            <a:r>
              <a:rPr kumimoji="0" lang="en-US" sz="1400" b="1" i="0" u="none" strike="noStrike" kern="0" cap="none" spc="0" normalizeH="0" baseline="30000" noProof="0" dirty="0">
                <a:ln>
                  <a:noFill/>
                </a:ln>
                <a:solidFill>
                  <a:schemeClr val="accent1"/>
                </a:solidFill>
                <a:effectLst/>
                <a:uLnTx/>
                <a:uFillTx/>
              </a:rPr>
              <a:t>th</a:t>
            </a:r>
            <a:r>
              <a:rPr kumimoji="0" lang="en-US" sz="1400" b="1" i="0" u="none" strike="noStrike" kern="0" cap="none" spc="0" normalizeH="0" baseline="0" noProof="0" dirty="0">
                <a:ln>
                  <a:noFill/>
                </a:ln>
                <a:solidFill>
                  <a:schemeClr val="accent1"/>
                </a:solidFill>
                <a:effectLst/>
                <a:uLnTx/>
                <a:uFillTx/>
              </a:rPr>
              <a:t> meeting</a:t>
            </a:r>
          </a:p>
        </p:txBody>
      </p:sp>
      <p:sp>
        <p:nvSpPr>
          <p:cNvPr id="30" name="TextBox 29">
            <a:extLst>
              <a:ext uri="{FF2B5EF4-FFF2-40B4-BE49-F238E27FC236}">
                <a16:creationId xmlns:a16="http://schemas.microsoft.com/office/drawing/2014/main" id="{827C6477-641E-344B-20E9-7544EBFB227F}"/>
              </a:ext>
            </a:extLst>
          </p:cNvPr>
          <p:cNvSpPr txBox="1"/>
          <p:nvPr/>
        </p:nvSpPr>
        <p:spPr>
          <a:xfrm>
            <a:off x="8291173" y="4468710"/>
            <a:ext cx="1039644" cy="430887"/>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accent1"/>
                </a:solidFill>
                <a:effectLst/>
                <a:uLnTx/>
                <a:uFillTx/>
              </a:rPr>
              <a:t>Purchased first house</a:t>
            </a:r>
          </a:p>
        </p:txBody>
      </p:sp>
      <p:sp>
        <p:nvSpPr>
          <p:cNvPr id="31" name="TextBox 30">
            <a:extLst>
              <a:ext uri="{FF2B5EF4-FFF2-40B4-BE49-F238E27FC236}">
                <a16:creationId xmlns:a16="http://schemas.microsoft.com/office/drawing/2014/main" id="{ED6D9CF9-095D-ED86-0DEA-38BFE00987A5}"/>
              </a:ext>
            </a:extLst>
          </p:cNvPr>
          <p:cNvSpPr txBox="1"/>
          <p:nvPr/>
        </p:nvSpPr>
        <p:spPr>
          <a:xfrm>
            <a:off x="9728432" y="2791808"/>
            <a:ext cx="1039644" cy="215444"/>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accent1"/>
                </a:solidFill>
                <a:effectLst/>
                <a:uLnTx/>
                <a:uFillTx/>
              </a:rPr>
              <a:t>Retired</a:t>
            </a:r>
            <a:endParaRPr kumimoji="0" lang="en-US" sz="1200" b="1" i="0" u="none" strike="noStrike" kern="0" cap="none" spc="0" normalizeH="0" baseline="0" noProof="0" dirty="0">
              <a:ln>
                <a:noFill/>
              </a:ln>
              <a:solidFill>
                <a:schemeClr val="accent1"/>
              </a:solidFill>
              <a:effectLst/>
              <a:uLnTx/>
              <a:uFillTx/>
            </a:endParaRPr>
          </a:p>
        </p:txBody>
      </p:sp>
      <p:sp>
        <p:nvSpPr>
          <p:cNvPr id="32" name="TextBox 31">
            <a:extLst>
              <a:ext uri="{FF2B5EF4-FFF2-40B4-BE49-F238E27FC236}">
                <a16:creationId xmlns:a16="http://schemas.microsoft.com/office/drawing/2014/main" id="{C601770A-445E-74C9-7905-A3E1AF2FFF92}"/>
              </a:ext>
            </a:extLst>
          </p:cNvPr>
          <p:cNvSpPr txBox="1"/>
          <p:nvPr/>
        </p:nvSpPr>
        <p:spPr>
          <a:xfrm>
            <a:off x="2882265" y="2704264"/>
            <a:ext cx="1364054" cy="430887"/>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accent1"/>
                </a:solidFill>
                <a:effectLst/>
                <a:uLnTx/>
                <a:uFillTx/>
              </a:rPr>
              <a:t>Funded college tuition</a:t>
            </a:r>
          </a:p>
        </p:txBody>
      </p:sp>
      <p:sp>
        <p:nvSpPr>
          <p:cNvPr id="33" name="TextBox 32">
            <a:extLst>
              <a:ext uri="{FF2B5EF4-FFF2-40B4-BE49-F238E27FC236}">
                <a16:creationId xmlns:a16="http://schemas.microsoft.com/office/drawing/2014/main" id="{46B895BD-BAEF-1C56-7873-B4762B32F995}"/>
              </a:ext>
            </a:extLst>
          </p:cNvPr>
          <p:cNvSpPr txBox="1"/>
          <p:nvPr/>
        </p:nvSpPr>
        <p:spPr>
          <a:xfrm>
            <a:off x="3373955" y="3987403"/>
            <a:ext cx="1054471" cy="430887"/>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accent1"/>
                </a:solidFill>
                <a:effectLst/>
                <a:uLnTx/>
                <a:uFillTx/>
              </a:rPr>
              <a:t>10</a:t>
            </a:r>
            <a:r>
              <a:rPr kumimoji="0" lang="en-US" sz="1400" b="1" i="0" u="none" strike="noStrike" kern="0" cap="none" spc="0" normalizeH="0" baseline="30000" noProof="0" dirty="0">
                <a:ln>
                  <a:noFill/>
                </a:ln>
                <a:solidFill>
                  <a:schemeClr val="accent1"/>
                </a:solidFill>
                <a:effectLst/>
                <a:uLnTx/>
                <a:uFillTx/>
              </a:rPr>
              <a:t>th</a:t>
            </a:r>
            <a:r>
              <a:rPr kumimoji="0" lang="en-US" sz="1400" b="1" i="0" u="none" strike="noStrike" kern="0" cap="none" spc="0" normalizeH="0" baseline="0" noProof="0" dirty="0">
                <a:ln>
                  <a:noFill/>
                </a:ln>
                <a:solidFill>
                  <a:schemeClr val="accent1"/>
                </a:solidFill>
                <a:effectLst/>
                <a:uLnTx/>
                <a:uFillTx/>
              </a:rPr>
              <a:t> meeting</a:t>
            </a:r>
            <a:br>
              <a:rPr kumimoji="0" lang="en-US" sz="1400" b="1" i="0" u="none" strike="noStrike" kern="0" cap="none" spc="0" normalizeH="0" baseline="0" noProof="0" dirty="0">
                <a:ln>
                  <a:noFill/>
                </a:ln>
                <a:solidFill>
                  <a:schemeClr val="accent1"/>
                </a:solidFill>
                <a:effectLst/>
                <a:uLnTx/>
                <a:uFillTx/>
              </a:rPr>
            </a:br>
            <a:endParaRPr kumimoji="0" lang="en-US" sz="1400" b="1" i="0" u="none" strike="noStrike" kern="0" cap="none" spc="0" normalizeH="0" baseline="0" noProof="0" dirty="0">
              <a:ln>
                <a:noFill/>
              </a:ln>
              <a:solidFill>
                <a:schemeClr val="accent1"/>
              </a:solidFill>
              <a:effectLst/>
              <a:uLnTx/>
              <a:uFillTx/>
            </a:endParaRPr>
          </a:p>
        </p:txBody>
      </p:sp>
      <p:sp>
        <p:nvSpPr>
          <p:cNvPr id="34" name="TextBox 33">
            <a:extLst>
              <a:ext uri="{FF2B5EF4-FFF2-40B4-BE49-F238E27FC236}">
                <a16:creationId xmlns:a16="http://schemas.microsoft.com/office/drawing/2014/main" id="{44BC613D-E8A2-2611-86EC-239DC8BA3DCF}"/>
              </a:ext>
            </a:extLst>
          </p:cNvPr>
          <p:cNvSpPr txBox="1"/>
          <p:nvPr/>
        </p:nvSpPr>
        <p:spPr>
          <a:xfrm>
            <a:off x="5647346" y="4002862"/>
            <a:ext cx="1055965" cy="430887"/>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accent1"/>
                </a:solidFill>
                <a:effectLst/>
                <a:uLnTx/>
                <a:uFillTx/>
              </a:rPr>
              <a:t>8</a:t>
            </a:r>
            <a:r>
              <a:rPr kumimoji="0" lang="en-US" sz="1400" b="1" i="0" u="none" strike="noStrike" kern="0" cap="none" spc="0" normalizeH="0" baseline="30000" noProof="0" dirty="0">
                <a:ln>
                  <a:noFill/>
                </a:ln>
                <a:solidFill>
                  <a:schemeClr val="accent1"/>
                </a:solidFill>
                <a:effectLst/>
                <a:uLnTx/>
                <a:uFillTx/>
              </a:rPr>
              <a:t>th</a:t>
            </a:r>
            <a:r>
              <a:rPr kumimoji="0" lang="en-US" sz="1400" b="1" i="0" u="none" strike="noStrike" kern="0" cap="none" spc="0" normalizeH="0" baseline="0" noProof="0" dirty="0">
                <a:ln>
                  <a:noFill/>
                </a:ln>
                <a:solidFill>
                  <a:schemeClr val="accent1"/>
                </a:solidFill>
                <a:effectLst/>
                <a:uLnTx/>
                <a:uFillTx/>
              </a:rPr>
              <a:t> meeting</a:t>
            </a:r>
            <a:br>
              <a:rPr kumimoji="0" lang="en-US" sz="1400" b="1" i="0" u="none" strike="noStrike" kern="0" cap="none" spc="0" normalizeH="0" baseline="0" noProof="0" dirty="0">
                <a:ln>
                  <a:noFill/>
                </a:ln>
                <a:solidFill>
                  <a:schemeClr val="accent1"/>
                </a:solidFill>
                <a:effectLst/>
                <a:uLnTx/>
                <a:uFillTx/>
              </a:rPr>
            </a:br>
            <a:endParaRPr kumimoji="0" lang="en-US" sz="1400" b="1" i="0" u="none" strike="noStrike" kern="0" cap="none" spc="0" normalizeH="0" baseline="0" noProof="0" dirty="0">
              <a:ln>
                <a:noFill/>
              </a:ln>
              <a:solidFill>
                <a:schemeClr val="accent1"/>
              </a:solidFill>
              <a:effectLst/>
              <a:uLnTx/>
              <a:uFillTx/>
            </a:endParaRPr>
          </a:p>
        </p:txBody>
      </p:sp>
      <p:sp>
        <p:nvSpPr>
          <p:cNvPr id="35" name="TextBox 34">
            <a:extLst>
              <a:ext uri="{FF2B5EF4-FFF2-40B4-BE49-F238E27FC236}">
                <a16:creationId xmlns:a16="http://schemas.microsoft.com/office/drawing/2014/main" id="{76BBCA48-EFEB-EA51-1D19-AB990F6EC986}"/>
              </a:ext>
            </a:extLst>
          </p:cNvPr>
          <p:cNvSpPr txBox="1"/>
          <p:nvPr/>
        </p:nvSpPr>
        <p:spPr>
          <a:xfrm>
            <a:off x="5527856" y="1906542"/>
            <a:ext cx="1071239" cy="430887"/>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accent1"/>
                </a:solidFill>
                <a:effectLst/>
                <a:uLnTx/>
                <a:uFillTx/>
              </a:rPr>
              <a:t>17</a:t>
            </a:r>
            <a:r>
              <a:rPr kumimoji="0" lang="en-US" sz="1400" b="1" i="0" u="none" strike="noStrike" kern="0" cap="none" spc="0" normalizeH="0" baseline="30000" noProof="0" dirty="0">
                <a:ln>
                  <a:noFill/>
                </a:ln>
                <a:solidFill>
                  <a:schemeClr val="accent1"/>
                </a:solidFill>
                <a:effectLst/>
                <a:uLnTx/>
                <a:uFillTx/>
              </a:rPr>
              <a:t>th</a:t>
            </a:r>
            <a:r>
              <a:rPr kumimoji="0" lang="en-US" sz="1400" b="1" i="0" u="none" strike="noStrike" kern="0" cap="none" spc="0" normalizeH="0" baseline="0" noProof="0" dirty="0">
                <a:ln>
                  <a:noFill/>
                </a:ln>
                <a:solidFill>
                  <a:schemeClr val="accent1"/>
                </a:solidFill>
                <a:effectLst/>
                <a:uLnTx/>
                <a:uFillTx/>
              </a:rPr>
              <a:t> meeting</a:t>
            </a:r>
            <a:br>
              <a:rPr kumimoji="0" lang="en-US" sz="1400" b="1" i="0" u="none" strike="noStrike" kern="0" cap="none" spc="0" normalizeH="0" baseline="0" noProof="0" dirty="0">
                <a:ln>
                  <a:noFill/>
                </a:ln>
                <a:solidFill>
                  <a:schemeClr val="accent1"/>
                </a:solidFill>
                <a:effectLst/>
                <a:uLnTx/>
                <a:uFillTx/>
              </a:rPr>
            </a:br>
            <a:endParaRPr kumimoji="0" lang="en-US" sz="1400" b="1" i="0" u="none" strike="noStrike" kern="0" cap="none" spc="0" normalizeH="0" baseline="0" noProof="0" dirty="0">
              <a:ln>
                <a:noFill/>
              </a:ln>
              <a:solidFill>
                <a:schemeClr val="accent1"/>
              </a:solidFill>
              <a:effectLst/>
              <a:uLnTx/>
              <a:uFillTx/>
            </a:endParaRPr>
          </a:p>
        </p:txBody>
      </p:sp>
      <p:sp>
        <p:nvSpPr>
          <p:cNvPr id="36" name="TextBox 35">
            <a:extLst>
              <a:ext uri="{FF2B5EF4-FFF2-40B4-BE49-F238E27FC236}">
                <a16:creationId xmlns:a16="http://schemas.microsoft.com/office/drawing/2014/main" id="{9DE22A66-8B56-B318-674C-DDA8F0E98CEB}"/>
              </a:ext>
            </a:extLst>
          </p:cNvPr>
          <p:cNvSpPr txBox="1"/>
          <p:nvPr/>
        </p:nvSpPr>
        <p:spPr>
          <a:xfrm>
            <a:off x="7886941" y="1906542"/>
            <a:ext cx="1071239" cy="430887"/>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accent1"/>
                </a:solidFill>
                <a:effectLst/>
                <a:uLnTx/>
                <a:uFillTx/>
              </a:rPr>
              <a:t>19</a:t>
            </a:r>
            <a:r>
              <a:rPr kumimoji="0" lang="en-US" sz="1400" b="1" i="0" u="none" strike="noStrike" kern="0" cap="none" spc="0" normalizeH="0" baseline="30000" noProof="0" dirty="0">
                <a:ln>
                  <a:noFill/>
                </a:ln>
                <a:solidFill>
                  <a:schemeClr val="accent1"/>
                </a:solidFill>
                <a:effectLst/>
                <a:uLnTx/>
                <a:uFillTx/>
              </a:rPr>
              <a:t>th</a:t>
            </a:r>
            <a:r>
              <a:rPr kumimoji="0" lang="en-US" sz="1400" b="1" i="0" u="none" strike="noStrike" kern="0" cap="none" spc="0" normalizeH="0" baseline="0" noProof="0" dirty="0">
                <a:ln>
                  <a:noFill/>
                </a:ln>
                <a:solidFill>
                  <a:schemeClr val="accent1"/>
                </a:solidFill>
                <a:effectLst/>
                <a:uLnTx/>
                <a:uFillTx/>
              </a:rPr>
              <a:t> meeting</a:t>
            </a:r>
            <a:br>
              <a:rPr kumimoji="0" lang="en-US" sz="1400" b="1" i="0" u="none" strike="noStrike" kern="0" cap="none" spc="0" normalizeH="0" baseline="0" noProof="0" dirty="0">
                <a:ln>
                  <a:noFill/>
                </a:ln>
                <a:solidFill>
                  <a:schemeClr val="accent1"/>
                </a:solidFill>
                <a:effectLst/>
                <a:uLnTx/>
                <a:uFillTx/>
              </a:rPr>
            </a:br>
            <a:endParaRPr kumimoji="0" lang="en-US" sz="1400" b="1" i="0" u="none" strike="noStrike" kern="0" cap="none" spc="0" normalizeH="0" baseline="0" noProof="0" dirty="0">
              <a:ln>
                <a:noFill/>
              </a:ln>
              <a:solidFill>
                <a:schemeClr val="accent1"/>
              </a:solidFill>
              <a:effectLst/>
              <a:uLnTx/>
              <a:uFillTx/>
            </a:endParaRPr>
          </a:p>
        </p:txBody>
      </p:sp>
      <p:sp>
        <p:nvSpPr>
          <p:cNvPr id="37" name="TextBox 36">
            <a:extLst>
              <a:ext uri="{FF2B5EF4-FFF2-40B4-BE49-F238E27FC236}">
                <a16:creationId xmlns:a16="http://schemas.microsoft.com/office/drawing/2014/main" id="{9EBB1B16-8738-AEF4-F101-0667A19031A4}"/>
              </a:ext>
            </a:extLst>
          </p:cNvPr>
          <p:cNvSpPr txBox="1"/>
          <p:nvPr/>
        </p:nvSpPr>
        <p:spPr>
          <a:xfrm>
            <a:off x="1475298" y="2731692"/>
            <a:ext cx="1071239" cy="215444"/>
          </a:xfrm>
          <a:prstGeom prst="rect">
            <a:avLst/>
          </a:prstGeom>
          <a:noFill/>
        </p:spPr>
        <p:txBody>
          <a:bodyPr wrap="square" lIns="0" tIns="0" rIns="0" bIns="0" rtlCol="0" anchor="b"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accent1"/>
                </a:solidFill>
                <a:effectLst/>
                <a:uLnTx/>
                <a:uFillTx/>
              </a:rPr>
              <a:t>13</a:t>
            </a:r>
            <a:r>
              <a:rPr kumimoji="0" lang="en-US" sz="1400" b="1" i="0" u="none" strike="noStrike" kern="0" cap="none" spc="0" normalizeH="0" baseline="30000" noProof="0" dirty="0">
                <a:ln>
                  <a:noFill/>
                </a:ln>
                <a:solidFill>
                  <a:schemeClr val="accent1"/>
                </a:solidFill>
                <a:effectLst/>
                <a:uLnTx/>
                <a:uFillTx/>
              </a:rPr>
              <a:t>th</a:t>
            </a:r>
            <a:r>
              <a:rPr kumimoji="0" lang="en-US" sz="1400" b="1" i="0" u="none" strike="noStrike" kern="0" cap="none" spc="0" normalizeH="0" baseline="0" noProof="0" dirty="0">
                <a:ln>
                  <a:noFill/>
                </a:ln>
                <a:solidFill>
                  <a:schemeClr val="accent1"/>
                </a:solidFill>
                <a:effectLst/>
                <a:uLnTx/>
                <a:uFillTx/>
              </a:rPr>
              <a:t> meeting</a:t>
            </a:r>
          </a:p>
        </p:txBody>
      </p:sp>
      <p:pic>
        <p:nvPicPr>
          <p:cNvPr id="38" name="Graphic 37">
            <a:extLst>
              <a:ext uri="{FF2B5EF4-FFF2-40B4-BE49-F238E27FC236}">
                <a16:creationId xmlns:a16="http://schemas.microsoft.com/office/drawing/2014/main" id="{4D46F801-0F8A-A8D0-AB56-DC1A7526832E}"/>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738360" y="2182208"/>
            <a:ext cx="609600" cy="609600"/>
          </a:xfrm>
          <a:prstGeom prst="rect">
            <a:avLst/>
          </a:prstGeom>
        </p:spPr>
      </p:pic>
      <p:pic>
        <p:nvPicPr>
          <p:cNvPr id="39" name="Graphic 38">
            <a:extLst>
              <a:ext uri="{FF2B5EF4-FFF2-40B4-BE49-F238E27FC236}">
                <a16:creationId xmlns:a16="http://schemas.microsoft.com/office/drawing/2014/main" id="{9BA9F39C-3F52-8F98-FB9F-336A31A119FC}"/>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851785" y="2086655"/>
            <a:ext cx="609600" cy="609600"/>
          </a:xfrm>
          <a:prstGeom prst="rect">
            <a:avLst/>
          </a:prstGeom>
        </p:spPr>
      </p:pic>
      <p:pic>
        <p:nvPicPr>
          <p:cNvPr id="40" name="Graphic 39">
            <a:extLst>
              <a:ext uri="{FF2B5EF4-FFF2-40B4-BE49-F238E27FC236}">
                <a16:creationId xmlns:a16="http://schemas.microsoft.com/office/drawing/2014/main" id="{4146EB85-8D62-1703-D46A-D6E3082BE91B}"/>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422560" y="3859110"/>
            <a:ext cx="609600" cy="609600"/>
          </a:xfrm>
          <a:prstGeom prst="rect">
            <a:avLst/>
          </a:prstGeom>
        </p:spPr>
      </p:pic>
      <p:sp>
        <p:nvSpPr>
          <p:cNvPr id="6" name="Oval 5">
            <a:extLst>
              <a:ext uri="{FF2B5EF4-FFF2-40B4-BE49-F238E27FC236}">
                <a16:creationId xmlns:a16="http://schemas.microsoft.com/office/drawing/2014/main" id="{36628AFB-1267-25C6-7F58-26E3BB8881B6}"/>
              </a:ext>
            </a:extLst>
          </p:cNvPr>
          <p:cNvSpPr>
            <a:spLocks noChangeAspect="1"/>
          </p:cNvSpPr>
          <p:nvPr/>
        </p:nvSpPr>
        <p:spPr>
          <a:xfrm>
            <a:off x="1837182" y="5537656"/>
            <a:ext cx="347472" cy="347472"/>
          </a:xfrm>
          <a:prstGeom prst="ellipse">
            <a:avLst/>
          </a:prstGeom>
          <a:solidFill>
            <a:srgbClr val="FFFFFF">
              <a:lumMod val="85000"/>
            </a:srgbClr>
          </a:solidFill>
          <a:ln w="50800" cap="flat" cmpd="sng" algn="ctr">
            <a:solidFill>
              <a:schemeClr val="bg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7" name="Oval 6">
            <a:extLst>
              <a:ext uri="{FF2B5EF4-FFF2-40B4-BE49-F238E27FC236}">
                <a16:creationId xmlns:a16="http://schemas.microsoft.com/office/drawing/2014/main" id="{F3858854-9200-E047-D1BF-B39F00C1404D}"/>
              </a:ext>
            </a:extLst>
          </p:cNvPr>
          <p:cNvSpPr>
            <a:spLocks noChangeAspect="1"/>
          </p:cNvSpPr>
          <p:nvPr/>
        </p:nvSpPr>
        <p:spPr>
          <a:xfrm>
            <a:off x="4080965" y="5537656"/>
            <a:ext cx="347472" cy="347472"/>
          </a:xfrm>
          <a:prstGeom prst="ellipse">
            <a:avLst/>
          </a:prstGeom>
          <a:solidFill>
            <a:srgbClr val="FFFFFF">
              <a:lumMod val="85000"/>
            </a:srgbClr>
          </a:solidFill>
          <a:ln w="50800" cap="flat" cmpd="sng" algn="ctr">
            <a:solidFill>
              <a:schemeClr val="bg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8" name="Oval 7">
            <a:extLst>
              <a:ext uri="{FF2B5EF4-FFF2-40B4-BE49-F238E27FC236}">
                <a16:creationId xmlns:a16="http://schemas.microsoft.com/office/drawing/2014/main" id="{8C0B5D86-DE9E-ED57-2310-2C6D96A17B83}"/>
              </a:ext>
            </a:extLst>
          </p:cNvPr>
          <p:cNvSpPr>
            <a:spLocks noChangeAspect="1"/>
          </p:cNvSpPr>
          <p:nvPr/>
        </p:nvSpPr>
        <p:spPr>
          <a:xfrm>
            <a:off x="6425365" y="5537656"/>
            <a:ext cx="347472" cy="347472"/>
          </a:xfrm>
          <a:prstGeom prst="ellipse">
            <a:avLst/>
          </a:prstGeom>
          <a:solidFill>
            <a:srgbClr val="FFFFFF">
              <a:lumMod val="85000"/>
            </a:srgbClr>
          </a:solidFill>
          <a:ln w="50800" cap="flat" cmpd="sng" algn="ctr">
            <a:solidFill>
              <a:schemeClr val="bg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9" name="Oval 8">
            <a:extLst>
              <a:ext uri="{FF2B5EF4-FFF2-40B4-BE49-F238E27FC236}">
                <a16:creationId xmlns:a16="http://schemas.microsoft.com/office/drawing/2014/main" id="{CBB91B83-E7E8-9BBA-6C68-F58245147645}"/>
              </a:ext>
            </a:extLst>
          </p:cNvPr>
          <p:cNvSpPr>
            <a:spLocks noChangeAspect="1"/>
          </p:cNvSpPr>
          <p:nvPr/>
        </p:nvSpPr>
        <p:spPr>
          <a:xfrm>
            <a:off x="5369369" y="3483864"/>
            <a:ext cx="347472" cy="347472"/>
          </a:xfrm>
          <a:prstGeom prst="ellipse">
            <a:avLst/>
          </a:prstGeom>
          <a:solidFill>
            <a:srgbClr val="FFFFFF">
              <a:lumMod val="85000"/>
            </a:srgbClr>
          </a:solidFill>
          <a:ln w="50800" cap="flat" cmpd="sng" algn="ctr">
            <a:solidFill>
              <a:schemeClr val="bg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1"/>
              </a:solidFill>
              <a:effectLst/>
              <a:uLnTx/>
              <a:uFillTx/>
              <a:latin typeface="Arial"/>
              <a:ea typeface="+mn-ea"/>
              <a:cs typeface="+mn-cs"/>
            </a:endParaRPr>
          </a:p>
        </p:txBody>
      </p:sp>
      <p:sp>
        <p:nvSpPr>
          <p:cNvPr id="10" name="Oval 9">
            <a:extLst>
              <a:ext uri="{FF2B5EF4-FFF2-40B4-BE49-F238E27FC236}">
                <a16:creationId xmlns:a16="http://schemas.microsoft.com/office/drawing/2014/main" id="{DBBA8684-3620-C286-D932-EAA313B167A5}"/>
              </a:ext>
            </a:extLst>
          </p:cNvPr>
          <p:cNvSpPr>
            <a:spLocks noChangeAspect="1"/>
          </p:cNvSpPr>
          <p:nvPr/>
        </p:nvSpPr>
        <p:spPr>
          <a:xfrm>
            <a:off x="3094482" y="3492067"/>
            <a:ext cx="347472" cy="347472"/>
          </a:xfrm>
          <a:prstGeom prst="ellipse">
            <a:avLst/>
          </a:prstGeom>
          <a:solidFill>
            <a:srgbClr val="FFFFFF">
              <a:lumMod val="85000"/>
            </a:srgbClr>
          </a:solidFill>
          <a:ln w="50800" cap="flat" cmpd="sng" algn="ctr">
            <a:solidFill>
              <a:schemeClr val="bg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1"/>
              </a:solidFill>
              <a:effectLst/>
              <a:uLnTx/>
              <a:uFillTx/>
              <a:latin typeface="Arial"/>
              <a:ea typeface="+mn-ea"/>
              <a:cs typeface="+mn-cs"/>
            </a:endParaRPr>
          </a:p>
        </p:txBody>
      </p:sp>
      <p:sp>
        <p:nvSpPr>
          <p:cNvPr id="12" name="Oval 11">
            <a:extLst>
              <a:ext uri="{FF2B5EF4-FFF2-40B4-BE49-F238E27FC236}">
                <a16:creationId xmlns:a16="http://schemas.microsoft.com/office/drawing/2014/main" id="{3EC64A3E-FF77-C2DB-F9B0-8132E08089D7}"/>
              </a:ext>
            </a:extLst>
          </p:cNvPr>
          <p:cNvSpPr>
            <a:spLocks noChangeAspect="1"/>
          </p:cNvSpPr>
          <p:nvPr/>
        </p:nvSpPr>
        <p:spPr>
          <a:xfrm>
            <a:off x="1062662" y="2863481"/>
            <a:ext cx="347472" cy="347472"/>
          </a:xfrm>
          <a:prstGeom prst="ellipse">
            <a:avLst/>
          </a:prstGeom>
          <a:solidFill>
            <a:srgbClr val="FFFFFF">
              <a:lumMod val="85000"/>
            </a:srgbClr>
          </a:solidFill>
          <a:ln w="50800" cap="flat" cmpd="sng" algn="ctr">
            <a:solidFill>
              <a:schemeClr val="bg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1"/>
              </a:solidFill>
              <a:effectLst/>
              <a:uLnTx/>
              <a:uFillTx/>
              <a:latin typeface="Arial"/>
              <a:ea typeface="+mn-ea"/>
              <a:cs typeface="+mn-cs"/>
            </a:endParaRPr>
          </a:p>
        </p:txBody>
      </p:sp>
      <p:sp>
        <p:nvSpPr>
          <p:cNvPr id="13" name="Oval 12">
            <a:extLst>
              <a:ext uri="{FF2B5EF4-FFF2-40B4-BE49-F238E27FC236}">
                <a16:creationId xmlns:a16="http://schemas.microsoft.com/office/drawing/2014/main" id="{35566302-EFAA-550A-052D-D2867065A12D}"/>
              </a:ext>
            </a:extLst>
          </p:cNvPr>
          <p:cNvSpPr>
            <a:spLocks noChangeAspect="1"/>
          </p:cNvSpPr>
          <p:nvPr/>
        </p:nvSpPr>
        <p:spPr>
          <a:xfrm>
            <a:off x="5260086" y="1428392"/>
            <a:ext cx="347472" cy="347472"/>
          </a:xfrm>
          <a:prstGeom prst="ellipse">
            <a:avLst/>
          </a:prstGeom>
          <a:solidFill>
            <a:srgbClr val="FFFFFF">
              <a:lumMod val="85000"/>
            </a:srgbClr>
          </a:solidFill>
          <a:ln w="50800" cap="flat" cmpd="sng" algn="ctr">
            <a:solidFill>
              <a:schemeClr val="bg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1"/>
              </a:solidFill>
              <a:effectLst/>
              <a:uLnTx/>
              <a:uFillTx/>
              <a:latin typeface="Arial"/>
              <a:ea typeface="+mn-ea"/>
              <a:cs typeface="+mn-cs"/>
            </a:endParaRPr>
          </a:p>
        </p:txBody>
      </p:sp>
      <p:sp>
        <p:nvSpPr>
          <p:cNvPr id="14" name="Oval 13">
            <a:extLst>
              <a:ext uri="{FF2B5EF4-FFF2-40B4-BE49-F238E27FC236}">
                <a16:creationId xmlns:a16="http://schemas.microsoft.com/office/drawing/2014/main" id="{7CE4561E-F503-6700-F7D6-EEBDA6806059}"/>
              </a:ext>
            </a:extLst>
          </p:cNvPr>
          <p:cNvSpPr>
            <a:spLocks noChangeAspect="1"/>
          </p:cNvSpPr>
          <p:nvPr/>
        </p:nvSpPr>
        <p:spPr>
          <a:xfrm>
            <a:off x="7598664" y="1428392"/>
            <a:ext cx="347472" cy="347472"/>
          </a:xfrm>
          <a:prstGeom prst="ellipse">
            <a:avLst/>
          </a:prstGeom>
          <a:solidFill>
            <a:srgbClr val="FFFFFF">
              <a:lumMod val="85000"/>
            </a:srgbClr>
          </a:solidFill>
          <a:ln w="50800" cap="flat" cmpd="sng" algn="ctr">
            <a:solidFill>
              <a:schemeClr val="bg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1"/>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923218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1EB2A24-EC35-4F6F-9604-E0D82B26C630}"/>
              </a:ext>
            </a:extLst>
          </p:cNvPr>
          <p:cNvSpPr>
            <a:spLocks noGrp="1"/>
          </p:cNvSpPr>
          <p:nvPr>
            <p:ph type="body" sz="quarter" idx="26"/>
          </p:nvPr>
        </p:nvSpPr>
        <p:spPr/>
        <p:txBody>
          <a:bodyPr/>
          <a:lstStyle/>
          <a:p>
            <a:endParaRPr lang="en-US"/>
          </a:p>
        </p:txBody>
      </p:sp>
      <p:sp>
        <p:nvSpPr>
          <p:cNvPr id="8" name="Content Placeholder 7">
            <a:extLst>
              <a:ext uri="{FF2B5EF4-FFF2-40B4-BE49-F238E27FC236}">
                <a16:creationId xmlns:a16="http://schemas.microsoft.com/office/drawing/2014/main" id="{C048EE94-0D33-4006-AE1C-CEC12809215E}"/>
              </a:ext>
            </a:extLst>
          </p:cNvPr>
          <p:cNvSpPr>
            <a:spLocks noGrp="1"/>
          </p:cNvSpPr>
          <p:nvPr>
            <p:ph sz="quarter" idx="27"/>
          </p:nvPr>
        </p:nvSpPr>
        <p:spPr/>
        <p:txBody>
          <a:bodyPr/>
          <a:lstStyle/>
          <a:p>
            <a:pPr marL="0" indent="0">
              <a:buNone/>
            </a:pPr>
            <a:r>
              <a:rPr lang="en-US" sz="2400" dirty="0">
                <a:solidFill>
                  <a:schemeClr val="tx1"/>
                </a:solidFill>
                <a:latin typeface="Arial" panose="020B0604020202020204" pitchFamily="34" charset="0"/>
                <a:ea typeface="Times New Roman" panose="02020603050405020304" pitchFamily="18" charset="0"/>
              </a:rPr>
              <a:t>Which financial milestones have you helped clients achieve?</a:t>
            </a:r>
          </a:p>
          <a:p>
            <a:pPr marL="514350" indent="-514350">
              <a:buFont typeface="+mj-lt"/>
              <a:buAutoNum type="alphaLcPeriod"/>
            </a:pPr>
            <a:r>
              <a:rPr lang="en-US" sz="2400" dirty="0">
                <a:solidFill>
                  <a:schemeClr val="tx1"/>
                </a:solidFill>
                <a:ea typeface="Times New Roman" panose="02020603050405020304" pitchFamily="18" charset="0"/>
              </a:rPr>
              <a:t>First h</a:t>
            </a:r>
            <a:r>
              <a:rPr lang="en-US" sz="2400" dirty="0">
                <a:solidFill>
                  <a:schemeClr val="tx1"/>
                </a:solidFill>
                <a:latin typeface="Arial" panose="020B0604020202020204" pitchFamily="34" charset="0"/>
                <a:ea typeface="Times New Roman" panose="02020603050405020304" pitchFamily="18" charset="0"/>
              </a:rPr>
              <a:t>ome purchase</a:t>
            </a:r>
          </a:p>
          <a:p>
            <a:pPr marL="514350" indent="-514350">
              <a:buFont typeface="+mj-lt"/>
              <a:buAutoNum type="alphaLcPeriod"/>
            </a:pPr>
            <a:r>
              <a:rPr lang="en-US" sz="2400" dirty="0">
                <a:solidFill>
                  <a:schemeClr val="tx1"/>
                </a:solidFill>
                <a:ea typeface="Times New Roman" panose="02020603050405020304" pitchFamily="18" charset="0"/>
              </a:rPr>
              <a:t>Tuition for children</a:t>
            </a:r>
          </a:p>
          <a:p>
            <a:pPr marL="514350" indent="-514350">
              <a:buFont typeface="+mj-lt"/>
              <a:buAutoNum type="alphaLcPeriod"/>
            </a:pPr>
            <a:r>
              <a:rPr lang="en-US" sz="2400" dirty="0">
                <a:solidFill>
                  <a:schemeClr val="tx1"/>
                </a:solidFill>
                <a:latin typeface="Arial" panose="020B0604020202020204" pitchFamily="34" charset="0"/>
                <a:ea typeface="Times New Roman" panose="02020603050405020304" pitchFamily="18" charset="0"/>
              </a:rPr>
              <a:t>Second home purchase</a:t>
            </a:r>
          </a:p>
          <a:p>
            <a:pPr marL="514350" indent="-514350">
              <a:buFont typeface="+mj-lt"/>
              <a:buAutoNum type="alphaLcPeriod"/>
            </a:pPr>
            <a:r>
              <a:rPr lang="en-US" sz="2400" dirty="0">
                <a:solidFill>
                  <a:schemeClr val="tx1"/>
                </a:solidFill>
                <a:ea typeface="Times New Roman" panose="02020603050405020304" pitchFamily="18" charset="0"/>
              </a:rPr>
              <a:t>First million</a:t>
            </a:r>
            <a:endParaRPr lang="en-US" sz="2400" dirty="0">
              <a:solidFill>
                <a:schemeClr val="tx1"/>
              </a:solidFill>
              <a:latin typeface="Arial" panose="020B0604020202020204" pitchFamily="34" charset="0"/>
              <a:ea typeface="Times New Roman" panose="02020603050405020304" pitchFamily="18" charset="0"/>
            </a:endParaRPr>
          </a:p>
          <a:p>
            <a:pPr marL="514350" indent="-514350">
              <a:buFont typeface="+mj-lt"/>
              <a:buAutoNum type="alphaLcPeriod"/>
            </a:pPr>
            <a:r>
              <a:rPr lang="en-US" sz="2400" dirty="0">
                <a:solidFill>
                  <a:schemeClr val="tx1"/>
                </a:solidFill>
                <a:latin typeface="Arial" panose="020B0604020202020204" pitchFamily="34" charset="0"/>
                <a:ea typeface="Times New Roman" panose="02020603050405020304" pitchFamily="18" charset="0"/>
              </a:rPr>
              <a:t>Retirement</a:t>
            </a:r>
          </a:p>
        </p:txBody>
      </p:sp>
      <p:sp>
        <p:nvSpPr>
          <p:cNvPr id="9" name="Text Placeholder 8">
            <a:extLst>
              <a:ext uri="{FF2B5EF4-FFF2-40B4-BE49-F238E27FC236}">
                <a16:creationId xmlns:a16="http://schemas.microsoft.com/office/drawing/2014/main" id="{66E1DCDB-BCB6-4B47-AEF0-B5DB8CBC17B8}"/>
              </a:ext>
            </a:extLst>
          </p:cNvPr>
          <p:cNvSpPr>
            <a:spLocks noGrp="1"/>
          </p:cNvSpPr>
          <p:nvPr>
            <p:ph type="body" sz="quarter" idx="32"/>
          </p:nvPr>
        </p:nvSpPr>
        <p:spPr/>
        <p:txBody>
          <a:bodyPr/>
          <a:lstStyle/>
          <a:p>
            <a:r>
              <a:rPr kumimoji="0" lang="en-US" sz="3600" b="1" i="0" u="none" strike="noStrike" kern="1200" cap="none" spc="0" normalizeH="0" baseline="0" noProof="0" dirty="0">
                <a:ln>
                  <a:noFill/>
                </a:ln>
                <a:effectLst/>
                <a:uLnTx/>
                <a:uFillTx/>
                <a:latin typeface="Arial Narrow" panose="020B0606020202030204" pitchFamily="34" charset="0"/>
                <a:ea typeface="+mj-ea"/>
                <a:cs typeface="+mj-cs"/>
              </a:rPr>
              <a:t>Poll</a:t>
            </a:r>
            <a:endParaRPr lang="en-US" dirty="0"/>
          </a:p>
        </p:txBody>
      </p:sp>
      <p:pic>
        <p:nvPicPr>
          <p:cNvPr id="3" name="Picture 2" descr="Text&#10;&#10;Description automatically generated">
            <a:extLst>
              <a:ext uri="{FF2B5EF4-FFF2-40B4-BE49-F238E27FC236}">
                <a16:creationId xmlns:a16="http://schemas.microsoft.com/office/drawing/2014/main" id="{C9D4F4CD-A574-918B-D804-80FF6072A0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33781" y="190568"/>
            <a:ext cx="2740056" cy="539516"/>
          </a:xfrm>
          <a:prstGeom prst="rect">
            <a:avLst/>
          </a:prstGeom>
        </p:spPr>
      </p:pic>
    </p:spTree>
    <p:custDataLst>
      <p:tags r:id="rId1"/>
    </p:custDataLst>
    <p:extLst>
      <p:ext uri="{BB962C8B-B14F-4D97-AF65-F5344CB8AC3E}">
        <p14:creationId xmlns:p14="http://schemas.microsoft.com/office/powerpoint/2010/main" val="3902075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1EB2A24-EC35-4F6F-9604-E0D82B26C630}"/>
              </a:ext>
            </a:extLst>
          </p:cNvPr>
          <p:cNvSpPr>
            <a:spLocks noGrp="1"/>
          </p:cNvSpPr>
          <p:nvPr>
            <p:ph type="body" sz="quarter" idx="26"/>
          </p:nvPr>
        </p:nvSpPr>
        <p:spPr/>
        <p:txBody>
          <a:bodyPr/>
          <a:lstStyle/>
          <a:p>
            <a:endParaRPr lang="en-US"/>
          </a:p>
        </p:txBody>
      </p:sp>
      <p:sp>
        <p:nvSpPr>
          <p:cNvPr id="8" name="Content Placeholder 7">
            <a:extLst>
              <a:ext uri="{FF2B5EF4-FFF2-40B4-BE49-F238E27FC236}">
                <a16:creationId xmlns:a16="http://schemas.microsoft.com/office/drawing/2014/main" id="{C048EE94-0D33-4006-AE1C-CEC12809215E}"/>
              </a:ext>
            </a:extLst>
          </p:cNvPr>
          <p:cNvSpPr>
            <a:spLocks noGrp="1"/>
          </p:cNvSpPr>
          <p:nvPr>
            <p:ph sz="quarter" idx="27"/>
          </p:nvPr>
        </p:nvSpPr>
        <p:spPr>
          <a:xfrm>
            <a:off x="3124962" y="1727780"/>
            <a:ext cx="5239265" cy="766580"/>
          </a:xfrm>
        </p:spPr>
        <p: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40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Which financial milestones have you helped clients achieve?</a:t>
            </a:r>
          </a:p>
        </p:txBody>
      </p:sp>
      <p:sp>
        <p:nvSpPr>
          <p:cNvPr id="9" name="Text Placeholder 8">
            <a:extLst>
              <a:ext uri="{FF2B5EF4-FFF2-40B4-BE49-F238E27FC236}">
                <a16:creationId xmlns:a16="http://schemas.microsoft.com/office/drawing/2014/main" id="{66E1DCDB-BCB6-4B47-AEF0-B5DB8CBC17B8}"/>
              </a:ext>
            </a:extLst>
          </p:cNvPr>
          <p:cNvSpPr>
            <a:spLocks noGrp="1"/>
          </p:cNvSpPr>
          <p:nvPr>
            <p:ph type="body" sz="quarter" idx="32"/>
          </p:nvPr>
        </p:nvSpPr>
        <p:spPr/>
        <p:txBody>
          <a:bodyPr/>
          <a:lstStyle/>
          <a:p>
            <a:r>
              <a:rPr kumimoji="0" lang="en-US" sz="3600" b="1" i="0" u="none" strike="noStrike" kern="1200" cap="none" spc="0" normalizeH="0" baseline="0" noProof="0" dirty="0">
                <a:ln>
                  <a:noFill/>
                </a:ln>
                <a:effectLst/>
                <a:uLnTx/>
                <a:uFillTx/>
                <a:latin typeface="Arial Narrow" panose="020B0606020202030204" pitchFamily="34" charset="0"/>
                <a:ea typeface="+mj-ea"/>
                <a:cs typeface="+mj-cs"/>
              </a:rPr>
              <a:t>Chat</a:t>
            </a:r>
            <a:endParaRPr lang="en-US" dirty="0"/>
          </a:p>
        </p:txBody>
      </p:sp>
      <p:pic>
        <p:nvPicPr>
          <p:cNvPr id="3" name="Picture 2" descr="Text&#10;&#10;Description automatically generated">
            <a:extLst>
              <a:ext uri="{FF2B5EF4-FFF2-40B4-BE49-F238E27FC236}">
                <a16:creationId xmlns:a16="http://schemas.microsoft.com/office/drawing/2014/main" id="{CB5751C5-7353-D0D1-4618-AF6E31EDA7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33781" y="190568"/>
            <a:ext cx="2740056" cy="539516"/>
          </a:xfrm>
          <a:prstGeom prst="rect">
            <a:avLst/>
          </a:prstGeom>
        </p:spPr>
      </p:pic>
      <p:grpSp>
        <p:nvGrpSpPr>
          <p:cNvPr id="7" name="Group 6">
            <a:extLst>
              <a:ext uri="{FF2B5EF4-FFF2-40B4-BE49-F238E27FC236}">
                <a16:creationId xmlns:a16="http://schemas.microsoft.com/office/drawing/2014/main" id="{C8FE1071-928F-D481-DE06-460673E8F019}"/>
              </a:ext>
            </a:extLst>
          </p:cNvPr>
          <p:cNvGrpSpPr/>
          <p:nvPr/>
        </p:nvGrpSpPr>
        <p:grpSpPr>
          <a:xfrm>
            <a:off x="1577645" y="1487031"/>
            <a:ext cx="1237226" cy="1248078"/>
            <a:chOff x="3319947" y="3209622"/>
            <a:chExt cx="1237226" cy="1248078"/>
          </a:xfrm>
        </p:grpSpPr>
        <p:pic>
          <p:nvPicPr>
            <p:cNvPr id="4" name="Graphic 3">
              <a:extLst>
                <a:ext uri="{FF2B5EF4-FFF2-40B4-BE49-F238E27FC236}">
                  <a16:creationId xmlns:a16="http://schemas.microsoft.com/office/drawing/2014/main" id="{AF2F31BC-E505-D13F-8D10-E78953FADC52}"/>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319947" y="3209622"/>
              <a:ext cx="1237226" cy="1248078"/>
            </a:xfrm>
            <a:prstGeom prst="rect">
              <a:avLst/>
            </a:prstGeom>
          </p:spPr>
        </p:pic>
        <p:sp>
          <p:nvSpPr>
            <p:cNvPr id="6" name="TextBox 5">
              <a:extLst>
                <a:ext uri="{FF2B5EF4-FFF2-40B4-BE49-F238E27FC236}">
                  <a16:creationId xmlns:a16="http://schemas.microsoft.com/office/drawing/2014/main" id="{82D313F2-4481-CF4A-8609-2EC0506B0E52}"/>
                </a:ext>
              </a:extLst>
            </p:cNvPr>
            <p:cNvSpPr txBox="1"/>
            <p:nvPr/>
          </p:nvSpPr>
          <p:spPr>
            <a:xfrm>
              <a:off x="3662430" y="3371996"/>
              <a:ext cx="552261" cy="923330"/>
            </a:xfrm>
            <a:prstGeom prst="rect">
              <a:avLst/>
            </a:prstGeom>
            <a:noFill/>
          </p:spPr>
          <p:txBody>
            <a:bodyPr wrap="square" rtlCol="0">
              <a:spAutoFit/>
            </a:bodyPr>
            <a:lstStyle/>
            <a:p>
              <a:pPr algn="ctr"/>
              <a:r>
                <a:rPr lang="en-US" sz="5400" b="1" dirty="0">
                  <a:solidFill>
                    <a:schemeClr val="accent4"/>
                  </a:solidFill>
                  <a:latin typeface="Arial Black" panose="020B0A04020102020204" pitchFamily="34" charset="0"/>
                </a:rPr>
                <a:t>?</a:t>
              </a:r>
            </a:p>
          </p:txBody>
        </p:sp>
      </p:grpSp>
    </p:spTree>
    <p:custDataLst>
      <p:tags r:id="rId1"/>
    </p:custDataLst>
    <p:extLst>
      <p:ext uri="{BB962C8B-B14F-4D97-AF65-F5344CB8AC3E}">
        <p14:creationId xmlns:p14="http://schemas.microsoft.com/office/powerpoint/2010/main" val="3301333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ocial line">
            <a:extLst>
              <a:ext uri="{FF2B5EF4-FFF2-40B4-BE49-F238E27FC236}">
                <a16:creationId xmlns:a16="http://schemas.microsoft.com/office/drawing/2014/main" id="{A79D827B-D436-53D4-AC5B-A9E16C487F1F}"/>
              </a:ext>
            </a:extLst>
          </p:cNvPr>
          <p:cNvCxnSpPr>
            <a:cxnSpLocks/>
          </p:cNvCxnSpPr>
          <p:nvPr/>
        </p:nvCxnSpPr>
        <p:spPr>
          <a:xfrm>
            <a:off x="495299" y="3480785"/>
            <a:ext cx="0" cy="2151703"/>
          </a:xfrm>
          <a:prstGeom prst="line">
            <a:avLst/>
          </a:prstGeom>
          <a:noFill/>
          <a:ln w="76200" cap="flat" cmpd="sng" algn="ctr">
            <a:solidFill>
              <a:srgbClr val="91B9FF"/>
            </a:solidFill>
            <a:prstDash val="solid"/>
          </a:ln>
          <a:effectLst/>
        </p:spPr>
      </p:cxnSp>
      <p:sp>
        <p:nvSpPr>
          <p:cNvPr id="314" name="Rectangle 313">
            <a:extLst>
              <a:ext uri="{FF2B5EF4-FFF2-40B4-BE49-F238E27FC236}">
                <a16:creationId xmlns:a16="http://schemas.microsoft.com/office/drawing/2014/main" id="{BBB2C457-ECE1-DBB5-0F9C-1804B481AD71}"/>
              </a:ext>
            </a:extLst>
          </p:cNvPr>
          <p:cNvSpPr/>
          <p:nvPr/>
        </p:nvSpPr>
        <p:spPr>
          <a:xfrm>
            <a:off x="456997" y="3403599"/>
            <a:ext cx="11274552" cy="146045"/>
          </a:xfrm>
          <a:prstGeom prst="rect">
            <a:avLst/>
          </a:prstGeom>
          <a:solidFill>
            <a:srgbClr val="91B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7" name="Straight Connector 6">
            <a:extLst>
              <a:ext uri="{FF2B5EF4-FFF2-40B4-BE49-F238E27FC236}">
                <a16:creationId xmlns:a16="http://schemas.microsoft.com/office/drawing/2014/main" id="{0DDAAF68-EF35-3602-EB66-A7EFB26B96B7}"/>
              </a:ext>
            </a:extLst>
          </p:cNvPr>
          <p:cNvCxnSpPr/>
          <p:nvPr/>
        </p:nvCxnSpPr>
        <p:spPr>
          <a:xfrm>
            <a:off x="457200" y="3474720"/>
            <a:ext cx="11274552" cy="0"/>
          </a:xfrm>
          <a:prstGeom prst="line">
            <a:avLst/>
          </a:prstGeom>
          <a:noFill/>
          <a:ln w="50800" cap="flat" cmpd="sng" algn="ctr">
            <a:solidFill>
              <a:schemeClr val="accent1"/>
            </a:solidFill>
            <a:prstDash val="solid"/>
          </a:ln>
          <a:effectLst/>
        </p:spPr>
      </p:cxnSp>
      <p:cxnSp>
        <p:nvCxnSpPr>
          <p:cNvPr id="2" name="Social horizontal">
            <a:extLst>
              <a:ext uri="{FF2B5EF4-FFF2-40B4-BE49-F238E27FC236}">
                <a16:creationId xmlns:a16="http://schemas.microsoft.com/office/drawing/2014/main" id="{AFF81B03-09AD-5A94-B394-3AD23CBFB242}"/>
              </a:ext>
            </a:extLst>
          </p:cNvPr>
          <p:cNvCxnSpPr/>
          <p:nvPr/>
        </p:nvCxnSpPr>
        <p:spPr>
          <a:xfrm>
            <a:off x="457200" y="3474720"/>
            <a:ext cx="11274552"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4" name="social line">
            <a:extLst>
              <a:ext uri="{FF2B5EF4-FFF2-40B4-BE49-F238E27FC236}">
                <a16:creationId xmlns:a16="http://schemas.microsoft.com/office/drawing/2014/main" id="{0EA6B095-310E-03C6-389C-CFEE5B9B0D52}"/>
              </a:ext>
            </a:extLst>
          </p:cNvPr>
          <p:cNvCxnSpPr>
            <a:cxnSpLocks/>
          </p:cNvCxnSpPr>
          <p:nvPr/>
        </p:nvCxnSpPr>
        <p:spPr>
          <a:xfrm flipH="1">
            <a:off x="457199" y="5669280"/>
            <a:ext cx="345689" cy="0"/>
          </a:xfrm>
          <a:prstGeom prst="line">
            <a:avLst/>
          </a:prstGeom>
          <a:noFill/>
          <a:ln w="76200" cap="flat" cmpd="sng" algn="ctr">
            <a:solidFill>
              <a:srgbClr val="91B9FF"/>
            </a:solidFill>
            <a:prstDash val="solid"/>
          </a:ln>
          <a:effectLst/>
        </p:spPr>
      </p:cxnSp>
      <p:sp>
        <p:nvSpPr>
          <p:cNvPr id="6" name="Text Placeholder 4">
            <a:extLst>
              <a:ext uri="{FF2B5EF4-FFF2-40B4-BE49-F238E27FC236}">
                <a16:creationId xmlns:a16="http://schemas.microsoft.com/office/drawing/2014/main" id="{88BBA807-B0B3-B942-3926-8CF47970E047}"/>
              </a:ext>
            </a:extLst>
          </p:cNvPr>
          <p:cNvSpPr txBox="1">
            <a:spLocks/>
          </p:cNvSpPr>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Font typeface="Arial" panose="020B0604020202020204" pitchFamily="34" charset="0"/>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lgn="l" defTabSz="914400" rtl="0" eaLnBrk="1" latinLnBrk="0" hangingPunct="1">
              <a:spcBef>
                <a:spcPts val="0"/>
              </a:spcBef>
              <a:buFont typeface="Arial" panose="020B0604020202020204" pitchFamily="34" charset="0"/>
              <a:buNone/>
              <a:defRPr sz="2000" kern="1200">
                <a:solidFill>
                  <a:srgbClr val="767676"/>
                </a:solidFill>
                <a:latin typeface="+mn-lt"/>
                <a:ea typeface="+mn-ea"/>
                <a:cs typeface="+mn-cs"/>
              </a:defRPr>
            </a:lvl2pPr>
            <a:lvl3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3pPr>
            <a:lvl4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121891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olidFill>
                  <a:schemeClr val="tx1"/>
                </a:solidFill>
              </a:rPr>
              <a:t>Delivering consistent communications</a:t>
            </a:r>
          </a:p>
        </p:txBody>
      </p:sp>
      <p:cxnSp>
        <p:nvCxnSpPr>
          <p:cNvPr id="8" name="Straight Connector 7">
            <a:extLst>
              <a:ext uri="{FF2B5EF4-FFF2-40B4-BE49-F238E27FC236}">
                <a16:creationId xmlns:a16="http://schemas.microsoft.com/office/drawing/2014/main" id="{EDA6C7FF-302D-EF75-A49F-C85A8D5F1E34}"/>
              </a:ext>
            </a:extLst>
          </p:cNvPr>
          <p:cNvCxnSpPr/>
          <p:nvPr/>
        </p:nvCxnSpPr>
        <p:spPr>
          <a:xfrm>
            <a:off x="1605077" y="3291840"/>
            <a:ext cx="0" cy="365760"/>
          </a:xfrm>
          <a:prstGeom prst="line">
            <a:avLst/>
          </a:prstGeom>
          <a:noFill/>
          <a:ln w="38100" cap="flat" cmpd="sng" algn="ctr">
            <a:solidFill>
              <a:schemeClr val="accent1"/>
            </a:solidFill>
            <a:prstDash val="solid"/>
          </a:ln>
          <a:effectLst/>
        </p:spPr>
      </p:cxnSp>
      <p:cxnSp>
        <p:nvCxnSpPr>
          <p:cNvPr id="9" name="Straight Connector 8">
            <a:extLst>
              <a:ext uri="{FF2B5EF4-FFF2-40B4-BE49-F238E27FC236}">
                <a16:creationId xmlns:a16="http://schemas.microsoft.com/office/drawing/2014/main" id="{2C2762C9-E580-A9CD-B5C8-37DCB35C7EF5}"/>
              </a:ext>
            </a:extLst>
          </p:cNvPr>
          <p:cNvCxnSpPr/>
          <p:nvPr/>
        </p:nvCxnSpPr>
        <p:spPr>
          <a:xfrm>
            <a:off x="2295754" y="3291840"/>
            <a:ext cx="0" cy="365760"/>
          </a:xfrm>
          <a:prstGeom prst="line">
            <a:avLst/>
          </a:prstGeom>
          <a:noFill/>
          <a:ln w="38100" cap="flat" cmpd="sng" algn="ctr">
            <a:solidFill>
              <a:schemeClr val="accent1"/>
            </a:solidFill>
            <a:prstDash val="solid"/>
          </a:ln>
          <a:effectLst/>
        </p:spPr>
      </p:cxnSp>
      <p:cxnSp>
        <p:nvCxnSpPr>
          <p:cNvPr id="10" name="Straight Connector 9">
            <a:extLst>
              <a:ext uri="{FF2B5EF4-FFF2-40B4-BE49-F238E27FC236}">
                <a16:creationId xmlns:a16="http://schemas.microsoft.com/office/drawing/2014/main" id="{E023A8C3-CE14-D48F-132F-BB520B37942B}"/>
              </a:ext>
            </a:extLst>
          </p:cNvPr>
          <p:cNvCxnSpPr/>
          <p:nvPr/>
        </p:nvCxnSpPr>
        <p:spPr>
          <a:xfrm>
            <a:off x="2986431" y="3291840"/>
            <a:ext cx="0" cy="365760"/>
          </a:xfrm>
          <a:prstGeom prst="line">
            <a:avLst/>
          </a:prstGeom>
          <a:noFill/>
          <a:ln w="38100" cap="flat" cmpd="sng" algn="ctr">
            <a:solidFill>
              <a:schemeClr val="accent1"/>
            </a:solidFill>
            <a:prstDash val="solid"/>
          </a:ln>
          <a:effectLst/>
        </p:spPr>
      </p:cxnSp>
      <p:cxnSp>
        <p:nvCxnSpPr>
          <p:cNvPr id="11" name="Straight Connector 10">
            <a:extLst>
              <a:ext uri="{FF2B5EF4-FFF2-40B4-BE49-F238E27FC236}">
                <a16:creationId xmlns:a16="http://schemas.microsoft.com/office/drawing/2014/main" id="{23A3DF4C-A873-E351-F141-A66B849FD7DB}"/>
              </a:ext>
            </a:extLst>
          </p:cNvPr>
          <p:cNvCxnSpPr/>
          <p:nvPr/>
        </p:nvCxnSpPr>
        <p:spPr>
          <a:xfrm>
            <a:off x="4367785" y="3291840"/>
            <a:ext cx="0" cy="365760"/>
          </a:xfrm>
          <a:prstGeom prst="line">
            <a:avLst/>
          </a:prstGeom>
          <a:noFill/>
          <a:ln w="38100" cap="flat" cmpd="sng" algn="ctr">
            <a:solidFill>
              <a:schemeClr val="accent1"/>
            </a:solidFill>
            <a:prstDash val="solid"/>
          </a:ln>
          <a:effectLst/>
        </p:spPr>
      </p:cxnSp>
      <p:cxnSp>
        <p:nvCxnSpPr>
          <p:cNvPr id="12" name="Straight Connector 11">
            <a:extLst>
              <a:ext uri="{FF2B5EF4-FFF2-40B4-BE49-F238E27FC236}">
                <a16:creationId xmlns:a16="http://schemas.microsoft.com/office/drawing/2014/main" id="{F6D2BC73-6C6E-E5E8-576A-F490CB24DA9A}"/>
              </a:ext>
            </a:extLst>
          </p:cNvPr>
          <p:cNvCxnSpPr/>
          <p:nvPr/>
        </p:nvCxnSpPr>
        <p:spPr>
          <a:xfrm>
            <a:off x="5058462" y="3291840"/>
            <a:ext cx="0" cy="365760"/>
          </a:xfrm>
          <a:prstGeom prst="line">
            <a:avLst/>
          </a:prstGeom>
          <a:noFill/>
          <a:ln w="38100" cap="flat" cmpd="sng" algn="ctr">
            <a:solidFill>
              <a:schemeClr val="accent1"/>
            </a:solidFill>
            <a:prstDash val="solid"/>
          </a:ln>
          <a:effectLst/>
        </p:spPr>
      </p:cxnSp>
      <p:cxnSp>
        <p:nvCxnSpPr>
          <p:cNvPr id="13" name="Straight Connector 12">
            <a:extLst>
              <a:ext uri="{FF2B5EF4-FFF2-40B4-BE49-F238E27FC236}">
                <a16:creationId xmlns:a16="http://schemas.microsoft.com/office/drawing/2014/main" id="{53977E58-E314-77A3-21E7-2EAA828EF098}"/>
              </a:ext>
            </a:extLst>
          </p:cNvPr>
          <p:cNvCxnSpPr/>
          <p:nvPr/>
        </p:nvCxnSpPr>
        <p:spPr>
          <a:xfrm>
            <a:off x="5749139" y="3291840"/>
            <a:ext cx="0" cy="365760"/>
          </a:xfrm>
          <a:prstGeom prst="line">
            <a:avLst/>
          </a:prstGeom>
          <a:noFill/>
          <a:ln w="38100" cap="flat" cmpd="sng" algn="ctr">
            <a:solidFill>
              <a:schemeClr val="accent1"/>
            </a:solidFill>
            <a:prstDash val="solid"/>
          </a:ln>
          <a:effectLst/>
        </p:spPr>
      </p:cxnSp>
      <p:cxnSp>
        <p:nvCxnSpPr>
          <p:cNvPr id="14" name="Straight Connector 13">
            <a:extLst>
              <a:ext uri="{FF2B5EF4-FFF2-40B4-BE49-F238E27FC236}">
                <a16:creationId xmlns:a16="http://schemas.microsoft.com/office/drawing/2014/main" id="{03DF40D0-6F93-4B27-90E1-5B88E59FEA7F}"/>
              </a:ext>
            </a:extLst>
          </p:cNvPr>
          <p:cNvCxnSpPr/>
          <p:nvPr/>
        </p:nvCxnSpPr>
        <p:spPr>
          <a:xfrm>
            <a:off x="7130493" y="3291840"/>
            <a:ext cx="0" cy="365760"/>
          </a:xfrm>
          <a:prstGeom prst="line">
            <a:avLst/>
          </a:prstGeom>
          <a:noFill/>
          <a:ln w="38100" cap="flat" cmpd="sng" algn="ctr">
            <a:solidFill>
              <a:schemeClr val="accent1"/>
            </a:solidFill>
            <a:prstDash val="solid"/>
          </a:ln>
          <a:effectLst/>
        </p:spPr>
      </p:cxnSp>
      <p:cxnSp>
        <p:nvCxnSpPr>
          <p:cNvPr id="15" name="Straight Connector 14">
            <a:extLst>
              <a:ext uri="{FF2B5EF4-FFF2-40B4-BE49-F238E27FC236}">
                <a16:creationId xmlns:a16="http://schemas.microsoft.com/office/drawing/2014/main" id="{2AB80C69-A70C-4712-37DB-BE4C6A3EF532}"/>
              </a:ext>
            </a:extLst>
          </p:cNvPr>
          <p:cNvCxnSpPr/>
          <p:nvPr/>
        </p:nvCxnSpPr>
        <p:spPr>
          <a:xfrm>
            <a:off x="7821170" y="3291840"/>
            <a:ext cx="0" cy="365760"/>
          </a:xfrm>
          <a:prstGeom prst="line">
            <a:avLst/>
          </a:prstGeom>
          <a:noFill/>
          <a:ln w="38100" cap="flat" cmpd="sng" algn="ctr">
            <a:solidFill>
              <a:schemeClr val="accent1"/>
            </a:solidFill>
            <a:prstDash val="solid"/>
          </a:ln>
          <a:effectLst/>
        </p:spPr>
      </p:cxnSp>
      <p:cxnSp>
        <p:nvCxnSpPr>
          <p:cNvPr id="16" name="Straight Connector 15">
            <a:extLst>
              <a:ext uri="{FF2B5EF4-FFF2-40B4-BE49-F238E27FC236}">
                <a16:creationId xmlns:a16="http://schemas.microsoft.com/office/drawing/2014/main" id="{0FB6BAD4-2986-B8B3-DF29-DFFB37246E09}"/>
              </a:ext>
            </a:extLst>
          </p:cNvPr>
          <p:cNvCxnSpPr/>
          <p:nvPr/>
        </p:nvCxnSpPr>
        <p:spPr>
          <a:xfrm>
            <a:off x="8511847" y="3291840"/>
            <a:ext cx="0" cy="365760"/>
          </a:xfrm>
          <a:prstGeom prst="line">
            <a:avLst/>
          </a:prstGeom>
          <a:noFill/>
          <a:ln w="38100" cap="flat" cmpd="sng" algn="ctr">
            <a:solidFill>
              <a:schemeClr val="accent1"/>
            </a:solidFill>
            <a:prstDash val="solid"/>
          </a:ln>
          <a:effectLst/>
        </p:spPr>
      </p:cxnSp>
      <p:cxnSp>
        <p:nvCxnSpPr>
          <p:cNvPr id="17" name="Straight Connector 16">
            <a:extLst>
              <a:ext uri="{FF2B5EF4-FFF2-40B4-BE49-F238E27FC236}">
                <a16:creationId xmlns:a16="http://schemas.microsoft.com/office/drawing/2014/main" id="{F377AE21-1373-4517-585F-3ED0D5214C76}"/>
              </a:ext>
            </a:extLst>
          </p:cNvPr>
          <p:cNvCxnSpPr/>
          <p:nvPr/>
        </p:nvCxnSpPr>
        <p:spPr>
          <a:xfrm>
            <a:off x="9893201" y="3291840"/>
            <a:ext cx="0" cy="365760"/>
          </a:xfrm>
          <a:prstGeom prst="line">
            <a:avLst/>
          </a:prstGeom>
          <a:noFill/>
          <a:ln w="38100" cap="flat" cmpd="sng" algn="ctr">
            <a:solidFill>
              <a:schemeClr val="accent1"/>
            </a:solidFill>
            <a:prstDash val="solid"/>
          </a:ln>
          <a:effectLst/>
        </p:spPr>
      </p:cxnSp>
      <p:cxnSp>
        <p:nvCxnSpPr>
          <p:cNvPr id="18" name="Straight Connector 17">
            <a:extLst>
              <a:ext uri="{FF2B5EF4-FFF2-40B4-BE49-F238E27FC236}">
                <a16:creationId xmlns:a16="http://schemas.microsoft.com/office/drawing/2014/main" id="{36A73C86-5199-CD56-37D2-DF1169520880}"/>
              </a:ext>
            </a:extLst>
          </p:cNvPr>
          <p:cNvCxnSpPr/>
          <p:nvPr/>
        </p:nvCxnSpPr>
        <p:spPr>
          <a:xfrm>
            <a:off x="10583878" y="3291840"/>
            <a:ext cx="0" cy="365760"/>
          </a:xfrm>
          <a:prstGeom prst="line">
            <a:avLst/>
          </a:prstGeom>
          <a:noFill/>
          <a:ln w="38100" cap="flat" cmpd="sng" algn="ctr">
            <a:solidFill>
              <a:schemeClr val="accent1"/>
            </a:solidFill>
            <a:prstDash val="solid"/>
          </a:ln>
          <a:effectLst/>
        </p:spPr>
      </p:cxnSp>
      <p:cxnSp>
        <p:nvCxnSpPr>
          <p:cNvPr id="19" name="Straight Connector 18">
            <a:extLst>
              <a:ext uri="{FF2B5EF4-FFF2-40B4-BE49-F238E27FC236}">
                <a16:creationId xmlns:a16="http://schemas.microsoft.com/office/drawing/2014/main" id="{17A674DA-8613-6D36-72CC-023A0671D9BF}"/>
              </a:ext>
            </a:extLst>
          </p:cNvPr>
          <p:cNvCxnSpPr/>
          <p:nvPr/>
        </p:nvCxnSpPr>
        <p:spPr>
          <a:xfrm>
            <a:off x="11274552" y="3291840"/>
            <a:ext cx="0" cy="365760"/>
          </a:xfrm>
          <a:prstGeom prst="line">
            <a:avLst/>
          </a:prstGeom>
          <a:noFill/>
          <a:ln w="38100" cap="flat" cmpd="sng" algn="ctr">
            <a:solidFill>
              <a:schemeClr val="accent1"/>
            </a:solidFill>
            <a:prstDash val="solid"/>
          </a:ln>
          <a:effectLst/>
        </p:spPr>
      </p:cxnSp>
      <p:sp>
        <p:nvSpPr>
          <p:cNvPr id="20" name="Oval 19">
            <a:extLst>
              <a:ext uri="{FF2B5EF4-FFF2-40B4-BE49-F238E27FC236}">
                <a16:creationId xmlns:a16="http://schemas.microsoft.com/office/drawing/2014/main" id="{D8665814-E2C6-A306-E162-2CE3BC283374}"/>
              </a:ext>
            </a:extLst>
          </p:cNvPr>
          <p:cNvSpPr/>
          <p:nvPr/>
        </p:nvSpPr>
        <p:spPr>
          <a:xfrm>
            <a:off x="644806" y="3185199"/>
            <a:ext cx="548640" cy="548640"/>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21" name="Oval 20">
            <a:extLst>
              <a:ext uri="{FF2B5EF4-FFF2-40B4-BE49-F238E27FC236}">
                <a16:creationId xmlns:a16="http://schemas.microsoft.com/office/drawing/2014/main" id="{89407003-FF90-5ECF-A20A-FD2FAFBDA3A2}"/>
              </a:ext>
            </a:extLst>
          </p:cNvPr>
          <p:cNvSpPr>
            <a:spLocks noChangeAspect="1"/>
          </p:cNvSpPr>
          <p:nvPr/>
        </p:nvSpPr>
        <p:spPr>
          <a:xfrm>
            <a:off x="3402788" y="3185199"/>
            <a:ext cx="548640" cy="548640"/>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22" name="Oval 21">
            <a:extLst>
              <a:ext uri="{FF2B5EF4-FFF2-40B4-BE49-F238E27FC236}">
                <a16:creationId xmlns:a16="http://schemas.microsoft.com/office/drawing/2014/main" id="{7CF45489-B9AC-0AD1-351D-CFF79CF789AF}"/>
              </a:ext>
            </a:extLst>
          </p:cNvPr>
          <p:cNvSpPr>
            <a:spLocks noChangeAspect="1"/>
          </p:cNvSpPr>
          <p:nvPr/>
        </p:nvSpPr>
        <p:spPr>
          <a:xfrm>
            <a:off x="6170222" y="3185199"/>
            <a:ext cx="548640" cy="548640"/>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23" name="Oval 22">
            <a:extLst>
              <a:ext uri="{FF2B5EF4-FFF2-40B4-BE49-F238E27FC236}">
                <a16:creationId xmlns:a16="http://schemas.microsoft.com/office/drawing/2014/main" id="{7D43E4BB-09C8-9870-30E6-63E9FC90A096}"/>
              </a:ext>
            </a:extLst>
          </p:cNvPr>
          <p:cNvSpPr>
            <a:spLocks noChangeAspect="1"/>
          </p:cNvSpPr>
          <p:nvPr/>
        </p:nvSpPr>
        <p:spPr>
          <a:xfrm>
            <a:off x="8928204" y="3185199"/>
            <a:ext cx="548640" cy="548640"/>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latin typeface="Arial"/>
              <a:ea typeface="+mn-ea"/>
              <a:cs typeface="+mn-cs"/>
            </a:endParaRPr>
          </a:p>
        </p:txBody>
      </p:sp>
      <p:cxnSp>
        <p:nvCxnSpPr>
          <p:cNvPr id="24" name="Straight Connector 23">
            <a:extLst>
              <a:ext uri="{FF2B5EF4-FFF2-40B4-BE49-F238E27FC236}">
                <a16:creationId xmlns:a16="http://schemas.microsoft.com/office/drawing/2014/main" id="{2F2E260D-57ED-0496-224C-49D5B707F9D8}"/>
              </a:ext>
            </a:extLst>
          </p:cNvPr>
          <p:cNvCxnSpPr/>
          <p:nvPr/>
        </p:nvCxnSpPr>
        <p:spPr>
          <a:xfrm>
            <a:off x="9202524" y="3291840"/>
            <a:ext cx="0" cy="365760"/>
          </a:xfrm>
          <a:prstGeom prst="line">
            <a:avLst/>
          </a:prstGeom>
          <a:noFill/>
          <a:ln w="38100" cap="flat" cmpd="sng" algn="ctr">
            <a:solidFill>
              <a:schemeClr val="accent1"/>
            </a:solidFill>
            <a:prstDash val="solid"/>
          </a:ln>
          <a:effectLst/>
        </p:spPr>
      </p:cxnSp>
      <p:cxnSp>
        <p:nvCxnSpPr>
          <p:cNvPr id="25" name="Straight Connector 24">
            <a:extLst>
              <a:ext uri="{FF2B5EF4-FFF2-40B4-BE49-F238E27FC236}">
                <a16:creationId xmlns:a16="http://schemas.microsoft.com/office/drawing/2014/main" id="{B8514429-3384-C7FB-A96C-0530B8C466C5}"/>
              </a:ext>
            </a:extLst>
          </p:cNvPr>
          <p:cNvCxnSpPr/>
          <p:nvPr/>
        </p:nvCxnSpPr>
        <p:spPr>
          <a:xfrm>
            <a:off x="6439816" y="3291840"/>
            <a:ext cx="0" cy="365760"/>
          </a:xfrm>
          <a:prstGeom prst="line">
            <a:avLst/>
          </a:prstGeom>
          <a:noFill/>
          <a:ln w="38100" cap="flat" cmpd="sng" algn="ctr">
            <a:solidFill>
              <a:schemeClr val="accent1"/>
            </a:solidFill>
            <a:prstDash val="solid"/>
          </a:ln>
          <a:effectLst/>
        </p:spPr>
      </p:cxnSp>
      <p:cxnSp>
        <p:nvCxnSpPr>
          <p:cNvPr id="26" name="Straight Connector 25">
            <a:extLst>
              <a:ext uri="{FF2B5EF4-FFF2-40B4-BE49-F238E27FC236}">
                <a16:creationId xmlns:a16="http://schemas.microsoft.com/office/drawing/2014/main" id="{97CEC649-E75E-703F-5F90-09BAB848D6DF}"/>
              </a:ext>
            </a:extLst>
          </p:cNvPr>
          <p:cNvCxnSpPr/>
          <p:nvPr/>
        </p:nvCxnSpPr>
        <p:spPr>
          <a:xfrm>
            <a:off x="3677108" y="3291840"/>
            <a:ext cx="0" cy="365760"/>
          </a:xfrm>
          <a:prstGeom prst="line">
            <a:avLst/>
          </a:prstGeom>
          <a:noFill/>
          <a:ln w="38100" cap="flat" cmpd="sng" algn="ctr">
            <a:solidFill>
              <a:schemeClr val="accent1"/>
            </a:solidFill>
            <a:prstDash val="solid"/>
          </a:ln>
          <a:effectLst/>
        </p:spPr>
      </p:cxnSp>
      <p:cxnSp>
        <p:nvCxnSpPr>
          <p:cNvPr id="27" name="Straight Connector 26">
            <a:extLst>
              <a:ext uri="{FF2B5EF4-FFF2-40B4-BE49-F238E27FC236}">
                <a16:creationId xmlns:a16="http://schemas.microsoft.com/office/drawing/2014/main" id="{222FC2F1-35AE-033B-E3A8-C9AECCEAF202}"/>
              </a:ext>
            </a:extLst>
          </p:cNvPr>
          <p:cNvCxnSpPr/>
          <p:nvPr/>
        </p:nvCxnSpPr>
        <p:spPr>
          <a:xfrm>
            <a:off x="914400" y="3291840"/>
            <a:ext cx="0" cy="365760"/>
          </a:xfrm>
          <a:prstGeom prst="line">
            <a:avLst/>
          </a:prstGeom>
          <a:noFill/>
          <a:ln w="38100" cap="flat" cmpd="sng" algn="ctr">
            <a:solidFill>
              <a:schemeClr val="accent1"/>
            </a:solidFill>
            <a:prstDash val="solid"/>
          </a:ln>
          <a:effectLst/>
        </p:spPr>
      </p:cxnSp>
      <p:sp>
        <p:nvSpPr>
          <p:cNvPr id="28" name="TextBox 27">
            <a:extLst>
              <a:ext uri="{FF2B5EF4-FFF2-40B4-BE49-F238E27FC236}">
                <a16:creationId xmlns:a16="http://schemas.microsoft.com/office/drawing/2014/main" id="{576A1FFF-C5A4-85B2-3D77-734B353737CD}"/>
              </a:ext>
            </a:extLst>
          </p:cNvPr>
          <p:cNvSpPr txBox="1"/>
          <p:nvPr/>
        </p:nvSpPr>
        <p:spPr>
          <a:xfrm>
            <a:off x="573242" y="3345258"/>
            <a:ext cx="682060" cy="246221"/>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bg2"/>
                </a:solidFill>
                <a:effectLst/>
                <a:uLnTx/>
                <a:uFillTx/>
              </a:rPr>
              <a:t>Q1</a:t>
            </a:r>
          </a:p>
        </p:txBody>
      </p:sp>
      <p:sp>
        <p:nvSpPr>
          <p:cNvPr id="29" name="TextBox 28">
            <a:extLst>
              <a:ext uri="{FF2B5EF4-FFF2-40B4-BE49-F238E27FC236}">
                <a16:creationId xmlns:a16="http://schemas.microsoft.com/office/drawing/2014/main" id="{F3A65FE5-FFD4-DC0B-EB78-F9E417175BC7}"/>
              </a:ext>
            </a:extLst>
          </p:cNvPr>
          <p:cNvSpPr txBox="1"/>
          <p:nvPr/>
        </p:nvSpPr>
        <p:spPr>
          <a:xfrm>
            <a:off x="3336078" y="3345258"/>
            <a:ext cx="682060" cy="246221"/>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bg2"/>
                </a:solidFill>
                <a:effectLst/>
                <a:uLnTx/>
                <a:uFillTx/>
              </a:rPr>
              <a:t>Q2</a:t>
            </a:r>
          </a:p>
        </p:txBody>
      </p:sp>
      <p:sp>
        <p:nvSpPr>
          <p:cNvPr id="30" name="TextBox 29">
            <a:extLst>
              <a:ext uri="{FF2B5EF4-FFF2-40B4-BE49-F238E27FC236}">
                <a16:creationId xmlns:a16="http://schemas.microsoft.com/office/drawing/2014/main" id="{98596E4F-F635-C1E2-8AF4-537A7DD4A7DF}"/>
              </a:ext>
            </a:extLst>
          </p:cNvPr>
          <p:cNvSpPr txBox="1"/>
          <p:nvPr/>
        </p:nvSpPr>
        <p:spPr>
          <a:xfrm>
            <a:off x="6098656" y="3345258"/>
            <a:ext cx="682060" cy="246221"/>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bg2"/>
                </a:solidFill>
                <a:effectLst/>
                <a:uLnTx/>
                <a:uFillTx/>
              </a:rPr>
              <a:t>Q3</a:t>
            </a:r>
          </a:p>
        </p:txBody>
      </p:sp>
      <p:sp>
        <p:nvSpPr>
          <p:cNvPr id="31" name="TextBox 30">
            <a:extLst>
              <a:ext uri="{FF2B5EF4-FFF2-40B4-BE49-F238E27FC236}">
                <a16:creationId xmlns:a16="http://schemas.microsoft.com/office/drawing/2014/main" id="{9E3A2A3C-99E8-2171-1927-B091F3A173EF}"/>
              </a:ext>
            </a:extLst>
          </p:cNvPr>
          <p:cNvSpPr txBox="1"/>
          <p:nvPr/>
        </p:nvSpPr>
        <p:spPr>
          <a:xfrm>
            <a:off x="8854708" y="3345258"/>
            <a:ext cx="682060" cy="246221"/>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bg2"/>
                </a:solidFill>
                <a:effectLst/>
                <a:uLnTx/>
                <a:uFillTx/>
              </a:rPr>
              <a:t>Q4</a:t>
            </a:r>
          </a:p>
        </p:txBody>
      </p:sp>
      <p:sp>
        <p:nvSpPr>
          <p:cNvPr id="32" name="TextBox 31">
            <a:extLst>
              <a:ext uri="{FF2B5EF4-FFF2-40B4-BE49-F238E27FC236}">
                <a16:creationId xmlns:a16="http://schemas.microsoft.com/office/drawing/2014/main" id="{90F16945-5CF9-3B60-BA70-A5C81CBD87D4}"/>
              </a:ext>
            </a:extLst>
          </p:cNvPr>
          <p:cNvSpPr txBox="1"/>
          <p:nvPr/>
        </p:nvSpPr>
        <p:spPr>
          <a:xfrm>
            <a:off x="1828800" y="5458119"/>
            <a:ext cx="1432691" cy="369332"/>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accent6"/>
                </a:solidFill>
                <a:effectLst/>
                <a:uLnTx/>
                <a:uFillTx/>
              </a:rPr>
              <a:t>Daily interactions on social media</a:t>
            </a:r>
          </a:p>
        </p:txBody>
      </p:sp>
      <p:grpSp>
        <p:nvGrpSpPr>
          <p:cNvPr id="33" name="Graphic 103">
            <a:extLst>
              <a:ext uri="{FF2B5EF4-FFF2-40B4-BE49-F238E27FC236}">
                <a16:creationId xmlns:a16="http://schemas.microsoft.com/office/drawing/2014/main" id="{B548E783-53AC-B3CD-4ABA-24793FD67643}"/>
              </a:ext>
            </a:extLst>
          </p:cNvPr>
          <p:cNvGrpSpPr>
            <a:grpSpLocks noChangeAspect="1"/>
          </p:cNvGrpSpPr>
          <p:nvPr/>
        </p:nvGrpSpPr>
        <p:grpSpPr>
          <a:xfrm>
            <a:off x="914400" y="5303520"/>
            <a:ext cx="806165" cy="548640"/>
            <a:chOff x="4800600" y="4964750"/>
            <a:chExt cx="685800" cy="466725"/>
          </a:xfrm>
          <a:solidFill>
            <a:schemeClr val="accent6"/>
          </a:solidFill>
        </p:grpSpPr>
        <p:sp>
          <p:nvSpPr>
            <p:cNvPr id="34" name="Freeform: Shape 33">
              <a:extLst>
                <a:ext uri="{FF2B5EF4-FFF2-40B4-BE49-F238E27FC236}">
                  <a16:creationId xmlns:a16="http://schemas.microsoft.com/office/drawing/2014/main" id="{D75A27D1-6713-A2B2-4336-19EAB866E5D5}"/>
                </a:ext>
              </a:extLst>
            </p:cNvPr>
            <p:cNvSpPr/>
            <p:nvPr/>
          </p:nvSpPr>
          <p:spPr>
            <a:xfrm>
              <a:off x="4800600" y="5098810"/>
              <a:ext cx="342900" cy="323850"/>
            </a:xfrm>
            <a:custGeom>
              <a:avLst/>
              <a:gdLst>
                <a:gd name="connsiteX0" fmla="*/ 46673 w 342900"/>
                <a:gd name="connsiteY0" fmla="*/ 330760 h 323850"/>
                <a:gd name="connsiteX1" fmla="*/ 38100 w 342900"/>
                <a:gd name="connsiteY1" fmla="*/ 327903 h 323850"/>
                <a:gd name="connsiteX2" fmla="*/ 35243 w 342900"/>
                <a:gd name="connsiteY2" fmla="*/ 316473 h 323850"/>
                <a:gd name="connsiteX3" fmla="*/ 56198 w 342900"/>
                <a:gd name="connsiteY3" fmla="*/ 252655 h 323850"/>
                <a:gd name="connsiteX4" fmla="*/ 0 w 342900"/>
                <a:gd name="connsiteY4" fmla="*/ 146928 h 323850"/>
                <a:gd name="connsiteX5" fmla="*/ 162878 w 342900"/>
                <a:gd name="connsiteY5" fmla="*/ 243 h 323850"/>
                <a:gd name="connsiteX6" fmla="*/ 174308 w 342900"/>
                <a:gd name="connsiteY6" fmla="*/ 5005 h 323850"/>
                <a:gd name="connsiteX7" fmla="*/ 176213 w 342900"/>
                <a:gd name="connsiteY7" fmla="*/ 16435 h 323850"/>
                <a:gd name="connsiteX8" fmla="*/ 165735 w 342900"/>
                <a:gd name="connsiteY8" fmla="*/ 66918 h 323850"/>
                <a:gd name="connsiteX9" fmla="*/ 335280 w 342900"/>
                <a:gd name="connsiteY9" fmla="*/ 235510 h 323850"/>
                <a:gd name="connsiteX10" fmla="*/ 343853 w 342900"/>
                <a:gd name="connsiteY10" fmla="*/ 249798 h 323850"/>
                <a:gd name="connsiteX11" fmla="*/ 339090 w 342900"/>
                <a:gd name="connsiteY11" fmla="*/ 256465 h 323850"/>
                <a:gd name="connsiteX12" fmla="*/ 200978 w 342900"/>
                <a:gd name="connsiteY12" fmla="*/ 296470 h 323850"/>
                <a:gd name="connsiteX13" fmla="*/ 150495 w 342900"/>
                <a:gd name="connsiteY13" fmla="*/ 291708 h 323850"/>
                <a:gd name="connsiteX14" fmla="*/ 50483 w 342900"/>
                <a:gd name="connsiteY14" fmla="*/ 329808 h 323850"/>
                <a:gd name="connsiteX15" fmla="*/ 46673 w 342900"/>
                <a:gd name="connsiteY15" fmla="*/ 330760 h 323850"/>
                <a:gd name="connsiteX16" fmla="*/ 146685 w 342900"/>
                <a:gd name="connsiteY16" fmla="*/ 27865 h 323850"/>
                <a:gd name="connsiteX17" fmla="*/ 22860 w 342900"/>
                <a:gd name="connsiteY17" fmla="*/ 147880 h 323850"/>
                <a:gd name="connsiteX18" fmla="*/ 76200 w 342900"/>
                <a:gd name="connsiteY18" fmla="*/ 237415 h 323850"/>
                <a:gd name="connsiteX19" fmla="*/ 80963 w 342900"/>
                <a:gd name="connsiteY19" fmla="*/ 250750 h 323850"/>
                <a:gd name="connsiteX20" fmla="*/ 64770 w 342900"/>
                <a:gd name="connsiteY20" fmla="*/ 299328 h 323850"/>
                <a:gd name="connsiteX21" fmla="*/ 144780 w 342900"/>
                <a:gd name="connsiteY21" fmla="*/ 268848 h 323850"/>
                <a:gd name="connsiteX22" fmla="*/ 151448 w 342900"/>
                <a:gd name="connsiteY22" fmla="*/ 268848 h 323850"/>
                <a:gd name="connsiteX23" fmla="*/ 200978 w 342900"/>
                <a:gd name="connsiteY23" fmla="*/ 273610 h 323850"/>
                <a:gd name="connsiteX24" fmla="*/ 301943 w 342900"/>
                <a:gd name="connsiteY24" fmla="*/ 250750 h 323850"/>
                <a:gd name="connsiteX25" fmla="*/ 141923 w 342900"/>
                <a:gd name="connsiteY25" fmla="*/ 66918 h 323850"/>
                <a:gd name="connsiteX26" fmla="*/ 146685 w 342900"/>
                <a:gd name="connsiteY26" fmla="*/ 2786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2900" h="323850">
                  <a:moveTo>
                    <a:pt x="46673" y="330760"/>
                  </a:moveTo>
                  <a:cubicBezTo>
                    <a:pt x="43815" y="330760"/>
                    <a:pt x="40958" y="329808"/>
                    <a:pt x="38100" y="327903"/>
                  </a:cubicBezTo>
                  <a:cubicBezTo>
                    <a:pt x="35243" y="325045"/>
                    <a:pt x="33338" y="320283"/>
                    <a:pt x="35243" y="316473"/>
                  </a:cubicBezTo>
                  <a:lnTo>
                    <a:pt x="56198" y="252655"/>
                  </a:lnTo>
                  <a:cubicBezTo>
                    <a:pt x="21908" y="227890"/>
                    <a:pt x="953" y="188838"/>
                    <a:pt x="0" y="146928"/>
                  </a:cubicBezTo>
                  <a:cubicBezTo>
                    <a:pt x="0" y="75490"/>
                    <a:pt x="68580" y="13578"/>
                    <a:pt x="162878" y="243"/>
                  </a:cubicBezTo>
                  <a:cubicBezTo>
                    <a:pt x="166688" y="-710"/>
                    <a:pt x="171450" y="1195"/>
                    <a:pt x="174308" y="5005"/>
                  </a:cubicBezTo>
                  <a:cubicBezTo>
                    <a:pt x="177165" y="8815"/>
                    <a:pt x="177165" y="12625"/>
                    <a:pt x="176213" y="16435"/>
                  </a:cubicBezTo>
                  <a:cubicBezTo>
                    <a:pt x="169545" y="32628"/>
                    <a:pt x="165735" y="48820"/>
                    <a:pt x="165735" y="66918"/>
                  </a:cubicBezTo>
                  <a:cubicBezTo>
                    <a:pt x="165735" y="143118"/>
                    <a:pt x="233363" y="210745"/>
                    <a:pt x="335280" y="235510"/>
                  </a:cubicBezTo>
                  <a:cubicBezTo>
                    <a:pt x="341948" y="237415"/>
                    <a:pt x="345758" y="243130"/>
                    <a:pt x="343853" y="249798"/>
                  </a:cubicBezTo>
                  <a:cubicBezTo>
                    <a:pt x="342900" y="252655"/>
                    <a:pt x="341948" y="255513"/>
                    <a:pt x="339090" y="256465"/>
                  </a:cubicBezTo>
                  <a:cubicBezTo>
                    <a:pt x="298133" y="284088"/>
                    <a:pt x="250508" y="297423"/>
                    <a:pt x="200978" y="296470"/>
                  </a:cubicBezTo>
                  <a:cubicBezTo>
                    <a:pt x="183833" y="296470"/>
                    <a:pt x="166688" y="294565"/>
                    <a:pt x="150495" y="291708"/>
                  </a:cubicBezTo>
                  <a:lnTo>
                    <a:pt x="50483" y="329808"/>
                  </a:lnTo>
                  <a:cubicBezTo>
                    <a:pt x="49530" y="330760"/>
                    <a:pt x="47625" y="330760"/>
                    <a:pt x="46673" y="330760"/>
                  </a:cubicBezTo>
                  <a:close/>
                  <a:moveTo>
                    <a:pt x="146685" y="27865"/>
                  </a:moveTo>
                  <a:cubicBezTo>
                    <a:pt x="74295" y="44058"/>
                    <a:pt x="22860" y="92635"/>
                    <a:pt x="22860" y="147880"/>
                  </a:cubicBezTo>
                  <a:cubicBezTo>
                    <a:pt x="22860" y="182170"/>
                    <a:pt x="41910" y="213603"/>
                    <a:pt x="76200" y="237415"/>
                  </a:cubicBezTo>
                  <a:cubicBezTo>
                    <a:pt x="80963" y="240273"/>
                    <a:pt x="81915" y="245988"/>
                    <a:pt x="80963" y="250750"/>
                  </a:cubicBezTo>
                  <a:lnTo>
                    <a:pt x="64770" y="299328"/>
                  </a:lnTo>
                  <a:lnTo>
                    <a:pt x="144780" y="268848"/>
                  </a:lnTo>
                  <a:cubicBezTo>
                    <a:pt x="146685" y="267895"/>
                    <a:pt x="149543" y="267895"/>
                    <a:pt x="151448" y="268848"/>
                  </a:cubicBezTo>
                  <a:cubicBezTo>
                    <a:pt x="167640" y="272658"/>
                    <a:pt x="183833" y="273610"/>
                    <a:pt x="200978" y="273610"/>
                  </a:cubicBezTo>
                  <a:cubicBezTo>
                    <a:pt x="236220" y="273610"/>
                    <a:pt x="270510" y="265990"/>
                    <a:pt x="301943" y="250750"/>
                  </a:cubicBezTo>
                  <a:cubicBezTo>
                    <a:pt x="205740" y="218365"/>
                    <a:pt x="141923" y="146928"/>
                    <a:pt x="141923" y="66918"/>
                  </a:cubicBezTo>
                  <a:cubicBezTo>
                    <a:pt x="141923" y="53583"/>
                    <a:pt x="143828" y="40248"/>
                    <a:pt x="146685" y="27865"/>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5" name="Freeform: Shape 34">
              <a:extLst>
                <a:ext uri="{FF2B5EF4-FFF2-40B4-BE49-F238E27FC236}">
                  <a16:creationId xmlns:a16="http://schemas.microsoft.com/office/drawing/2014/main" id="{81FE8AA0-5A6A-D649-202D-DE6FF66E5B52}"/>
                </a:ext>
              </a:extLst>
            </p:cNvPr>
            <p:cNvSpPr/>
            <p:nvPr/>
          </p:nvSpPr>
          <p:spPr>
            <a:xfrm>
              <a:off x="4942522" y="4964750"/>
              <a:ext cx="542925" cy="447675"/>
            </a:xfrm>
            <a:custGeom>
              <a:avLst/>
              <a:gdLst>
                <a:gd name="connsiteX0" fmla="*/ 484823 w 542925"/>
                <a:gd name="connsiteY0" fmla="*/ 449580 h 447675"/>
                <a:gd name="connsiteX1" fmla="*/ 481013 w 542925"/>
                <a:gd name="connsiteY1" fmla="*/ 448628 h 447675"/>
                <a:gd name="connsiteX2" fmla="*/ 341948 w 542925"/>
                <a:gd name="connsiteY2" fmla="*/ 395288 h 447675"/>
                <a:gd name="connsiteX3" fmla="*/ 187642 w 542925"/>
                <a:gd name="connsiteY3" fmla="*/ 392430 h 447675"/>
                <a:gd name="connsiteX4" fmla="*/ 0 w 542925"/>
                <a:gd name="connsiteY4" fmla="*/ 200978 h 447675"/>
                <a:gd name="connsiteX5" fmla="*/ 11430 w 542925"/>
                <a:gd name="connsiteY5" fmla="*/ 141923 h 447675"/>
                <a:gd name="connsiteX6" fmla="*/ 271463 w 542925"/>
                <a:gd name="connsiteY6" fmla="*/ 0 h 447675"/>
                <a:gd name="connsiteX7" fmla="*/ 543878 w 542925"/>
                <a:gd name="connsiteY7" fmla="*/ 200978 h 447675"/>
                <a:gd name="connsiteX8" fmla="*/ 465773 w 542925"/>
                <a:gd name="connsiteY8" fmla="*/ 342900 h 447675"/>
                <a:gd name="connsiteX9" fmla="*/ 497205 w 542925"/>
                <a:gd name="connsiteY9" fmla="*/ 433388 h 447675"/>
                <a:gd name="connsiteX10" fmla="*/ 494348 w 542925"/>
                <a:gd name="connsiteY10" fmla="*/ 444818 h 447675"/>
                <a:gd name="connsiteX11" fmla="*/ 484823 w 542925"/>
                <a:gd name="connsiteY11" fmla="*/ 449580 h 447675"/>
                <a:gd name="connsiteX12" fmla="*/ 342900 w 542925"/>
                <a:gd name="connsiteY12" fmla="*/ 371475 h 447675"/>
                <a:gd name="connsiteX13" fmla="*/ 346710 w 542925"/>
                <a:gd name="connsiteY13" fmla="*/ 372428 h 447675"/>
                <a:gd name="connsiteX14" fmla="*/ 464820 w 542925"/>
                <a:gd name="connsiteY14" fmla="*/ 418148 h 447675"/>
                <a:gd name="connsiteX15" fmla="*/ 439103 w 542925"/>
                <a:gd name="connsiteY15" fmla="*/ 341948 h 447675"/>
                <a:gd name="connsiteX16" fmla="*/ 443865 w 542925"/>
                <a:gd name="connsiteY16" fmla="*/ 328613 h 447675"/>
                <a:gd name="connsiteX17" fmla="*/ 519113 w 542925"/>
                <a:gd name="connsiteY17" fmla="*/ 200978 h 447675"/>
                <a:gd name="connsiteX18" fmla="*/ 270510 w 542925"/>
                <a:gd name="connsiteY18" fmla="*/ 23813 h 447675"/>
                <a:gd name="connsiteX19" fmla="*/ 33338 w 542925"/>
                <a:gd name="connsiteY19" fmla="*/ 150495 h 447675"/>
                <a:gd name="connsiteX20" fmla="*/ 22860 w 542925"/>
                <a:gd name="connsiteY20" fmla="*/ 200978 h 447675"/>
                <a:gd name="connsiteX21" fmla="*/ 192405 w 542925"/>
                <a:gd name="connsiteY21" fmla="*/ 369570 h 447675"/>
                <a:gd name="connsiteX22" fmla="*/ 340043 w 542925"/>
                <a:gd name="connsiteY22" fmla="*/ 371475 h 447675"/>
                <a:gd name="connsiteX23" fmla="*/ 342900 w 542925"/>
                <a:gd name="connsiteY23" fmla="*/ 371475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2925" h="447675">
                  <a:moveTo>
                    <a:pt x="484823" y="449580"/>
                  </a:moveTo>
                  <a:cubicBezTo>
                    <a:pt x="482918" y="449580"/>
                    <a:pt x="481965" y="449580"/>
                    <a:pt x="481013" y="448628"/>
                  </a:cubicBezTo>
                  <a:lnTo>
                    <a:pt x="341948" y="395288"/>
                  </a:lnTo>
                  <a:cubicBezTo>
                    <a:pt x="290513" y="404813"/>
                    <a:pt x="238125" y="403860"/>
                    <a:pt x="187642" y="392430"/>
                  </a:cubicBezTo>
                  <a:cubicBezTo>
                    <a:pt x="75248" y="365760"/>
                    <a:pt x="0" y="288608"/>
                    <a:pt x="0" y="200978"/>
                  </a:cubicBezTo>
                  <a:cubicBezTo>
                    <a:pt x="0" y="180975"/>
                    <a:pt x="3810" y="160973"/>
                    <a:pt x="11430" y="141923"/>
                  </a:cubicBezTo>
                  <a:cubicBezTo>
                    <a:pt x="47625" y="57150"/>
                    <a:pt x="151448" y="0"/>
                    <a:pt x="271463" y="0"/>
                  </a:cubicBezTo>
                  <a:cubicBezTo>
                    <a:pt x="421958" y="0"/>
                    <a:pt x="543878" y="90488"/>
                    <a:pt x="543878" y="200978"/>
                  </a:cubicBezTo>
                  <a:cubicBezTo>
                    <a:pt x="543878" y="254318"/>
                    <a:pt x="516255" y="304800"/>
                    <a:pt x="465773" y="342900"/>
                  </a:cubicBezTo>
                  <a:lnTo>
                    <a:pt x="497205" y="433388"/>
                  </a:lnTo>
                  <a:cubicBezTo>
                    <a:pt x="498157" y="437198"/>
                    <a:pt x="497205" y="441960"/>
                    <a:pt x="494348" y="444818"/>
                  </a:cubicBezTo>
                  <a:cubicBezTo>
                    <a:pt x="491490" y="447675"/>
                    <a:pt x="487680" y="449580"/>
                    <a:pt x="484823" y="449580"/>
                  </a:cubicBezTo>
                  <a:close/>
                  <a:moveTo>
                    <a:pt x="342900" y="371475"/>
                  </a:moveTo>
                  <a:cubicBezTo>
                    <a:pt x="344805" y="371475"/>
                    <a:pt x="345758" y="371475"/>
                    <a:pt x="346710" y="372428"/>
                  </a:cubicBezTo>
                  <a:lnTo>
                    <a:pt x="464820" y="418148"/>
                  </a:lnTo>
                  <a:lnTo>
                    <a:pt x="439103" y="341948"/>
                  </a:lnTo>
                  <a:cubicBezTo>
                    <a:pt x="437198" y="337185"/>
                    <a:pt x="439103" y="331470"/>
                    <a:pt x="443865" y="328613"/>
                  </a:cubicBezTo>
                  <a:cubicBezTo>
                    <a:pt x="492443" y="294323"/>
                    <a:pt x="519113" y="249555"/>
                    <a:pt x="519113" y="200978"/>
                  </a:cubicBezTo>
                  <a:cubicBezTo>
                    <a:pt x="519113" y="102870"/>
                    <a:pt x="407670" y="23813"/>
                    <a:pt x="270510" y="23813"/>
                  </a:cubicBezTo>
                  <a:cubicBezTo>
                    <a:pt x="162878" y="23813"/>
                    <a:pt x="64770" y="76200"/>
                    <a:pt x="33338" y="150495"/>
                  </a:cubicBezTo>
                  <a:cubicBezTo>
                    <a:pt x="26670" y="166688"/>
                    <a:pt x="22860" y="183833"/>
                    <a:pt x="22860" y="200978"/>
                  </a:cubicBezTo>
                  <a:cubicBezTo>
                    <a:pt x="22860" y="277178"/>
                    <a:pt x="90488" y="344805"/>
                    <a:pt x="192405" y="369570"/>
                  </a:cubicBezTo>
                  <a:cubicBezTo>
                    <a:pt x="240983" y="381000"/>
                    <a:pt x="291465" y="381000"/>
                    <a:pt x="340043" y="371475"/>
                  </a:cubicBezTo>
                  <a:lnTo>
                    <a:pt x="342900" y="371475"/>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6" name="Freeform: Shape 35">
              <a:extLst>
                <a:ext uri="{FF2B5EF4-FFF2-40B4-BE49-F238E27FC236}">
                  <a16:creationId xmlns:a16="http://schemas.microsoft.com/office/drawing/2014/main" id="{9D33017E-8145-772F-479F-CE90271CD949}"/>
                </a:ext>
              </a:extLst>
            </p:cNvPr>
            <p:cNvSpPr/>
            <p:nvPr/>
          </p:nvSpPr>
          <p:spPr>
            <a:xfrm>
              <a:off x="5036820" y="5140963"/>
              <a:ext cx="76200" cy="76200"/>
            </a:xfrm>
            <a:custGeom>
              <a:avLst/>
              <a:gdLst>
                <a:gd name="connsiteX0" fmla="*/ 40958 w 76200"/>
                <a:gd name="connsiteY0" fmla="*/ 81915 h 76200"/>
                <a:gd name="connsiteX1" fmla="*/ 0 w 76200"/>
                <a:gd name="connsiteY1" fmla="*/ 40957 h 76200"/>
                <a:gd name="connsiteX2" fmla="*/ 40958 w 76200"/>
                <a:gd name="connsiteY2" fmla="*/ 0 h 76200"/>
                <a:gd name="connsiteX3" fmla="*/ 81915 w 76200"/>
                <a:gd name="connsiteY3" fmla="*/ 40957 h 76200"/>
                <a:gd name="connsiteX4" fmla="*/ 40958 w 76200"/>
                <a:gd name="connsiteY4" fmla="*/ 81915 h 76200"/>
                <a:gd name="connsiteX5" fmla="*/ 40958 w 76200"/>
                <a:gd name="connsiteY5" fmla="*/ 81915 h 76200"/>
                <a:gd name="connsiteX6" fmla="*/ 40958 w 76200"/>
                <a:gd name="connsiteY6" fmla="*/ 23813 h 76200"/>
                <a:gd name="connsiteX7" fmla="*/ 23813 w 76200"/>
                <a:gd name="connsiteY7" fmla="*/ 40957 h 76200"/>
                <a:gd name="connsiteX8" fmla="*/ 40958 w 76200"/>
                <a:gd name="connsiteY8" fmla="*/ 58103 h 76200"/>
                <a:gd name="connsiteX9" fmla="*/ 58103 w 76200"/>
                <a:gd name="connsiteY9" fmla="*/ 40957 h 76200"/>
                <a:gd name="connsiteX10" fmla="*/ 40958 w 76200"/>
                <a:gd name="connsiteY10" fmla="*/ 23813 h 76200"/>
                <a:gd name="connsiteX11" fmla="*/ 40958 w 76200"/>
                <a:gd name="connsiteY11" fmla="*/ 2381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 h="76200">
                  <a:moveTo>
                    <a:pt x="40958" y="81915"/>
                  </a:moveTo>
                  <a:cubicBezTo>
                    <a:pt x="18098" y="81915"/>
                    <a:pt x="0" y="63818"/>
                    <a:pt x="0" y="40957"/>
                  </a:cubicBezTo>
                  <a:cubicBezTo>
                    <a:pt x="0" y="18097"/>
                    <a:pt x="18098" y="0"/>
                    <a:pt x="40958" y="0"/>
                  </a:cubicBezTo>
                  <a:cubicBezTo>
                    <a:pt x="63818" y="0"/>
                    <a:pt x="81915" y="18097"/>
                    <a:pt x="81915" y="40957"/>
                  </a:cubicBezTo>
                  <a:cubicBezTo>
                    <a:pt x="81915" y="62865"/>
                    <a:pt x="63818" y="81915"/>
                    <a:pt x="40958" y="81915"/>
                  </a:cubicBezTo>
                  <a:cubicBezTo>
                    <a:pt x="40958" y="81915"/>
                    <a:pt x="40958" y="81915"/>
                    <a:pt x="40958" y="81915"/>
                  </a:cubicBezTo>
                  <a:close/>
                  <a:moveTo>
                    <a:pt x="40958" y="23813"/>
                  </a:moveTo>
                  <a:cubicBezTo>
                    <a:pt x="31433" y="23813"/>
                    <a:pt x="23813" y="31432"/>
                    <a:pt x="23813" y="40957"/>
                  </a:cubicBezTo>
                  <a:cubicBezTo>
                    <a:pt x="23813" y="50482"/>
                    <a:pt x="31433" y="58103"/>
                    <a:pt x="40958" y="58103"/>
                  </a:cubicBezTo>
                  <a:cubicBezTo>
                    <a:pt x="50483" y="58103"/>
                    <a:pt x="58103" y="50482"/>
                    <a:pt x="58103" y="40957"/>
                  </a:cubicBezTo>
                  <a:cubicBezTo>
                    <a:pt x="58103" y="31432"/>
                    <a:pt x="50483" y="23813"/>
                    <a:pt x="40958" y="23813"/>
                  </a:cubicBezTo>
                  <a:cubicBezTo>
                    <a:pt x="40958" y="23813"/>
                    <a:pt x="40958" y="23813"/>
                    <a:pt x="40958" y="23813"/>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7" name="Freeform: Shape 36">
              <a:extLst>
                <a:ext uri="{FF2B5EF4-FFF2-40B4-BE49-F238E27FC236}">
                  <a16:creationId xmlns:a16="http://schemas.microsoft.com/office/drawing/2014/main" id="{FF62413C-EFD0-C597-0B86-D3EDCBBC546E}"/>
                </a:ext>
              </a:extLst>
            </p:cNvPr>
            <p:cNvSpPr/>
            <p:nvPr/>
          </p:nvSpPr>
          <p:spPr>
            <a:xfrm>
              <a:off x="5173027" y="5140963"/>
              <a:ext cx="76200" cy="76200"/>
            </a:xfrm>
            <a:custGeom>
              <a:avLst/>
              <a:gdLst>
                <a:gd name="connsiteX0" fmla="*/ 40958 w 76200"/>
                <a:gd name="connsiteY0" fmla="*/ 81915 h 76200"/>
                <a:gd name="connsiteX1" fmla="*/ 0 w 76200"/>
                <a:gd name="connsiteY1" fmla="*/ 40957 h 76200"/>
                <a:gd name="connsiteX2" fmla="*/ 40958 w 76200"/>
                <a:gd name="connsiteY2" fmla="*/ 0 h 76200"/>
                <a:gd name="connsiteX3" fmla="*/ 81915 w 76200"/>
                <a:gd name="connsiteY3" fmla="*/ 40957 h 76200"/>
                <a:gd name="connsiteX4" fmla="*/ 81915 w 76200"/>
                <a:gd name="connsiteY4" fmla="*/ 40957 h 76200"/>
                <a:gd name="connsiteX5" fmla="*/ 40958 w 76200"/>
                <a:gd name="connsiteY5" fmla="*/ 81915 h 76200"/>
                <a:gd name="connsiteX6" fmla="*/ 40958 w 76200"/>
                <a:gd name="connsiteY6" fmla="*/ 23813 h 76200"/>
                <a:gd name="connsiteX7" fmla="*/ 23813 w 76200"/>
                <a:gd name="connsiteY7" fmla="*/ 40957 h 76200"/>
                <a:gd name="connsiteX8" fmla="*/ 40958 w 76200"/>
                <a:gd name="connsiteY8" fmla="*/ 58103 h 76200"/>
                <a:gd name="connsiteX9" fmla="*/ 58103 w 76200"/>
                <a:gd name="connsiteY9" fmla="*/ 40957 h 76200"/>
                <a:gd name="connsiteX10" fmla="*/ 58103 w 76200"/>
                <a:gd name="connsiteY10" fmla="*/ 40957 h 76200"/>
                <a:gd name="connsiteX11" fmla="*/ 40958 w 76200"/>
                <a:gd name="connsiteY11" fmla="*/ 2381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 h="76200">
                  <a:moveTo>
                    <a:pt x="40958" y="81915"/>
                  </a:moveTo>
                  <a:cubicBezTo>
                    <a:pt x="18098" y="81915"/>
                    <a:pt x="0" y="63818"/>
                    <a:pt x="0" y="40957"/>
                  </a:cubicBezTo>
                  <a:cubicBezTo>
                    <a:pt x="0" y="18097"/>
                    <a:pt x="18098" y="0"/>
                    <a:pt x="40958" y="0"/>
                  </a:cubicBezTo>
                  <a:cubicBezTo>
                    <a:pt x="63818" y="0"/>
                    <a:pt x="81915" y="18097"/>
                    <a:pt x="81915" y="40957"/>
                  </a:cubicBezTo>
                  <a:lnTo>
                    <a:pt x="81915" y="40957"/>
                  </a:lnTo>
                  <a:cubicBezTo>
                    <a:pt x="81915" y="62865"/>
                    <a:pt x="63818" y="81915"/>
                    <a:pt x="40958" y="81915"/>
                  </a:cubicBezTo>
                  <a:close/>
                  <a:moveTo>
                    <a:pt x="40958" y="23813"/>
                  </a:moveTo>
                  <a:cubicBezTo>
                    <a:pt x="31433" y="23813"/>
                    <a:pt x="23813" y="31432"/>
                    <a:pt x="23813" y="40957"/>
                  </a:cubicBezTo>
                  <a:cubicBezTo>
                    <a:pt x="23813" y="50482"/>
                    <a:pt x="31433" y="58103"/>
                    <a:pt x="40958" y="58103"/>
                  </a:cubicBezTo>
                  <a:cubicBezTo>
                    <a:pt x="50483" y="58103"/>
                    <a:pt x="58103" y="50482"/>
                    <a:pt x="58103" y="40957"/>
                  </a:cubicBezTo>
                  <a:lnTo>
                    <a:pt x="58103" y="40957"/>
                  </a:lnTo>
                  <a:cubicBezTo>
                    <a:pt x="59055" y="31432"/>
                    <a:pt x="50483" y="23813"/>
                    <a:pt x="40958" y="23813"/>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8" name="Freeform: Shape 37">
              <a:extLst>
                <a:ext uri="{FF2B5EF4-FFF2-40B4-BE49-F238E27FC236}">
                  <a16:creationId xmlns:a16="http://schemas.microsoft.com/office/drawing/2014/main" id="{D73308D4-B87C-9D01-59AF-E3698CB7376F}"/>
                </a:ext>
              </a:extLst>
            </p:cNvPr>
            <p:cNvSpPr/>
            <p:nvPr/>
          </p:nvSpPr>
          <p:spPr>
            <a:xfrm>
              <a:off x="5310188" y="5140963"/>
              <a:ext cx="76200" cy="76200"/>
            </a:xfrm>
            <a:custGeom>
              <a:avLst/>
              <a:gdLst>
                <a:gd name="connsiteX0" fmla="*/ 40957 w 76200"/>
                <a:gd name="connsiteY0" fmla="*/ 81915 h 76200"/>
                <a:gd name="connsiteX1" fmla="*/ 0 w 76200"/>
                <a:gd name="connsiteY1" fmla="*/ 40957 h 76200"/>
                <a:gd name="connsiteX2" fmla="*/ 40957 w 76200"/>
                <a:gd name="connsiteY2" fmla="*/ 0 h 76200"/>
                <a:gd name="connsiteX3" fmla="*/ 81915 w 76200"/>
                <a:gd name="connsiteY3" fmla="*/ 40957 h 76200"/>
                <a:gd name="connsiteX4" fmla="*/ 81915 w 76200"/>
                <a:gd name="connsiteY4" fmla="*/ 40957 h 76200"/>
                <a:gd name="connsiteX5" fmla="*/ 40957 w 76200"/>
                <a:gd name="connsiteY5" fmla="*/ 81915 h 76200"/>
                <a:gd name="connsiteX6" fmla="*/ 40957 w 76200"/>
                <a:gd name="connsiteY6" fmla="*/ 23813 h 76200"/>
                <a:gd name="connsiteX7" fmla="*/ 23813 w 76200"/>
                <a:gd name="connsiteY7" fmla="*/ 40957 h 76200"/>
                <a:gd name="connsiteX8" fmla="*/ 40957 w 76200"/>
                <a:gd name="connsiteY8" fmla="*/ 58103 h 76200"/>
                <a:gd name="connsiteX9" fmla="*/ 58102 w 76200"/>
                <a:gd name="connsiteY9" fmla="*/ 40957 h 76200"/>
                <a:gd name="connsiteX10" fmla="*/ 58102 w 76200"/>
                <a:gd name="connsiteY10" fmla="*/ 40957 h 76200"/>
                <a:gd name="connsiteX11" fmla="*/ 40957 w 76200"/>
                <a:gd name="connsiteY11" fmla="*/ 2381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 h="76200">
                  <a:moveTo>
                    <a:pt x="40957" y="81915"/>
                  </a:moveTo>
                  <a:cubicBezTo>
                    <a:pt x="18098" y="81915"/>
                    <a:pt x="0" y="63818"/>
                    <a:pt x="0" y="40957"/>
                  </a:cubicBezTo>
                  <a:cubicBezTo>
                    <a:pt x="0" y="18097"/>
                    <a:pt x="18098" y="0"/>
                    <a:pt x="40957" y="0"/>
                  </a:cubicBezTo>
                  <a:cubicBezTo>
                    <a:pt x="63818" y="0"/>
                    <a:pt x="81915" y="18097"/>
                    <a:pt x="81915" y="40957"/>
                  </a:cubicBezTo>
                  <a:lnTo>
                    <a:pt x="81915" y="40957"/>
                  </a:lnTo>
                  <a:cubicBezTo>
                    <a:pt x="81915" y="62865"/>
                    <a:pt x="62865" y="81915"/>
                    <a:pt x="40957" y="81915"/>
                  </a:cubicBezTo>
                  <a:close/>
                  <a:moveTo>
                    <a:pt x="40957" y="23813"/>
                  </a:moveTo>
                  <a:cubicBezTo>
                    <a:pt x="31432" y="23813"/>
                    <a:pt x="23813" y="31432"/>
                    <a:pt x="23813" y="40957"/>
                  </a:cubicBezTo>
                  <a:cubicBezTo>
                    <a:pt x="23813" y="50482"/>
                    <a:pt x="31432" y="58103"/>
                    <a:pt x="40957" y="58103"/>
                  </a:cubicBezTo>
                  <a:cubicBezTo>
                    <a:pt x="50482" y="58103"/>
                    <a:pt x="58102" y="50482"/>
                    <a:pt x="58102" y="40957"/>
                  </a:cubicBezTo>
                  <a:lnTo>
                    <a:pt x="58102" y="40957"/>
                  </a:lnTo>
                  <a:cubicBezTo>
                    <a:pt x="58102" y="31432"/>
                    <a:pt x="50482" y="23813"/>
                    <a:pt x="40957" y="23813"/>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39" name="Graphic 110">
            <a:extLst>
              <a:ext uri="{FF2B5EF4-FFF2-40B4-BE49-F238E27FC236}">
                <a16:creationId xmlns:a16="http://schemas.microsoft.com/office/drawing/2014/main" id="{840B5513-B4C1-2B8A-4800-9F16224C0C71}"/>
              </a:ext>
            </a:extLst>
          </p:cNvPr>
          <p:cNvGrpSpPr/>
          <p:nvPr/>
        </p:nvGrpSpPr>
        <p:grpSpPr>
          <a:xfrm>
            <a:off x="658679" y="3783390"/>
            <a:ext cx="533400" cy="685800"/>
            <a:chOff x="4791762" y="4480927"/>
            <a:chExt cx="533400" cy="685800"/>
          </a:xfrm>
          <a:solidFill>
            <a:schemeClr val="accent2"/>
          </a:solidFill>
        </p:grpSpPr>
        <p:sp>
          <p:nvSpPr>
            <p:cNvPr id="40" name="Freeform: Shape 39">
              <a:extLst>
                <a:ext uri="{FF2B5EF4-FFF2-40B4-BE49-F238E27FC236}">
                  <a16:creationId xmlns:a16="http://schemas.microsoft.com/office/drawing/2014/main" id="{8A36797C-F8D3-1001-425F-F22AEC0E7EC7}"/>
                </a:ext>
              </a:extLst>
            </p:cNvPr>
            <p:cNvSpPr/>
            <p:nvPr/>
          </p:nvSpPr>
          <p:spPr>
            <a:xfrm>
              <a:off x="4791762" y="4480927"/>
              <a:ext cx="533400" cy="685800"/>
            </a:xfrm>
            <a:custGeom>
              <a:avLst/>
              <a:gdLst>
                <a:gd name="connsiteX0" fmla="*/ 64770 w 533400"/>
                <a:gd name="connsiteY0" fmla="*/ 0 h 685800"/>
                <a:gd name="connsiteX1" fmla="*/ 0 w 533400"/>
                <a:gd name="connsiteY1" fmla="*/ 64770 h 685800"/>
                <a:gd name="connsiteX2" fmla="*/ 0 w 533400"/>
                <a:gd name="connsiteY2" fmla="*/ 621983 h 685800"/>
                <a:gd name="connsiteX3" fmla="*/ 64770 w 533400"/>
                <a:gd name="connsiteY3" fmla="*/ 685800 h 685800"/>
                <a:gd name="connsiteX4" fmla="*/ 428625 w 533400"/>
                <a:gd name="connsiteY4" fmla="*/ 685800 h 685800"/>
                <a:gd name="connsiteX5" fmla="*/ 428625 w 533400"/>
                <a:gd name="connsiteY5" fmla="*/ 653415 h 685800"/>
                <a:gd name="connsiteX6" fmla="*/ 406718 w 533400"/>
                <a:gd name="connsiteY6" fmla="*/ 653415 h 685800"/>
                <a:gd name="connsiteX7" fmla="*/ 406718 w 533400"/>
                <a:gd name="connsiteY7" fmla="*/ 663893 h 685800"/>
                <a:gd name="connsiteX8" fmla="*/ 63818 w 533400"/>
                <a:gd name="connsiteY8" fmla="*/ 663893 h 685800"/>
                <a:gd name="connsiteX9" fmla="*/ 20955 w 533400"/>
                <a:gd name="connsiteY9" fmla="*/ 621030 h 685800"/>
                <a:gd name="connsiteX10" fmla="*/ 63818 w 533400"/>
                <a:gd name="connsiteY10" fmla="*/ 578168 h 685800"/>
                <a:gd name="connsiteX11" fmla="*/ 106680 w 533400"/>
                <a:gd name="connsiteY11" fmla="*/ 621030 h 685800"/>
                <a:gd name="connsiteX12" fmla="*/ 106680 w 533400"/>
                <a:gd name="connsiteY12" fmla="*/ 631508 h 685800"/>
                <a:gd name="connsiteX13" fmla="*/ 535305 w 533400"/>
                <a:gd name="connsiteY13" fmla="*/ 631508 h 685800"/>
                <a:gd name="connsiteX14" fmla="*/ 535305 w 533400"/>
                <a:gd name="connsiteY14" fmla="*/ 53340 h 685800"/>
                <a:gd name="connsiteX15" fmla="*/ 127635 w 533400"/>
                <a:gd name="connsiteY15" fmla="*/ 53340 h 685800"/>
                <a:gd name="connsiteX16" fmla="*/ 64770 w 533400"/>
                <a:gd name="connsiteY16" fmla="*/ 0 h 685800"/>
                <a:gd name="connsiteX17" fmla="*/ 64770 w 533400"/>
                <a:gd name="connsiteY17" fmla="*/ 557213 h 685800"/>
                <a:gd name="connsiteX18" fmla="*/ 21908 w 533400"/>
                <a:gd name="connsiteY18" fmla="*/ 573405 h 685800"/>
                <a:gd name="connsiteX19" fmla="*/ 21908 w 533400"/>
                <a:gd name="connsiteY19" fmla="*/ 64770 h 685800"/>
                <a:gd name="connsiteX20" fmla="*/ 64770 w 533400"/>
                <a:gd name="connsiteY20" fmla="*/ 21908 h 685800"/>
                <a:gd name="connsiteX21" fmla="*/ 107633 w 533400"/>
                <a:gd name="connsiteY21" fmla="*/ 64770 h 685800"/>
                <a:gd name="connsiteX22" fmla="*/ 107633 w 533400"/>
                <a:gd name="connsiteY22" fmla="*/ 574358 h 685800"/>
                <a:gd name="connsiteX23" fmla="*/ 64770 w 533400"/>
                <a:gd name="connsiteY23" fmla="*/ 557213 h 685800"/>
                <a:gd name="connsiteX24" fmla="*/ 514350 w 533400"/>
                <a:gd name="connsiteY24" fmla="*/ 610553 h 685800"/>
                <a:gd name="connsiteX25" fmla="*/ 128588 w 533400"/>
                <a:gd name="connsiteY25" fmla="*/ 610553 h 685800"/>
                <a:gd name="connsiteX26" fmla="*/ 128588 w 533400"/>
                <a:gd name="connsiteY26" fmla="*/ 75248 h 685800"/>
                <a:gd name="connsiteX27" fmla="*/ 514350 w 533400"/>
                <a:gd name="connsiteY27" fmla="*/ 75248 h 685800"/>
                <a:gd name="connsiteX28" fmla="*/ 514350 w 533400"/>
                <a:gd name="connsiteY28" fmla="*/ 610553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33400" h="685800">
                  <a:moveTo>
                    <a:pt x="64770" y="0"/>
                  </a:moveTo>
                  <a:cubicBezTo>
                    <a:pt x="28575" y="0"/>
                    <a:pt x="0" y="28575"/>
                    <a:pt x="0" y="64770"/>
                  </a:cubicBezTo>
                  <a:lnTo>
                    <a:pt x="0" y="621983"/>
                  </a:lnTo>
                  <a:cubicBezTo>
                    <a:pt x="0" y="657225"/>
                    <a:pt x="28575" y="685800"/>
                    <a:pt x="64770" y="685800"/>
                  </a:cubicBezTo>
                  <a:lnTo>
                    <a:pt x="428625" y="685800"/>
                  </a:lnTo>
                  <a:lnTo>
                    <a:pt x="428625" y="653415"/>
                  </a:lnTo>
                  <a:lnTo>
                    <a:pt x="406718" y="653415"/>
                  </a:lnTo>
                  <a:lnTo>
                    <a:pt x="406718" y="663893"/>
                  </a:lnTo>
                  <a:lnTo>
                    <a:pt x="63818" y="663893"/>
                  </a:lnTo>
                  <a:cubicBezTo>
                    <a:pt x="40005" y="663893"/>
                    <a:pt x="20955" y="644843"/>
                    <a:pt x="20955" y="621030"/>
                  </a:cubicBezTo>
                  <a:cubicBezTo>
                    <a:pt x="20955" y="597218"/>
                    <a:pt x="40005" y="578168"/>
                    <a:pt x="63818" y="578168"/>
                  </a:cubicBezTo>
                  <a:cubicBezTo>
                    <a:pt x="87630" y="578168"/>
                    <a:pt x="106680" y="597218"/>
                    <a:pt x="106680" y="621030"/>
                  </a:cubicBezTo>
                  <a:lnTo>
                    <a:pt x="106680" y="631508"/>
                  </a:lnTo>
                  <a:lnTo>
                    <a:pt x="535305" y="631508"/>
                  </a:lnTo>
                  <a:lnTo>
                    <a:pt x="535305" y="53340"/>
                  </a:lnTo>
                  <a:lnTo>
                    <a:pt x="127635" y="53340"/>
                  </a:lnTo>
                  <a:cubicBezTo>
                    <a:pt x="122873" y="22860"/>
                    <a:pt x="96203" y="0"/>
                    <a:pt x="64770" y="0"/>
                  </a:cubicBezTo>
                  <a:close/>
                  <a:moveTo>
                    <a:pt x="64770" y="557213"/>
                  </a:moveTo>
                  <a:cubicBezTo>
                    <a:pt x="48578" y="557213"/>
                    <a:pt x="33338" y="563880"/>
                    <a:pt x="21908" y="573405"/>
                  </a:cubicBezTo>
                  <a:lnTo>
                    <a:pt x="21908" y="64770"/>
                  </a:lnTo>
                  <a:cubicBezTo>
                    <a:pt x="21908" y="40958"/>
                    <a:pt x="40958" y="21908"/>
                    <a:pt x="64770" y="21908"/>
                  </a:cubicBezTo>
                  <a:cubicBezTo>
                    <a:pt x="88583" y="21908"/>
                    <a:pt x="107633" y="40958"/>
                    <a:pt x="107633" y="64770"/>
                  </a:cubicBezTo>
                  <a:lnTo>
                    <a:pt x="107633" y="574358"/>
                  </a:lnTo>
                  <a:cubicBezTo>
                    <a:pt x="96203" y="563880"/>
                    <a:pt x="80963" y="557213"/>
                    <a:pt x="64770" y="557213"/>
                  </a:cubicBezTo>
                  <a:close/>
                  <a:moveTo>
                    <a:pt x="514350" y="610553"/>
                  </a:moveTo>
                  <a:lnTo>
                    <a:pt x="128588" y="610553"/>
                  </a:lnTo>
                  <a:lnTo>
                    <a:pt x="128588" y="75248"/>
                  </a:lnTo>
                  <a:lnTo>
                    <a:pt x="514350" y="75248"/>
                  </a:lnTo>
                  <a:lnTo>
                    <a:pt x="514350" y="610553"/>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1" name="Freeform: Shape 40">
              <a:extLst>
                <a:ext uri="{FF2B5EF4-FFF2-40B4-BE49-F238E27FC236}">
                  <a16:creationId xmlns:a16="http://schemas.microsoft.com/office/drawing/2014/main" id="{EAB6E020-5A53-1E74-4356-2E16FF05ED63}"/>
                </a:ext>
              </a:extLst>
            </p:cNvPr>
            <p:cNvSpPr/>
            <p:nvPr/>
          </p:nvSpPr>
          <p:spPr>
            <a:xfrm>
              <a:off x="4845102" y="4717147"/>
              <a:ext cx="19050" cy="19050"/>
            </a:xfrm>
            <a:custGeom>
              <a:avLst/>
              <a:gdLst>
                <a:gd name="connsiteX0" fmla="*/ 0 w 19050"/>
                <a:gd name="connsiteY0" fmla="*/ 0 h 19050"/>
                <a:gd name="connsiteX1" fmla="*/ 21908 w 19050"/>
                <a:gd name="connsiteY1" fmla="*/ 0 h 19050"/>
                <a:gd name="connsiteX2" fmla="*/ 21908 w 19050"/>
                <a:gd name="connsiteY2" fmla="*/ 21907 h 19050"/>
                <a:gd name="connsiteX3" fmla="*/ 0 w 19050"/>
                <a:gd name="connsiteY3" fmla="*/ 21907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21908" y="0"/>
                  </a:lnTo>
                  <a:lnTo>
                    <a:pt x="21908" y="21907"/>
                  </a:lnTo>
                  <a:lnTo>
                    <a:pt x="0" y="21907"/>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2" name="Freeform: Shape 41">
              <a:extLst>
                <a:ext uri="{FF2B5EF4-FFF2-40B4-BE49-F238E27FC236}">
                  <a16:creationId xmlns:a16="http://schemas.microsoft.com/office/drawing/2014/main" id="{EAA1635C-D61E-3269-1F4F-4C749F7D1649}"/>
                </a:ext>
              </a:extLst>
            </p:cNvPr>
            <p:cNvSpPr/>
            <p:nvPr/>
          </p:nvSpPr>
          <p:spPr>
            <a:xfrm>
              <a:off x="4845102" y="4760010"/>
              <a:ext cx="19050" cy="19050"/>
            </a:xfrm>
            <a:custGeom>
              <a:avLst/>
              <a:gdLst>
                <a:gd name="connsiteX0" fmla="*/ 0 w 19050"/>
                <a:gd name="connsiteY0" fmla="*/ 0 h 19050"/>
                <a:gd name="connsiteX1" fmla="*/ 21908 w 19050"/>
                <a:gd name="connsiteY1" fmla="*/ 0 h 19050"/>
                <a:gd name="connsiteX2" fmla="*/ 21908 w 19050"/>
                <a:gd name="connsiteY2" fmla="*/ 21907 h 19050"/>
                <a:gd name="connsiteX3" fmla="*/ 0 w 19050"/>
                <a:gd name="connsiteY3" fmla="*/ 21907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21908" y="0"/>
                  </a:lnTo>
                  <a:lnTo>
                    <a:pt x="21908" y="21907"/>
                  </a:lnTo>
                  <a:lnTo>
                    <a:pt x="0" y="21907"/>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3" name="Freeform: Shape 42">
              <a:extLst>
                <a:ext uri="{FF2B5EF4-FFF2-40B4-BE49-F238E27FC236}">
                  <a16:creationId xmlns:a16="http://schemas.microsoft.com/office/drawing/2014/main" id="{586D9DEB-5C96-4E59-BD4F-DEF266EC9E73}"/>
                </a:ext>
              </a:extLst>
            </p:cNvPr>
            <p:cNvSpPr/>
            <p:nvPr/>
          </p:nvSpPr>
          <p:spPr>
            <a:xfrm>
              <a:off x="4845102" y="4802872"/>
              <a:ext cx="19050" cy="19050"/>
            </a:xfrm>
            <a:custGeom>
              <a:avLst/>
              <a:gdLst>
                <a:gd name="connsiteX0" fmla="*/ 0 w 19050"/>
                <a:gd name="connsiteY0" fmla="*/ 0 h 19050"/>
                <a:gd name="connsiteX1" fmla="*/ 21908 w 19050"/>
                <a:gd name="connsiteY1" fmla="*/ 0 h 19050"/>
                <a:gd name="connsiteX2" fmla="*/ 21908 w 19050"/>
                <a:gd name="connsiteY2" fmla="*/ 21907 h 19050"/>
                <a:gd name="connsiteX3" fmla="*/ 0 w 19050"/>
                <a:gd name="connsiteY3" fmla="*/ 21907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21908" y="0"/>
                  </a:lnTo>
                  <a:lnTo>
                    <a:pt x="21908" y="21907"/>
                  </a:lnTo>
                  <a:lnTo>
                    <a:pt x="0" y="21907"/>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4" name="Freeform: Shape 43">
              <a:extLst>
                <a:ext uri="{FF2B5EF4-FFF2-40B4-BE49-F238E27FC236}">
                  <a16:creationId xmlns:a16="http://schemas.microsoft.com/office/drawing/2014/main" id="{A891D5DB-670E-969C-9C93-24710BA9F1E2}"/>
                </a:ext>
              </a:extLst>
            </p:cNvPr>
            <p:cNvSpPr/>
            <p:nvPr/>
          </p:nvSpPr>
          <p:spPr>
            <a:xfrm>
              <a:off x="4952735" y="4588560"/>
              <a:ext cx="152400" cy="19050"/>
            </a:xfrm>
            <a:custGeom>
              <a:avLst/>
              <a:gdLst>
                <a:gd name="connsiteX0" fmla="*/ 0 w 152400"/>
                <a:gd name="connsiteY0" fmla="*/ 0 h 19050"/>
                <a:gd name="connsiteX1" fmla="*/ 160973 w 152400"/>
                <a:gd name="connsiteY1" fmla="*/ 0 h 19050"/>
                <a:gd name="connsiteX2" fmla="*/ 160973 w 152400"/>
                <a:gd name="connsiteY2" fmla="*/ 21908 h 19050"/>
                <a:gd name="connsiteX3" fmla="*/ 0 w 152400"/>
                <a:gd name="connsiteY3" fmla="*/ 21908 h 19050"/>
              </a:gdLst>
              <a:ahLst/>
              <a:cxnLst>
                <a:cxn ang="0">
                  <a:pos x="connsiteX0" y="connsiteY0"/>
                </a:cxn>
                <a:cxn ang="0">
                  <a:pos x="connsiteX1" y="connsiteY1"/>
                </a:cxn>
                <a:cxn ang="0">
                  <a:pos x="connsiteX2" y="connsiteY2"/>
                </a:cxn>
                <a:cxn ang="0">
                  <a:pos x="connsiteX3" y="connsiteY3"/>
                </a:cxn>
              </a:cxnLst>
              <a:rect l="l" t="t" r="r" b="b"/>
              <a:pathLst>
                <a:path w="152400" h="19050">
                  <a:moveTo>
                    <a:pt x="0" y="0"/>
                  </a:moveTo>
                  <a:lnTo>
                    <a:pt x="160973" y="0"/>
                  </a:lnTo>
                  <a:lnTo>
                    <a:pt x="160973" y="21908"/>
                  </a:lnTo>
                  <a:lnTo>
                    <a:pt x="0" y="21908"/>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5" name="Freeform: Shape 44">
              <a:extLst>
                <a:ext uri="{FF2B5EF4-FFF2-40B4-BE49-F238E27FC236}">
                  <a16:creationId xmlns:a16="http://schemas.microsoft.com/office/drawing/2014/main" id="{6AB249C1-1B63-6485-11C6-8DC2443CF282}"/>
                </a:ext>
              </a:extLst>
            </p:cNvPr>
            <p:cNvSpPr/>
            <p:nvPr/>
          </p:nvSpPr>
          <p:spPr>
            <a:xfrm>
              <a:off x="4952735" y="4823827"/>
              <a:ext cx="314325" cy="19050"/>
            </a:xfrm>
            <a:custGeom>
              <a:avLst/>
              <a:gdLst>
                <a:gd name="connsiteX0" fmla="*/ 0 w 314325"/>
                <a:gd name="connsiteY0" fmla="*/ 0 h 19050"/>
                <a:gd name="connsiteX1" fmla="*/ 321945 w 314325"/>
                <a:gd name="connsiteY1" fmla="*/ 0 h 19050"/>
                <a:gd name="connsiteX2" fmla="*/ 321945 w 314325"/>
                <a:gd name="connsiteY2" fmla="*/ 21907 h 19050"/>
                <a:gd name="connsiteX3" fmla="*/ 0 w 314325"/>
                <a:gd name="connsiteY3" fmla="*/ 21907 h 19050"/>
              </a:gdLst>
              <a:ahLst/>
              <a:cxnLst>
                <a:cxn ang="0">
                  <a:pos x="connsiteX0" y="connsiteY0"/>
                </a:cxn>
                <a:cxn ang="0">
                  <a:pos x="connsiteX1" y="connsiteY1"/>
                </a:cxn>
                <a:cxn ang="0">
                  <a:pos x="connsiteX2" y="connsiteY2"/>
                </a:cxn>
                <a:cxn ang="0">
                  <a:pos x="connsiteX3" y="connsiteY3"/>
                </a:cxn>
              </a:cxnLst>
              <a:rect l="l" t="t" r="r" b="b"/>
              <a:pathLst>
                <a:path w="314325" h="19050">
                  <a:moveTo>
                    <a:pt x="0" y="0"/>
                  </a:moveTo>
                  <a:lnTo>
                    <a:pt x="321945" y="0"/>
                  </a:lnTo>
                  <a:lnTo>
                    <a:pt x="321945" y="21907"/>
                  </a:lnTo>
                  <a:lnTo>
                    <a:pt x="0" y="21907"/>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6" name="Freeform: Shape 45">
              <a:extLst>
                <a:ext uri="{FF2B5EF4-FFF2-40B4-BE49-F238E27FC236}">
                  <a16:creationId xmlns:a16="http://schemas.microsoft.com/office/drawing/2014/main" id="{6D4E3C1D-EC91-C088-475B-F96DEA538E59}"/>
                </a:ext>
              </a:extLst>
            </p:cNvPr>
            <p:cNvSpPr/>
            <p:nvPr/>
          </p:nvSpPr>
          <p:spPr>
            <a:xfrm>
              <a:off x="4952735" y="4866690"/>
              <a:ext cx="314325" cy="19050"/>
            </a:xfrm>
            <a:custGeom>
              <a:avLst/>
              <a:gdLst>
                <a:gd name="connsiteX0" fmla="*/ 0 w 314325"/>
                <a:gd name="connsiteY0" fmla="*/ 0 h 19050"/>
                <a:gd name="connsiteX1" fmla="*/ 321945 w 314325"/>
                <a:gd name="connsiteY1" fmla="*/ 0 h 19050"/>
                <a:gd name="connsiteX2" fmla="*/ 321945 w 314325"/>
                <a:gd name="connsiteY2" fmla="*/ 21907 h 19050"/>
                <a:gd name="connsiteX3" fmla="*/ 0 w 314325"/>
                <a:gd name="connsiteY3" fmla="*/ 21907 h 19050"/>
              </a:gdLst>
              <a:ahLst/>
              <a:cxnLst>
                <a:cxn ang="0">
                  <a:pos x="connsiteX0" y="connsiteY0"/>
                </a:cxn>
                <a:cxn ang="0">
                  <a:pos x="connsiteX1" y="connsiteY1"/>
                </a:cxn>
                <a:cxn ang="0">
                  <a:pos x="connsiteX2" y="connsiteY2"/>
                </a:cxn>
                <a:cxn ang="0">
                  <a:pos x="connsiteX3" y="connsiteY3"/>
                </a:cxn>
              </a:cxnLst>
              <a:rect l="l" t="t" r="r" b="b"/>
              <a:pathLst>
                <a:path w="314325" h="19050">
                  <a:moveTo>
                    <a:pt x="0" y="0"/>
                  </a:moveTo>
                  <a:lnTo>
                    <a:pt x="321945" y="0"/>
                  </a:lnTo>
                  <a:lnTo>
                    <a:pt x="321945" y="21907"/>
                  </a:lnTo>
                  <a:lnTo>
                    <a:pt x="0" y="21907"/>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7" name="Freeform: Shape 46">
              <a:extLst>
                <a:ext uri="{FF2B5EF4-FFF2-40B4-BE49-F238E27FC236}">
                  <a16:creationId xmlns:a16="http://schemas.microsoft.com/office/drawing/2014/main" id="{4DCC25A9-75F2-5D83-1896-9F3BC7BDBE1C}"/>
                </a:ext>
              </a:extLst>
            </p:cNvPr>
            <p:cNvSpPr/>
            <p:nvPr/>
          </p:nvSpPr>
          <p:spPr>
            <a:xfrm>
              <a:off x="5081322" y="4909552"/>
              <a:ext cx="190500" cy="19050"/>
            </a:xfrm>
            <a:custGeom>
              <a:avLst/>
              <a:gdLst>
                <a:gd name="connsiteX0" fmla="*/ 0 w 190500"/>
                <a:gd name="connsiteY0" fmla="*/ 0 h 19050"/>
                <a:gd name="connsiteX1" fmla="*/ 193358 w 190500"/>
                <a:gd name="connsiteY1" fmla="*/ 0 h 19050"/>
                <a:gd name="connsiteX2" fmla="*/ 193358 w 190500"/>
                <a:gd name="connsiteY2" fmla="*/ 21907 h 19050"/>
                <a:gd name="connsiteX3" fmla="*/ 0 w 190500"/>
                <a:gd name="connsiteY3" fmla="*/ 21907 h 19050"/>
              </a:gdLst>
              <a:ahLst/>
              <a:cxnLst>
                <a:cxn ang="0">
                  <a:pos x="connsiteX0" y="connsiteY0"/>
                </a:cxn>
                <a:cxn ang="0">
                  <a:pos x="connsiteX1" y="connsiteY1"/>
                </a:cxn>
                <a:cxn ang="0">
                  <a:pos x="connsiteX2" y="connsiteY2"/>
                </a:cxn>
                <a:cxn ang="0">
                  <a:pos x="connsiteX3" y="connsiteY3"/>
                </a:cxn>
              </a:cxnLst>
              <a:rect l="l" t="t" r="r" b="b"/>
              <a:pathLst>
                <a:path w="190500" h="19050">
                  <a:moveTo>
                    <a:pt x="0" y="0"/>
                  </a:moveTo>
                  <a:lnTo>
                    <a:pt x="193358" y="0"/>
                  </a:lnTo>
                  <a:lnTo>
                    <a:pt x="193358" y="21907"/>
                  </a:lnTo>
                  <a:lnTo>
                    <a:pt x="0" y="21907"/>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8" name="Freeform: Shape 47">
              <a:extLst>
                <a:ext uri="{FF2B5EF4-FFF2-40B4-BE49-F238E27FC236}">
                  <a16:creationId xmlns:a16="http://schemas.microsoft.com/office/drawing/2014/main" id="{B69B2565-C487-44C2-A96E-1CA15E8A5C92}"/>
                </a:ext>
              </a:extLst>
            </p:cNvPr>
            <p:cNvSpPr/>
            <p:nvPr/>
          </p:nvSpPr>
          <p:spPr>
            <a:xfrm>
              <a:off x="5081322" y="4952415"/>
              <a:ext cx="190500" cy="19050"/>
            </a:xfrm>
            <a:custGeom>
              <a:avLst/>
              <a:gdLst>
                <a:gd name="connsiteX0" fmla="*/ 0 w 190500"/>
                <a:gd name="connsiteY0" fmla="*/ 0 h 19050"/>
                <a:gd name="connsiteX1" fmla="*/ 193358 w 190500"/>
                <a:gd name="connsiteY1" fmla="*/ 0 h 19050"/>
                <a:gd name="connsiteX2" fmla="*/ 193358 w 190500"/>
                <a:gd name="connsiteY2" fmla="*/ 21907 h 19050"/>
                <a:gd name="connsiteX3" fmla="*/ 0 w 190500"/>
                <a:gd name="connsiteY3" fmla="*/ 21907 h 19050"/>
              </a:gdLst>
              <a:ahLst/>
              <a:cxnLst>
                <a:cxn ang="0">
                  <a:pos x="connsiteX0" y="connsiteY0"/>
                </a:cxn>
                <a:cxn ang="0">
                  <a:pos x="connsiteX1" y="connsiteY1"/>
                </a:cxn>
                <a:cxn ang="0">
                  <a:pos x="connsiteX2" y="connsiteY2"/>
                </a:cxn>
                <a:cxn ang="0">
                  <a:pos x="connsiteX3" y="connsiteY3"/>
                </a:cxn>
              </a:cxnLst>
              <a:rect l="l" t="t" r="r" b="b"/>
              <a:pathLst>
                <a:path w="190500" h="19050">
                  <a:moveTo>
                    <a:pt x="0" y="0"/>
                  </a:moveTo>
                  <a:lnTo>
                    <a:pt x="193358" y="0"/>
                  </a:lnTo>
                  <a:lnTo>
                    <a:pt x="193358" y="21907"/>
                  </a:lnTo>
                  <a:lnTo>
                    <a:pt x="0" y="21907"/>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9" name="Freeform: Shape 48">
              <a:extLst>
                <a:ext uri="{FF2B5EF4-FFF2-40B4-BE49-F238E27FC236}">
                  <a16:creationId xmlns:a16="http://schemas.microsoft.com/office/drawing/2014/main" id="{AD8636A4-F95E-8D25-62FC-72617420772B}"/>
                </a:ext>
              </a:extLst>
            </p:cNvPr>
            <p:cNvSpPr/>
            <p:nvPr/>
          </p:nvSpPr>
          <p:spPr>
            <a:xfrm>
              <a:off x="5081322" y="4995277"/>
              <a:ext cx="190500" cy="19050"/>
            </a:xfrm>
            <a:custGeom>
              <a:avLst/>
              <a:gdLst>
                <a:gd name="connsiteX0" fmla="*/ 0 w 190500"/>
                <a:gd name="connsiteY0" fmla="*/ 0 h 19050"/>
                <a:gd name="connsiteX1" fmla="*/ 193358 w 190500"/>
                <a:gd name="connsiteY1" fmla="*/ 0 h 19050"/>
                <a:gd name="connsiteX2" fmla="*/ 193358 w 190500"/>
                <a:gd name="connsiteY2" fmla="*/ 21907 h 19050"/>
                <a:gd name="connsiteX3" fmla="*/ 0 w 190500"/>
                <a:gd name="connsiteY3" fmla="*/ 21907 h 19050"/>
              </a:gdLst>
              <a:ahLst/>
              <a:cxnLst>
                <a:cxn ang="0">
                  <a:pos x="connsiteX0" y="connsiteY0"/>
                </a:cxn>
                <a:cxn ang="0">
                  <a:pos x="connsiteX1" y="connsiteY1"/>
                </a:cxn>
                <a:cxn ang="0">
                  <a:pos x="connsiteX2" y="connsiteY2"/>
                </a:cxn>
                <a:cxn ang="0">
                  <a:pos x="connsiteX3" y="connsiteY3"/>
                </a:cxn>
              </a:cxnLst>
              <a:rect l="l" t="t" r="r" b="b"/>
              <a:pathLst>
                <a:path w="190500" h="19050">
                  <a:moveTo>
                    <a:pt x="0" y="0"/>
                  </a:moveTo>
                  <a:lnTo>
                    <a:pt x="193358" y="0"/>
                  </a:lnTo>
                  <a:lnTo>
                    <a:pt x="193358" y="21907"/>
                  </a:lnTo>
                  <a:lnTo>
                    <a:pt x="0" y="21907"/>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50" name="Freeform: Shape 49">
              <a:extLst>
                <a:ext uri="{FF2B5EF4-FFF2-40B4-BE49-F238E27FC236}">
                  <a16:creationId xmlns:a16="http://schemas.microsoft.com/office/drawing/2014/main" id="{8C7161BD-401A-73A8-B265-DB4C846FD410}"/>
                </a:ext>
              </a:extLst>
            </p:cNvPr>
            <p:cNvSpPr/>
            <p:nvPr/>
          </p:nvSpPr>
          <p:spPr>
            <a:xfrm>
              <a:off x="4952735" y="5038140"/>
              <a:ext cx="219075" cy="19050"/>
            </a:xfrm>
            <a:custGeom>
              <a:avLst/>
              <a:gdLst>
                <a:gd name="connsiteX0" fmla="*/ 0 w 219075"/>
                <a:gd name="connsiteY0" fmla="*/ 0 h 19050"/>
                <a:gd name="connsiteX1" fmla="*/ 224790 w 219075"/>
                <a:gd name="connsiteY1" fmla="*/ 0 h 19050"/>
                <a:gd name="connsiteX2" fmla="*/ 224790 w 219075"/>
                <a:gd name="connsiteY2" fmla="*/ 21907 h 19050"/>
                <a:gd name="connsiteX3" fmla="*/ 0 w 219075"/>
                <a:gd name="connsiteY3" fmla="*/ 21907 h 19050"/>
              </a:gdLst>
              <a:ahLst/>
              <a:cxnLst>
                <a:cxn ang="0">
                  <a:pos x="connsiteX0" y="connsiteY0"/>
                </a:cxn>
                <a:cxn ang="0">
                  <a:pos x="connsiteX1" y="connsiteY1"/>
                </a:cxn>
                <a:cxn ang="0">
                  <a:pos x="connsiteX2" y="connsiteY2"/>
                </a:cxn>
                <a:cxn ang="0">
                  <a:pos x="connsiteX3" y="connsiteY3"/>
                </a:cxn>
              </a:cxnLst>
              <a:rect l="l" t="t" r="r" b="b"/>
              <a:pathLst>
                <a:path w="219075" h="19050">
                  <a:moveTo>
                    <a:pt x="0" y="0"/>
                  </a:moveTo>
                  <a:lnTo>
                    <a:pt x="224790" y="0"/>
                  </a:lnTo>
                  <a:lnTo>
                    <a:pt x="224790" y="21907"/>
                  </a:lnTo>
                  <a:lnTo>
                    <a:pt x="0" y="21907"/>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51" name="Freeform: Shape 50">
              <a:extLst>
                <a:ext uri="{FF2B5EF4-FFF2-40B4-BE49-F238E27FC236}">
                  <a16:creationId xmlns:a16="http://schemas.microsoft.com/office/drawing/2014/main" id="{F830CFE2-2064-A634-B57C-64FA6BE24B5B}"/>
                </a:ext>
              </a:extLst>
            </p:cNvPr>
            <p:cNvSpPr/>
            <p:nvPr/>
          </p:nvSpPr>
          <p:spPr>
            <a:xfrm>
              <a:off x="5199432" y="5038140"/>
              <a:ext cx="66675" cy="19050"/>
            </a:xfrm>
            <a:custGeom>
              <a:avLst/>
              <a:gdLst>
                <a:gd name="connsiteX0" fmla="*/ 0 w 66675"/>
                <a:gd name="connsiteY0" fmla="*/ 0 h 19050"/>
                <a:gd name="connsiteX1" fmla="*/ 75248 w 66675"/>
                <a:gd name="connsiteY1" fmla="*/ 0 h 19050"/>
                <a:gd name="connsiteX2" fmla="*/ 75248 w 66675"/>
                <a:gd name="connsiteY2" fmla="*/ 21907 h 19050"/>
                <a:gd name="connsiteX3" fmla="*/ 0 w 66675"/>
                <a:gd name="connsiteY3" fmla="*/ 21907 h 19050"/>
              </a:gdLst>
              <a:ahLst/>
              <a:cxnLst>
                <a:cxn ang="0">
                  <a:pos x="connsiteX0" y="connsiteY0"/>
                </a:cxn>
                <a:cxn ang="0">
                  <a:pos x="connsiteX1" y="connsiteY1"/>
                </a:cxn>
                <a:cxn ang="0">
                  <a:pos x="connsiteX2" y="connsiteY2"/>
                </a:cxn>
                <a:cxn ang="0">
                  <a:pos x="connsiteX3" y="connsiteY3"/>
                </a:cxn>
              </a:cxnLst>
              <a:rect l="l" t="t" r="r" b="b"/>
              <a:pathLst>
                <a:path w="66675" h="19050">
                  <a:moveTo>
                    <a:pt x="0" y="0"/>
                  </a:moveTo>
                  <a:lnTo>
                    <a:pt x="75248" y="0"/>
                  </a:lnTo>
                  <a:lnTo>
                    <a:pt x="75248" y="21907"/>
                  </a:lnTo>
                  <a:lnTo>
                    <a:pt x="0" y="21907"/>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52" name="Freeform: Shape 51">
              <a:extLst>
                <a:ext uri="{FF2B5EF4-FFF2-40B4-BE49-F238E27FC236}">
                  <a16:creationId xmlns:a16="http://schemas.microsoft.com/office/drawing/2014/main" id="{81F32EA3-04B6-A928-44E0-2670F5251876}"/>
                </a:ext>
              </a:extLst>
            </p:cNvPr>
            <p:cNvSpPr/>
            <p:nvPr/>
          </p:nvSpPr>
          <p:spPr>
            <a:xfrm>
              <a:off x="4952734" y="4909552"/>
              <a:ext cx="104775" cy="104775"/>
            </a:xfrm>
            <a:custGeom>
              <a:avLst/>
              <a:gdLst>
                <a:gd name="connsiteX0" fmla="*/ 106680 w 104775"/>
                <a:gd name="connsiteY0" fmla="*/ 0 h 104775"/>
                <a:gd name="connsiteX1" fmla="*/ 0 w 104775"/>
                <a:gd name="connsiteY1" fmla="*/ 0 h 104775"/>
                <a:gd name="connsiteX2" fmla="*/ 0 w 104775"/>
                <a:gd name="connsiteY2" fmla="*/ 107632 h 104775"/>
                <a:gd name="connsiteX3" fmla="*/ 107633 w 104775"/>
                <a:gd name="connsiteY3" fmla="*/ 107632 h 104775"/>
                <a:gd name="connsiteX4" fmla="*/ 107633 w 104775"/>
                <a:gd name="connsiteY4" fmla="*/ 0 h 104775"/>
                <a:gd name="connsiteX5" fmla="*/ 85725 w 104775"/>
                <a:gd name="connsiteY5" fmla="*/ 85725 h 104775"/>
                <a:gd name="connsiteX6" fmla="*/ 20955 w 104775"/>
                <a:gd name="connsiteY6" fmla="*/ 85725 h 104775"/>
                <a:gd name="connsiteX7" fmla="*/ 20955 w 104775"/>
                <a:gd name="connsiteY7" fmla="*/ 20955 h 104775"/>
                <a:gd name="connsiteX8" fmla="*/ 85725 w 104775"/>
                <a:gd name="connsiteY8" fmla="*/ 20955 h 104775"/>
                <a:gd name="connsiteX9" fmla="*/ 85725 w 104775"/>
                <a:gd name="connsiteY9" fmla="*/ 85725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 h="104775">
                  <a:moveTo>
                    <a:pt x="106680" y="0"/>
                  </a:moveTo>
                  <a:lnTo>
                    <a:pt x="0" y="0"/>
                  </a:lnTo>
                  <a:lnTo>
                    <a:pt x="0" y="107632"/>
                  </a:lnTo>
                  <a:lnTo>
                    <a:pt x="107633" y="107632"/>
                  </a:lnTo>
                  <a:lnTo>
                    <a:pt x="107633" y="0"/>
                  </a:lnTo>
                  <a:close/>
                  <a:moveTo>
                    <a:pt x="85725" y="85725"/>
                  </a:moveTo>
                  <a:lnTo>
                    <a:pt x="20955" y="85725"/>
                  </a:lnTo>
                  <a:lnTo>
                    <a:pt x="20955" y="20955"/>
                  </a:lnTo>
                  <a:lnTo>
                    <a:pt x="85725" y="20955"/>
                  </a:lnTo>
                  <a:lnTo>
                    <a:pt x="85725" y="85725"/>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53" name="Freeform: Shape 52">
              <a:extLst>
                <a:ext uri="{FF2B5EF4-FFF2-40B4-BE49-F238E27FC236}">
                  <a16:creationId xmlns:a16="http://schemas.microsoft.com/office/drawing/2014/main" id="{5D9F1DEA-3E5D-DC72-5EFA-3317C64E60A9}"/>
                </a:ext>
              </a:extLst>
            </p:cNvPr>
            <p:cNvSpPr/>
            <p:nvPr/>
          </p:nvSpPr>
          <p:spPr>
            <a:xfrm>
              <a:off x="4952735" y="4760010"/>
              <a:ext cx="19050" cy="38100"/>
            </a:xfrm>
            <a:custGeom>
              <a:avLst/>
              <a:gdLst>
                <a:gd name="connsiteX0" fmla="*/ 0 w 19050"/>
                <a:gd name="connsiteY0" fmla="*/ 0 h 38100"/>
                <a:gd name="connsiteX1" fmla="*/ 21907 w 19050"/>
                <a:gd name="connsiteY1" fmla="*/ 0 h 38100"/>
                <a:gd name="connsiteX2" fmla="*/ 21907 w 19050"/>
                <a:gd name="connsiteY2" fmla="*/ 42862 h 38100"/>
                <a:gd name="connsiteX3" fmla="*/ 0 w 19050"/>
                <a:gd name="connsiteY3" fmla="*/ 42862 h 38100"/>
              </a:gdLst>
              <a:ahLst/>
              <a:cxnLst>
                <a:cxn ang="0">
                  <a:pos x="connsiteX0" y="connsiteY0"/>
                </a:cxn>
                <a:cxn ang="0">
                  <a:pos x="connsiteX1" y="connsiteY1"/>
                </a:cxn>
                <a:cxn ang="0">
                  <a:pos x="connsiteX2" y="connsiteY2"/>
                </a:cxn>
                <a:cxn ang="0">
                  <a:pos x="connsiteX3" y="connsiteY3"/>
                </a:cxn>
              </a:cxnLst>
              <a:rect l="l" t="t" r="r" b="b"/>
              <a:pathLst>
                <a:path w="19050" h="38100">
                  <a:moveTo>
                    <a:pt x="0" y="0"/>
                  </a:moveTo>
                  <a:lnTo>
                    <a:pt x="21907" y="0"/>
                  </a:lnTo>
                  <a:lnTo>
                    <a:pt x="21907" y="42862"/>
                  </a:lnTo>
                  <a:lnTo>
                    <a:pt x="0" y="42862"/>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54" name="Freeform: Shape 53">
              <a:extLst>
                <a:ext uri="{FF2B5EF4-FFF2-40B4-BE49-F238E27FC236}">
                  <a16:creationId xmlns:a16="http://schemas.microsoft.com/office/drawing/2014/main" id="{0D6AD538-02D3-E658-483C-D198BB2D852A}"/>
                </a:ext>
              </a:extLst>
            </p:cNvPr>
            <p:cNvSpPr/>
            <p:nvPr/>
          </p:nvSpPr>
          <p:spPr>
            <a:xfrm>
              <a:off x="4995597" y="4695240"/>
              <a:ext cx="19050" cy="104775"/>
            </a:xfrm>
            <a:custGeom>
              <a:avLst/>
              <a:gdLst>
                <a:gd name="connsiteX0" fmla="*/ 0 w 19050"/>
                <a:gd name="connsiteY0" fmla="*/ 0 h 104775"/>
                <a:gd name="connsiteX1" fmla="*/ 21907 w 19050"/>
                <a:gd name="connsiteY1" fmla="*/ 0 h 104775"/>
                <a:gd name="connsiteX2" fmla="*/ 21907 w 19050"/>
                <a:gd name="connsiteY2" fmla="*/ 107632 h 104775"/>
                <a:gd name="connsiteX3" fmla="*/ 0 w 19050"/>
                <a:gd name="connsiteY3" fmla="*/ 107632 h 104775"/>
              </a:gdLst>
              <a:ahLst/>
              <a:cxnLst>
                <a:cxn ang="0">
                  <a:pos x="connsiteX0" y="connsiteY0"/>
                </a:cxn>
                <a:cxn ang="0">
                  <a:pos x="connsiteX1" y="connsiteY1"/>
                </a:cxn>
                <a:cxn ang="0">
                  <a:pos x="connsiteX2" y="connsiteY2"/>
                </a:cxn>
                <a:cxn ang="0">
                  <a:pos x="connsiteX3" y="connsiteY3"/>
                </a:cxn>
              </a:cxnLst>
              <a:rect l="l" t="t" r="r" b="b"/>
              <a:pathLst>
                <a:path w="19050" h="104775">
                  <a:moveTo>
                    <a:pt x="0" y="0"/>
                  </a:moveTo>
                  <a:lnTo>
                    <a:pt x="21907" y="0"/>
                  </a:lnTo>
                  <a:lnTo>
                    <a:pt x="21907" y="107632"/>
                  </a:lnTo>
                  <a:lnTo>
                    <a:pt x="0" y="107632"/>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55" name="Freeform: Shape 54">
              <a:extLst>
                <a:ext uri="{FF2B5EF4-FFF2-40B4-BE49-F238E27FC236}">
                  <a16:creationId xmlns:a16="http://schemas.microsoft.com/office/drawing/2014/main" id="{173EDDB9-376D-7640-B1B2-21FD0C72766F}"/>
                </a:ext>
              </a:extLst>
            </p:cNvPr>
            <p:cNvSpPr/>
            <p:nvPr/>
          </p:nvSpPr>
          <p:spPr>
            <a:xfrm>
              <a:off x="5038460" y="4717147"/>
              <a:ext cx="19050" cy="76200"/>
            </a:xfrm>
            <a:custGeom>
              <a:avLst/>
              <a:gdLst>
                <a:gd name="connsiteX0" fmla="*/ 0 w 19050"/>
                <a:gd name="connsiteY0" fmla="*/ 0 h 76200"/>
                <a:gd name="connsiteX1" fmla="*/ 21907 w 19050"/>
                <a:gd name="connsiteY1" fmla="*/ 0 h 76200"/>
                <a:gd name="connsiteX2" fmla="*/ 21907 w 19050"/>
                <a:gd name="connsiteY2" fmla="*/ 85725 h 76200"/>
                <a:gd name="connsiteX3" fmla="*/ 0 w 19050"/>
                <a:gd name="connsiteY3" fmla="*/ 85725 h 76200"/>
              </a:gdLst>
              <a:ahLst/>
              <a:cxnLst>
                <a:cxn ang="0">
                  <a:pos x="connsiteX0" y="connsiteY0"/>
                </a:cxn>
                <a:cxn ang="0">
                  <a:pos x="connsiteX1" y="connsiteY1"/>
                </a:cxn>
                <a:cxn ang="0">
                  <a:pos x="connsiteX2" y="connsiteY2"/>
                </a:cxn>
                <a:cxn ang="0">
                  <a:pos x="connsiteX3" y="connsiteY3"/>
                </a:cxn>
              </a:cxnLst>
              <a:rect l="l" t="t" r="r" b="b"/>
              <a:pathLst>
                <a:path w="19050" h="76200">
                  <a:moveTo>
                    <a:pt x="0" y="0"/>
                  </a:moveTo>
                  <a:lnTo>
                    <a:pt x="21907" y="0"/>
                  </a:lnTo>
                  <a:lnTo>
                    <a:pt x="21907" y="85725"/>
                  </a:lnTo>
                  <a:lnTo>
                    <a:pt x="0" y="85725"/>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56" name="Freeform: Shape 55">
              <a:extLst>
                <a:ext uri="{FF2B5EF4-FFF2-40B4-BE49-F238E27FC236}">
                  <a16:creationId xmlns:a16="http://schemas.microsoft.com/office/drawing/2014/main" id="{01F3B552-4813-5496-0B1E-9BF198654783}"/>
                </a:ext>
              </a:extLst>
            </p:cNvPr>
            <p:cNvSpPr/>
            <p:nvPr/>
          </p:nvSpPr>
          <p:spPr>
            <a:xfrm>
              <a:off x="5081322" y="4674285"/>
              <a:ext cx="19050" cy="123825"/>
            </a:xfrm>
            <a:custGeom>
              <a:avLst/>
              <a:gdLst>
                <a:gd name="connsiteX0" fmla="*/ 0 w 19050"/>
                <a:gd name="connsiteY0" fmla="*/ 0 h 123825"/>
                <a:gd name="connsiteX1" fmla="*/ 21908 w 19050"/>
                <a:gd name="connsiteY1" fmla="*/ 0 h 123825"/>
                <a:gd name="connsiteX2" fmla="*/ 21908 w 19050"/>
                <a:gd name="connsiteY2" fmla="*/ 128587 h 123825"/>
                <a:gd name="connsiteX3" fmla="*/ 0 w 19050"/>
                <a:gd name="connsiteY3" fmla="*/ 128587 h 123825"/>
              </a:gdLst>
              <a:ahLst/>
              <a:cxnLst>
                <a:cxn ang="0">
                  <a:pos x="connsiteX0" y="connsiteY0"/>
                </a:cxn>
                <a:cxn ang="0">
                  <a:pos x="connsiteX1" y="connsiteY1"/>
                </a:cxn>
                <a:cxn ang="0">
                  <a:pos x="connsiteX2" y="connsiteY2"/>
                </a:cxn>
                <a:cxn ang="0">
                  <a:pos x="connsiteX3" y="connsiteY3"/>
                </a:cxn>
              </a:cxnLst>
              <a:rect l="l" t="t" r="r" b="b"/>
              <a:pathLst>
                <a:path w="19050" h="123825">
                  <a:moveTo>
                    <a:pt x="0" y="0"/>
                  </a:moveTo>
                  <a:lnTo>
                    <a:pt x="21908" y="0"/>
                  </a:lnTo>
                  <a:lnTo>
                    <a:pt x="21908" y="128587"/>
                  </a:lnTo>
                  <a:lnTo>
                    <a:pt x="0" y="128587"/>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57" name="Freeform: Shape 56">
              <a:extLst>
                <a:ext uri="{FF2B5EF4-FFF2-40B4-BE49-F238E27FC236}">
                  <a16:creationId xmlns:a16="http://schemas.microsoft.com/office/drawing/2014/main" id="{471FD7C8-DF73-412B-2CFF-6528E78692BE}"/>
                </a:ext>
              </a:extLst>
            </p:cNvPr>
            <p:cNvSpPr/>
            <p:nvPr/>
          </p:nvSpPr>
          <p:spPr>
            <a:xfrm>
              <a:off x="5124185" y="4727625"/>
              <a:ext cx="19050" cy="66675"/>
            </a:xfrm>
            <a:custGeom>
              <a:avLst/>
              <a:gdLst>
                <a:gd name="connsiteX0" fmla="*/ 0 w 19050"/>
                <a:gd name="connsiteY0" fmla="*/ 0 h 66675"/>
                <a:gd name="connsiteX1" fmla="*/ 21908 w 19050"/>
                <a:gd name="connsiteY1" fmla="*/ 0 h 66675"/>
                <a:gd name="connsiteX2" fmla="*/ 21908 w 19050"/>
                <a:gd name="connsiteY2" fmla="*/ 75247 h 66675"/>
                <a:gd name="connsiteX3" fmla="*/ 0 w 19050"/>
                <a:gd name="connsiteY3" fmla="*/ 75247 h 66675"/>
              </a:gdLst>
              <a:ahLst/>
              <a:cxnLst>
                <a:cxn ang="0">
                  <a:pos x="connsiteX0" y="connsiteY0"/>
                </a:cxn>
                <a:cxn ang="0">
                  <a:pos x="connsiteX1" y="connsiteY1"/>
                </a:cxn>
                <a:cxn ang="0">
                  <a:pos x="connsiteX2" y="connsiteY2"/>
                </a:cxn>
                <a:cxn ang="0">
                  <a:pos x="connsiteX3" y="connsiteY3"/>
                </a:cxn>
              </a:cxnLst>
              <a:rect l="l" t="t" r="r" b="b"/>
              <a:pathLst>
                <a:path w="19050" h="66675">
                  <a:moveTo>
                    <a:pt x="0" y="0"/>
                  </a:moveTo>
                  <a:lnTo>
                    <a:pt x="21908" y="0"/>
                  </a:lnTo>
                  <a:lnTo>
                    <a:pt x="21908" y="75247"/>
                  </a:lnTo>
                  <a:lnTo>
                    <a:pt x="0" y="75247"/>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58" name="Freeform: Shape 57">
              <a:extLst>
                <a:ext uri="{FF2B5EF4-FFF2-40B4-BE49-F238E27FC236}">
                  <a16:creationId xmlns:a16="http://schemas.microsoft.com/office/drawing/2014/main" id="{7D12B77E-0418-7663-28EE-074AA70CCE1F}"/>
                </a:ext>
              </a:extLst>
            </p:cNvPr>
            <p:cNvSpPr/>
            <p:nvPr/>
          </p:nvSpPr>
          <p:spPr>
            <a:xfrm>
              <a:off x="5167047" y="4631422"/>
              <a:ext cx="19050" cy="161925"/>
            </a:xfrm>
            <a:custGeom>
              <a:avLst/>
              <a:gdLst>
                <a:gd name="connsiteX0" fmla="*/ 0 w 19050"/>
                <a:gd name="connsiteY0" fmla="*/ 0 h 161925"/>
                <a:gd name="connsiteX1" fmla="*/ 21908 w 19050"/>
                <a:gd name="connsiteY1" fmla="*/ 0 h 161925"/>
                <a:gd name="connsiteX2" fmla="*/ 21908 w 19050"/>
                <a:gd name="connsiteY2" fmla="*/ 171450 h 161925"/>
                <a:gd name="connsiteX3" fmla="*/ 0 w 19050"/>
                <a:gd name="connsiteY3" fmla="*/ 171450 h 161925"/>
              </a:gdLst>
              <a:ahLst/>
              <a:cxnLst>
                <a:cxn ang="0">
                  <a:pos x="connsiteX0" y="connsiteY0"/>
                </a:cxn>
                <a:cxn ang="0">
                  <a:pos x="connsiteX1" y="connsiteY1"/>
                </a:cxn>
                <a:cxn ang="0">
                  <a:pos x="connsiteX2" y="connsiteY2"/>
                </a:cxn>
                <a:cxn ang="0">
                  <a:pos x="connsiteX3" y="connsiteY3"/>
                </a:cxn>
              </a:cxnLst>
              <a:rect l="l" t="t" r="r" b="b"/>
              <a:pathLst>
                <a:path w="19050" h="161925">
                  <a:moveTo>
                    <a:pt x="0" y="0"/>
                  </a:moveTo>
                  <a:lnTo>
                    <a:pt x="21908" y="0"/>
                  </a:lnTo>
                  <a:lnTo>
                    <a:pt x="21908" y="171450"/>
                  </a:lnTo>
                  <a:lnTo>
                    <a:pt x="0" y="17145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59" name="Freeform: Shape 58">
              <a:extLst>
                <a:ext uri="{FF2B5EF4-FFF2-40B4-BE49-F238E27FC236}">
                  <a16:creationId xmlns:a16="http://schemas.microsoft.com/office/drawing/2014/main" id="{00ADE58B-5B7A-5F17-CE58-558F8A587742}"/>
                </a:ext>
              </a:extLst>
            </p:cNvPr>
            <p:cNvSpPr/>
            <p:nvPr/>
          </p:nvSpPr>
          <p:spPr>
            <a:xfrm>
              <a:off x="5209910" y="4684762"/>
              <a:ext cx="19050" cy="114300"/>
            </a:xfrm>
            <a:custGeom>
              <a:avLst/>
              <a:gdLst>
                <a:gd name="connsiteX0" fmla="*/ 0 w 19050"/>
                <a:gd name="connsiteY0" fmla="*/ 0 h 114300"/>
                <a:gd name="connsiteX1" fmla="*/ 21908 w 19050"/>
                <a:gd name="connsiteY1" fmla="*/ 0 h 114300"/>
                <a:gd name="connsiteX2" fmla="*/ 21908 w 19050"/>
                <a:gd name="connsiteY2" fmla="*/ 118110 h 114300"/>
                <a:gd name="connsiteX3" fmla="*/ 0 w 19050"/>
                <a:gd name="connsiteY3" fmla="*/ 118110 h 114300"/>
              </a:gdLst>
              <a:ahLst/>
              <a:cxnLst>
                <a:cxn ang="0">
                  <a:pos x="connsiteX0" y="connsiteY0"/>
                </a:cxn>
                <a:cxn ang="0">
                  <a:pos x="connsiteX1" y="connsiteY1"/>
                </a:cxn>
                <a:cxn ang="0">
                  <a:pos x="connsiteX2" y="connsiteY2"/>
                </a:cxn>
                <a:cxn ang="0">
                  <a:pos x="connsiteX3" y="connsiteY3"/>
                </a:cxn>
              </a:cxnLst>
              <a:rect l="l" t="t" r="r" b="b"/>
              <a:pathLst>
                <a:path w="19050" h="114300">
                  <a:moveTo>
                    <a:pt x="0" y="0"/>
                  </a:moveTo>
                  <a:lnTo>
                    <a:pt x="21908" y="0"/>
                  </a:lnTo>
                  <a:lnTo>
                    <a:pt x="21908" y="118110"/>
                  </a:lnTo>
                  <a:lnTo>
                    <a:pt x="0" y="11811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60" name="Freeform: Shape 59">
              <a:extLst>
                <a:ext uri="{FF2B5EF4-FFF2-40B4-BE49-F238E27FC236}">
                  <a16:creationId xmlns:a16="http://schemas.microsoft.com/office/drawing/2014/main" id="{FB21CBE1-FE09-6510-186F-124A3B433D97}"/>
                </a:ext>
              </a:extLst>
            </p:cNvPr>
            <p:cNvSpPr/>
            <p:nvPr/>
          </p:nvSpPr>
          <p:spPr>
            <a:xfrm>
              <a:off x="5252772" y="4662855"/>
              <a:ext cx="19050" cy="133350"/>
            </a:xfrm>
            <a:custGeom>
              <a:avLst/>
              <a:gdLst>
                <a:gd name="connsiteX0" fmla="*/ 0 w 19050"/>
                <a:gd name="connsiteY0" fmla="*/ 0 h 133350"/>
                <a:gd name="connsiteX1" fmla="*/ 21908 w 19050"/>
                <a:gd name="connsiteY1" fmla="*/ 0 h 133350"/>
                <a:gd name="connsiteX2" fmla="*/ 21908 w 19050"/>
                <a:gd name="connsiteY2" fmla="*/ 139065 h 133350"/>
                <a:gd name="connsiteX3" fmla="*/ 0 w 19050"/>
                <a:gd name="connsiteY3" fmla="*/ 139065 h 133350"/>
              </a:gdLst>
              <a:ahLst/>
              <a:cxnLst>
                <a:cxn ang="0">
                  <a:pos x="connsiteX0" y="connsiteY0"/>
                </a:cxn>
                <a:cxn ang="0">
                  <a:pos x="connsiteX1" y="connsiteY1"/>
                </a:cxn>
                <a:cxn ang="0">
                  <a:pos x="connsiteX2" y="connsiteY2"/>
                </a:cxn>
                <a:cxn ang="0">
                  <a:pos x="connsiteX3" y="connsiteY3"/>
                </a:cxn>
              </a:cxnLst>
              <a:rect l="l" t="t" r="r" b="b"/>
              <a:pathLst>
                <a:path w="19050" h="133350">
                  <a:moveTo>
                    <a:pt x="0" y="0"/>
                  </a:moveTo>
                  <a:lnTo>
                    <a:pt x="21908" y="0"/>
                  </a:lnTo>
                  <a:lnTo>
                    <a:pt x="21908" y="139065"/>
                  </a:lnTo>
                  <a:lnTo>
                    <a:pt x="0" y="139065"/>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61" name="Graphic 110">
            <a:extLst>
              <a:ext uri="{FF2B5EF4-FFF2-40B4-BE49-F238E27FC236}">
                <a16:creationId xmlns:a16="http://schemas.microsoft.com/office/drawing/2014/main" id="{5E2BAD30-F257-2A72-4BD5-59E092DAB5D2}"/>
              </a:ext>
            </a:extLst>
          </p:cNvPr>
          <p:cNvGrpSpPr/>
          <p:nvPr/>
        </p:nvGrpSpPr>
        <p:grpSpPr>
          <a:xfrm>
            <a:off x="3411822" y="3783390"/>
            <a:ext cx="533400" cy="685800"/>
            <a:chOff x="4791762" y="4480927"/>
            <a:chExt cx="533400" cy="685800"/>
          </a:xfrm>
          <a:solidFill>
            <a:schemeClr val="accent2"/>
          </a:solidFill>
        </p:grpSpPr>
        <p:sp>
          <p:nvSpPr>
            <p:cNvPr id="62" name="Freeform: Shape 61">
              <a:extLst>
                <a:ext uri="{FF2B5EF4-FFF2-40B4-BE49-F238E27FC236}">
                  <a16:creationId xmlns:a16="http://schemas.microsoft.com/office/drawing/2014/main" id="{D76C8670-4638-05DD-C9F7-20528B3293FA}"/>
                </a:ext>
              </a:extLst>
            </p:cNvPr>
            <p:cNvSpPr/>
            <p:nvPr/>
          </p:nvSpPr>
          <p:spPr>
            <a:xfrm>
              <a:off x="4791762" y="4480927"/>
              <a:ext cx="533400" cy="685800"/>
            </a:xfrm>
            <a:custGeom>
              <a:avLst/>
              <a:gdLst>
                <a:gd name="connsiteX0" fmla="*/ 64770 w 533400"/>
                <a:gd name="connsiteY0" fmla="*/ 0 h 685800"/>
                <a:gd name="connsiteX1" fmla="*/ 0 w 533400"/>
                <a:gd name="connsiteY1" fmla="*/ 64770 h 685800"/>
                <a:gd name="connsiteX2" fmla="*/ 0 w 533400"/>
                <a:gd name="connsiteY2" fmla="*/ 621983 h 685800"/>
                <a:gd name="connsiteX3" fmla="*/ 64770 w 533400"/>
                <a:gd name="connsiteY3" fmla="*/ 685800 h 685800"/>
                <a:gd name="connsiteX4" fmla="*/ 428625 w 533400"/>
                <a:gd name="connsiteY4" fmla="*/ 685800 h 685800"/>
                <a:gd name="connsiteX5" fmla="*/ 428625 w 533400"/>
                <a:gd name="connsiteY5" fmla="*/ 653415 h 685800"/>
                <a:gd name="connsiteX6" fmla="*/ 406718 w 533400"/>
                <a:gd name="connsiteY6" fmla="*/ 653415 h 685800"/>
                <a:gd name="connsiteX7" fmla="*/ 406718 w 533400"/>
                <a:gd name="connsiteY7" fmla="*/ 663893 h 685800"/>
                <a:gd name="connsiteX8" fmla="*/ 63818 w 533400"/>
                <a:gd name="connsiteY8" fmla="*/ 663893 h 685800"/>
                <a:gd name="connsiteX9" fmla="*/ 20955 w 533400"/>
                <a:gd name="connsiteY9" fmla="*/ 621030 h 685800"/>
                <a:gd name="connsiteX10" fmla="*/ 63818 w 533400"/>
                <a:gd name="connsiteY10" fmla="*/ 578168 h 685800"/>
                <a:gd name="connsiteX11" fmla="*/ 106680 w 533400"/>
                <a:gd name="connsiteY11" fmla="*/ 621030 h 685800"/>
                <a:gd name="connsiteX12" fmla="*/ 106680 w 533400"/>
                <a:gd name="connsiteY12" fmla="*/ 631508 h 685800"/>
                <a:gd name="connsiteX13" fmla="*/ 535305 w 533400"/>
                <a:gd name="connsiteY13" fmla="*/ 631508 h 685800"/>
                <a:gd name="connsiteX14" fmla="*/ 535305 w 533400"/>
                <a:gd name="connsiteY14" fmla="*/ 53340 h 685800"/>
                <a:gd name="connsiteX15" fmla="*/ 127635 w 533400"/>
                <a:gd name="connsiteY15" fmla="*/ 53340 h 685800"/>
                <a:gd name="connsiteX16" fmla="*/ 64770 w 533400"/>
                <a:gd name="connsiteY16" fmla="*/ 0 h 685800"/>
                <a:gd name="connsiteX17" fmla="*/ 64770 w 533400"/>
                <a:gd name="connsiteY17" fmla="*/ 557213 h 685800"/>
                <a:gd name="connsiteX18" fmla="*/ 21908 w 533400"/>
                <a:gd name="connsiteY18" fmla="*/ 573405 h 685800"/>
                <a:gd name="connsiteX19" fmla="*/ 21908 w 533400"/>
                <a:gd name="connsiteY19" fmla="*/ 64770 h 685800"/>
                <a:gd name="connsiteX20" fmla="*/ 64770 w 533400"/>
                <a:gd name="connsiteY20" fmla="*/ 21908 h 685800"/>
                <a:gd name="connsiteX21" fmla="*/ 107633 w 533400"/>
                <a:gd name="connsiteY21" fmla="*/ 64770 h 685800"/>
                <a:gd name="connsiteX22" fmla="*/ 107633 w 533400"/>
                <a:gd name="connsiteY22" fmla="*/ 574358 h 685800"/>
                <a:gd name="connsiteX23" fmla="*/ 64770 w 533400"/>
                <a:gd name="connsiteY23" fmla="*/ 557213 h 685800"/>
                <a:gd name="connsiteX24" fmla="*/ 514350 w 533400"/>
                <a:gd name="connsiteY24" fmla="*/ 610553 h 685800"/>
                <a:gd name="connsiteX25" fmla="*/ 128588 w 533400"/>
                <a:gd name="connsiteY25" fmla="*/ 610553 h 685800"/>
                <a:gd name="connsiteX26" fmla="*/ 128588 w 533400"/>
                <a:gd name="connsiteY26" fmla="*/ 75248 h 685800"/>
                <a:gd name="connsiteX27" fmla="*/ 514350 w 533400"/>
                <a:gd name="connsiteY27" fmla="*/ 75248 h 685800"/>
                <a:gd name="connsiteX28" fmla="*/ 514350 w 533400"/>
                <a:gd name="connsiteY28" fmla="*/ 610553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33400" h="685800">
                  <a:moveTo>
                    <a:pt x="64770" y="0"/>
                  </a:moveTo>
                  <a:cubicBezTo>
                    <a:pt x="28575" y="0"/>
                    <a:pt x="0" y="28575"/>
                    <a:pt x="0" y="64770"/>
                  </a:cubicBezTo>
                  <a:lnTo>
                    <a:pt x="0" y="621983"/>
                  </a:lnTo>
                  <a:cubicBezTo>
                    <a:pt x="0" y="657225"/>
                    <a:pt x="28575" y="685800"/>
                    <a:pt x="64770" y="685800"/>
                  </a:cubicBezTo>
                  <a:lnTo>
                    <a:pt x="428625" y="685800"/>
                  </a:lnTo>
                  <a:lnTo>
                    <a:pt x="428625" y="653415"/>
                  </a:lnTo>
                  <a:lnTo>
                    <a:pt x="406718" y="653415"/>
                  </a:lnTo>
                  <a:lnTo>
                    <a:pt x="406718" y="663893"/>
                  </a:lnTo>
                  <a:lnTo>
                    <a:pt x="63818" y="663893"/>
                  </a:lnTo>
                  <a:cubicBezTo>
                    <a:pt x="40005" y="663893"/>
                    <a:pt x="20955" y="644843"/>
                    <a:pt x="20955" y="621030"/>
                  </a:cubicBezTo>
                  <a:cubicBezTo>
                    <a:pt x="20955" y="597218"/>
                    <a:pt x="40005" y="578168"/>
                    <a:pt x="63818" y="578168"/>
                  </a:cubicBezTo>
                  <a:cubicBezTo>
                    <a:pt x="87630" y="578168"/>
                    <a:pt x="106680" y="597218"/>
                    <a:pt x="106680" y="621030"/>
                  </a:cubicBezTo>
                  <a:lnTo>
                    <a:pt x="106680" y="631508"/>
                  </a:lnTo>
                  <a:lnTo>
                    <a:pt x="535305" y="631508"/>
                  </a:lnTo>
                  <a:lnTo>
                    <a:pt x="535305" y="53340"/>
                  </a:lnTo>
                  <a:lnTo>
                    <a:pt x="127635" y="53340"/>
                  </a:lnTo>
                  <a:cubicBezTo>
                    <a:pt x="122873" y="22860"/>
                    <a:pt x="96203" y="0"/>
                    <a:pt x="64770" y="0"/>
                  </a:cubicBezTo>
                  <a:close/>
                  <a:moveTo>
                    <a:pt x="64770" y="557213"/>
                  </a:moveTo>
                  <a:cubicBezTo>
                    <a:pt x="48578" y="557213"/>
                    <a:pt x="33338" y="563880"/>
                    <a:pt x="21908" y="573405"/>
                  </a:cubicBezTo>
                  <a:lnTo>
                    <a:pt x="21908" y="64770"/>
                  </a:lnTo>
                  <a:cubicBezTo>
                    <a:pt x="21908" y="40958"/>
                    <a:pt x="40958" y="21908"/>
                    <a:pt x="64770" y="21908"/>
                  </a:cubicBezTo>
                  <a:cubicBezTo>
                    <a:pt x="88583" y="21908"/>
                    <a:pt x="107633" y="40958"/>
                    <a:pt x="107633" y="64770"/>
                  </a:cubicBezTo>
                  <a:lnTo>
                    <a:pt x="107633" y="574358"/>
                  </a:lnTo>
                  <a:cubicBezTo>
                    <a:pt x="96203" y="563880"/>
                    <a:pt x="80963" y="557213"/>
                    <a:pt x="64770" y="557213"/>
                  </a:cubicBezTo>
                  <a:close/>
                  <a:moveTo>
                    <a:pt x="514350" y="610553"/>
                  </a:moveTo>
                  <a:lnTo>
                    <a:pt x="128588" y="610553"/>
                  </a:lnTo>
                  <a:lnTo>
                    <a:pt x="128588" y="75248"/>
                  </a:lnTo>
                  <a:lnTo>
                    <a:pt x="514350" y="75248"/>
                  </a:lnTo>
                  <a:lnTo>
                    <a:pt x="514350" y="610553"/>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63" name="Freeform: Shape 62">
              <a:extLst>
                <a:ext uri="{FF2B5EF4-FFF2-40B4-BE49-F238E27FC236}">
                  <a16:creationId xmlns:a16="http://schemas.microsoft.com/office/drawing/2014/main" id="{5BC78BFF-98C5-772A-E0C5-13E969457232}"/>
                </a:ext>
              </a:extLst>
            </p:cNvPr>
            <p:cNvSpPr/>
            <p:nvPr/>
          </p:nvSpPr>
          <p:spPr>
            <a:xfrm>
              <a:off x="4845102" y="4717147"/>
              <a:ext cx="19050" cy="19050"/>
            </a:xfrm>
            <a:custGeom>
              <a:avLst/>
              <a:gdLst>
                <a:gd name="connsiteX0" fmla="*/ 0 w 19050"/>
                <a:gd name="connsiteY0" fmla="*/ 0 h 19050"/>
                <a:gd name="connsiteX1" fmla="*/ 21908 w 19050"/>
                <a:gd name="connsiteY1" fmla="*/ 0 h 19050"/>
                <a:gd name="connsiteX2" fmla="*/ 21908 w 19050"/>
                <a:gd name="connsiteY2" fmla="*/ 21907 h 19050"/>
                <a:gd name="connsiteX3" fmla="*/ 0 w 19050"/>
                <a:gd name="connsiteY3" fmla="*/ 21907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21908" y="0"/>
                  </a:lnTo>
                  <a:lnTo>
                    <a:pt x="21908" y="21907"/>
                  </a:lnTo>
                  <a:lnTo>
                    <a:pt x="0" y="21907"/>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64" name="Freeform: Shape 63">
              <a:extLst>
                <a:ext uri="{FF2B5EF4-FFF2-40B4-BE49-F238E27FC236}">
                  <a16:creationId xmlns:a16="http://schemas.microsoft.com/office/drawing/2014/main" id="{03A89904-887C-9805-5193-9D525456BDC7}"/>
                </a:ext>
              </a:extLst>
            </p:cNvPr>
            <p:cNvSpPr/>
            <p:nvPr/>
          </p:nvSpPr>
          <p:spPr>
            <a:xfrm>
              <a:off x="4845102" y="4760010"/>
              <a:ext cx="19050" cy="19050"/>
            </a:xfrm>
            <a:custGeom>
              <a:avLst/>
              <a:gdLst>
                <a:gd name="connsiteX0" fmla="*/ 0 w 19050"/>
                <a:gd name="connsiteY0" fmla="*/ 0 h 19050"/>
                <a:gd name="connsiteX1" fmla="*/ 21908 w 19050"/>
                <a:gd name="connsiteY1" fmla="*/ 0 h 19050"/>
                <a:gd name="connsiteX2" fmla="*/ 21908 w 19050"/>
                <a:gd name="connsiteY2" fmla="*/ 21907 h 19050"/>
                <a:gd name="connsiteX3" fmla="*/ 0 w 19050"/>
                <a:gd name="connsiteY3" fmla="*/ 21907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21908" y="0"/>
                  </a:lnTo>
                  <a:lnTo>
                    <a:pt x="21908" y="21907"/>
                  </a:lnTo>
                  <a:lnTo>
                    <a:pt x="0" y="21907"/>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65" name="Freeform: Shape 64">
              <a:extLst>
                <a:ext uri="{FF2B5EF4-FFF2-40B4-BE49-F238E27FC236}">
                  <a16:creationId xmlns:a16="http://schemas.microsoft.com/office/drawing/2014/main" id="{F91C37BC-0399-9F7F-785B-65C34D7926A8}"/>
                </a:ext>
              </a:extLst>
            </p:cNvPr>
            <p:cNvSpPr/>
            <p:nvPr/>
          </p:nvSpPr>
          <p:spPr>
            <a:xfrm>
              <a:off x="4845102" y="4802872"/>
              <a:ext cx="19050" cy="19050"/>
            </a:xfrm>
            <a:custGeom>
              <a:avLst/>
              <a:gdLst>
                <a:gd name="connsiteX0" fmla="*/ 0 w 19050"/>
                <a:gd name="connsiteY0" fmla="*/ 0 h 19050"/>
                <a:gd name="connsiteX1" fmla="*/ 21908 w 19050"/>
                <a:gd name="connsiteY1" fmla="*/ 0 h 19050"/>
                <a:gd name="connsiteX2" fmla="*/ 21908 w 19050"/>
                <a:gd name="connsiteY2" fmla="*/ 21907 h 19050"/>
                <a:gd name="connsiteX3" fmla="*/ 0 w 19050"/>
                <a:gd name="connsiteY3" fmla="*/ 21907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21908" y="0"/>
                  </a:lnTo>
                  <a:lnTo>
                    <a:pt x="21908" y="21907"/>
                  </a:lnTo>
                  <a:lnTo>
                    <a:pt x="0" y="21907"/>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66" name="Freeform: Shape 65">
              <a:extLst>
                <a:ext uri="{FF2B5EF4-FFF2-40B4-BE49-F238E27FC236}">
                  <a16:creationId xmlns:a16="http://schemas.microsoft.com/office/drawing/2014/main" id="{CC925E25-AF3A-AECF-BE88-75D71A9CF4A6}"/>
                </a:ext>
              </a:extLst>
            </p:cNvPr>
            <p:cNvSpPr/>
            <p:nvPr/>
          </p:nvSpPr>
          <p:spPr>
            <a:xfrm>
              <a:off x="4952735" y="4588560"/>
              <a:ext cx="152400" cy="19050"/>
            </a:xfrm>
            <a:custGeom>
              <a:avLst/>
              <a:gdLst>
                <a:gd name="connsiteX0" fmla="*/ 0 w 152400"/>
                <a:gd name="connsiteY0" fmla="*/ 0 h 19050"/>
                <a:gd name="connsiteX1" fmla="*/ 160973 w 152400"/>
                <a:gd name="connsiteY1" fmla="*/ 0 h 19050"/>
                <a:gd name="connsiteX2" fmla="*/ 160973 w 152400"/>
                <a:gd name="connsiteY2" fmla="*/ 21908 h 19050"/>
                <a:gd name="connsiteX3" fmla="*/ 0 w 152400"/>
                <a:gd name="connsiteY3" fmla="*/ 21908 h 19050"/>
              </a:gdLst>
              <a:ahLst/>
              <a:cxnLst>
                <a:cxn ang="0">
                  <a:pos x="connsiteX0" y="connsiteY0"/>
                </a:cxn>
                <a:cxn ang="0">
                  <a:pos x="connsiteX1" y="connsiteY1"/>
                </a:cxn>
                <a:cxn ang="0">
                  <a:pos x="connsiteX2" y="connsiteY2"/>
                </a:cxn>
                <a:cxn ang="0">
                  <a:pos x="connsiteX3" y="connsiteY3"/>
                </a:cxn>
              </a:cxnLst>
              <a:rect l="l" t="t" r="r" b="b"/>
              <a:pathLst>
                <a:path w="152400" h="19050">
                  <a:moveTo>
                    <a:pt x="0" y="0"/>
                  </a:moveTo>
                  <a:lnTo>
                    <a:pt x="160973" y="0"/>
                  </a:lnTo>
                  <a:lnTo>
                    <a:pt x="160973" y="21908"/>
                  </a:lnTo>
                  <a:lnTo>
                    <a:pt x="0" y="21908"/>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67" name="Freeform: Shape 66">
              <a:extLst>
                <a:ext uri="{FF2B5EF4-FFF2-40B4-BE49-F238E27FC236}">
                  <a16:creationId xmlns:a16="http://schemas.microsoft.com/office/drawing/2014/main" id="{1B24A362-B9C4-AB0C-5D80-CEF40367E6E4}"/>
                </a:ext>
              </a:extLst>
            </p:cNvPr>
            <p:cNvSpPr/>
            <p:nvPr/>
          </p:nvSpPr>
          <p:spPr>
            <a:xfrm>
              <a:off x="4952735" y="4823827"/>
              <a:ext cx="314325" cy="19050"/>
            </a:xfrm>
            <a:custGeom>
              <a:avLst/>
              <a:gdLst>
                <a:gd name="connsiteX0" fmla="*/ 0 w 314325"/>
                <a:gd name="connsiteY0" fmla="*/ 0 h 19050"/>
                <a:gd name="connsiteX1" fmla="*/ 321945 w 314325"/>
                <a:gd name="connsiteY1" fmla="*/ 0 h 19050"/>
                <a:gd name="connsiteX2" fmla="*/ 321945 w 314325"/>
                <a:gd name="connsiteY2" fmla="*/ 21907 h 19050"/>
                <a:gd name="connsiteX3" fmla="*/ 0 w 314325"/>
                <a:gd name="connsiteY3" fmla="*/ 21907 h 19050"/>
              </a:gdLst>
              <a:ahLst/>
              <a:cxnLst>
                <a:cxn ang="0">
                  <a:pos x="connsiteX0" y="connsiteY0"/>
                </a:cxn>
                <a:cxn ang="0">
                  <a:pos x="connsiteX1" y="connsiteY1"/>
                </a:cxn>
                <a:cxn ang="0">
                  <a:pos x="connsiteX2" y="connsiteY2"/>
                </a:cxn>
                <a:cxn ang="0">
                  <a:pos x="connsiteX3" y="connsiteY3"/>
                </a:cxn>
              </a:cxnLst>
              <a:rect l="l" t="t" r="r" b="b"/>
              <a:pathLst>
                <a:path w="314325" h="19050">
                  <a:moveTo>
                    <a:pt x="0" y="0"/>
                  </a:moveTo>
                  <a:lnTo>
                    <a:pt x="321945" y="0"/>
                  </a:lnTo>
                  <a:lnTo>
                    <a:pt x="321945" y="21907"/>
                  </a:lnTo>
                  <a:lnTo>
                    <a:pt x="0" y="21907"/>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68" name="Freeform: Shape 67">
              <a:extLst>
                <a:ext uri="{FF2B5EF4-FFF2-40B4-BE49-F238E27FC236}">
                  <a16:creationId xmlns:a16="http://schemas.microsoft.com/office/drawing/2014/main" id="{AF30F7E4-677F-1DA5-8EC7-82EFAF1030DE}"/>
                </a:ext>
              </a:extLst>
            </p:cNvPr>
            <p:cNvSpPr/>
            <p:nvPr/>
          </p:nvSpPr>
          <p:spPr>
            <a:xfrm>
              <a:off x="4952735" y="4866690"/>
              <a:ext cx="314325" cy="19050"/>
            </a:xfrm>
            <a:custGeom>
              <a:avLst/>
              <a:gdLst>
                <a:gd name="connsiteX0" fmla="*/ 0 w 314325"/>
                <a:gd name="connsiteY0" fmla="*/ 0 h 19050"/>
                <a:gd name="connsiteX1" fmla="*/ 321945 w 314325"/>
                <a:gd name="connsiteY1" fmla="*/ 0 h 19050"/>
                <a:gd name="connsiteX2" fmla="*/ 321945 w 314325"/>
                <a:gd name="connsiteY2" fmla="*/ 21907 h 19050"/>
                <a:gd name="connsiteX3" fmla="*/ 0 w 314325"/>
                <a:gd name="connsiteY3" fmla="*/ 21907 h 19050"/>
              </a:gdLst>
              <a:ahLst/>
              <a:cxnLst>
                <a:cxn ang="0">
                  <a:pos x="connsiteX0" y="connsiteY0"/>
                </a:cxn>
                <a:cxn ang="0">
                  <a:pos x="connsiteX1" y="connsiteY1"/>
                </a:cxn>
                <a:cxn ang="0">
                  <a:pos x="connsiteX2" y="connsiteY2"/>
                </a:cxn>
                <a:cxn ang="0">
                  <a:pos x="connsiteX3" y="connsiteY3"/>
                </a:cxn>
              </a:cxnLst>
              <a:rect l="l" t="t" r="r" b="b"/>
              <a:pathLst>
                <a:path w="314325" h="19050">
                  <a:moveTo>
                    <a:pt x="0" y="0"/>
                  </a:moveTo>
                  <a:lnTo>
                    <a:pt x="321945" y="0"/>
                  </a:lnTo>
                  <a:lnTo>
                    <a:pt x="321945" y="21907"/>
                  </a:lnTo>
                  <a:lnTo>
                    <a:pt x="0" y="21907"/>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69" name="Freeform: Shape 68">
              <a:extLst>
                <a:ext uri="{FF2B5EF4-FFF2-40B4-BE49-F238E27FC236}">
                  <a16:creationId xmlns:a16="http://schemas.microsoft.com/office/drawing/2014/main" id="{64A33B64-CEF2-0FAE-4858-D4750AAE6C05}"/>
                </a:ext>
              </a:extLst>
            </p:cNvPr>
            <p:cNvSpPr/>
            <p:nvPr/>
          </p:nvSpPr>
          <p:spPr>
            <a:xfrm>
              <a:off x="5081322" y="4909552"/>
              <a:ext cx="190500" cy="19050"/>
            </a:xfrm>
            <a:custGeom>
              <a:avLst/>
              <a:gdLst>
                <a:gd name="connsiteX0" fmla="*/ 0 w 190500"/>
                <a:gd name="connsiteY0" fmla="*/ 0 h 19050"/>
                <a:gd name="connsiteX1" fmla="*/ 193358 w 190500"/>
                <a:gd name="connsiteY1" fmla="*/ 0 h 19050"/>
                <a:gd name="connsiteX2" fmla="*/ 193358 w 190500"/>
                <a:gd name="connsiteY2" fmla="*/ 21907 h 19050"/>
                <a:gd name="connsiteX3" fmla="*/ 0 w 190500"/>
                <a:gd name="connsiteY3" fmla="*/ 21907 h 19050"/>
              </a:gdLst>
              <a:ahLst/>
              <a:cxnLst>
                <a:cxn ang="0">
                  <a:pos x="connsiteX0" y="connsiteY0"/>
                </a:cxn>
                <a:cxn ang="0">
                  <a:pos x="connsiteX1" y="connsiteY1"/>
                </a:cxn>
                <a:cxn ang="0">
                  <a:pos x="connsiteX2" y="connsiteY2"/>
                </a:cxn>
                <a:cxn ang="0">
                  <a:pos x="connsiteX3" y="connsiteY3"/>
                </a:cxn>
              </a:cxnLst>
              <a:rect l="l" t="t" r="r" b="b"/>
              <a:pathLst>
                <a:path w="190500" h="19050">
                  <a:moveTo>
                    <a:pt x="0" y="0"/>
                  </a:moveTo>
                  <a:lnTo>
                    <a:pt x="193358" y="0"/>
                  </a:lnTo>
                  <a:lnTo>
                    <a:pt x="193358" y="21907"/>
                  </a:lnTo>
                  <a:lnTo>
                    <a:pt x="0" y="21907"/>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0" name="Freeform: Shape 69">
              <a:extLst>
                <a:ext uri="{FF2B5EF4-FFF2-40B4-BE49-F238E27FC236}">
                  <a16:creationId xmlns:a16="http://schemas.microsoft.com/office/drawing/2014/main" id="{50763BF9-ACD2-BCA4-332C-F3F16FF31F7D}"/>
                </a:ext>
              </a:extLst>
            </p:cNvPr>
            <p:cNvSpPr/>
            <p:nvPr/>
          </p:nvSpPr>
          <p:spPr>
            <a:xfrm>
              <a:off x="5081322" y="4952415"/>
              <a:ext cx="190500" cy="19050"/>
            </a:xfrm>
            <a:custGeom>
              <a:avLst/>
              <a:gdLst>
                <a:gd name="connsiteX0" fmla="*/ 0 w 190500"/>
                <a:gd name="connsiteY0" fmla="*/ 0 h 19050"/>
                <a:gd name="connsiteX1" fmla="*/ 193358 w 190500"/>
                <a:gd name="connsiteY1" fmla="*/ 0 h 19050"/>
                <a:gd name="connsiteX2" fmla="*/ 193358 w 190500"/>
                <a:gd name="connsiteY2" fmla="*/ 21907 h 19050"/>
                <a:gd name="connsiteX3" fmla="*/ 0 w 190500"/>
                <a:gd name="connsiteY3" fmla="*/ 21907 h 19050"/>
              </a:gdLst>
              <a:ahLst/>
              <a:cxnLst>
                <a:cxn ang="0">
                  <a:pos x="connsiteX0" y="connsiteY0"/>
                </a:cxn>
                <a:cxn ang="0">
                  <a:pos x="connsiteX1" y="connsiteY1"/>
                </a:cxn>
                <a:cxn ang="0">
                  <a:pos x="connsiteX2" y="connsiteY2"/>
                </a:cxn>
                <a:cxn ang="0">
                  <a:pos x="connsiteX3" y="connsiteY3"/>
                </a:cxn>
              </a:cxnLst>
              <a:rect l="l" t="t" r="r" b="b"/>
              <a:pathLst>
                <a:path w="190500" h="19050">
                  <a:moveTo>
                    <a:pt x="0" y="0"/>
                  </a:moveTo>
                  <a:lnTo>
                    <a:pt x="193358" y="0"/>
                  </a:lnTo>
                  <a:lnTo>
                    <a:pt x="193358" y="21907"/>
                  </a:lnTo>
                  <a:lnTo>
                    <a:pt x="0" y="21907"/>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1" name="Freeform: Shape 70">
              <a:extLst>
                <a:ext uri="{FF2B5EF4-FFF2-40B4-BE49-F238E27FC236}">
                  <a16:creationId xmlns:a16="http://schemas.microsoft.com/office/drawing/2014/main" id="{59728F47-36F3-EEB7-75C6-FC9AF99A74F3}"/>
                </a:ext>
              </a:extLst>
            </p:cNvPr>
            <p:cNvSpPr/>
            <p:nvPr/>
          </p:nvSpPr>
          <p:spPr>
            <a:xfrm>
              <a:off x="5081322" y="4995277"/>
              <a:ext cx="190500" cy="19050"/>
            </a:xfrm>
            <a:custGeom>
              <a:avLst/>
              <a:gdLst>
                <a:gd name="connsiteX0" fmla="*/ 0 w 190500"/>
                <a:gd name="connsiteY0" fmla="*/ 0 h 19050"/>
                <a:gd name="connsiteX1" fmla="*/ 193358 w 190500"/>
                <a:gd name="connsiteY1" fmla="*/ 0 h 19050"/>
                <a:gd name="connsiteX2" fmla="*/ 193358 w 190500"/>
                <a:gd name="connsiteY2" fmla="*/ 21907 h 19050"/>
                <a:gd name="connsiteX3" fmla="*/ 0 w 190500"/>
                <a:gd name="connsiteY3" fmla="*/ 21907 h 19050"/>
              </a:gdLst>
              <a:ahLst/>
              <a:cxnLst>
                <a:cxn ang="0">
                  <a:pos x="connsiteX0" y="connsiteY0"/>
                </a:cxn>
                <a:cxn ang="0">
                  <a:pos x="connsiteX1" y="connsiteY1"/>
                </a:cxn>
                <a:cxn ang="0">
                  <a:pos x="connsiteX2" y="connsiteY2"/>
                </a:cxn>
                <a:cxn ang="0">
                  <a:pos x="connsiteX3" y="connsiteY3"/>
                </a:cxn>
              </a:cxnLst>
              <a:rect l="l" t="t" r="r" b="b"/>
              <a:pathLst>
                <a:path w="190500" h="19050">
                  <a:moveTo>
                    <a:pt x="0" y="0"/>
                  </a:moveTo>
                  <a:lnTo>
                    <a:pt x="193358" y="0"/>
                  </a:lnTo>
                  <a:lnTo>
                    <a:pt x="193358" y="21907"/>
                  </a:lnTo>
                  <a:lnTo>
                    <a:pt x="0" y="21907"/>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2" name="Freeform: Shape 71">
              <a:extLst>
                <a:ext uri="{FF2B5EF4-FFF2-40B4-BE49-F238E27FC236}">
                  <a16:creationId xmlns:a16="http://schemas.microsoft.com/office/drawing/2014/main" id="{9D9B2A1A-757E-6577-8497-FC4F7025FAAF}"/>
                </a:ext>
              </a:extLst>
            </p:cNvPr>
            <p:cNvSpPr/>
            <p:nvPr/>
          </p:nvSpPr>
          <p:spPr>
            <a:xfrm>
              <a:off x="4952735" y="5038140"/>
              <a:ext cx="219075" cy="19050"/>
            </a:xfrm>
            <a:custGeom>
              <a:avLst/>
              <a:gdLst>
                <a:gd name="connsiteX0" fmla="*/ 0 w 219075"/>
                <a:gd name="connsiteY0" fmla="*/ 0 h 19050"/>
                <a:gd name="connsiteX1" fmla="*/ 224790 w 219075"/>
                <a:gd name="connsiteY1" fmla="*/ 0 h 19050"/>
                <a:gd name="connsiteX2" fmla="*/ 224790 w 219075"/>
                <a:gd name="connsiteY2" fmla="*/ 21907 h 19050"/>
                <a:gd name="connsiteX3" fmla="*/ 0 w 219075"/>
                <a:gd name="connsiteY3" fmla="*/ 21907 h 19050"/>
              </a:gdLst>
              <a:ahLst/>
              <a:cxnLst>
                <a:cxn ang="0">
                  <a:pos x="connsiteX0" y="connsiteY0"/>
                </a:cxn>
                <a:cxn ang="0">
                  <a:pos x="connsiteX1" y="connsiteY1"/>
                </a:cxn>
                <a:cxn ang="0">
                  <a:pos x="connsiteX2" y="connsiteY2"/>
                </a:cxn>
                <a:cxn ang="0">
                  <a:pos x="connsiteX3" y="connsiteY3"/>
                </a:cxn>
              </a:cxnLst>
              <a:rect l="l" t="t" r="r" b="b"/>
              <a:pathLst>
                <a:path w="219075" h="19050">
                  <a:moveTo>
                    <a:pt x="0" y="0"/>
                  </a:moveTo>
                  <a:lnTo>
                    <a:pt x="224790" y="0"/>
                  </a:lnTo>
                  <a:lnTo>
                    <a:pt x="224790" y="21907"/>
                  </a:lnTo>
                  <a:lnTo>
                    <a:pt x="0" y="21907"/>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3" name="Freeform: Shape 72">
              <a:extLst>
                <a:ext uri="{FF2B5EF4-FFF2-40B4-BE49-F238E27FC236}">
                  <a16:creationId xmlns:a16="http://schemas.microsoft.com/office/drawing/2014/main" id="{007D808F-8CEA-4985-3FEF-BDDC199DE6F9}"/>
                </a:ext>
              </a:extLst>
            </p:cNvPr>
            <p:cNvSpPr/>
            <p:nvPr/>
          </p:nvSpPr>
          <p:spPr>
            <a:xfrm>
              <a:off x="5199432" y="5038140"/>
              <a:ext cx="66675" cy="19050"/>
            </a:xfrm>
            <a:custGeom>
              <a:avLst/>
              <a:gdLst>
                <a:gd name="connsiteX0" fmla="*/ 0 w 66675"/>
                <a:gd name="connsiteY0" fmla="*/ 0 h 19050"/>
                <a:gd name="connsiteX1" fmla="*/ 75248 w 66675"/>
                <a:gd name="connsiteY1" fmla="*/ 0 h 19050"/>
                <a:gd name="connsiteX2" fmla="*/ 75248 w 66675"/>
                <a:gd name="connsiteY2" fmla="*/ 21907 h 19050"/>
                <a:gd name="connsiteX3" fmla="*/ 0 w 66675"/>
                <a:gd name="connsiteY3" fmla="*/ 21907 h 19050"/>
              </a:gdLst>
              <a:ahLst/>
              <a:cxnLst>
                <a:cxn ang="0">
                  <a:pos x="connsiteX0" y="connsiteY0"/>
                </a:cxn>
                <a:cxn ang="0">
                  <a:pos x="connsiteX1" y="connsiteY1"/>
                </a:cxn>
                <a:cxn ang="0">
                  <a:pos x="connsiteX2" y="connsiteY2"/>
                </a:cxn>
                <a:cxn ang="0">
                  <a:pos x="connsiteX3" y="connsiteY3"/>
                </a:cxn>
              </a:cxnLst>
              <a:rect l="l" t="t" r="r" b="b"/>
              <a:pathLst>
                <a:path w="66675" h="19050">
                  <a:moveTo>
                    <a:pt x="0" y="0"/>
                  </a:moveTo>
                  <a:lnTo>
                    <a:pt x="75248" y="0"/>
                  </a:lnTo>
                  <a:lnTo>
                    <a:pt x="75248" y="21907"/>
                  </a:lnTo>
                  <a:lnTo>
                    <a:pt x="0" y="21907"/>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4" name="Freeform: Shape 73">
              <a:extLst>
                <a:ext uri="{FF2B5EF4-FFF2-40B4-BE49-F238E27FC236}">
                  <a16:creationId xmlns:a16="http://schemas.microsoft.com/office/drawing/2014/main" id="{6D0C9FDA-8721-F4E1-0C5F-E80842D68C2E}"/>
                </a:ext>
              </a:extLst>
            </p:cNvPr>
            <p:cNvSpPr/>
            <p:nvPr/>
          </p:nvSpPr>
          <p:spPr>
            <a:xfrm>
              <a:off x="4952734" y="4909552"/>
              <a:ext cx="104775" cy="104775"/>
            </a:xfrm>
            <a:custGeom>
              <a:avLst/>
              <a:gdLst>
                <a:gd name="connsiteX0" fmla="*/ 106680 w 104775"/>
                <a:gd name="connsiteY0" fmla="*/ 0 h 104775"/>
                <a:gd name="connsiteX1" fmla="*/ 0 w 104775"/>
                <a:gd name="connsiteY1" fmla="*/ 0 h 104775"/>
                <a:gd name="connsiteX2" fmla="*/ 0 w 104775"/>
                <a:gd name="connsiteY2" fmla="*/ 107632 h 104775"/>
                <a:gd name="connsiteX3" fmla="*/ 107633 w 104775"/>
                <a:gd name="connsiteY3" fmla="*/ 107632 h 104775"/>
                <a:gd name="connsiteX4" fmla="*/ 107633 w 104775"/>
                <a:gd name="connsiteY4" fmla="*/ 0 h 104775"/>
                <a:gd name="connsiteX5" fmla="*/ 85725 w 104775"/>
                <a:gd name="connsiteY5" fmla="*/ 85725 h 104775"/>
                <a:gd name="connsiteX6" fmla="*/ 20955 w 104775"/>
                <a:gd name="connsiteY6" fmla="*/ 85725 h 104775"/>
                <a:gd name="connsiteX7" fmla="*/ 20955 w 104775"/>
                <a:gd name="connsiteY7" fmla="*/ 20955 h 104775"/>
                <a:gd name="connsiteX8" fmla="*/ 85725 w 104775"/>
                <a:gd name="connsiteY8" fmla="*/ 20955 h 104775"/>
                <a:gd name="connsiteX9" fmla="*/ 85725 w 104775"/>
                <a:gd name="connsiteY9" fmla="*/ 85725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 h="104775">
                  <a:moveTo>
                    <a:pt x="106680" y="0"/>
                  </a:moveTo>
                  <a:lnTo>
                    <a:pt x="0" y="0"/>
                  </a:lnTo>
                  <a:lnTo>
                    <a:pt x="0" y="107632"/>
                  </a:lnTo>
                  <a:lnTo>
                    <a:pt x="107633" y="107632"/>
                  </a:lnTo>
                  <a:lnTo>
                    <a:pt x="107633" y="0"/>
                  </a:lnTo>
                  <a:close/>
                  <a:moveTo>
                    <a:pt x="85725" y="85725"/>
                  </a:moveTo>
                  <a:lnTo>
                    <a:pt x="20955" y="85725"/>
                  </a:lnTo>
                  <a:lnTo>
                    <a:pt x="20955" y="20955"/>
                  </a:lnTo>
                  <a:lnTo>
                    <a:pt x="85725" y="20955"/>
                  </a:lnTo>
                  <a:lnTo>
                    <a:pt x="85725" y="85725"/>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5" name="Freeform: Shape 74">
              <a:extLst>
                <a:ext uri="{FF2B5EF4-FFF2-40B4-BE49-F238E27FC236}">
                  <a16:creationId xmlns:a16="http://schemas.microsoft.com/office/drawing/2014/main" id="{2A43D77A-9666-FEDF-56A4-91DAEB5F3D0B}"/>
                </a:ext>
              </a:extLst>
            </p:cNvPr>
            <p:cNvSpPr/>
            <p:nvPr/>
          </p:nvSpPr>
          <p:spPr>
            <a:xfrm>
              <a:off x="4952735" y="4760010"/>
              <a:ext cx="19050" cy="38100"/>
            </a:xfrm>
            <a:custGeom>
              <a:avLst/>
              <a:gdLst>
                <a:gd name="connsiteX0" fmla="*/ 0 w 19050"/>
                <a:gd name="connsiteY0" fmla="*/ 0 h 38100"/>
                <a:gd name="connsiteX1" fmla="*/ 21907 w 19050"/>
                <a:gd name="connsiteY1" fmla="*/ 0 h 38100"/>
                <a:gd name="connsiteX2" fmla="*/ 21907 w 19050"/>
                <a:gd name="connsiteY2" fmla="*/ 42862 h 38100"/>
                <a:gd name="connsiteX3" fmla="*/ 0 w 19050"/>
                <a:gd name="connsiteY3" fmla="*/ 42862 h 38100"/>
              </a:gdLst>
              <a:ahLst/>
              <a:cxnLst>
                <a:cxn ang="0">
                  <a:pos x="connsiteX0" y="connsiteY0"/>
                </a:cxn>
                <a:cxn ang="0">
                  <a:pos x="connsiteX1" y="connsiteY1"/>
                </a:cxn>
                <a:cxn ang="0">
                  <a:pos x="connsiteX2" y="connsiteY2"/>
                </a:cxn>
                <a:cxn ang="0">
                  <a:pos x="connsiteX3" y="connsiteY3"/>
                </a:cxn>
              </a:cxnLst>
              <a:rect l="l" t="t" r="r" b="b"/>
              <a:pathLst>
                <a:path w="19050" h="38100">
                  <a:moveTo>
                    <a:pt x="0" y="0"/>
                  </a:moveTo>
                  <a:lnTo>
                    <a:pt x="21907" y="0"/>
                  </a:lnTo>
                  <a:lnTo>
                    <a:pt x="21907" y="42862"/>
                  </a:lnTo>
                  <a:lnTo>
                    <a:pt x="0" y="42862"/>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6" name="Freeform: Shape 75">
              <a:extLst>
                <a:ext uri="{FF2B5EF4-FFF2-40B4-BE49-F238E27FC236}">
                  <a16:creationId xmlns:a16="http://schemas.microsoft.com/office/drawing/2014/main" id="{23D46A7A-6B90-882A-98C2-94D3CA7C47C9}"/>
                </a:ext>
              </a:extLst>
            </p:cNvPr>
            <p:cNvSpPr/>
            <p:nvPr/>
          </p:nvSpPr>
          <p:spPr>
            <a:xfrm>
              <a:off x="4995597" y="4695240"/>
              <a:ext cx="19050" cy="104775"/>
            </a:xfrm>
            <a:custGeom>
              <a:avLst/>
              <a:gdLst>
                <a:gd name="connsiteX0" fmla="*/ 0 w 19050"/>
                <a:gd name="connsiteY0" fmla="*/ 0 h 104775"/>
                <a:gd name="connsiteX1" fmla="*/ 21907 w 19050"/>
                <a:gd name="connsiteY1" fmla="*/ 0 h 104775"/>
                <a:gd name="connsiteX2" fmla="*/ 21907 w 19050"/>
                <a:gd name="connsiteY2" fmla="*/ 107632 h 104775"/>
                <a:gd name="connsiteX3" fmla="*/ 0 w 19050"/>
                <a:gd name="connsiteY3" fmla="*/ 107632 h 104775"/>
              </a:gdLst>
              <a:ahLst/>
              <a:cxnLst>
                <a:cxn ang="0">
                  <a:pos x="connsiteX0" y="connsiteY0"/>
                </a:cxn>
                <a:cxn ang="0">
                  <a:pos x="connsiteX1" y="connsiteY1"/>
                </a:cxn>
                <a:cxn ang="0">
                  <a:pos x="connsiteX2" y="connsiteY2"/>
                </a:cxn>
                <a:cxn ang="0">
                  <a:pos x="connsiteX3" y="connsiteY3"/>
                </a:cxn>
              </a:cxnLst>
              <a:rect l="l" t="t" r="r" b="b"/>
              <a:pathLst>
                <a:path w="19050" h="104775">
                  <a:moveTo>
                    <a:pt x="0" y="0"/>
                  </a:moveTo>
                  <a:lnTo>
                    <a:pt x="21907" y="0"/>
                  </a:lnTo>
                  <a:lnTo>
                    <a:pt x="21907" y="107632"/>
                  </a:lnTo>
                  <a:lnTo>
                    <a:pt x="0" y="107632"/>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7" name="Freeform: Shape 76">
              <a:extLst>
                <a:ext uri="{FF2B5EF4-FFF2-40B4-BE49-F238E27FC236}">
                  <a16:creationId xmlns:a16="http://schemas.microsoft.com/office/drawing/2014/main" id="{C3431170-D866-A61B-66D8-611200643D19}"/>
                </a:ext>
              </a:extLst>
            </p:cNvPr>
            <p:cNvSpPr/>
            <p:nvPr/>
          </p:nvSpPr>
          <p:spPr>
            <a:xfrm>
              <a:off x="5038460" y="4717147"/>
              <a:ext cx="19050" cy="76200"/>
            </a:xfrm>
            <a:custGeom>
              <a:avLst/>
              <a:gdLst>
                <a:gd name="connsiteX0" fmla="*/ 0 w 19050"/>
                <a:gd name="connsiteY0" fmla="*/ 0 h 76200"/>
                <a:gd name="connsiteX1" fmla="*/ 21907 w 19050"/>
                <a:gd name="connsiteY1" fmla="*/ 0 h 76200"/>
                <a:gd name="connsiteX2" fmla="*/ 21907 w 19050"/>
                <a:gd name="connsiteY2" fmla="*/ 85725 h 76200"/>
                <a:gd name="connsiteX3" fmla="*/ 0 w 19050"/>
                <a:gd name="connsiteY3" fmla="*/ 85725 h 76200"/>
              </a:gdLst>
              <a:ahLst/>
              <a:cxnLst>
                <a:cxn ang="0">
                  <a:pos x="connsiteX0" y="connsiteY0"/>
                </a:cxn>
                <a:cxn ang="0">
                  <a:pos x="connsiteX1" y="connsiteY1"/>
                </a:cxn>
                <a:cxn ang="0">
                  <a:pos x="connsiteX2" y="connsiteY2"/>
                </a:cxn>
                <a:cxn ang="0">
                  <a:pos x="connsiteX3" y="connsiteY3"/>
                </a:cxn>
              </a:cxnLst>
              <a:rect l="l" t="t" r="r" b="b"/>
              <a:pathLst>
                <a:path w="19050" h="76200">
                  <a:moveTo>
                    <a:pt x="0" y="0"/>
                  </a:moveTo>
                  <a:lnTo>
                    <a:pt x="21907" y="0"/>
                  </a:lnTo>
                  <a:lnTo>
                    <a:pt x="21907" y="85725"/>
                  </a:lnTo>
                  <a:lnTo>
                    <a:pt x="0" y="85725"/>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8" name="Freeform: Shape 77">
              <a:extLst>
                <a:ext uri="{FF2B5EF4-FFF2-40B4-BE49-F238E27FC236}">
                  <a16:creationId xmlns:a16="http://schemas.microsoft.com/office/drawing/2014/main" id="{4D3CCAAF-3987-16A2-F25B-579B4AF1E347}"/>
                </a:ext>
              </a:extLst>
            </p:cNvPr>
            <p:cNvSpPr/>
            <p:nvPr/>
          </p:nvSpPr>
          <p:spPr>
            <a:xfrm>
              <a:off x="5081322" y="4674285"/>
              <a:ext cx="19050" cy="123825"/>
            </a:xfrm>
            <a:custGeom>
              <a:avLst/>
              <a:gdLst>
                <a:gd name="connsiteX0" fmla="*/ 0 w 19050"/>
                <a:gd name="connsiteY0" fmla="*/ 0 h 123825"/>
                <a:gd name="connsiteX1" fmla="*/ 21908 w 19050"/>
                <a:gd name="connsiteY1" fmla="*/ 0 h 123825"/>
                <a:gd name="connsiteX2" fmla="*/ 21908 w 19050"/>
                <a:gd name="connsiteY2" fmla="*/ 128587 h 123825"/>
                <a:gd name="connsiteX3" fmla="*/ 0 w 19050"/>
                <a:gd name="connsiteY3" fmla="*/ 128587 h 123825"/>
              </a:gdLst>
              <a:ahLst/>
              <a:cxnLst>
                <a:cxn ang="0">
                  <a:pos x="connsiteX0" y="connsiteY0"/>
                </a:cxn>
                <a:cxn ang="0">
                  <a:pos x="connsiteX1" y="connsiteY1"/>
                </a:cxn>
                <a:cxn ang="0">
                  <a:pos x="connsiteX2" y="connsiteY2"/>
                </a:cxn>
                <a:cxn ang="0">
                  <a:pos x="connsiteX3" y="connsiteY3"/>
                </a:cxn>
              </a:cxnLst>
              <a:rect l="l" t="t" r="r" b="b"/>
              <a:pathLst>
                <a:path w="19050" h="123825">
                  <a:moveTo>
                    <a:pt x="0" y="0"/>
                  </a:moveTo>
                  <a:lnTo>
                    <a:pt x="21908" y="0"/>
                  </a:lnTo>
                  <a:lnTo>
                    <a:pt x="21908" y="128587"/>
                  </a:lnTo>
                  <a:lnTo>
                    <a:pt x="0" y="128587"/>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9" name="Freeform: Shape 78">
              <a:extLst>
                <a:ext uri="{FF2B5EF4-FFF2-40B4-BE49-F238E27FC236}">
                  <a16:creationId xmlns:a16="http://schemas.microsoft.com/office/drawing/2014/main" id="{73C2E445-BCCC-937B-BEE7-2ED56C3A92D4}"/>
                </a:ext>
              </a:extLst>
            </p:cNvPr>
            <p:cNvSpPr/>
            <p:nvPr/>
          </p:nvSpPr>
          <p:spPr>
            <a:xfrm>
              <a:off x="5124185" y="4727625"/>
              <a:ext cx="19050" cy="66675"/>
            </a:xfrm>
            <a:custGeom>
              <a:avLst/>
              <a:gdLst>
                <a:gd name="connsiteX0" fmla="*/ 0 w 19050"/>
                <a:gd name="connsiteY0" fmla="*/ 0 h 66675"/>
                <a:gd name="connsiteX1" fmla="*/ 21908 w 19050"/>
                <a:gd name="connsiteY1" fmla="*/ 0 h 66675"/>
                <a:gd name="connsiteX2" fmla="*/ 21908 w 19050"/>
                <a:gd name="connsiteY2" fmla="*/ 75247 h 66675"/>
                <a:gd name="connsiteX3" fmla="*/ 0 w 19050"/>
                <a:gd name="connsiteY3" fmla="*/ 75247 h 66675"/>
              </a:gdLst>
              <a:ahLst/>
              <a:cxnLst>
                <a:cxn ang="0">
                  <a:pos x="connsiteX0" y="connsiteY0"/>
                </a:cxn>
                <a:cxn ang="0">
                  <a:pos x="connsiteX1" y="connsiteY1"/>
                </a:cxn>
                <a:cxn ang="0">
                  <a:pos x="connsiteX2" y="connsiteY2"/>
                </a:cxn>
                <a:cxn ang="0">
                  <a:pos x="connsiteX3" y="connsiteY3"/>
                </a:cxn>
              </a:cxnLst>
              <a:rect l="l" t="t" r="r" b="b"/>
              <a:pathLst>
                <a:path w="19050" h="66675">
                  <a:moveTo>
                    <a:pt x="0" y="0"/>
                  </a:moveTo>
                  <a:lnTo>
                    <a:pt x="21908" y="0"/>
                  </a:lnTo>
                  <a:lnTo>
                    <a:pt x="21908" y="75247"/>
                  </a:lnTo>
                  <a:lnTo>
                    <a:pt x="0" y="75247"/>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0" name="Freeform: Shape 79">
              <a:extLst>
                <a:ext uri="{FF2B5EF4-FFF2-40B4-BE49-F238E27FC236}">
                  <a16:creationId xmlns:a16="http://schemas.microsoft.com/office/drawing/2014/main" id="{B6ED964B-3B00-8280-A53B-208A066C18D7}"/>
                </a:ext>
              </a:extLst>
            </p:cNvPr>
            <p:cNvSpPr/>
            <p:nvPr/>
          </p:nvSpPr>
          <p:spPr>
            <a:xfrm>
              <a:off x="5167047" y="4631422"/>
              <a:ext cx="19050" cy="161925"/>
            </a:xfrm>
            <a:custGeom>
              <a:avLst/>
              <a:gdLst>
                <a:gd name="connsiteX0" fmla="*/ 0 w 19050"/>
                <a:gd name="connsiteY0" fmla="*/ 0 h 161925"/>
                <a:gd name="connsiteX1" fmla="*/ 21908 w 19050"/>
                <a:gd name="connsiteY1" fmla="*/ 0 h 161925"/>
                <a:gd name="connsiteX2" fmla="*/ 21908 w 19050"/>
                <a:gd name="connsiteY2" fmla="*/ 171450 h 161925"/>
                <a:gd name="connsiteX3" fmla="*/ 0 w 19050"/>
                <a:gd name="connsiteY3" fmla="*/ 171450 h 161925"/>
              </a:gdLst>
              <a:ahLst/>
              <a:cxnLst>
                <a:cxn ang="0">
                  <a:pos x="connsiteX0" y="connsiteY0"/>
                </a:cxn>
                <a:cxn ang="0">
                  <a:pos x="connsiteX1" y="connsiteY1"/>
                </a:cxn>
                <a:cxn ang="0">
                  <a:pos x="connsiteX2" y="connsiteY2"/>
                </a:cxn>
                <a:cxn ang="0">
                  <a:pos x="connsiteX3" y="connsiteY3"/>
                </a:cxn>
              </a:cxnLst>
              <a:rect l="l" t="t" r="r" b="b"/>
              <a:pathLst>
                <a:path w="19050" h="161925">
                  <a:moveTo>
                    <a:pt x="0" y="0"/>
                  </a:moveTo>
                  <a:lnTo>
                    <a:pt x="21908" y="0"/>
                  </a:lnTo>
                  <a:lnTo>
                    <a:pt x="21908" y="171450"/>
                  </a:lnTo>
                  <a:lnTo>
                    <a:pt x="0" y="17145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1" name="Freeform: Shape 80">
              <a:extLst>
                <a:ext uri="{FF2B5EF4-FFF2-40B4-BE49-F238E27FC236}">
                  <a16:creationId xmlns:a16="http://schemas.microsoft.com/office/drawing/2014/main" id="{AFE82AF1-6527-9060-9D4C-C8BDDC110819}"/>
                </a:ext>
              </a:extLst>
            </p:cNvPr>
            <p:cNvSpPr/>
            <p:nvPr/>
          </p:nvSpPr>
          <p:spPr>
            <a:xfrm>
              <a:off x="5209910" y="4684762"/>
              <a:ext cx="19050" cy="114300"/>
            </a:xfrm>
            <a:custGeom>
              <a:avLst/>
              <a:gdLst>
                <a:gd name="connsiteX0" fmla="*/ 0 w 19050"/>
                <a:gd name="connsiteY0" fmla="*/ 0 h 114300"/>
                <a:gd name="connsiteX1" fmla="*/ 21908 w 19050"/>
                <a:gd name="connsiteY1" fmla="*/ 0 h 114300"/>
                <a:gd name="connsiteX2" fmla="*/ 21908 w 19050"/>
                <a:gd name="connsiteY2" fmla="*/ 118110 h 114300"/>
                <a:gd name="connsiteX3" fmla="*/ 0 w 19050"/>
                <a:gd name="connsiteY3" fmla="*/ 118110 h 114300"/>
              </a:gdLst>
              <a:ahLst/>
              <a:cxnLst>
                <a:cxn ang="0">
                  <a:pos x="connsiteX0" y="connsiteY0"/>
                </a:cxn>
                <a:cxn ang="0">
                  <a:pos x="connsiteX1" y="connsiteY1"/>
                </a:cxn>
                <a:cxn ang="0">
                  <a:pos x="connsiteX2" y="connsiteY2"/>
                </a:cxn>
                <a:cxn ang="0">
                  <a:pos x="connsiteX3" y="connsiteY3"/>
                </a:cxn>
              </a:cxnLst>
              <a:rect l="l" t="t" r="r" b="b"/>
              <a:pathLst>
                <a:path w="19050" h="114300">
                  <a:moveTo>
                    <a:pt x="0" y="0"/>
                  </a:moveTo>
                  <a:lnTo>
                    <a:pt x="21908" y="0"/>
                  </a:lnTo>
                  <a:lnTo>
                    <a:pt x="21908" y="118110"/>
                  </a:lnTo>
                  <a:lnTo>
                    <a:pt x="0" y="11811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2" name="Freeform: Shape 81">
              <a:extLst>
                <a:ext uri="{FF2B5EF4-FFF2-40B4-BE49-F238E27FC236}">
                  <a16:creationId xmlns:a16="http://schemas.microsoft.com/office/drawing/2014/main" id="{576FADF4-8C6D-DE77-92D5-F06B8E3D51D9}"/>
                </a:ext>
              </a:extLst>
            </p:cNvPr>
            <p:cNvSpPr/>
            <p:nvPr/>
          </p:nvSpPr>
          <p:spPr>
            <a:xfrm>
              <a:off x="5252772" y="4662855"/>
              <a:ext cx="19050" cy="133350"/>
            </a:xfrm>
            <a:custGeom>
              <a:avLst/>
              <a:gdLst>
                <a:gd name="connsiteX0" fmla="*/ 0 w 19050"/>
                <a:gd name="connsiteY0" fmla="*/ 0 h 133350"/>
                <a:gd name="connsiteX1" fmla="*/ 21908 w 19050"/>
                <a:gd name="connsiteY1" fmla="*/ 0 h 133350"/>
                <a:gd name="connsiteX2" fmla="*/ 21908 w 19050"/>
                <a:gd name="connsiteY2" fmla="*/ 139065 h 133350"/>
                <a:gd name="connsiteX3" fmla="*/ 0 w 19050"/>
                <a:gd name="connsiteY3" fmla="*/ 139065 h 133350"/>
              </a:gdLst>
              <a:ahLst/>
              <a:cxnLst>
                <a:cxn ang="0">
                  <a:pos x="connsiteX0" y="connsiteY0"/>
                </a:cxn>
                <a:cxn ang="0">
                  <a:pos x="connsiteX1" y="connsiteY1"/>
                </a:cxn>
                <a:cxn ang="0">
                  <a:pos x="connsiteX2" y="connsiteY2"/>
                </a:cxn>
                <a:cxn ang="0">
                  <a:pos x="connsiteX3" y="connsiteY3"/>
                </a:cxn>
              </a:cxnLst>
              <a:rect l="l" t="t" r="r" b="b"/>
              <a:pathLst>
                <a:path w="19050" h="133350">
                  <a:moveTo>
                    <a:pt x="0" y="0"/>
                  </a:moveTo>
                  <a:lnTo>
                    <a:pt x="21908" y="0"/>
                  </a:lnTo>
                  <a:lnTo>
                    <a:pt x="21908" y="139065"/>
                  </a:lnTo>
                  <a:lnTo>
                    <a:pt x="0" y="139065"/>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83" name="Graphic 110">
            <a:extLst>
              <a:ext uri="{FF2B5EF4-FFF2-40B4-BE49-F238E27FC236}">
                <a16:creationId xmlns:a16="http://schemas.microsoft.com/office/drawing/2014/main" id="{721EE8BC-1CBC-F019-7687-D4D561554A05}"/>
              </a:ext>
            </a:extLst>
          </p:cNvPr>
          <p:cNvGrpSpPr/>
          <p:nvPr/>
        </p:nvGrpSpPr>
        <p:grpSpPr>
          <a:xfrm>
            <a:off x="6187417" y="3783390"/>
            <a:ext cx="533400" cy="685800"/>
            <a:chOff x="4791762" y="4480927"/>
            <a:chExt cx="533400" cy="685800"/>
          </a:xfrm>
          <a:solidFill>
            <a:schemeClr val="accent2"/>
          </a:solidFill>
        </p:grpSpPr>
        <p:sp>
          <p:nvSpPr>
            <p:cNvPr id="84" name="Freeform: Shape 83">
              <a:extLst>
                <a:ext uri="{FF2B5EF4-FFF2-40B4-BE49-F238E27FC236}">
                  <a16:creationId xmlns:a16="http://schemas.microsoft.com/office/drawing/2014/main" id="{AA0E3341-71AA-68E1-B057-80F73381C2CA}"/>
                </a:ext>
              </a:extLst>
            </p:cNvPr>
            <p:cNvSpPr/>
            <p:nvPr/>
          </p:nvSpPr>
          <p:spPr>
            <a:xfrm>
              <a:off x="4791762" y="4480927"/>
              <a:ext cx="533400" cy="685800"/>
            </a:xfrm>
            <a:custGeom>
              <a:avLst/>
              <a:gdLst>
                <a:gd name="connsiteX0" fmla="*/ 64770 w 533400"/>
                <a:gd name="connsiteY0" fmla="*/ 0 h 685800"/>
                <a:gd name="connsiteX1" fmla="*/ 0 w 533400"/>
                <a:gd name="connsiteY1" fmla="*/ 64770 h 685800"/>
                <a:gd name="connsiteX2" fmla="*/ 0 w 533400"/>
                <a:gd name="connsiteY2" fmla="*/ 621983 h 685800"/>
                <a:gd name="connsiteX3" fmla="*/ 64770 w 533400"/>
                <a:gd name="connsiteY3" fmla="*/ 685800 h 685800"/>
                <a:gd name="connsiteX4" fmla="*/ 428625 w 533400"/>
                <a:gd name="connsiteY4" fmla="*/ 685800 h 685800"/>
                <a:gd name="connsiteX5" fmla="*/ 428625 w 533400"/>
                <a:gd name="connsiteY5" fmla="*/ 653415 h 685800"/>
                <a:gd name="connsiteX6" fmla="*/ 406718 w 533400"/>
                <a:gd name="connsiteY6" fmla="*/ 653415 h 685800"/>
                <a:gd name="connsiteX7" fmla="*/ 406718 w 533400"/>
                <a:gd name="connsiteY7" fmla="*/ 663893 h 685800"/>
                <a:gd name="connsiteX8" fmla="*/ 63818 w 533400"/>
                <a:gd name="connsiteY8" fmla="*/ 663893 h 685800"/>
                <a:gd name="connsiteX9" fmla="*/ 20955 w 533400"/>
                <a:gd name="connsiteY9" fmla="*/ 621030 h 685800"/>
                <a:gd name="connsiteX10" fmla="*/ 63818 w 533400"/>
                <a:gd name="connsiteY10" fmla="*/ 578168 h 685800"/>
                <a:gd name="connsiteX11" fmla="*/ 106680 w 533400"/>
                <a:gd name="connsiteY11" fmla="*/ 621030 h 685800"/>
                <a:gd name="connsiteX12" fmla="*/ 106680 w 533400"/>
                <a:gd name="connsiteY12" fmla="*/ 631508 h 685800"/>
                <a:gd name="connsiteX13" fmla="*/ 535305 w 533400"/>
                <a:gd name="connsiteY13" fmla="*/ 631508 h 685800"/>
                <a:gd name="connsiteX14" fmla="*/ 535305 w 533400"/>
                <a:gd name="connsiteY14" fmla="*/ 53340 h 685800"/>
                <a:gd name="connsiteX15" fmla="*/ 127635 w 533400"/>
                <a:gd name="connsiteY15" fmla="*/ 53340 h 685800"/>
                <a:gd name="connsiteX16" fmla="*/ 64770 w 533400"/>
                <a:gd name="connsiteY16" fmla="*/ 0 h 685800"/>
                <a:gd name="connsiteX17" fmla="*/ 64770 w 533400"/>
                <a:gd name="connsiteY17" fmla="*/ 557213 h 685800"/>
                <a:gd name="connsiteX18" fmla="*/ 21908 w 533400"/>
                <a:gd name="connsiteY18" fmla="*/ 573405 h 685800"/>
                <a:gd name="connsiteX19" fmla="*/ 21908 w 533400"/>
                <a:gd name="connsiteY19" fmla="*/ 64770 h 685800"/>
                <a:gd name="connsiteX20" fmla="*/ 64770 w 533400"/>
                <a:gd name="connsiteY20" fmla="*/ 21908 h 685800"/>
                <a:gd name="connsiteX21" fmla="*/ 107633 w 533400"/>
                <a:gd name="connsiteY21" fmla="*/ 64770 h 685800"/>
                <a:gd name="connsiteX22" fmla="*/ 107633 w 533400"/>
                <a:gd name="connsiteY22" fmla="*/ 574358 h 685800"/>
                <a:gd name="connsiteX23" fmla="*/ 64770 w 533400"/>
                <a:gd name="connsiteY23" fmla="*/ 557213 h 685800"/>
                <a:gd name="connsiteX24" fmla="*/ 514350 w 533400"/>
                <a:gd name="connsiteY24" fmla="*/ 610553 h 685800"/>
                <a:gd name="connsiteX25" fmla="*/ 128588 w 533400"/>
                <a:gd name="connsiteY25" fmla="*/ 610553 h 685800"/>
                <a:gd name="connsiteX26" fmla="*/ 128588 w 533400"/>
                <a:gd name="connsiteY26" fmla="*/ 75248 h 685800"/>
                <a:gd name="connsiteX27" fmla="*/ 514350 w 533400"/>
                <a:gd name="connsiteY27" fmla="*/ 75248 h 685800"/>
                <a:gd name="connsiteX28" fmla="*/ 514350 w 533400"/>
                <a:gd name="connsiteY28" fmla="*/ 610553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33400" h="685800">
                  <a:moveTo>
                    <a:pt x="64770" y="0"/>
                  </a:moveTo>
                  <a:cubicBezTo>
                    <a:pt x="28575" y="0"/>
                    <a:pt x="0" y="28575"/>
                    <a:pt x="0" y="64770"/>
                  </a:cubicBezTo>
                  <a:lnTo>
                    <a:pt x="0" y="621983"/>
                  </a:lnTo>
                  <a:cubicBezTo>
                    <a:pt x="0" y="657225"/>
                    <a:pt x="28575" y="685800"/>
                    <a:pt x="64770" y="685800"/>
                  </a:cubicBezTo>
                  <a:lnTo>
                    <a:pt x="428625" y="685800"/>
                  </a:lnTo>
                  <a:lnTo>
                    <a:pt x="428625" y="653415"/>
                  </a:lnTo>
                  <a:lnTo>
                    <a:pt x="406718" y="653415"/>
                  </a:lnTo>
                  <a:lnTo>
                    <a:pt x="406718" y="663893"/>
                  </a:lnTo>
                  <a:lnTo>
                    <a:pt x="63818" y="663893"/>
                  </a:lnTo>
                  <a:cubicBezTo>
                    <a:pt x="40005" y="663893"/>
                    <a:pt x="20955" y="644843"/>
                    <a:pt x="20955" y="621030"/>
                  </a:cubicBezTo>
                  <a:cubicBezTo>
                    <a:pt x="20955" y="597218"/>
                    <a:pt x="40005" y="578168"/>
                    <a:pt x="63818" y="578168"/>
                  </a:cubicBezTo>
                  <a:cubicBezTo>
                    <a:pt x="87630" y="578168"/>
                    <a:pt x="106680" y="597218"/>
                    <a:pt x="106680" y="621030"/>
                  </a:cubicBezTo>
                  <a:lnTo>
                    <a:pt x="106680" y="631508"/>
                  </a:lnTo>
                  <a:lnTo>
                    <a:pt x="535305" y="631508"/>
                  </a:lnTo>
                  <a:lnTo>
                    <a:pt x="535305" y="53340"/>
                  </a:lnTo>
                  <a:lnTo>
                    <a:pt x="127635" y="53340"/>
                  </a:lnTo>
                  <a:cubicBezTo>
                    <a:pt x="122873" y="22860"/>
                    <a:pt x="96203" y="0"/>
                    <a:pt x="64770" y="0"/>
                  </a:cubicBezTo>
                  <a:close/>
                  <a:moveTo>
                    <a:pt x="64770" y="557213"/>
                  </a:moveTo>
                  <a:cubicBezTo>
                    <a:pt x="48578" y="557213"/>
                    <a:pt x="33338" y="563880"/>
                    <a:pt x="21908" y="573405"/>
                  </a:cubicBezTo>
                  <a:lnTo>
                    <a:pt x="21908" y="64770"/>
                  </a:lnTo>
                  <a:cubicBezTo>
                    <a:pt x="21908" y="40958"/>
                    <a:pt x="40958" y="21908"/>
                    <a:pt x="64770" y="21908"/>
                  </a:cubicBezTo>
                  <a:cubicBezTo>
                    <a:pt x="88583" y="21908"/>
                    <a:pt x="107633" y="40958"/>
                    <a:pt x="107633" y="64770"/>
                  </a:cubicBezTo>
                  <a:lnTo>
                    <a:pt x="107633" y="574358"/>
                  </a:lnTo>
                  <a:cubicBezTo>
                    <a:pt x="96203" y="563880"/>
                    <a:pt x="80963" y="557213"/>
                    <a:pt x="64770" y="557213"/>
                  </a:cubicBezTo>
                  <a:close/>
                  <a:moveTo>
                    <a:pt x="514350" y="610553"/>
                  </a:moveTo>
                  <a:lnTo>
                    <a:pt x="128588" y="610553"/>
                  </a:lnTo>
                  <a:lnTo>
                    <a:pt x="128588" y="75248"/>
                  </a:lnTo>
                  <a:lnTo>
                    <a:pt x="514350" y="75248"/>
                  </a:lnTo>
                  <a:lnTo>
                    <a:pt x="514350" y="610553"/>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5" name="Freeform: Shape 84">
              <a:extLst>
                <a:ext uri="{FF2B5EF4-FFF2-40B4-BE49-F238E27FC236}">
                  <a16:creationId xmlns:a16="http://schemas.microsoft.com/office/drawing/2014/main" id="{C78AFF89-1F5C-EB05-2DCA-11A71ADF67F2}"/>
                </a:ext>
              </a:extLst>
            </p:cNvPr>
            <p:cNvSpPr/>
            <p:nvPr/>
          </p:nvSpPr>
          <p:spPr>
            <a:xfrm>
              <a:off x="4845102" y="4717147"/>
              <a:ext cx="19050" cy="19050"/>
            </a:xfrm>
            <a:custGeom>
              <a:avLst/>
              <a:gdLst>
                <a:gd name="connsiteX0" fmla="*/ 0 w 19050"/>
                <a:gd name="connsiteY0" fmla="*/ 0 h 19050"/>
                <a:gd name="connsiteX1" fmla="*/ 21908 w 19050"/>
                <a:gd name="connsiteY1" fmla="*/ 0 h 19050"/>
                <a:gd name="connsiteX2" fmla="*/ 21908 w 19050"/>
                <a:gd name="connsiteY2" fmla="*/ 21907 h 19050"/>
                <a:gd name="connsiteX3" fmla="*/ 0 w 19050"/>
                <a:gd name="connsiteY3" fmla="*/ 21907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21908" y="0"/>
                  </a:lnTo>
                  <a:lnTo>
                    <a:pt x="21908" y="21907"/>
                  </a:lnTo>
                  <a:lnTo>
                    <a:pt x="0" y="21907"/>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6" name="Freeform: Shape 85">
              <a:extLst>
                <a:ext uri="{FF2B5EF4-FFF2-40B4-BE49-F238E27FC236}">
                  <a16:creationId xmlns:a16="http://schemas.microsoft.com/office/drawing/2014/main" id="{B6192393-EC8B-3104-A3FD-E61470554DE5}"/>
                </a:ext>
              </a:extLst>
            </p:cNvPr>
            <p:cNvSpPr/>
            <p:nvPr/>
          </p:nvSpPr>
          <p:spPr>
            <a:xfrm>
              <a:off x="4845102" y="4760010"/>
              <a:ext cx="19050" cy="19050"/>
            </a:xfrm>
            <a:custGeom>
              <a:avLst/>
              <a:gdLst>
                <a:gd name="connsiteX0" fmla="*/ 0 w 19050"/>
                <a:gd name="connsiteY0" fmla="*/ 0 h 19050"/>
                <a:gd name="connsiteX1" fmla="*/ 21908 w 19050"/>
                <a:gd name="connsiteY1" fmla="*/ 0 h 19050"/>
                <a:gd name="connsiteX2" fmla="*/ 21908 w 19050"/>
                <a:gd name="connsiteY2" fmla="*/ 21907 h 19050"/>
                <a:gd name="connsiteX3" fmla="*/ 0 w 19050"/>
                <a:gd name="connsiteY3" fmla="*/ 21907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21908" y="0"/>
                  </a:lnTo>
                  <a:lnTo>
                    <a:pt x="21908" y="21907"/>
                  </a:lnTo>
                  <a:lnTo>
                    <a:pt x="0" y="21907"/>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7" name="Freeform: Shape 86">
              <a:extLst>
                <a:ext uri="{FF2B5EF4-FFF2-40B4-BE49-F238E27FC236}">
                  <a16:creationId xmlns:a16="http://schemas.microsoft.com/office/drawing/2014/main" id="{2F0ECE94-66D9-3A3C-639A-21EFB1DFA5CB}"/>
                </a:ext>
              </a:extLst>
            </p:cNvPr>
            <p:cNvSpPr/>
            <p:nvPr/>
          </p:nvSpPr>
          <p:spPr>
            <a:xfrm>
              <a:off x="4845102" y="4802872"/>
              <a:ext cx="19050" cy="19050"/>
            </a:xfrm>
            <a:custGeom>
              <a:avLst/>
              <a:gdLst>
                <a:gd name="connsiteX0" fmla="*/ 0 w 19050"/>
                <a:gd name="connsiteY0" fmla="*/ 0 h 19050"/>
                <a:gd name="connsiteX1" fmla="*/ 21908 w 19050"/>
                <a:gd name="connsiteY1" fmla="*/ 0 h 19050"/>
                <a:gd name="connsiteX2" fmla="*/ 21908 w 19050"/>
                <a:gd name="connsiteY2" fmla="*/ 21907 h 19050"/>
                <a:gd name="connsiteX3" fmla="*/ 0 w 19050"/>
                <a:gd name="connsiteY3" fmla="*/ 21907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21908" y="0"/>
                  </a:lnTo>
                  <a:lnTo>
                    <a:pt x="21908" y="21907"/>
                  </a:lnTo>
                  <a:lnTo>
                    <a:pt x="0" y="21907"/>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8" name="Freeform: Shape 87">
              <a:extLst>
                <a:ext uri="{FF2B5EF4-FFF2-40B4-BE49-F238E27FC236}">
                  <a16:creationId xmlns:a16="http://schemas.microsoft.com/office/drawing/2014/main" id="{10F6BA8A-B576-BA90-10FE-83F73C36903E}"/>
                </a:ext>
              </a:extLst>
            </p:cNvPr>
            <p:cNvSpPr/>
            <p:nvPr/>
          </p:nvSpPr>
          <p:spPr>
            <a:xfrm>
              <a:off x="4952735" y="4588560"/>
              <a:ext cx="152400" cy="19050"/>
            </a:xfrm>
            <a:custGeom>
              <a:avLst/>
              <a:gdLst>
                <a:gd name="connsiteX0" fmla="*/ 0 w 152400"/>
                <a:gd name="connsiteY0" fmla="*/ 0 h 19050"/>
                <a:gd name="connsiteX1" fmla="*/ 160973 w 152400"/>
                <a:gd name="connsiteY1" fmla="*/ 0 h 19050"/>
                <a:gd name="connsiteX2" fmla="*/ 160973 w 152400"/>
                <a:gd name="connsiteY2" fmla="*/ 21908 h 19050"/>
                <a:gd name="connsiteX3" fmla="*/ 0 w 152400"/>
                <a:gd name="connsiteY3" fmla="*/ 21908 h 19050"/>
              </a:gdLst>
              <a:ahLst/>
              <a:cxnLst>
                <a:cxn ang="0">
                  <a:pos x="connsiteX0" y="connsiteY0"/>
                </a:cxn>
                <a:cxn ang="0">
                  <a:pos x="connsiteX1" y="connsiteY1"/>
                </a:cxn>
                <a:cxn ang="0">
                  <a:pos x="connsiteX2" y="connsiteY2"/>
                </a:cxn>
                <a:cxn ang="0">
                  <a:pos x="connsiteX3" y="connsiteY3"/>
                </a:cxn>
              </a:cxnLst>
              <a:rect l="l" t="t" r="r" b="b"/>
              <a:pathLst>
                <a:path w="152400" h="19050">
                  <a:moveTo>
                    <a:pt x="0" y="0"/>
                  </a:moveTo>
                  <a:lnTo>
                    <a:pt x="160973" y="0"/>
                  </a:lnTo>
                  <a:lnTo>
                    <a:pt x="160973" y="21908"/>
                  </a:lnTo>
                  <a:lnTo>
                    <a:pt x="0" y="21908"/>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9" name="Freeform: Shape 88">
              <a:extLst>
                <a:ext uri="{FF2B5EF4-FFF2-40B4-BE49-F238E27FC236}">
                  <a16:creationId xmlns:a16="http://schemas.microsoft.com/office/drawing/2014/main" id="{8E9F7C7D-13A9-4AE2-331A-8EBA3A8E6AAA}"/>
                </a:ext>
              </a:extLst>
            </p:cNvPr>
            <p:cNvSpPr/>
            <p:nvPr/>
          </p:nvSpPr>
          <p:spPr>
            <a:xfrm>
              <a:off x="4952735" y="4823827"/>
              <a:ext cx="314325" cy="19050"/>
            </a:xfrm>
            <a:custGeom>
              <a:avLst/>
              <a:gdLst>
                <a:gd name="connsiteX0" fmla="*/ 0 w 314325"/>
                <a:gd name="connsiteY0" fmla="*/ 0 h 19050"/>
                <a:gd name="connsiteX1" fmla="*/ 321945 w 314325"/>
                <a:gd name="connsiteY1" fmla="*/ 0 h 19050"/>
                <a:gd name="connsiteX2" fmla="*/ 321945 w 314325"/>
                <a:gd name="connsiteY2" fmla="*/ 21907 h 19050"/>
                <a:gd name="connsiteX3" fmla="*/ 0 w 314325"/>
                <a:gd name="connsiteY3" fmla="*/ 21907 h 19050"/>
              </a:gdLst>
              <a:ahLst/>
              <a:cxnLst>
                <a:cxn ang="0">
                  <a:pos x="connsiteX0" y="connsiteY0"/>
                </a:cxn>
                <a:cxn ang="0">
                  <a:pos x="connsiteX1" y="connsiteY1"/>
                </a:cxn>
                <a:cxn ang="0">
                  <a:pos x="connsiteX2" y="connsiteY2"/>
                </a:cxn>
                <a:cxn ang="0">
                  <a:pos x="connsiteX3" y="connsiteY3"/>
                </a:cxn>
              </a:cxnLst>
              <a:rect l="l" t="t" r="r" b="b"/>
              <a:pathLst>
                <a:path w="314325" h="19050">
                  <a:moveTo>
                    <a:pt x="0" y="0"/>
                  </a:moveTo>
                  <a:lnTo>
                    <a:pt x="321945" y="0"/>
                  </a:lnTo>
                  <a:lnTo>
                    <a:pt x="321945" y="21907"/>
                  </a:lnTo>
                  <a:lnTo>
                    <a:pt x="0" y="21907"/>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0" name="Freeform: Shape 89">
              <a:extLst>
                <a:ext uri="{FF2B5EF4-FFF2-40B4-BE49-F238E27FC236}">
                  <a16:creationId xmlns:a16="http://schemas.microsoft.com/office/drawing/2014/main" id="{AF3BF41B-577C-60AE-0C3F-A7C4B6388CE2}"/>
                </a:ext>
              </a:extLst>
            </p:cNvPr>
            <p:cNvSpPr/>
            <p:nvPr/>
          </p:nvSpPr>
          <p:spPr>
            <a:xfrm>
              <a:off x="4952735" y="4866690"/>
              <a:ext cx="314325" cy="19050"/>
            </a:xfrm>
            <a:custGeom>
              <a:avLst/>
              <a:gdLst>
                <a:gd name="connsiteX0" fmla="*/ 0 w 314325"/>
                <a:gd name="connsiteY0" fmla="*/ 0 h 19050"/>
                <a:gd name="connsiteX1" fmla="*/ 321945 w 314325"/>
                <a:gd name="connsiteY1" fmla="*/ 0 h 19050"/>
                <a:gd name="connsiteX2" fmla="*/ 321945 w 314325"/>
                <a:gd name="connsiteY2" fmla="*/ 21907 h 19050"/>
                <a:gd name="connsiteX3" fmla="*/ 0 w 314325"/>
                <a:gd name="connsiteY3" fmla="*/ 21907 h 19050"/>
              </a:gdLst>
              <a:ahLst/>
              <a:cxnLst>
                <a:cxn ang="0">
                  <a:pos x="connsiteX0" y="connsiteY0"/>
                </a:cxn>
                <a:cxn ang="0">
                  <a:pos x="connsiteX1" y="connsiteY1"/>
                </a:cxn>
                <a:cxn ang="0">
                  <a:pos x="connsiteX2" y="connsiteY2"/>
                </a:cxn>
                <a:cxn ang="0">
                  <a:pos x="connsiteX3" y="connsiteY3"/>
                </a:cxn>
              </a:cxnLst>
              <a:rect l="l" t="t" r="r" b="b"/>
              <a:pathLst>
                <a:path w="314325" h="19050">
                  <a:moveTo>
                    <a:pt x="0" y="0"/>
                  </a:moveTo>
                  <a:lnTo>
                    <a:pt x="321945" y="0"/>
                  </a:lnTo>
                  <a:lnTo>
                    <a:pt x="321945" y="21907"/>
                  </a:lnTo>
                  <a:lnTo>
                    <a:pt x="0" y="21907"/>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1" name="Freeform: Shape 90">
              <a:extLst>
                <a:ext uri="{FF2B5EF4-FFF2-40B4-BE49-F238E27FC236}">
                  <a16:creationId xmlns:a16="http://schemas.microsoft.com/office/drawing/2014/main" id="{09BB9026-02B6-C4E1-805D-23951FBE14EB}"/>
                </a:ext>
              </a:extLst>
            </p:cNvPr>
            <p:cNvSpPr/>
            <p:nvPr/>
          </p:nvSpPr>
          <p:spPr>
            <a:xfrm>
              <a:off x="5081322" y="4909552"/>
              <a:ext cx="190500" cy="19050"/>
            </a:xfrm>
            <a:custGeom>
              <a:avLst/>
              <a:gdLst>
                <a:gd name="connsiteX0" fmla="*/ 0 w 190500"/>
                <a:gd name="connsiteY0" fmla="*/ 0 h 19050"/>
                <a:gd name="connsiteX1" fmla="*/ 193358 w 190500"/>
                <a:gd name="connsiteY1" fmla="*/ 0 h 19050"/>
                <a:gd name="connsiteX2" fmla="*/ 193358 w 190500"/>
                <a:gd name="connsiteY2" fmla="*/ 21907 h 19050"/>
                <a:gd name="connsiteX3" fmla="*/ 0 w 190500"/>
                <a:gd name="connsiteY3" fmla="*/ 21907 h 19050"/>
              </a:gdLst>
              <a:ahLst/>
              <a:cxnLst>
                <a:cxn ang="0">
                  <a:pos x="connsiteX0" y="connsiteY0"/>
                </a:cxn>
                <a:cxn ang="0">
                  <a:pos x="connsiteX1" y="connsiteY1"/>
                </a:cxn>
                <a:cxn ang="0">
                  <a:pos x="connsiteX2" y="connsiteY2"/>
                </a:cxn>
                <a:cxn ang="0">
                  <a:pos x="connsiteX3" y="connsiteY3"/>
                </a:cxn>
              </a:cxnLst>
              <a:rect l="l" t="t" r="r" b="b"/>
              <a:pathLst>
                <a:path w="190500" h="19050">
                  <a:moveTo>
                    <a:pt x="0" y="0"/>
                  </a:moveTo>
                  <a:lnTo>
                    <a:pt x="193358" y="0"/>
                  </a:lnTo>
                  <a:lnTo>
                    <a:pt x="193358" y="21907"/>
                  </a:lnTo>
                  <a:lnTo>
                    <a:pt x="0" y="21907"/>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2" name="Freeform: Shape 91">
              <a:extLst>
                <a:ext uri="{FF2B5EF4-FFF2-40B4-BE49-F238E27FC236}">
                  <a16:creationId xmlns:a16="http://schemas.microsoft.com/office/drawing/2014/main" id="{8EA2FACB-6E29-E1B5-F67B-10530924A468}"/>
                </a:ext>
              </a:extLst>
            </p:cNvPr>
            <p:cNvSpPr/>
            <p:nvPr/>
          </p:nvSpPr>
          <p:spPr>
            <a:xfrm>
              <a:off x="5081322" y="4952415"/>
              <a:ext cx="190500" cy="19050"/>
            </a:xfrm>
            <a:custGeom>
              <a:avLst/>
              <a:gdLst>
                <a:gd name="connsiteX0" fmla="*/ 0 w 190500"/>
                <a:gd name="connsiteY0" fmla="*/ 0 h 19050"/>
                <a:gd name="connsiteX1" fmla="*/ 193358 w 190500"/>
                <a:gd name="connsiteY1" fmla="*/ 0 h 19050"/>
                <a:gd name="connsiteX2" fmla="*/ 193358 w 190500"/>
                <a:gd name="connsiteY2" fmla="*/ 21907 h 19050"/>
                <a:gd name="connsiteX3" fmla="*/ 0 w 190500"/>
                <a:gd name="connsiteY3" fmla="*/ 21907 h 19050"/>
              </a:gdLst>
              <a:ahLst/>
              <a:cxnLst>
                <a:cxn ang="0">
                  <a:pos x="connsiteX0" y="connsiteY0"/>
                </a:cxn>
                <a:cxn ang="0">
                  <a:pos x="connsiteX1" y="connsiteY1"/>
                </a:cxn>
                <a:cxn ang="0">
                  <a:pos x="connsiteX2" y="connsiteY2"/>
                </a:cxn>
                <a:cxn ang="0">
                  <a:pos x="connsiteX3" y="connsiteY3"/>
                </a:cxn>
              </a:cxnLst>
              <a:rect l="l" t="t" r="r" b="b"/>
              <a:pathLst>
                <a:path w="190500" h="19050">
                  <a:moveTo>
                    <a:pt x="0" y="0"/>
                  </a:moveTo>
                  <a:lnTo>
                    <a:pt x="193358" y="0"/>
                  </a:lnTo>
                  <a:lnTo>
                    <a:pt x="193358" y="21907"/>
                  </a:lnTo>
                  <a:lnTo>
                    <a:pt x="0" y="21907"/>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3" name="Freeform: Shape 92">
              <a:extLst>
                <a:ext uri="{FF2B5EF4-FFF2-40B4-BE49-F238E27FC236}">
                  <a16:creationId xmlns:a16="http://schemas.microsoft.com/office/drawing/2014/main" id="{19B8B3DD-CA41-5FBE-4F45-7EA99B5BC3EA}"/>
                </a:ext>
              </a:extLst>
            </p:cNvPr>
            <p:cNvSpPr/>
            <p:nvPr/>
          </p:nvSpPr>
          <p:spPr>
            <a:xfrm>
              <a:off x="5081322" y="4995277"/>
              <a:ext cx="190500" cy="19050"/>
            </a:xfrm>
            <a:custGeom>
              <a:avLst/>
              <a:gdLst>
                <a:gd name="connsiteX0" fmla="*/ 0 w 190500"/>
                <a:gd name="connsiteY0" fmla="*/ 0 h 19050"/>
                <a:gd name="connsiteX1" fmla="*/ 193358 w 190500"/>
                <a:gd name="connsiteY1" fmla="*/ 0 h 19050"/>
                <a:gd name="connsiteX2" fmla="*/ 193358 w 190500"/>
                <a:gd name="connsiteY2" fmla="*/ 21907 h 19050"/>
                <a:gd name="connsiteX3" fmla="*/ 0 w 190500"/>
                <a:gd name="connsiteY3" fmla="*/ 21907 h 19050"/>
              </a:gdLst>
              <a:ahLst/>
              <a:cxnLst>
                <a:cxn ang="0">
                  <a:pos x="connsiteX0" y="connsiteY0"/>
                </a:cxn>
                <a:cxn ang="0">
                  <a:pos x="connsiteX1" y="connsiteY1"/>
                </a:cxn>
                <a:cxn ang="0">
                  <a:pos x="connsiteX2" y="connsiteY2"/>
                </a:cxn>
                <a:cxn ang="0">
                  <a:pos x="connsiteX3" y="connsiteY3"/>
                </a:cxn>
              </a:cxnLst>
              <a:rect l="l" t="t" r="r" b="b"/>
              <a:pathLst>
                <a:path w="190500" h="19050">
                  <a:moveTo>
                    <a:pt x="0" y="0"/>
                  </a:moveTo>
                  <a:lnTo>
                    <a:pt x="193358" y="0"/>
                  </a:lnTo>
                  <a:lnTo>
                    <a:pt x="193358" y="21907"/>
                  </a:lnTo>
                  <a:lnTo>
                    <a:pt x="0" y="21907"/>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4" name="Freeform: Shape 93">
              <a:extLst>
                <a:ext uri="{FF2B5EF4-FFF2-40B4-BE49-F238E27FC236}">
                  <a16:creationId xmlns:a16="http://schemas.microsoft.com/office/drawing/2014/main" id="{BBDC636B-3636-1DC9-8AAF-21E82F8781B2}"/>
                </a:ext>
              </a:extLst>
            </p:cNvPr>
            <p:cNvSpPr/>
            <p:nvPr/>
          </p:nvSpPr>
          <p:spPr>
            <a:xfrm>
              <a:off x="4952735" y="5038140"/>
              <a:ext cx="219075" cy="19050"/>
            </a:xfrm>
            <a:custGeom>
              <a:avLst/>
              <a:gdLst>
                <a:gd name="connsiteX0" fmla="*/ 0 w 219075"/>
                <a:gd name="connsiteY0" fmla="*/ 0 h 19050"/>
                <a:gd name="connsiteX1" fmla="*/ 224790 w 219075"/>
                <a:gd name="connsiteY1" fmla="*/ 0 h 19050"/>
                <a:gd name="connsiteX2" fmla="*/ 224790 w 219075"/>
                <a:gd name="connsiteY2" fmla="*/ 21907 h 19050"/>
                <a:gd name="connsiteX3" fmla="*/ 0 w 219075"/>
                <a:gd name="connsiteY3" fmla="*/ 21907 h 19050"/>
              </a:gdLst>
              <a:ahLst/>
              <a:cxnLst>
                <a:cxn ang="0">
                  <a:pos x="connsiteX0" y="connsiteY0"/>
                </a:cxn>
                <a:cxn ang="0">
                  <a:pos x="connsiteX1" y="connsiteY1"/>
                </a:cxn>
                <a:cxn ang="0">
                  <a:pos x="connsiteX2" y="connsiteY2"/>
                </a:cxn>
                <a:cxn ang="0">
                  <a:pos x="connsiteX3" y="connsiteY3"/>
                </a:cxn>
              </a:cxnLst>
              <a:rect l="l" t="t" r="r" b="b"/>
              <a:pathLst>
                <a:path w="219075" h="19050">
                  <a:moveTo>
                    <a:pt x="0" y="0"/>
                  </a:moveTo>
                  <a:lnTo>
                    <a:pt x="224790" y="0"/>
                  </a:lnTo>
                  <a:lnTo>
                    <a:pt x="224790" y="21907"/>
                  </a:lnTo>
                  <a:lnTo>
                    <a:pt x="0" y="21907"/>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5" name="Freeform: Shape 94">
              <a:extLst>
                <a:ext uri="{FF2B5EF4-FFF2-40B4-BE49-F238E27FC236}">
                  <a16:creationId xmlns:a16="http://schemas.microsoft.com/office/drawing/2014/main" id="{0881E137-1296-FC4C-7688-FDF39251AE12}"/>
                </a:ext>
              </a:extLst>
            </p:cNvPr>
            <p:cNvSpPr/>
            <p:nvPr/>
          </p:nvSpPr>
          <p:spPr>
            <a:xfrm>
              <a:off x="5199432" y="5038140"/>
              <a:ext cx="66675" cy="19050"/>
            </a:xfrm>
            <a:custGeom>
              <a:avLst/>
              <a:gdLst>
                <a:gd name="connsiteX0" fmla="*/ 0 w 66675"/>
                <a:gd name="connsiteY0" fmla="*/ 0 h 19050"/>
                <a:gd name="connsiteX1" fmla="*/ 75248 w 66675"/>
                <a:gd name="connsiteY1" fmla="*/ 0 h 19050"/>
                <a:gd name="connsiteX2" fmla="*/ 75248 w 66675"/>
                <a:gd name="connsiteY2" fmla="*/ 21907 h 19050"/>
                <a:gd name="connsiteX3" fmla="*/ 0 w 66675"/>
                <a:gd name="connsiteY3" fmla="*/ 21907 h 19050"/>
              </a:gdLst>
              <a:ahLst/>
              <a:cxnLst>
                <a:cxn ang="0">
                  <a:pos x="connsiteX0" y="connsiteY0"/>
                </a:cxn>
                <a:cxn ang="0">
                  <a:pos x="connsiteX1" y="connsiteY1"/>
                </a:cxn>
                <a:cxn ang="0">
                  <a:pos x="connsiteX2" y="connsiteY2"/>
                </a:cxn>
                <a:cxn ang="0">
                  <a:pos x="connsiteX3" y="connsiteY3"/>
                </a:cxn>
              </a:cxnLst>
              <a:rect l="l" t="t" r="r" b="b"/>
              <a:pathLst>
                <a:path w="66675" h="19050">
                  <a:moveTo>
                    <a:pt x="0" y="0"/>
                  </a:moveTo>
                  <a:lnTo>
                    <a:pt x="75248" y="0"/>
                  </a:lnTo>
                  <a:lnTo>
                    <a:pt x="75248" y="21907"/>
                  </a:lnTo>
                  <a:lnTo>
                    <a:pt x="0" y="21907"/>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6" name="Freeform: Shape 95">
              <a:extLst>
                <a:ext uri="{FF2B5EF4-FFF2-40B4-BE49-F238E27FC236}">
                  <a16:creationId xmlns:a16="http://schemas.microsoft.com/office/drawing/2014/main" id="{C2BDB309-A5F1-767D-0B07-D834A2F7A4C6}"/>
                </a:ext>
              </a:extLst>
            </p:cNvPr>
            <p:cNvSpPr/>
            <p:nvPr/>
          </p:nvSpPr>
          <p:spPr>
            <a:xfrm>
              <a:off x="4952734" y="4909552"/>
              <a:ext cx="104775" cy="104775"/>
            </a:xfrm>
            <a:custGeom>
              <a:avLst/>
              <a:gdLst>
                <a:gd name="connsiteX0" fmla="*/ 106680 w 104775"/>
                <a:gd name="connsiteY0" fmla="*/ 0 h 104775"/>
                <a:gd name="connsiteX1" fmla="*/ 0 w 104775"/>
                <a:gd name="connsiteY1" fmla="*/ 0 h 104775"/>
                <a:gd name="connsiteX2" fmla="*/ 0 w 104775"/>
                <a:gd name="connsiteY2" fmla="*/ 107632 h 104775"/>
                <a:gd name="connsiteX3" fmla="*/ 107633 w 104775"/>
                <a:gd name="connsiteY3" fmla="*/ 107632 h 104775"/>
                <a:gd name="connsiteX4" fmla="*/ 107633 w 104775"/>
                <a:gd name="connsiteY4" fmla="*/ 0 h 104775"/>
                <a:gd name="connsiteX5" fmla="*/ 85725 w 104775"/>
                <a:gd name="connsiteY5" fmla="*/ 85725 h 104775"/>
                <a:gd name="connsiteX6" fmla="*/ 20955 w 104775"/>
                <a:gd name="connsiteY6" fmla="*/ 85725 h 104775"/>
                <a:gd name="connsiteX7" fmla="*/ 20955 w 104775"/>
                <a:gd name="connsiteY7" fmla="*/ 20955 h 104775"/>
                <a:gd name="connsiteX8" fmla="*/ 85725 w 104775"/>
                <a:gd name="connsiteY8" fmla="*/ 20955 h 104775"/>
                <a:gd name="connsiteX9" fmla="*/ 85725 w 104775"/>
                <a:gd name="connsiteY9" fmla="*/ 85725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 h="104775">
                  <a:moveTo>
                    <a:pt x="106680" y="0"/>
                  </a:moveTo>
                  <a:lnTo>
                    <a:pt x="0" y="0"/>
                  </a:lnTo>
                  <a:lnTo>
                    <a:pt x="0" y="107632"/>
                  </a:lnTo>
                  <a:lnTo>
                    <a:pt x="107633" y="107632"/>
                  </a:lnTo>
                  <a:lnTo>
                    <a:pt x="107633" y="0"/>
                  </a:lnTo>
                  <a:close/>
                  <a:moveTo>
                    <a:pt x="85725" y="85725"/>
                  </a:moveTo>
                  <a:lnTo>
                    <a:pt x="20955" y="85725"/>
                  </a:lnTo>
                  <a:lnTo>
                    <a:pt x="20955" y="20955"/>
                  </a:lnTo>
                  <a:lnTo>
                    <a:pt x="85725" y="20955"/>
                  </a:lnTo>
                  <a:lnTo>
                    <a:pt x="85725" y="85725"/>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7" name="Freeform: Shape 96">
              <a:extLst>
                <a:ext uri="{FF2B5EF4-FFF2-40B4-BE49-F238E27FC236}">
                  <a16:creationId xmlns:a16="http://schemas.microsoft.com/office/drawing/2014/main" id="{8F79788A-8456-A5D7-60E2-DB333F24BD33}"/>
                </a:ext>
              </a:extLst>
            </p:cNvPr>
            <p:cNvSpPr/>
            <p:nvPr/>
          </p:nvSpPr>
          <p:spPr>
            <a:xfrm>
              <a:off x="4952735" y="4760010"/>
              <a:ext cx="19050" cy="38100"/>
            </a:xfrm>
            <a:custGeom>
              <a:avLst/>
              <a:gdLst>
                <a:gd name="connsiteX0" fmla="*/ 0 w 19050"/>
                <a:gd name="connsiteY0" fmla="*/ 0 h 38100"/>
                <a:gd name="connsiteX1" fmla="*/ 21907 w 19050"/>
                <a:gd name="connsiteY1" fmla="*/ 0 h 38100"/>
                <a:gd name="connsiteX2" fmla="*/ 21907 w 19050"/>
                <a:gd name="connsiteY2" fmla="*/ 42862 h 38100"/>
                <a:gd name="connsiteX3" fmla="*/ 0 w 19050"/>
                <a:gd name="connsiteY3" fmla="*/ 42862 h 38100"/>
              </a:gdLst>
              <a:ahLst/>
              <a:cxnLst>
                <a:cxn ang="0">
                  <a:pos x="connsiteX0" y="connsiteY0"/>
                </a:cxn>
                <a:cxn ang="0">
                  <a:pos x="connsiteX1" y="connsiteY1"/>
                </a:cxn>
                <a:cxn ang="0">
                  <a:pos x="connsiteX2" y="connsiteY2"/>
                </a:cxn>
                <a:cxn ang="0">
                  <a:pos x="connsiteX3" y="connsiteY3"/>
                </a:cxn>
              </a:cxnLst>
              <a:rect l="l" t="t" r="r" b="b"/>
              <a:pathLst>
                <a:path w="19050" h="38100">
                  <a:moveTo>
                    <a:pt x="0" y="0"/>
                  </a:moveTo>
                  <a:lnTo>
                    <a:pt x="21907" y="0"/>
                  </a:lnTo>
                  <a:lnTo>
                    <a:pt x="21907" y="42862"/>
                  </a:lnTo>
                  <a:lnTo>
                    <a:pt x="0" y="42862"/>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8" name="Freeform: Shape 97">
              <a:extLst>
                <a:ext uri="{FF2B5EF4-FFF2-40B4-BE49-F238E27FC236}">
                  <a16:creationId xmlns:a16="http://schemas.microsoft.com/office/drawing/2014/main" id="{6D090E31-CEEC-C61D-02FF-232C3843FBBF}"/>
                </a:ext>
              </a:extLst>
            </p:cNvPr>
            <p:cNvSpPr/>
            <p:nvPr/>
          </p:nvSpPr>
          <p:spPr>
            <a:xfrm>
              <a:off x="4995597" y="4695240"/>
              <a:ext cx="19050" cy="104775"/>
            </a:xfrm>
            <a:custGeom>
              <a:avLst/>
              <a:gdLst>
                <a:gd name="connsiteX0" fmla="*/ 0 w 19050"/>
                <a:gd name="connsiteY0" fmla="*/ 0 h 104775"/>
                <a:gd name="connsiteX1" fmla="*/ 21907 w 19050"/>
                <a:gd name="connsiteY1" fmla="*/ 0 h 104775"/>
                <a:gd name="connsiteX2" fmla="*/ 21907 w 19050"/>
                <a:gd name="connsiteY2" fmla="*/ 107632 h 104775"/>
                <a:gd name="connsiteX3" fmla="*/ 0 w 19050"/>
                <a:gd name="connsiteY3" fmla="*/ 107632 h 104775"/>
              </a:gdLst>
              <a:ahLst/>
              <a:cxnLst>
                <a:cxn ang="0">
                  <a:pos x="connsiteX0" y="connsiteY0"/>
                </a:cxn>
                <a:cxn ang="0">
                  <a:pos x="connsiteX1" y="connsiteY1"/>
                </a:cxn>
                <a:cxn ang="0">
                  <a:pos x="connsiteX2" y="connsiteY2"/>
                </a:cxn>
                <a:cxn ang="0">
                  <a:pos x="connsiteX3" y="connsiteY3"/>
                </a:cxn>
              </a:cxnLst>
              <a:rect l="l" t="t" r="r" b="b"/>
              <a:pathLst>
                <a:path w="19050" h="104775">
                  <a:moveTo>
                    <a:pt x="0" y="0"/>
                  </a:moveTo>
                  <a:lnTo>
                    <a:pt x="21907" y="0"/>
                  </a:lnTo>
                  <a:lnTo>
                    <a:pt x="21907" y="107632"/>
                  </a:lnTo>
                  <a:lnTo>
                    <a:pt x="0" y="107632"/>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9" name="Freeform: Shape 98">
              <a:extLst>
                <a:ext uri="{FF2B5EF4-FFF2-40B4-BE49-F238E27FC236}">
                  <a16:creationId xmlns:a16="http://schemas.microsoft.com/office/drawing/2014/main" id="{CDCD9462-1AEA-D6C7-D0CE-62BCA3DE2B92}"/>
                </a:ext>
              </a:extLst>
            </p:cNvPr>
            <p:cNvSpPr/>
            <p:nvPr/>
          </p:nvSpPr>
          <p:spPr>
            <a:xfrm>
              <a:off x="5038460" y="4717147"/>
              <a:ext cx="19050" cy="76200"/>
            </a:xfrm>
            <a:custGeom>
              <a:avLst/>
              <a:gdLst>
                <a:gd name="connsiteX0" fmla="*/ 0 w 19050"/>
                <a:gd name="connsiteY0" fmla="*/ 0 h 76200"/>
                <a:gd name="connsiteX1" fmla="*/ 21907 w 19050"/>
                <a:gd name="connsiteY1" fmla="*/ 0 h 76200"/>
                <a:gd name="connsiteX2" fmla="*/ 21907 w 19050"/>
                <a:gd name="connsiteY2" fmla="*/ 85725 h 76200"/>
                <a:gd name="connsiteX3" fmla="*/ 0 w 19050"/>
                <a:gd name="connsiteY3" fmla="*/ 85725 h 76200"/>
              </a:gdLst>
              <a:ahLst/>
              <a:cxnLst>
                <a:cxn ang="0">
                  <a:pos x="connsiteX0" y="connsiteY0"/>
                </a:cxn>
                <a:cxn ang="0">
                  <a:pos x="connsiteX1" y="connsiteY1"/>
                </a:cxn>
                <a:cxn ang="0">
                  <a:pos x="connsiteX2" y="connsiteY2"/>
                </a:cxn>
                <a:cxn ang="0">
                  <a:pos x="connsiteX3" y="connsiteY3"/>
                </a:cxn>
              </a:cxnLst>
              <a:rect l="l" t="t" r="r" b="b"/>
              <a:pathLst>
                <a:path w="19050" h="76200">
                  <a:moveTo>
                    <a:pt x="0" y="0"/>
                  </a:moveTo>
                  <a:lnTo>
                    <a:pt x="21907" y="0"/>
                  </a:lnTo>
                  <a:lnTo>
                    <a:pt x="21907" y="85725"/>
                  </a:lnTo>
                  <a:lnTo>
                    <a:pt x="0" y="85725"/>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00" name="Freeform: Shape 99">
              <a:extLst>
                <a:ext uri="{FF2B5EF4-FFF2-40B4-BE49-F238E27FC236}">
                  <a16:creationId xmlns:a16="http://schemas.microsoft.com/office/drawing/2014/main" id="{6DD038B6-4B35-A566-053C-AD33B7D2C20B}"/>
                </a:ext>
              </a:extLst>
            </p:cNvPr>
            <p:cNvSpPr/>
            <p:nvPr/>
          </p:nvSpPr>
          <p:spPr>
            <a:xfrm>
              <a:off x="5081322" y="4674285"/>
              <a:ext cx="19050" cy="123825"/>
            </a:xfrm>
            <a:custGeom>
              <a:avLst/>
              <a:gdLst>
                <a:gd name="connsiteX0" fmla="*/ 0 w 19050"/>
                <a:gd name="connsiteY0" fmla="*/ 0 h 123825"/>
                <a:gd name="connsiteX1" fmla="*/ 21908 w 19050"/>
                <a:gd name="connsiteY1" fmla="*/ 0 h 123825"/>
                <a:gd name="connsiteX2" fmla="*/ 21908 w 19050"/>
                <a:gd name="connsiteY2" fmla="*/ 128587 h 123825"/>
                <a:gd name="connsiteX3" fmla="*/ 0 w 19050"/>
                <a:gd name="connsiteY3" fmla="*/ 128587 h 123825"/>
              </a:gdLst>
              <a:ahLst/>
              <a:cxnLst>
                <a:cxn ang="0">
                  <a:pos x="connsiteX0" y="connsiteY0"/>
                </a:cxn>
                <a:cxn ang="0">
                  <a:pos x="connsiteX1" y="connsiteY1"/>
                </a:cxn>
                <a:cxn ang="0">
                  <a:pos x="connsiteX2" y="connsiteY2"/>
                </a:cxn>
                <a:cxn ang="0">
                  <a:pos x="connsiteX3" y="connsiteY3"/>
                </a:cxn>
              </a:cxnLst>
              <a:rect l="l" t="t" r="r" b="b"/>
              <a:pathLst>
                <a:path w="19050" h="123825">
                  <a:moveTo>
                    <a:pt x="0" y="0"/>
                  </a:moveTo>
                  <a:lnTo>
                    <a:pt x="21908" y="0"/>
                  </a:lnTo>
                  <a:lnTo>
                    <a:pt x="21908" y="128587"/>
                  </a:lnTo>
                  <a:lnTo>
                    <a:pt x="0" y="128587"/>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01" name="Freeform: Shape 100">
              <a:extLst>
                <a:ext uri="{FF2B5EF4-FFF2-40B4-BE49-F238E27FC236}">
                  <a16:creationId xmlns:a16="http://schemas.microsoft.com/office/drawing/2014/main" id="{35AD033F-A278-7502-F808-8CE71CC734A4}"/>
                </a:ext>
              </a:extLst>
            </p:cNvPr>
            <p:cNvSpPr/>
            <p:nvPr/>
          </p:nvSpPr>
          <p:spPr>
            <a:xfrm>
              <a:off x="5124185" y="4727625"/>
              <a:ext cx="19050" cy="66675"/>
            </a:xfrm>
            <a:custGeom>
              <a:avLst/>
              <a:gdLst>
                <a:gd name="connsiteX0" fmla="*/ 0 w 19050"/>
                <a:gd name="connsiteY0" fmla="*/ 0 h 66675"/>
                <a:gd name="connsiteX1" fmla="*/ 21908 w 19050"/>
                <a:gd name="connsiteY1" fmla="*/ 0 h 66675"/>
                <a:gd name="connsiteX2" fmla="*/ 21908 w 19050"/>
                <a:gd name="connsiteY2" fmla="*/ 75247 h 66675"/>
                <a:gd name="connsiteX3" fmla="*/ 0 w 19050"/>
                <a:gd name="connsiteY3" fmla="*/ 75247 h 66675"/>
              </a:gdLst>
              <a:ahLst/>
              <a:cxnLst>
                <a:cxn ang="0">
                  <a:pos x="connsiteX0" y="connsiteY0"/>
                </a:cxn>
                <a:cxn ang="0">
                  <a:pos x="connsiteX1" y="connsiteY1"/>
                </a:cxn>
                <a:cxn ang="0">
                  <a:pos x="connsiteX2" y="connsiteY2"/>
                </a:cxn>
                <a:cxn ang="0">
                  <a:pos x="connsiteX3" y="connsiteY3"/>
                </a:cxn>
              </a:cxnLst>
              <a:rect l="l" t="t" r="r" b="b"/>
              <a:pathLst>
                <a:path w="19050" h="66675">
                  <a:moveTo>
                    <a:pt x="0" y="0"/>
                  </a:moveTo>
                  <a:lnTo>
                    <a:pt x="21908" y="0"/>
                  </a:lnTo>
                  <a:lnTo>
                    <a:pt x="21908" y="75247"/>
                  </a:lnTo>
                  <a:lnTo>
                    <a:pt x="0" y="75247"/>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02" name="Freeform: Shape 101">
              <a:extLst>
                <a:ext uri="{FF2B5EF4-FFF2-40B4-BE49-F238E27FC236}">
                  <a16:creationId xmlns:a16="http://schemas.microsoft.com/office/drawing/2014/main" id="{D429DE17-34FA-4D31-B52B-72D268CC4741}"/>
                </a:ext>
              </a:extLst>
            </p:cNvPr>
            <p:cNvSpPr/>
            <p:nvPr/>
          </p:nvSpPr>
          <p:spPr>
            <a:xfrm>
              <a:off x="5167047" y="4631422"/>
              <a:ext cx="19050" cy="161925"/>
            </a:xfrm>
            <a:custGeom>
              <a:avLst/>
              <a:gdLst>
                <a:gd name="connsiteX0" fmla="*/ 0 w 19050"/>
                <a:gd name="connsiteY0" fmla="*/ 0 h 161925"/>
                <a:gd name="connsiteX1" fmla="*/ 21908 w 19050"/>
                <a:gd name="connsiteY1" fmla="*/ 0 h 161925"/>
                <a:gd name="connsiteX2" fmla="*/ 21908 w 19050"/>
                <a:gd name="connsiteY2" fmla="*/ 171450 h 161925"/>
                <a:gd name="connsiteX3" fmla="*/ 0 w 19050"/>
                <a:gd name="connsiteY3" fmla="*/ 171450 h 161925"/>
              </a:gdLst>
              <a:ahLst/>
              <a:cxnLst>
                <a:cxn ang="0">
                  <a:pos x="connsiteX0" y="connsiteY0"/>
                </a:cxn>
                <a:cxn ang="0">
                  <a:pos x="connsiteX1" y="connsiteY1"/>
                </a:cxn>
                <a:cxn ang="0">
                  <a:pos x="connsiteX2" y="connsiteY2"/>
                </a:cxn>
                <a:cxn ang="0">
                  <a:pos x="connsiteX3" y="connsiteY3"/>
                </a:cxn>
              </a:cxnLst>
              <a:rect l="l" t="t" r="r" b="b"/>
              <a:pathLst>
                <a:path w="19050" h="161925">
                  <a:moveTo>
                    <a:pt x="0" y="0"/>
                  </a:moveTo>
                  <a:lnTo>
                    <a:pt x="21908" y="0"/>
                  </a:lnTo>
                  <a:lnTo>
                    <a:pt x="21908" y="171450"/>
                  </a:lnTo>
                  <a:lnTo>
                    <a:pt x="0" y="17145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03" name="Freeform: Shape 102">
              <a:extLst>
                <a:ext uri="{FF2B5EF4-FFF2-40B4-BE49-F238E27FC236}">
                  <a16:creationId xmlns:a16="http://schemas.microsoft.com/office/drawing/2014/main" id="{ADBA8014-E85F-ACCA-3B5E-92B64209A4E0}"/>
                </a:ext>
              </a:extLst>
            </p:cNvPr>
            <p:cNvSpPr/>
            <p:nvPr/>
          </p:nvSpPr>
          <p:spPr>
            <a:xfrm>
              <a:off x="5209910" y="4684762"/>
              <a:ext cx="19050" cy="114300"/>
            </a:xfrm>
            <a:custGeom>
              <a:avLst/>
              <a:gdLst>
                <a:gd name="connsiteX0" fmla="*/ 0 w 19050"/>
                <a:gd name="connsiteY0" fmla="*/ 0 h 114300"/>
                <a:gd name="connsiteX1" fmla="*/ 21908 w 19050"/>
                <a:gd name="connsiteY1" fmla="*/ 0 h 114300"/>
                <a:gd name="connsiteX2" fmla="*/ 21908 w 19050"/>
                <a:gd name="connsiteY2" fmla="*/ 118110 h 114300"/>
                <a:gd name="connsiteX3" fmla="*/ 0 w 19050"/>
                <a:gd name="connsiteY3" fmla="*/ 118110 h 114300"/>
              </a:gdLst>
              <a:ahLst/>
              <a:cxnLst>
                <a:cxn ang="0">
                  <a:pos x="connsiteX0" y="connsiteY0"/>
                </a:cxn>
                <a:cxn ang="0">
                  <a:pos x="connsiteX1" y="connsiteY1"/>
                </a:cxn>
                <a:cxn ang="0">
                  <a:pos x="connsiteX2" y="connsiteY2"/>
                </a:cxn>
                <a:cxn ang="0">
                  <a:pos x="connsiteX3" y="connsiteY3"/>
                </a:cxn>
              </a:cxnLst>
              <a:rect l="l" t="t" r="r" b="b"/>
              <a:pathLst>
                <a:path w="19050" h="114300">
                  <a:moveTo>
                    <a:pt x="0" y="0"/>
                  </a:moveTo>
                  <a:lnTo>
                    <a:pt x="21908" y="0"/>
                  </a:lnTo>
                  <a:lnTo>
                    <a:pt x="21908" y="118110"/>
                  </a:lnTo>
                  <a:lnTo>
                    <a:pt x="0" y="11811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04" name="Freeform: Shape 103">
              <a:extLst>
                <a:ext uri="{FF2B5EF4-FFF2-40B4-BE49-F238E27FC236}">
                  <a16:creationId xmlns:a16="http://schemas.microsoft.com/office/drawing/2014/main" id="{76BB1316-94DC-09AC-5203-8371B75483B0}"/>
                </a:ext>
              </a:extLst>
            </p:cNvPr>
            <p:cNvSpPr/>
            <p:nvPr/>
          </p:nvSpPr>
          <p:spPr>
            <a:xfrm>
              <a:off x="5252772" y="4662855"/>
              <a:ext cx="19050" cy="133350"/>
            </a:xfrm>
            <a:custGeom>
              <a:avLst/>
              <a:gdLst>
                <a:gd name="connsiteX0" fmla="*/ 0 w 19050"/>
                <a:gd name="connsiteY0" fmla="*/ 0 h 133350"/>
                <a:gd name="connsiteX1" fmla="*/ 21908 w 19050"/>
                <a:gd name="connsiteY1" fmla="*/ 0 h 133350"/>
                <a:gd name="connsiteX2" fmla="*/ 21908 w 19050"/>
                <a:gd name="connsiteY2" fmla="*/ 139065 h 133350"/>
                <a:gd name="connsiteX3" fmla="*/ 0 w 19050"/>
                <a:gd name="connsiteY3" fmla="*/ 139065 h 133350"/>
              </a:gdLst>
              <a:ahLst/>
              <a:cxnLst>
                <a:cxn ang="0">
                  <a:pos x="connsiteX0" y="connsiteY0"/>
                </a:cxn>
                <a:cxn ang="0">
                  <a:pos x="connsiteX1" y="connsiteY1"/>
                </a:cxn>
                <a:cxn ang="0">
                  <a:pos x="connsiteX2" y="connsiteY2"/>
                </a:cxn>
                <a:cxn ang="0">
                  <a:pos x="connsiteX3" y="connsiteY3"/>
                </a:cxn>
              </a:cxnLst>
              <a:rect l="l" t="t" r="r" b="b"/>
              <a:pathLst>
                <a:path w="19050" h="133350">
                  <a:moveTo>
                    <a:pt x="0" y="0"/>
                  </a:moveTo>
                  <a:lnTo>
                    <a:pt x="21908" y="0"/>
                  </a:lnTo>
                  <a:lnTo>
                    <a:pt x="21908" y="139065"/>
                  </a:lnTo>
                  <a:lnTo>
                    <a:pt x="0" y="139065"/>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105" name="Graphic 110">
            <a:extLst>
              <a:ext uri="{FF2B5EF4-FFF2-40B4-BE49-F238E27FC236}">
                <a16:creationId xmlns:a16="http://schemas.microsoft.com/office/drawing/2014/main" id="{9CB3A6F4-5E86-675C-6F4A-888F4FC6F592}"/>
              </a:ext>
            </a:extLst>
          </p:cNvPr>
          <p:cNvGrpSpPr/>
          <p:nvPr/>
        </p:nvGrpSpPr>
        <p:grpSpPr>
          <a:xfrm>
            <a:off x="8937656" y="3783390"/>
            <a:ext cx="533400" cy="685800"/>
            <a:chOff x="4791762" y="4480927"/>
            <a:chExt cx="533400" cy="685800"/>
          </a:xfrm>
          <a:solidFill>
            <a:schemeClr val="accent2"/>
          </a:solidFill>
        </p:grpSpPr>
        <p:sp>
          <p:nvSpPr>
            <p:cNvPr id="106" name="Freeform: Shape 105">
              <a:extLst>
                <a:ext uri="{FF2B5EF4-FFF2-40B4-BE49-F238E27FC236}">
                  <a16:creationId xmlns:a16="http://schemas.microsoft.com/office/drawing/2014/main" id="{0DF25042-8E0A-C599-13DE-623A28D8ECEA}"/>
                </a:ext>
              </a:extLst>
            </p:cNvPr>
            <p:cNvSpPr/>
            <p:nvPr/>
          </p:nvSpPr>
          <p:spPr>
            <a:xfrm>
              <a:off x="4791762" y="4480927"/>
              <a:ext cx="533400" cy="685800"/>
            </a:xfrm>
            <a:custGeom>
              <a:avLst/>
              <a:gdLst>
                <a:gd name="connsiteX0" fmla="*/ 64770 w 533400"/>
                <a:gd name="connsiteY0" fmla="*/ 0 h 685800"/>
                <a:gd name="connsiteX1" fmla="*/ 0 w 533400"/>
                <a:gd name="connsiteY1" fmla="*/ 64770 h 685800"/>
                <a:gd name="connsiteX2" fmla="*/ 0 w 533400"/>
                <a:gd name="connsiteY2" fmla="*/ 621983 h 685800"/>
                <a:gd name="connsiteX3" fmla="*/ 64770 w 533400"/>
                <a:gd name="connsiteY3" fmla="*/ 685800 h 685800"/>
                <a:gd name="connsiteX4" fmla="*/ 428625 w 533400"/>
                <a:gd name="connsiteY4" fmla="*/ 685800 h 685800"/>
                <a:gd name="connsiteX5" fmla="*/ 428625 w 533400"/>
                <a:gd name="connsiteY5" fmla="*/ 653415 h 685800"/>
                <a:gd name="connsiteX6" fmla="*/ 406718 w 533400"/>
                <a:gd name="connsiteY6" fmla="*/ 653415 h 685800"/>
                <a:gd name="connsiteX7" fmla="*/ 406718 w 533400"/>
                <a:gd name="connsiteY7" fmla="*/ 663893 h 685800"/>
                <a:gd name="connsiteX8" fmla="*/ 63818 w 533400"/>
                <a:gd name="connsiteY8" fmla="*/ 663893 h 685800"/>
                <a:gd name="connsiteX9" fmla="*/ 20955 w 533400"/>
                <a:gd name="connsiteY9" fmla="*/ 621030 h 685800"/>
                <a:gd name="connsiteX10" fmla="*/ 63818 w 533400"/>
                <a:gd name="connsiteY10" fmla="*/ 578168 h 685800"/>
                <a:gd name="connsiteX11" fmla="*/ 106680 w 533400"/>
                <a:gd name="connsiteY11" fmla="*/ 621030 h 685800"/>
                <a:gd name="connsiteX12" fmla="*/ 106680 w 533400"/>
                <a:gd name="connsiteY12" fmla="*/ 631508 h 685800"/>
                <a:gd name="connsiteX13" fmla="*/ 535305 w 533400"/>
                <a:gd name="connsiteY13" fmla="*/ 631508 h 685800"/>
                <a:gd name="connsiteX14" fmla="*/ 535305 w 533400"/>
                <a:gd name="connsiteY14" fmla="*/ 53340 h 685800"/>
                <a:gd name="connsiteX15" fmla="*/ 127635 w 533400"/>
                <a:gd name="connsiteY15" fmla="*/ 53340 h 685800"/>
                <a:gd name="connsiteX16" fmla="*/ 64770 w 533400"/>
                <a:gd name="connsiteY16" fmla="*/ 0 h 685800"/>
                <a:gd name="connsiteX17" fmla="*/ 64770 w 533400"/>
                <a:gd name="connsiteY17" fmla="*/ 557213 h 685800"/>
                <a:gd name="connsiteX18" fmla="*/ 21908 w 533400"/>
                <a:gd name="connsiteY18" fmla="*/ 573405 h 685800"/>
                <a:gd name="connsiteX19" fmla="*/ 21908 w 533400"/>
                <a:gd name="connsiteY19" fmla="*/ 64770 h 685800"/>
                <a:gd name="connsiteX20" fmla="*/ 64770 w 533400"/>
                <a:gd name="connsiteY20" fmla="*/ 21908 h 685800"/>
                <a:gd name="connsiteX21" fmla="*/ 107633 w 533400"/>
                <a:gd name="connsiteY21" fmla="*/ 64770 h 685800"/>
                <a:gd name="connsiteX22" fmla="*/ 107633 w 533400"/>
                <a:gd name="connsiteY22" fmla="*/ 574358 h 685800"/>
                <a:gd name="connsiteX23" fmla="*/ 64770 w 533400"/>
                <a:gd name="connsiteY23" fmla="*/ 557213 h 685800"/>
                <a:gd name="connsiteX24" fmla="*/ 514350 w 533400"/>
                <a:gd name="connsiteY24" fmla="*/ 610553 h 685800"/>
                <a:gd name="connsiteX25" fmla="*/ 128588 w 533400"/>
                <a:gd name="connsiteY25" fmla="*/ 610553 h 685800"/>
                <a:gd name="connsiteX26" fmla="*/ 128588 w 533400"/>
                <a:gd name="connsiteY26" fmla="*/ 75248 h 685800"/>
                <a:gd name="connsiteX27" fmla="*/ 514350 w 533400"/>
                <a:gd name="connsiteY27" fmla="*/ 75248 h 685800"/>
                <a:gd name="connsiteX28" fmla="*/ 514350 w 533400"/>
                <a:gd name="connsiteY28" fmla="*/ 610553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33400" h="685800">
                  <a:moveTo>
                    <a:pt x="64770" y="0"/>
                  </a:moveTo>
                  <a:cubicBezTo>
                    <a:pt x="28575" y="0"/>
                    <a:pt x="0" y="28575"/>
                    <a:pt x="0" y="64770"/>
                  </a:cubicBezTo>
                  <a:lnTo>
                    <a:pt x="0" y="621983"/>
                  </a:lnTo>
                  <a:cubicBezTo>
                    <a:pt x="0" y="657225"/>
                    <a:pt x="28575" y="685800"/>
                    <a:pt x="64770" y="685800"/>
                  </a:cubicBezTo>
                  <a:lnTo>
                    <a:pt x="428625" y="685800"/>
                  </a:lnTo>
                  <a:lnTo>
                    <a:pt x="428625" y="653415"/>
                  </a:lnTo>
                  <a:lnTo>
                    <a:pt x="406718" y="653415"/>
                  </a:lnTo>
                  <a:lnTo>
                    <a:pt x="406718" y="663893"/>
                  </a:lnTo>
                  <a:lnTo>
                    <a:pt x="63818" y="663893"/>
                  </a:lnTo>
                  <a:cubicBezTo>
                    <a:pt x="40005" y="663893"/>
                    <a:pt x="20955" y="644843"/>
                    <a:pt x="20955" y="621030"/>
                  </a:cubicBezTo>
                  <a:cubicBezTo>
                    <a:pt x="20955" y="597218"/>
                    <a:pt x="40005" y="578168"/>
                    <a:pt x="63818" y="578168"/>
                  </a:cubicBezTo>
                  <a:cubicBezTo>
                    <a:pt x="87630" y="578168"/>
                    <a:pt x="106680" y="597218"/>
                    <a:pt x="106680" y="621030"/>
                  </a:cubicBezTo>
                  <a:lnTo>
                    <a:pt x="106680" y="631508"/>
                  </a:lnTo>
                  <a:lnTo>
                    <a:pt x="535305" y="631508"/>
                  </a:lnTo>
                  <a:lnTo>
                    <a:pt x="535305" y="53340"/>
                  </a:lnTo>
                  <a:lnTo>
                    <a:pt x="127635" y="53340"/>
                  </a:lnTo>
                  <a:cubicBezTo>
                    <a:pt x="122873" y="22860"/>
                    <a:pt x="96203" y="0"/>
                    <a:pt x="64770" y="0"/>
                  </a:cubicBezTo>
                  <a:close/>
                  <a:moveTo>
                    <a:pt x="64770" y="557213"/>
                  </a:moveTo>
                  <a:cubicBezTo>
                    <a:pt x="48578" y="557213"/>
                    <a:pt x="33338" y="563880"/>
                    <a:pt x="21908" y="573405"/>
                  </a:cubicBezTo>
                  <a:lnTo>
                    <a:pt x="21908" y="64770"/>
                  </a:lnTo>
                  <a:cubicBezTo>
                    <a:pt x="21908" y="40958"/>
                    <a:pt x="40958" y="21908"/>
                    <a:pt x="64770" y="21908"/>
                  </a:cubicBezTo>
                  <a:cubicBezTo>
                    <a:pt x="88583" y="21908"/>
                    <a:pt x="107633" y="40958"/>
                    <a:pt x="107633" y="64770"/>
                  </a:cubicBezTo>
                  <a:lnTo>
                    <a:pt x="107633" y="574358"/>
                  </a:lnTo>
                  <a:cubicBezTo>
                    <a:pt x="96203" y="563880"/>
                    <a:pt x="80963" y="557213"/>
                    <a:pt x="64770" y="557213"/>
                  </a:cubicBezTo>
                  <a:close/>
                  <a:moveTo>
                    <a:pt x="514350" y="610553"/>
                  </a:moveTo>
                  <a:lnTo>
                    <a:pt x="128588" y="610553"/>
                  </a:lnTo>
                  <a:lnTo>
                    <a:pt x="128588" y="75248"/>
                  </a:lnTo>
                  <a:lnTo>
                    <a:pt x="514350" y="75248"/>
                  </a:lnTo>
                  <a:lnTo>
                    <a:pt x="514350" y="610553"/>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07" name="Freeform: Shape 106">
              <a:extLst>
                <a:ext uri="{FF2B5EF4-FFF2-40B4-BE49-F238E27FC236}">
                  <a16:creationId xmlns:a16="http://schemas.microsoft.com/office/drawing/2014/main" id="{4BFFB6A6-CA13-0975-8259-84AC6D60815C}"/>
                </a:ext>
              </a:extLst>
            </p:cNvPr>
            <p:cNvSpPr/>
            <p:nvPr/>
          </p:nvSpPr>
          <p:spPr>
            <a:xfrm>
              <a:off x="4845102" y="4717147"/>
              <a:ext cx="19050" cy="19050"/>
            </a:xfrm>
            <a:custGeom>
              <a:avLst/>
              <a:gdLst>
                <a:gd name="connsiteX0" fmla="*/ 0 w 19050"/>
                <a:gd name="connsiteY0" fmla="*/ 0 h 19050"/>
                <a:gd name="connsiteX1" fmla="*/ 21908 w 19050"/>
                <a:gd name="connsiteY1" fmla="*/ 0 h 19050"/>
                <a:gd name="connsiteX2" fmla="*/ 21908 w 19050"/>
                <a:gd name="connsiteY2" fmla="*/ 21907 h 19050"/>
                <a:gd name="connsiteX3" fmla="*/ 0 w 19050"/>
                <a:gd name="connsiteY3" fmla="*/ 21907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21908" y="0"/>
                  </a:lnTo>
                  <a:lnTo>
                    <a:pt x="21908" y="21907"/>
                  </a:lnTo>
                  <a:lnTo>
                    <a:pt x="0" y="21907"/>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08" name="Freeform: Shape 107">
              <a:extLst>
                <a:ext uri="{FF2B5EF4-FFF2-40B4-BE49-F238E27FC236}">
                  <a16:creationId xmlns:a16="http://schemas.microsoft.com/office/drawing/2014/main" id="{140ADC07-90E7-BD92-CC07-48264CABA593}"/>
                </a:ext>
              </a:extLst>
            </p:cNvPr>
            <p:cNvSpPr/>
            <p:nvPr/>
          </p:nvSpPr>
          <p:spPr>
            <a:xfrm>
              <a:off x="4845102" y="4760010"/>
              <a:ext cx="19050" cy="19050"/>
            </a:xfrm>
            <a:custGeom>
              <a:avLst/>
              <a:gdLst>
                <a:gd name="connsiteX0" fmla="*/ 0 w 19050"/>
                <a:gd name="connsiteY0" fmla="*/ 0 h 19050"/>
                <a:gd name="connsiteX1" fmla="*/ 21908 w 19050"/>
                <a:gd name="connsiteY1" fmla="*/ 0 h 19050"/>
                <a:gd name="connsiteX2" fmla="*/ 21908 w 19050"/>
                <a:gd name="connsiteY2" fmla="*/ 21907 h 19050"/>
                <a:gd name="connsiteX3" fmla="*/ 0 w 19050"/>
                <a:gd name="connsiteY3" fmla="*/ 21907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21908" y="0"/>
                  </a:lnTo>
                  <a:lnTo>
                    <a:pt x="21908" y="21907"/>
                  </a:lnTo>
                  <a:lnTo>
                    <a:pt x="0" y="21907"/>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09" name="Freeform: Shape 108">
              <a:extLst>
                <a:ext uri="{FF2B5EF4-FFF2-40B4-BE49-F238E27FC236}">
                  <a16:creationId xmlns:a16="http://schemas.microsoft.com/office/drawing/2014/main" id="{7D17B48F-5F2B-5019-0C04-6848479F5578}"/>
                </a:ext>
              </a:extLst>
            </p:cNvPr>
            <p:cNvSpPr/>
            <p:nvPr/>
          </p:nvSpPr>
          <p:spPr>
            <a:xfrm>
              <a:off x="4845102" y="4802872"/>
              <a:ext cx="19050" cy="19050"/>
            </a:xfrm>
            <a:custGeom>
              <a:avLst/>
              <a:gdLst>
                <a:gd name="connsiteX0" fmla="*/ 0 w 19050"/>
                <a:gd name="connsiteY0" fmla="*/ 0 h 19050"/>
                <a:gd name="connsiteX1" fmla="*/ 21908 w 19050"/>
                <a:gd name="connsiteY1" fmla="*/ 0 h 19050"/>
                <a:gd name="connsiteX2" fmla="*/ 21908 w 19050"/>
                <a:gd name="connsiteY2" fmla="*/ 21907 h 19050"/>
                <a:gd name="connsiteX3" fmla="*/ 0 w 19050"/>
                <a:gd name="connsiteY3" fmla="*/ 21907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21908" y="0"/>
                  </a:lnTo>
                  <a:lnTo>
                    <a:pt x="21908" y="21907"/>
                  </a:lnTo>
                  <a:lnTo>
                    <a:pt x="0" y="21907"/>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10" name="Freeform: Shape 109">
              <a:extLst>
                <a:ext uri="{FF2B5EF4-FFF2-40B4-BE49-F238E27FC236}">
                  <a16:creationId xmlns:a16="http://schemas.microsoft.com/office/drawing/2014/main" id="{B325B0FD-34F5-E607-8DAA-DE8CBD80C2BC}"/>
                </a:ext>
              </a:extLst>
            </p:cNvPr>
            <p:cNvSpPr/>
            <p:nvPr/>
          </p:nvSpPr>
          <p:spPr>
            <a:xfrm>
              <a:off x="4952735" y="4588560"/>
              <a:ext cx="152400" cy="19050"/>
            </a:xfrm>
            <a:custGeom>
              <a:avLst/>
              <a:gdLst>
                <a:gd name="connsiteX0" fmla="*/ 0 w 152400"/>
                <a:gd name="connsiteY0" fmla="*/ 0 h 19050"/>
                <a:gd name="connsiteX1" fmla="*/ 160973 w 152400"/>
                <a:gd name="connsiteY1" fmla="*/ 0 h 19050"/>
                <a:gd name="connsiteX2" fmla="*/ 160973 w 152400"/>
                <a:gd name="connsiteY2" fmla="*/ 21908 h 19050"/>
                <a:gd name="connsiteX3" fmla="*/ 0 w 152400"/>
                <a:gd name="connsiteY3" fmla="*/ 21908 h 19050"/>
              </a:gdLst>
              <a:ahLst/>
              <a:cxnLst>
                <a:cxn ang="0">
                  <a:pos x="connsiteX0" y="connsiteY0"/>
                </a:cxn>
                <a:cxn ang="0">
                  <a:pos x="connsiteX1" y="connsiteY1"/>
                </a:cxn>
                <a:cxn ang="0">
                  <a:pos x="connsiteX2" y="connsiteY2"/>
                </a:cxn>
                <a:cxn ang="0">
                  <a:pos x="connsiteX3" y="connsiteY3"/>
                </a:cxn>
              </a:cxnLst>
              <a:rect l="l" t="t" r="r" b="b"/>
              <a:pathLst>
                <a:path w="152400" h="19050">
                  <a:moveTo>
                    <a:pt x="0" y="0"/>
                  </a:moveTo>
                  <a:lnTo>
                    <a:pt x="160973" y="0"/>
                  </a:lnTo>
                  <a:lnTo>
                    <a:pt x="160973" y="21908"/>
                  </a:lnTo>
                  <a:lnTo>
                    <a:pt x="0" y="21908"/>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11" name="Freeform: Shape 110">
              <a:extLst>
                <a:ext uri="{FF2B5EF4-FFF2-40B4-BE49-F238E27FC236}">
                  <a16:creationId xmlns:a16="http://schemas.microsoft.com/office/drawing/2014/main" id="{B5FEFF14-CA1F-E0F1-2B4D-7A8236584699}"/>
                </a:ext>
              </a:extLst>
            </p:cNvPr>
            <p:cNvSpPr/>
            <p:nvPr/>
          </p:nvSpPr>
          <p:spPr>
            <a:xfrm>
              <a:off x="4952735" y="4823827"/>
              <a:ext cx="314325" cy="19050"/>
            </a:xfrm>
            <a:custGeom>
              <a:avLst/>
              <a:gdLst>
                <a:gd name="connsiteX0" fmla="*/ 0 w 314325"/>
                <a:gd name="connsiteY0" fmla="*/ 0 h 19050"/>
                <a:gd name="connsiteX1" fmla="*/ 321945 w 314325"/>
                <a:gd name="connsiteY1" fmla="*/ 0 h 19050"/>
                <a:gd name="connsiteX2" fmla="*/ 321945 w 314325"/>
                <a:gd name="connsiteY2" fmla="*/ 21907 h 19050"/>
                <a:gd name="connsiteX3" fmla="*/ 0 w 314325"/>
                <a:gd name="connsiteY3" fmla="*/ 21907 h 19050"/>
              </a:gdLst>
              <a:ahLst/>
              <a:cxnLst>
                <a:cxn ang="0">
                  <a:pos x="connsiteX0" y="connsiteY0"/>
                </a:cxn>
                <a:cxn ang="0">
                  <a:pos x="connsiteX1" y="connsiteY1"/>
                </a:cxn>
                <a:cxn ang="0">
                  <a:pos x="connsiteX2" y="connsiteY2"/>
                </a:cxn>
                <a:cxn ang="0">
                  <a:pos x="connsiteX3" y="connsiteY3"/>
                </a:cxn>
              </a:cxnLst>
              <a:rect l="l" t="t" r="r" b="b"/>
              <a:pathLst>
                <a:path w="314325" h="19050">
                  <a:moveTo>
                    <a:pt x="0" y="0"/>
                  </a:moveTo>
                  <a:lnTo>
                    <a:pt x="321945" y="0"/>
                  </a:lnTo>
                  <a:lnTo>
                    <a:pt x="321945" y="21907"/>
                  </a:lnTo>
                  <a:lnTo>
                    <a:pt x="0" y="21907"/>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12" name="Freeform: Shape 111">
              <a:extLst>
                <a:ext uri="{FF2B5EF4-FFF2-40B4-BE49-F238E27FC236}">
                  <a16:creationId xmlns:a16="http://schemas.microsoft.com/office/drawing/2014/main" id="{22355F0A-395C-61BB-D7D4-9DF88EFD7AE1}"/>
                </a:ext>
              </a:extLst>
            </p:cNvPr>
            <p:cNvSpPr/>
            <p:nvPr/>
          </p:nvSpPr>
          <p:spPr>
            <a:xfrm>
              <a:off x="4952735" y="4866690"/>
              <a:ext cx="314325" cy="19050"/>
            </a:xfrm>
            <a:custGeom>
              <a:avLst/>
              <a:gdLst>
                <a:gd name="connsiteX0" fmla="*/ 0 w 314325"/>
                <a:gd name="connsiteY0" fmla="*/ 0 h 19050"/>
                <a:gd name="connsiteX1" fmla="*/ 321945 w 314325"/>
                <a:gd name="connsiteY1" fmla="*/ 0 h 19050"/>
                <a:gd name="connsiteX2" fmla="*/ 321945 w 314325"/>
                <a:gd name="connsiteY2" fmla="*/ 21907 h 19050"/>
                <a:gd name="connsiteX3" fmla="*/ 0 w 314325"/>
                <a:gd name="connsiteY3" fmla="*/ 21907 h 19050"/>
              </a:gdLst>
              <a:ahLst/>
              <a:cxnLst>
                <a:cxn ang="0">
                  <a:pos x="connsiteX0" y="connsiteY0"/>
                </a:cxn>
                <a:cxn ang="0">
                  <a:pos x="connsiteX1" y="connsiteY1"/>
                </a:cxn>
                <a:cxn ang="0">
                  <a:pos x="connsiteX2" y="connsiteY2"/>
                </a:cxn>
                <a:cxn ang="0">
                  <a:pos x="connsiteX3" y="connsiteY3"/>
                </a:cxn>
              </a:cxnLst>
              <a:rect l="l" t="t" r="r" b="b"/>
              <a:pathLst>
                <a:path w="314325" h="19050">
                  <a:moveTo>
                    <a:pt x="0" y="0"/>
                  </a:moveTo>
                  <a:lnTo>
                    <a:pt x="321945" y="0"/>
                  </a:lnTo>
                  <a:lnTo>
                    <a:pt x="321945" y="21907"/>
                  </a:lnTo>
                  <a:lnTo>
                    <a:pt x="0" y="21907"/>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13" name="Freeform: Shape 112">
              <a:extLst>
                <a:ext uri="{FF2B5EF4-FFF2-40B4-BE49-F238E27FC236}">
                  <a16:creationId xmlns:a16="http://schemas.microsoft.com/office/drawing/2014/main" id="{B7D7D474-C239-FFD6-D847-FB7ACF6E17E0}"/>
                </a:ext>
              </a:extLst>
            </p:cNvPr>
            <p:cNvSpPr/>
            <p:nvPr/>
          </p:nvSpPr>
          <p:spPr>
            <a:xfrm>
              <a:off x="5081322" y="4909552"/>
              <a:ext cx="190500" cy="19050"/>
            </a:xfrm>
            <a:custGeom>
              <a:avLst/>
              <a:gdLst>
                <a:gd name="connsiteX0" fmla="*/ 0 w 190500"/>
                <a:gd name="connsiteY0" fmla="*/ 0 h 19050"/>
                <a:gd name="connsiteX1" fmla="*/ 193358 w 190500"/>
                <a:gd name="connsiteY1" fmla="*/ 0 h 19050"/>
                <a:gd name="connsiteX2" fmla="*/ 193358 w 190500"/>
                <a:gd name="connsiteY2" fmla="*/ 21907 h 19050"/>
                <a:gd name="connsiteX3" fmla="*/ 0 w 190500"/>
                <a:gd name="connsiteY3" fmla="*/ 21907 h 19050"/>
              </a:gdLst>
              <a:ahLst/>
              <a:cxnLst>
                <a:cxn ang="0">
                  <a:pos x="connsiteX0" y="connsiteY0"/>
                </a:cxn>
                <a:cxn ang="0">
                  <a:pos x="connsiteX1" y="connsiteY1"/>
                </a:cxn>
                <a:cxn ang="0">
                  <a:pos x="connsiteX2" y="connsiteY2"/>
                </a:cxn>
                <a:cxn ang="0">
                  <a:pos x="connsiteX3" y="connsiteY3"/>
                </a:cxn>
              </a:cxnLst>
              <a:rect l="l" t="t" r="r" b="b"/>
              <a:pathLst>
                <a:path w="190500" h="19050">
                  <a:moveTo>
                    <a:pt x="0" y="0"/>
                  </a:moveTo>
                  <a:lnTo>
                    <a:pt x="193358" y="0"/>
                  </a:lnTo>
                  <a:lnTo>
                    <a:pt x="193358" y="21907"/>
                  </a:lnTo>
                  <a:lnTo>
                    <a:pt x="0" y="21907"/>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14" name="Freeform: Shape 113">
              <a:extLst>
                <a:ext uri="{FF2B5EF4-FFF2-40B4-BE49-F238E27FC236}">
                  <a16:creationId xmlns:a16="http://schemas.microsoft.com/office/drawing/2014/main" id="{F60628AD-51F4-F266-31BE-1FFE05837911}"/>
                </a:ext>
              </a:extLst>
            </p:cNvPr>
            <p:cNvSpPr/>
            <p:nvPr/>
          </p:nvSpPr>
          <p:spPr>
            <a:xfrm>
              <a:off x="5081322" y="4952415"/>
              <a:ext cx="190500" cy="19050"/>
            </a:xfrm>
            <a:custGeom>
              <a:avLst/>
              <a:gdLst>
                <a:gd name="connsiteX0" fmla="*/ 0 w 190500"/>
                <a:gd name="connsiteY0" fmla="*/ 0 h 19050"/>
                <a:gd name="connsiteX1" fmla="*/ 193358 w 190500"/>
                <a:gd name="connsiteY1" fmla="*/ 0 h 19050"/>
                <a:gd name="connsiteX2" fmla="*/ 193358 w 190500"/>
                <a:gd name="connsiteY2" fmla="*/ 21907 h 19050"/>
                <a:gd name="connsiteX3" fmla="*/ 0 w 190500"/>
                <a:gd name="connsiteY3" fmla="*/ 21907 h 19050"/>
              </a:gdLst>
              <a:ahLst/>
              <a:cxnLst>
                <a:cxn ang="0">
                  <a:pos x="connsiteX0" y="connsiteY0"/>
                </a:cxn>
                <a:cxn ang="0">
                  <a:pos x="connsiteX1" y="connsiteY1"/>
                </a:cxn>
                <a:cxn ang="0">
                  <a:pos x="connsiteX2" y="connsiteY2"/>
                </a:cxn>
                <a:cxn ang="0">
                  <a:pos x="connsiteX3" y="connsiteY3"/>
                </a:cxn>
              </a:cxnLst>
              <a:rect l="l" t="t" r="r" b="b"/>
              <a:pathLst>
                <a:path w="190500" h="19050">
                  <a:moveTo>
                    <a:pt x="0" y="0"/>
                  </a:moveTo>
                  <a:lnTo>
                    <a:pt x="193358" y="0"/>
                  </a:lnTo>
                  <a:lnTo>
                    <a:pt x="193358" y="21907"/>
                  </a:lnTo>
                  <a:lnTo>
                    <a:pt x="0" y="21907"/>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15" name="Freeform: Shape 114">
              <a:extLst>
                <a:ext uri="{FF2B5EF4-FFF2-40B4-BE49-F238E27FC236}">
                  <a16:creationId xmlns:a16="http://schemas.microsoft.com/office/drawing/2014/main" id="{2CD1A3E1-470A-F9B9-6758-C4D9645FDDEA}"/>
                </a:ext>
              </a:extLst>
            </p:cNvPr>
            <p:cNvSpPr/>
            <p:nvPr/>
          </p:nvSpPr>
          <p:spPr>
            <a:xfrm>
              <a:off x="5081322" y="4995277"/>
              <a:ext cx="190500" cy="19050"/>
            </a:xfrm>
            <a:custGeom>
              <a:avLst/>
              <a:gdLst>
                <a:gd name="connsiteX0" fmla="*/ 0 w 190500"/>
                <a:gd name="connsiteY0" fmla="*/ 0 h 19050"/>
                <a:gd name="connsiteX1" fmla="*/ 193358 w 190500"/>
                <a:gd name="connsiteY1" fmla="*/ 0 h 19050"/>
                <a:gd name="connsiteX2" fmla="*/ 193358 w 190500"/>
                <a:gd name="connsiteY2" fmla="*/ 21907 h 19050"/>
                <a:gd name="connsiteX3" fmla="*/ 0 w 190500"/>
                <a:gd name="connsiteY3" fmla="*/ 21907 h 19050"/>
              </a:gdLst>
              <a:ahLst/>
              <a:cxnLst>
                <a:cxn ang="0">
                  <a:pos x="connsiteX0" y="connsiteY0"/>
                </a:cxn>
                <a:cxn ang="0">
                  <a:pos x="connsiteX1" y="connsiteY1"/>
                </a:cxn>
                <a:cxn ang="0">
                  <a:pos x="connsiteX2" y="connsiteY2"/>
                </a:cxn>
                <a:cxn ang="0">
                  <a:pos x="connsiteX3" y="connsiteY3"/>
                </a:cxn>
              </a:cxnLst>
              <a:rect l="l" t="t" r="r" b="b"/>
              <a:pathLst>
                <a:path w="190500" h="19050">
                  <a:moveTo>
                    <a:pt x="0" y="0"/>
                  </a:moveTo>
                  <a:lnTo>
                    <a:pt x="193358" y="0"/>
                  </a:lnTo>
                  <a:lnTo>
                    <a:pt x="193358" y="21907"/>
                  </a:lnTo>
                  <a:lnTo>
                    <a:pt x="0" y="21907"/>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16" name="Freeform: Shape 115">
              <a:extLst>
                <a:ext uri="{FF2B5EF4-FFF2-40B4-BE49-F238E27FC236}">
                  <a16:creationId xmlns:a16="http://schemas.microsoft.com/office/drawing/2014/main" id="{CE7E9102-ABC1-DCBA-384F-4A287851FC7A}"/>
                </a:ext>
              </a:extLst>
            </p:cNvPr>
            <p:cNvSpPr/>
            <p:nvPr/>
          </p:nvSpPr>
          <p:spPr>
            <a:xfrm>
              <a:off x="4952735" y="5038140"/>
              <a:ext cx="219075" cy="19050"/>
            </a:xfrm>
            <a:custGeom>
              <a:avLst/>
              <a:gdLst>
                <a:gd name="connsiteX0" fmla="*/ 0 w 219075"/>
                <a:gd name="connsiteY0" fmla="*/ 0 h 19050"/>
                <a:gd name="connsiteX1" fmla="*/ 224790 w 219075"/>
                <a:gd name="connsiteY1" fmla="*/ 0 h 19050"/>
                <a:gd name="connsiteX2" fmla="*/ 224790 w 219075"/>
                <a:gd name="connsiteY2" fmla="*/ 21907 h 19050"/>
                <a:gd name="connsiteX3" fmla="*/ 0 w 219075"/>
                <a:gd name="connsiteY3" fmla="*/ 21907 h 19050"/>
              </a:gdLst>
              <a:ahLst/>
              <a:cxnLst>
                <a:cxn ang="0">
                  <a:pos x="connsiteX0" y="connsiteY0"/>
                </a:cxn>
                <a:cxn ang="0">
                  <a:pos x="connsiteX1" y="connsiteY1"/>
                </a:cxn>
                <a:cxn ang="0">
                  <a:pos x="connsiteX2" y="connsiteY2"/>
                </a:cxn>
                <a:cxn ang="0">
                  <a:pos x="connsiteX3" y="connsiteY3"/>
                </a:cxn>
              </a:cxnLst>
              <a:rect l="l" t="t" r="r" b="b"/>
              <a:pathLst>
                <a:path w="219075" h="19050">
                  <a:moveTo>
                    <a:pt x="0" y="0"/>
                  </a:moveTo>
                  <a:lnTo>
                    <a:pt x="224790" y="0"/>
                  </a:lnTo>
                  <a:lnTo>
                    <a:pt x="224790" y="21907"/>
                  </a:lnTo>
                  <a:lnTo>
                    <a:pt x="0" y="21907"/>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17" name="Freeform: Shape 116">
              <a:extLst>
                <a:ext uri="{FF2B5EF4-FFF2-40B4-BE49-F238E27FC236}">
                  <a16:creationId xmlns:a16="http://schemas.microsoft.com/office/drawing/2014/main" id="{466E05AA-6CE3-971E-B2DF-E7D1DBBC0DC3}"/>
                </a:ext>
              </a:extLst>
            </p:cNvPr>
            <p:cNvSpPr/>
            <p:nvPr/>
          </p:nvSpPr>
          <p:spPr>
            <a:xfrm>
              <a:off x="5199432" y="5038140"/>
              <a:ext cx="66675" cy="19050"/>
            </a:xfrm>
            <a:custGeom>
              <a:avLst/>
              <a:gdLst>
                <a:gd name="connsiteX0" fmla="*/ 0 w 66675"/>
                <a:gd name="connsiteY0" fmla="*/ 0 h 19050"/>
                <a:gd name="connsiteX1" fmla="*/ 75248 w 66675"/>
                <a:gd name="connsiteY1" fmla="*/ 0 h 19050"/>
                <a:gd name="connsiteX2" fmla="*/ 75248 w 66675"/>
                <a:gd name="connsiteY2" fmla="*/ 21907 h 19050"/>
                <a:gd name="connsiteX3" fmla="*/ 0 w 66675"/>
                <a:gd name="connsiteY3" fmla="*/ 21907 h 19050"/>
              </a:gdLst>
              <a:ahLst/>
              <a:cxnLst>
                <a:cxn ang="0">
                  <a:pos x="connsiteX0" y="connsiteY0"/>
                </a:cxn>
                <a:cxn ang="0">
                  <a:pos x="connsiteX1" y="connsiteY1"/>
                </a:cxn>
                <a:cxn ang="0">
                  <a:pos x="connsiteX2" y="connsiteY2"/>
                </a:cxn>
                <a:cxn ang="0">
                  <a:pos x="connsiteX3" y="connsiteY3"/>
                </a:cxn>
              </a:cxnLst>
              <a:rect l="l" t="t" r="r" b="b"/>
              <a:pathLst>
                <a:path w="66675" h="19050">
                  <a:moveTo>
                    <a:pt x="0" y="0"/>
                  </a:moveTo>
                  <a:lnTo>
                    <a:pt x="75248" y="0"/>
                  </a:lnTo>
                  <a:lnTo>
                    <a:pt x="75248" y="21907"/>
                  </a:lnTo>
                  <a:lnTo>
                    <a:pt x="0" y="21907"/>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18" name="Freeform: Shape 117">
              <a:extLst>
                <a:ext uri="{FF2B5EF4-FFF2-40B4-BE49-F238E27FC236}">
                  <a16:creationId xmlns:a16="http://schemas.microsoft.com/office/drawing/2014/main" id="{7FCCAC9B-B456-B5DF-D952-4A7B114ED6D9}"/>
                </a:ext>
              </a:extLst>
            </p:cNvPr>
            <p:cNvSpPr/>
            <p:nvPr/>
          </p:nvSpPr>
          <p:spPr>
            <a:xfrm>
              <a:off x="4952734" y="4909552"/>
              <a:ext cx="104775" cy="104775"/>
            </a:xfrm>
            <a:custGeom>
              <a:avLst/>
              <a:gdLst>
                <a:gd name="connsiteX0" fmla="*/ 106680 w 104775"/>
                <a:gd name="connsiteY0" fmla="*/ 0 h 104775"/>
                <a:gd name="connsiteX1" fmla="*/ 0 w 104775"/>
                <a:gd name="connsiteY1" fmla="*/ 0 h 104775"/>
                <a:gd name="connsiteX2" fmla="*/ 0 w 104775"/>
                <a:gd name="connsiteY2" fmla="*/ 107632 h 104775"/>
                <a:gd name="connsiteX3" fmla="*/ 107633 w 104775"/>
                <a:gd name="connsiteY3" fmla="*/ 107632 h 104775"/>
                <a:gd name="connsiteX4" fmla="*/ 107633 w 104775"/>
                <a:gd name="connsiteY4" fmla="*/ 0 h 104775"/>
                <a:gd name="connsiteX5" fmla="*/ 85725 w 104775"/>
                <a:gd name="connsiteY5" fmla="*/ 85725 h 104775"/>
                <a:gd name="connsiteX6" fmla="*/ 20955 w 104775"/>
                <a:gd name="connsiteY6" fmla="*/ 85725 h 104775"/>
                <a:gd name="connsiteX7" fmla="*/ 20955 w 104775"/>
                <a:gd name="connsiteY7" fmla="*/ 20955 h 104775"/>
                <a:gd name="connsiteX8" fmla="*/ 85725 w 104775"/>
                <a:gd name="connsiteY8" fmla="*/ 20955 h 104775"/>
                <a:gd name="connsiteX9" fmla="*/ 85725 w 104775"/>
                <a:gd name="connsiteY9" fmla="*/ 85725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 h="104775">
                  <a:moveTo>
                    <a:pt x="106680" y="0"/>
                  </a:moveTo>
                  <a:lnTo>
                    <a:pt x="0" y="0"/>
                  </a:lnTo>
                  <a:lnTo>
                    <a:pt x="0" y="107632"/>
                  </a:lnTo>
                  <a:lnTo>
                    <a:pt x="107633" y="107632"/>
                  </a:lnTo>
                  <a:lnTo>
                    <a:pt x="107633" y="0"/>
                  </a:lnTo>
                  <a:close/>
                  <a:moveTo>
                    <a:pt x="85725" y="85725"/>
                  </a:moveTo>
                  <a:lnTo>
                    <a:pt x="20955" y="85725"/>
                  </a:lnTo>
                  <a:lnTo>
                    <a:pt x="20955" y="20955"/>
                  </a:lnTo>
                  <a:lnTo>
                    <a:pt x="85725" y="20955"/>
                  </a:lnTo>
                  <a:lnTo>
                    <a:pt x="85725" y="85725"/>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19" name="Freeform: Shape 118">
              <a:extLst>
                <a:ext uri="{FF2B5EF4-FFF2-40B4-BE49-F238E27FC236}">
                  <a16:creationId xmlns:a16="http://schemas.microsoft.com/office/drawing/2014/main" id="{0FBB29CD-574B-B25D-D602-91F2332CC621}"/>
                </a:ext>
              </a:extLst>
            </p:cNvPr>
            <p:cNvSpPr/>
            <p:nvPr/>
          </p:nvSpPr>
          <p:spPr>
            <a:xfrm>
              <a:off x="4952735" y="4760010"/>
              <a:ext cx="19050" cy="38100"/>
            </a:xfrm>
            <a:custGeom>
              <a:avLst/>
              <a:gdLst>
                <a:gd name="connsiteX0" fmla="*/ 0 w 19050"/>
                <a:gd name="connsiteY0" fmla="*/ 0 h 38100"/>
                <a:gd name="connsiteX1" fmla="*/ 21907 w 19050"/>
                <a:gd name="connsiteY1" fmla="*/ 0 h 38100"/>
                <a:gd name="connsiteX2" fmla="*/ 21907 w 19050"/>
                <a:gd name="connsiteY2" fmla="*/ 42862 h 38100"/>
                <a:gd name="connsiteX3" fmla="*/ 0 w 19050"/>
                <a:gd name="connsiteY3" fmla="*/ 42862 h 38100"/>
              </a:gdLst>
              <a:ahLst/>
              <a:cxnLst>
                <a:cxn ang="0">
                  <a:pos x="connsiteX0" y="connsiteY0"/>
                </a:cxn>
                <a:cxn ang="0">
                  <a:pos x="connsiteX1" y="connsiteY1"/>
                </a:cxn>
                <a:cxn ang="0">
                  <a:pos x="connsiteX2" y="connsiteY2"/>
                </a:cxn>
                <a:cxn ang="0">
                  <a:pos x="connsiteX3" y="connsiteY3"/>
                </a:cxn>
              </a:cxnLst>
              <a:rect l="l" t="t" r="r" b="b"/>
              <a:pathLst>
                <a:path w="19050" h="38100">
                  <a:moveTo>
                    <a:pt x="0" y="0"/>
                  </a:moveTo>
                  <a:lnTo>
                    <a:pt x="21907" y="0"/>
                  </a:lnTo>
                  <a:lnTo>
                    <a:pt x="21907" y="42862"/>
                  </a:lnTo>
                  <a:lnTo>
                    <a:pt x="0" y="42862"/>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20" name="Freeform: Shape 119">
              <a:extLst>
                <a:ext uri="{FF2B5EF4-FFF2-40B4-BE49-F238E27FC236}">
                  <a16:creationId xmlns:a16="http://schemas.microsoft.com/office/drawing/2014/main" id="{C9F7DCDA-A552-7CF2-A685-8799F4BBFFB0}"/>
                </a:ext>
              </a:extLst>
            </p:cNvPr>
            <p:cNvSpPr/>
            <p:nvPr/>
          </p:nvSpPr>
          <p:spPr>
            <a:xfrm>
              <a:off x="4995597" y="4695240"/>
              <a:ext cx="19050" cy="104775"/>
            </a:xfrm>
            <a:custGeom>
              <a:avLst/>
              <a:gdLst>
                <a:gd name="connsiteX0" fmla="*/ 0 w 19050"/>
                <a:gd name="connsiteY0" fmla="*/ 0 h 104775"/>
                <a:gd name="connsiteX1" fmla="*/ 21907 w 19050"/>
                <a:gd name="connsiteY1" fmla="*/ 0 h 104775"/>
                <a:gd name="connsiteX2" fmla="*/ 21907 w 19050"/>
                <a:gd name="connsiteY2" fmla="*/ 107632 h 104775"/>
                <a:gd name="connsiteX3" fmla="*/ 0 w 19050"/>
                <a:gd name="connsiteY3" fmla="*/ 107632 h 104775"/>
              </a:gdLst>
              <a:ahLst/>
              <a:cxnLst>
                <a:cxn ang="0">
                  <a:pos x="connsiteX0" y="connsiteY0"/>
                </a:cxn>
                <a:cxn ang="0">
                  <a:pos x="connsiteX1" y="connsiteY1"/>
                </a:cxn>
                <a:cxn ang="0">
                  <a:pos x="connsiteX2" y="connsiteY2"/>
                </a:cxn>
                <a:cxn ang="0">
                  <a:pos x="connsiteX3" y="connsiteY3"/>
                </a:cxn>
              </a:cxnLst>
              <a:rect l="l" t="t" r="r" b="b"/>
              <a:pathLst>
                <a:path w="19050" h="104775">
                  <a:moveTo>
                    <a:pt x="0" y="0"/>
                  </a:moveTo>
                  <a:lnTo>
                    <a:pt x="21907" y="0"/>
                  </a:lnTo>
                  <a:lnTo>
                    <a:pt x="21907" y="107632"/>
                  </a:lnTo>
                  <a:lnTo>
                    <a:pt x="0" y="107632"/>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21" name="Freeform: Shape 120">
              <a:extLst>
                <a:ext uri="{FF2B5EF4-FFF2-40B4-BE49-F238E27FC236}">
                  <a16:creationId xmlns:a16="http://schemas.microsoft.com/office/drawing/2014/main" id="{E7F01337-1CFA-2EFD-8DC0-F5BC13D4F5F2}"/>
                </a:ext>
              </a:extLst>
            </p:cNvPr>
            <p:cNvSpPr/>
            <p:nvPr/>
          </p:nvSpPr>
          <p:spPr>
            <a:xfrm>
              <a:off x="5038460" y="4717147"/>
              <a:ext cx="19050" cy="76200"/>
            </a:xfrm>
            <a:custGeom>
              <a:avLst/>
              <a:gdLst>
                <a:gd name="connsiteX0" fmla="*/ 0 w 19050"/>
                <a:gd name="connsiteY0" fmla="*/ 0 h 76200"/>
                <a:gd name="connsiteX1" fmla="*/ 21907 w 19050"/>
                <a:gd name="connsiteY1" fmla="*/ 0 h 76200"/>
                <a:gd name="connsiteX2" fmla="*/ 21907 w 19050"/>
                <a:gd name="connsiteY2" fmla="*/ 85725 h 76200"/>
                <a:gd name="connsiteX3" fmla="*/ 0 w 19050"/>
                <a:gd name="connsiteY3" fmla="*/ 85725 h 76200"/>
              </a:gdLst>
              <a:ahLst/>
              <a:cxnLst>
                <a:cxn ang="0">
                  <a:pos x="connsiteX0" y="connsiteY0"/>
                </a:cxn>
                <a:cxn ang="0">
                  <a:pos x="connsiteX1" y="connsiteY1"/>
                </a:cxn>
                <a:cxn ang="0">
                  <a:pos x="connsiteX2" y="connsiteY2"/>
                </a:cxn>
                <a:cxn ang="0">
                  <a:pos x="connsiteX3" y="connsiteY3"/>
                </a:cxn>
              </a:cxnLst>
              <a:rect l="l" t="t" r="r" b="b"/>
              <a:pathLst>
                <a:path w="19050" h="76200">
                  <a:moveTo>
                    <a:pt x="0" y="0"/>
                  </a:moveTo>
                  <a:lnTo>
                    <a:pt x="21907" y="0"/>
                  </a:lnTo>
                  <a:lnTo>
                    <a:pt x="21907" y="85725"/>
                  </a:lnTo>
                  <a:lnTo>
                    <a:pt x="0" y="85725"/>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22" name="Freeform: Shape 121">
              <a:extLst>
                <a:ext uri="{FF2B5EF4-FFF2-40B4-BE49-F238E27FC236}">
                  <a16:creationId xmlns:a16="http://schemas.microsoft.com/office/drawing/2014/main" id="{FFFBA1E7-53D2-A7F1-A566-9D614DEFDAA6}"/>
                </a:ext>
              </a:extLst>
            </p:cNvPr>
            <p:cNvSpPr/>
            <p:nvPr/>
          </p:nvSpPr>
          <p:spPr>
            <a:xfrm>
              <a:off x="5081322" y="4674285"/>
              <a:ext cx="19050" cy="123825"/>
            </a:xfrm>
            <a:custGeom>
              <a:avLst/>
              <a:gdLst>
                <a:gd name="connsiteX0" fmla="*/ 0 w 19050"/>
                <a:gd name="connsiteY0" fmla="*/ 0 h 123825"/>
                <a:gd name="connsiteX1" fmla="*/ 21908 w 19050"/>
                <a:gd name="connsiteY1" fmla="*/ 0 h 123825"/>
                <a:gd name="connsiteX2" fmla="*/ 21908 w 19050"/>
                <a:gd name="connsiteY2" fmla="*/ 128587 h 123825"/>
                <a:gd name="connsiteX3" fmla="*/ 0 w 19050"/>
                <a:gd name="connsiteY3" fmla="*/ 128587 h 123825"/>
              </a:gdLst>
              <a:ahLst/>
              <a:cxnLst>
                <a:cxn ang="0">
                  <a:pos x="connsiteX0" y="connsiteY0"/>
                </a:cxn>
                <a:cxn ang="0">
                  <a:pos x="connsiteX1" y="connsiteY1"/>
                </a:cxn>
                <a:cxn ang="0">
                  <a:pos x="connsiteX2" y="connsiteY2"/>
                </a:cxn>
                <a:cxn ang="0">
                  <a:pos x="connsiteX3" y="connsiteY3"/>
                </a:cxn>
              </a:cxnLst>
              <a:rect l="l" t="t" r="r" b="b"/>
              <a:pathLst>
                <a:path w="19050" h="123825">
                  <a:moveTo>
                    <a:pt x="0" y="0"/>
                  </a:moveTo>
                  <a:lnTo>
                    <a:pt x="21908" y="0"/>
                  </a:lnTo>
                  <a:lnTo>
                    <a:pt x="21908" y="128587"/>
                  </a:lnTo>
                  <a:lnTo>
                    <a:pt x="0" y="128587"/>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23" name="Freeform: Shape 122">
              <a:extLst>
                <a:ext uri="{FF2B5EF4-FFF2-40B4-BE49-F238E27FC236}">
                  <a16:creationId xmlns:a16="http://schemas.microsoft.com/office/drawing/2014/main" id="{23C153D4-3541-62BC-6CD4-968D4651F4ED}"/>
                </a:ext>
              </a:extLst>
            </p:cNvPr>
            <p:cNvSpPr/>
            <p:nvPr/>
          </p:nvSpPr>
          <p:spPr>
            <a:xfrm>
              <a:off x="5124185" y="4727625"/>
              <a:ext cx="19050" cy="66675"/>
            </a:xfrm>
            <a:custGeom>
              <a:avLst/>
              <a:gdLst>
                <a:gd name="connsiteX0" fmla="*/ 0 w 19050"/>
                <a:gd name="connsiteY0" fmla="*/ 0 h 66675"/>
                <a:gd name="connsiteX1" fmla="*/ 21908 w 19050"/>
                <a:gd name="connsiteY1" fmla="*/ 0 h 66675"/>
                <a:gd name="connsiteX2" fmla="*/ 21908 w 19050"/>
                <a:gd name="connsiteY2" fmla="*/ 75247 h 66675"/>
                <a:gd name="connsiteX3" fmla="*/ 0 w 19050"/>
                <a:gd name="connsiteY3" fmla="*/ 75247 h 66675"/>
              </a:gdLst>
              <a:ahLst/>
              <a:cxnLst>
                <a:cxn ang="0">
                  <a:pos x="connsiteX0" y="connsiteY0"/>
                </a:cxn>
                <a:cxn ang="0">
                  <a:pos x="connsiteX1" y="connsiteY1"/>
                </a:cxn>
                <a:cxn ang="0">
                  <a:pos x="connsiteX2" y="connsiteY2"/>
                </a:cxn>
                <a:cxn ang="0">
                  <a:pos x="connsiteX3" y="connsiteY3"/>
                </a:cxn>
              </a:cxnLst>
              <a:rect l="l" t="t" r="r" b="b"/>
              <a:pathLst>
                <a:path w="19050" h="66675">
                  <a:moveTo>
                    <a:pt x="0" y="0"/>
                  </a:moveTo>
                  <a:lnTo>
                    <a:pt x="21908" y="0"/>
                  </a:lnTo>
                  <a:lnTo>
                    <a:pt x="21908" y="75247"/>
                  </a:lnTo>
                  <a:lnTo>
                    <a:pt x="0" y="75247"/>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24" name="Freeform: Shape 123">
              <a:extLst>
                <a:ext uri="{FF2B5EF4-FFF2-40B4-BE49-F238E27FC236}">
                  <a16:creationId xmlns:a16="http://schemas.microsoft.com/office/drawing/2014/main" id="{7023A66E-821F-A7DD-7327-606187A2F065}"/>
                </a:ext>
              </a:extLst>
            </p:cNvPr>
            <p:cNvSpPr/>
            <p:nvPr/>
          </p:nvSpPr>
          <p:spPr>
            <a:xfrm>
              <a:off x="5167047" y="4631422"/>
              <a:ext cx="19050" cy="161925"/>
            </a:xfrm>
            <a:custGeom>
              <a:avLst/>
              <a:gdLst>
                <a:gd name="connsiteX0" fmla="*/ 0 w 19050"/>
                <a:gd name="connsiteY0" fmla="*/ 0 h 161925"/>
                <a:gd name="connsiteX1" fmla="*/ 21908 w 19050"/>
                <a:gd name="connsiteY1" fmla="*/ 0 h 161925"/>
                <a:gd name="connsiteX2" fmla="*/ 21908 w 19050"/>
                <a:gd name="connsiteY2" fmla="*/ 171450 h 161925"/>
                <a:gd name="connsiteX3" fmla="*/ 0 w 19050"/>
                <a:gd name="connsiteY3" fmla="*/ 171450 h 161925"/>
              </a:gdLst>
              <a:ahLst/>
              <a:cxnLst>
                <a:cxn ang="0">
                  <a:pos x="connsiteX0" y="connsiteY0"/>
                </a:cxn>
                <a:cxn ang="0">
                  <a:pos x="connsiteX1" y="connsiteY1"/>
                </a:cxn>
                <a:cxn ang="0">
                  <a:pos x="connsiteX2" y="connsiteY2"/>
                </a:cxn>
                <a:cxn ang="0">
                  <a:pos x="connsiteX3" y="connsiteY3"/>
                </a:cxn>
              </a:cxnLst>
              <a:rect l="l" t="t" r="r" b="b"/>
              <a:pathLst>
                <a:path w="19050" h="161925">
                  <a:moveTo>
                    <a:pt x="0" y="0"/>
                  </a:moveTo>
                  <a:lnTo>
                    <a:pt x="21908" y="0"/>
                  </a:lnTo>
                  <a:lnTo>
                    <a:pt x="21908" y="171450"/>
                  </a:lnTo>
                  <a:lnTo>
                    <a:pt x="0" y="17145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25" name="Freeform: Shape 124">
              <a:extLst>
                <a:ext uri="{FF2B5EF4-FFF2-40B4-BE49-F238E27FC236}">
                  <a16:creationId xmlns:a16="http://schemas.microsoft.com/office/drawing/2014/main" id="{69F94B7C-B968-C157-5B28-36E3D4491541}"/>
                </a:ext>
              </a:extLst>
            </p:cNvPr>
            <p:cNvSpPr/>
            <p:nvPr/>
          </p:nvSpPr>
          <p:spPr>
            <a:xfrm>
              <a:off x="5209910" y="4684762"/>
              <a:ext cx="19050" cy="114300"/>
            </a:xfrm>
            <a:custGeom>
              <a:avLst/>
              <a:gdLst>
                <a:gd name="connsiteX0" fmla="*/ 0 w 19050"/>
                <a:gd name="connsiteY0" fmla="*/ 0 h 114300"/>
                <a:gd name="connsiteX1" fmla="*/ 21908 w 19050"/>
                <a:gd name="connsiteY1" fmla="*/ 0 h 114300"/>
                <a:gd name="connsiteX2" fmla="*/ 21908 w 19050"/>
                <a:gd name="connsiteY2" fmla="*/ 118110 h 114300"/>
                <a:gd name="connsiteX3" fmla="*/ 0 w 19050"/>
                <a:gd name="connsiteY3" fmla="*/ 118110 h 114300"/>
              </a:gdLst>
              <a:ahLst/>
              <a:cxnLst>
                <a:cxn ang="0">
                  <a:pos x="connsiteX0" y="connsiteY0"/>
                </a:cxn>
                <a:cxn ang="0">
                  <a:pos x="connsiteX1" y="connsiteY1"/>
                </a:cxn>
                <a:cxn ang="0">
                  <a:pos x="connsiteX2" y="connsiteY2"/>
                </a:cxn>
                <a:cxn ang="0">
                  <a:pos x="connsiteX3" y="connsiteY3"/>
                </a:cxn>
              </a:cxnLst>
              <a:rect l="l" t="t" r="r" b="b"/>
              <a:pathLst>
                <a:path w="19050" h="114300">
                  <a:moveTo>
                    <a:pt x="0" y="0"/>
                  </a:moveTo>
                  <a:lnTo>
                    <a:pt x="21908" y="0"/>
                  </a:lnTo>
                  <a:lnTo>
                    <a:pt x="21908" y="118110"/>
                  </a:lnTo>
                  <a:lnTo>
                    <a:pt x="0" y="11811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26" name="Freeform: Shape 125">
              <a:extLst>
                <a:ext uri="{FF2B5EF4-FFF2-40B4-BE49-F238E27FC236}">
                  <a16:creationId xmlns:a16="http://schemas.microsoft.com/office/drawing/2014/main" id="{FF767DA0-625F-044E-D017-3783E7142214}"/>
                </a:ext>
              </a:extLst>
            </p:cNvPr>
            <p:cNvSpPr/>
            <p:nvPr/>
          </p:nvSpPr>
          <p:spPr>
            <a:xfrm>
              <a:off x="5252772" y="4662855"/>
              <a:ext cx="19050" cy="133350"/>
            </a:xfrm>
            <a:custGeom>
              <a:avLst/>
              <a:gdLst>
                <a:gd name="connsiteX0" fmla="*/ 0 w 19050"/>
                <a:gd name="connsiteY0" fmla="*/ 0 h 133350"/>
                <a:gd name="connsiteX1" fmla="*/ 21908 w 19050"/>
                <a:gd name="connsiteY1" fmla="*/ 0 h 133350"/>
                <a:gd name="connsiteX2" fmla="*/ 21908 w 19050"/>
                <a:gd name="connsiteY2" fmla="*/ 139065 h 133350"/>
                <a:gd name="connsiteX3" fmla="*/ 0 w 19050"/>
                <a:gd name="connsiteY3" fmla="*/ 139065 h 133350"/>
              </a:gdLst>
              <a:ahLst/>
              <a:cxnLst>
                <a:cxn ang="0">
                  <a:pos x="connsiteX0" y="connsiteY0"/>
                </a:cxn>
                <a:cxn ang="0">
                  <a:pos x="connsiteX1" y="connsiteY1"/>
                </a:cxn>
                <a:cxn ang="0">
                  <a:pos x="connsiteX2" y="connsiteY2"/>
                </a:cxn>
                <a:cxn ang="0">
                  <a:pos x="connsiteX3" y="connsiteY3"/>
                </a:cxn>
              </a:cxnLst>
              <a:rect l="l" t="t" r="r" b="b"/>
              <a:pathLst>
                <a:path w="19050" h="133350">
                  <a:moveTo>
                    <a:pt x="0" y="0"/>
                  </a:moveTo>
                  <a:lnTo>
                    <a:pt x="21908" y="0"/>
                  </a:lnTo>
                  <a:lnTo>
                    <a:pt x="21908" y="139065"/>
                  </a:lnTo>
                  <a:lnTo>
                    <a:pt x="0" y="139065"/>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sp>
        <p:nvSpPr>
          <p:cNvPr id="127" name="TextBox 126">
            <a:extLst>
              <a:ext uri="{FF2B5EF4-FFF2-40B4-BE49-F238E27FC236}">
                <a16:creationId xmlns:a16="http://schemas.microsoft.com/office/drawing/2014/main" id="{AC7A8B00-5E15-B697-2930-51E04251204B}"/>
              </a:ext>
            </a:extLst>
          </p:cNvPr>
          <p:cNvSpPr txBox="1"/>
          <p:nvPr/>
        </p:nvSpPr>
        <p:spPr>
          <a:xfrm>
            <a:off x="644615" y="4553010"/>
            <a:ext cx="902524" cy="369332"/>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accent2"/>
                </a:solidFill>
                <a:effectLst/>
                <a:uLnTx/>
                <a:uFillTx/>
              </a:rPr>
              <a:t>Quarterly Statements</a:t>
            </a:r>
          </a:p>
        </p:txBody>
      </p:sp>
      <p:grpSp>
        <p:nvGrpSpPr>
          <p:cNvPr id="128" name="Group 127">
            <a:extLst>
              <a:ext uri="{FF2B5EF4-FFF2-40B4-BE49-F238E27FC236}">
                <a16:creationId xmlns:a16="http://schemas.microsoft.com/office/drawing/2014/main" id="{5094DFC1-BAEF-87E6-FC9C-908B35DE4B8F}"/>
              </a:ext>
            </a:extLst>
          </p:cNvPr>
          <p:cNvGrpSpPr/>
          <p:nvPr/>
        </p:nvGrpSpPr>
        <p:grpSpPr>
          <a:xfrm>
            <a:off x="1420120" y="3833678"/>
            <a:ext cx="1753577" cy="470263"/>
            <a:chOff x="1420120" y="3833678"/>
            <a:chExt cx="1753577" cy="470263"/>
          </a:xfrm>
          <a:solidFill>
            <a:schemeClr val="accent4"/>
          </a:solidFill>
        </p:grpSpPr>
        <p:grpSp>
          <p:nvGrpSpPr>
            <p:cNvPr id="129" name="Graphic 200">
              <a:extLst>
                <a:ext uri="{FF2B5EF4-FFF2-40B4-BE49-F238E27FC236}">
                  <a16:creationId xmlns:a16="http://schemas.microsoft.com/office/drawing/2014/main" id="{318CCBA2-8E2C-72BA-B541-CE82F9DC6D7B}"/>
                </a:ext>
              </a:extLst>
            </p:cNvPr>
            <p:cNvGrpSpPr>
              <a:grpSpLocks noChangeAspect="1"/>
            </p:cNvGrpSpPr>
            <p:nvPr/>
          </p:nvGrpSpPr>
          <p:grpSpPr>
            <a:xfrm>
              <a:off x="1420120" y="3833678"/>
              <a:ext cx="365760" cy="470263"/>
              <a:chOff x="4958681" y="4594452"/>
              <a:chExt cx="466725" cy="600075"/>
            </a:xfrm>
            <a:grpFill/>
          </p:grpSpPr>
          <p:sp>
            <p:nvSpPr>
              <p:cNvPr id="148" name="Freeform: Shape 147">
                <a:extLst>
                  <a:ext uri="{FF2B5EF4-FFF2-40B4-BE49-F238E27FC236}">
                    <a16:creationId xmlns:a16="http://schemas.microsoft.com/office/drawing/2014/main" id="{E3B72A4C-AF56-DFE6-7407-5008C9A8F6F2}"/>
                  </a:ext>
                </a:extLst>
              </p:cNvPr>
              <p:cNvSpPr/>
              <p:nvPr/>
            </p:nvSpPr>
            <p:spPr>
              <a:xfrm>
                <a:off x="4958681" y="4594452"/>
                <a:ext cx="466725" cy="590550"/>
              </a:xfrm>
              <a:custGeom>
                <a:avLst/>
                <a:gdLst>
                  <a:gd name="connsiteX0" fmla="*/ 108585 w 466725"/>
                  <a:gd name="connsiteY0" fmla="*/ 596265 h 590550"/>
                  <a:gd name="connsiteX1" fmla="*/ 460058 w 466725"/>
                  <a:gd name="connsiteY1" fmla="*/ 596265 h 590550"/>
                  <a:gd name="connsiteX2" fmla="*/ 469583 w 466725"/>
                  <a:gd name="connsiteY2" fmla="*/ 586740 h 590550"/>
                  <a:gd name="connsiteX3" fmla="*/ 469583 w 466725"/>
                  <a:gd name="connsiteY3" fmla="*/ 108585 h 590550"/>
                  <a:gd name="connsiteX4" fmla="*/ 469583 w 466725"/>
                  <a:gd name="connsiteY4" fmla="*/ 89535 h 590550"/>
                  <a:gd name="connsiteX5" fmla="*/ 469583 w 466725"/>
                  <a:gd name="connsiteY5" fmla="*/ 9525 h 590550"/>
                  <a:gd name="connsiteX6" fmla="*/ 460058 w 466725"/>
                  <a:gd name="connsiteY6" fmla="*/ 0 h 590550"/>
                  <a:gd name="connsiteX7" fmla="*/ 9525 w 466725"/>
                  <a:gd name="connsiteY7" fmla="*/ 0 h 590550"/>
                  <a:gd name="connsiteX8" fmla="*/ 0 w 466725"/>
                  <a:gd name="connsiteY8" fmla="*/ 9525 h 590550"/>
                  <a:gd name="connsiteX9" fmla="*/ 0 w 466725"/>
                  <a:gd name="connsiteY9" fmla="*/ 586740 h 590550"/>
                  <a:gd name="connsiteX10" fmla="*/ 9525 w 466725"/>
                  <a:gd name="connsiteY10" fmla="*/ 596265 h 590550"/>
                  <a:gd name="connsiteX11" fmla="*/ 89535 w 466725"/>
                  <a:gd name="connsiteY11" fmla="*/ 596265 h 590550"/>
                  <a:gd name="connsiteX12" fmla="*/ 108585 w 466725"/>
                  <a:gd name="connsiteY12" fmla="*/ 596265 h 590550"/>
                  <a:gd name="connsiteX13" fmla="*/ 19050 w 466725"/>
                  <a:gd name="connsiteY13" fmla="*/ 577215 h 590550"/>
                  <a:gd name="connsiteX14" fmla="*/ 19050 w 466725"/>
                  <a:gd name="connsiteY14" fmla="*/ 19050 h 590550"/>
                  <a:gd name="connsiteX15" fmla="*/ 450533 w 466725"/>
                  <a:gd name="connsiteY15" fmla="*/ 19050 h 590550"/>
                  <a:gd name="connsiteX16" fmla="*/ 450533 w 466725"/>
                  <a:gd name="connsiteY16" fmla="*/ 577215 h 590550"/>
                  <a:gd name="connsiteX17" fmla="*/ 19050 w 466725"/>
                  <a:gd name="connsiteY17" fmla="*/ 577215 h 590550"/>
                  <a:gd name="connsiteX18" fmla="*/ 19050 w 466725"/>
                  <a:gd name="connsiteY18" fmla="*/ 577215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6725" h="590550">
                    <a:moveTo>
                      <a:pt x="108585" y="596265"/>
                    </a:moveTo>
                    <a:lnTo>
                      <a:pt x="460058" y="596265"/>
                    </a:lnTo>
                    <a:cubicBezTo>
                      <a:pt x="465773" y="596265"/>
                      <a:pt x="469583" y="591503"/>
                      <a:pt x="469583" y="586740"/>
                    </a:cubicBezTo>
                    <a:lnTo>
                      <a:pt x="469583" y="108585"/>
                    </a:lnTo>
                    <a:lnTo>
                      <a:pt x="469583" y="89535"/>
                    </a:lnTo>
                    <a:lnTo>
                      <a:pt x="469583" y="9525"/>
                    </a:lnTo>
                    <a:cubicBezTo>
                      <a:pt x="469583" y="3810"/>
                      <a:pt x="464820" y="0"/>
                      <a:pt x="460058" y="0"/>
                    </a:cubicBezTo>
                    <a:lnTo>
                      <a:pt x="9525" y="0"/>
                    </a:lnTo>
                    <a:cubicBezTo>
                      <a:pt x="4763" y="0"/>
                      <a:pt x="0" y="4763"/>
                      <a:pt x="0" y="9525"/>
                    </a:cubicBezTo>
                    <a:lnTo>
                      <a:pt x="0" y="586740"/>
                    </a:lnTo>
                    <a:cubicBezTo>
                      <a:pt x="0" y="592455"/>
                      <a:pt x="4763" y="596265"/>
                      <a:pt x="9525" y="596265"/>
                    </a:cubicBezTo>
                    <a:lnTo>
                      <a:pt x="89535" y="596265"/>
                    </a:lnTo>
                    <a:lnTo>
                      <a:pt x="108585" y="596265"/>
                    </a:lnTo>
                    <a:close/>
                    <a:moveTo>
                      <a:pt x="19050" y="577215"/>
                    </a:moveTo>
                    <a:lnTo>
                      <a:pt x="19050" y="19050"/>
                    </a:lnTo>
                    <a:lnTo>
                      <a:pt x="450533" y="19050"/>
                    </a:lnTo>
                    <a:lnTo>
                      <a:pt x="450533" y="577215"/>
                    </a:lnTo>
                    <a:lnTo>
                      <a:pt x="19050" y="577215"/>
                    </a:lnTo>
                    <a:lnTo>
                      <a:pt x="19050" y="577215"/>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49" name="Freeform: Shape 148">
                <a:extLst>
                  <a:ext uri="{FF2B5EF4-FFF2-40B4-BE49-F238E27FC236}">
                    <a16:creationId xmlns:a16="http://schemas.microsoft.com/office/drawing/2014/main" id="{26D7855A-69DF-3496-16FB-26BC45131BFC}"/>
                  </a:ext>
                </a:extLst>
              </p:cNvPr>
              <p:cNvSpPr/>
              <p:nvPr/>
            </p:nvSpPr>
            <p:spPr>
              <a:xfrm>
                <a:off x="5214903" y="4655412"/>
                <a:ext cx="161925" cy="142875"/>
              </a:xfrm>
              <a:custGeom>
                <a:avLst/>
                <a:gdLst>
                  <a:gd name="connsiteX0" fmla="*/ 160020 w 161925"/>
                  <a:gd name="connsiteY0" fmla="*/ 0 h 142875"/>
                  <a:gd name="connsiteX1" fmla="*/ 9525 w 161925"/>
                  <a:gd name="connsiteY1" fmla="*/ 0 h 142875"/>
                  <a:gd name="connsiteX2" fmla="*/ 0 w 161925"/>
                  <a:gd name="connsiteY2" fmla="*/ 9525 h 142875"/>
                  <a:gd name="connsiteX3" fmla="*/ 0 w 161925"/>
                  <a:gd name="connsiteY3" fmla="*/ 142875 h 142875"/>
                  <a:gd name="connsiteX4" fmla="*/ 9525 w 161925"/>
                  <a:gd name="connsiteY4" fmla="*/ 152400 h 142875"/>
                  <a:gd name="connsiteX5" fmla="*/ 160020 w 161925"/>
                  <a:gd name="connsiteY5" fmla="*/ 152400 h 142875"/>
                  <a:gd name="connsiteX6" fmla="*/ 169545 w 161925"/>
                  <a:gd name="connsiteY6" fmla="*/ 142875 h 142875"/>
                  <a:gd name="connsiteX7" fmla="*/ 169545 w 161925"/>
                  <a:gd name="connsiteY7" fmla="*/ 9525 h 142875"/>
                  <a:gd name="connsiteX8" fmla="*/ 160020 w 161925"/>
                  <a:gd name="connsiteY8" fmla="*/ 0 h 142875"/>
                  <a:gd name="connsiteX9" fmla="*/ 150495 w 161925"/>
                  <a:gd name="connsiteY9" fmla="*/ 134303 h 142875"/>
                  <a:gd name="connsiteX10" fmla="*/ 19050 w 161925"/>
                  <a:gd name="connsiteY10" fmla="*/ 134303 h 142875"/>
                  <a:gd name="connsiteX11" fmla="*/ 19050 w 161925"/>
                  <a:gd name="connsiteY11" fmla="*/ 20003 h 142875"/>
                  <a:gd name="connsiteX12" fmla="*/ 150495 w 161925"/>
                  <a:gd name="connsiteY12" fmla="*/ 20003 h 142875"/>
                  <a:gd name="connsiteX13" fmla="*/ 150495 w 161925"/>
                  <a:gd name="connsiteY13" fmla="*/ 13430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1925" h="142875">
                    <a:moveTo>
                      <a:pt x="160020" y="0"/>
                    </a:moveTo>
                    <a:lnTo>
                      <a:pt x="9525" y="0"/>
                    </a:lnTo>
                    <a:cubicBezTo>
                      <a:pt x="3810" y="0"/>
                      <a:pt x="0" y="4763"/>
                      <a:pt x="0" y="9525"/>
                    </a:cubicBezTo>
                    <a:lnTo>
                      <a:pt x="0" y="142875"/>
                    </a:lnTo>
                    <a:cubicBezTo>
                      <a:pt x="0" y="148590"/>
                      <a:pt x="4763" y="152400"/>
                      <a:pt x="9525" y="152400"/>
                    </a:cubicBezTo>
                    <a:lnTo>
                      <a:pt x="160020" y="152400"/>
                    </a:lnTo>
                    <a:cubicBezTo>
                      <a:pt x="165735" y="152400"/>
                      <a:pt x="169545" y="147638"/>
                      <a:pt x="169545" y="142875"/>
                    </a:cubicBezTo>
                    <a:lnTo>
                      <a:pt x="169545" y="9525"/>
                    </a:lnTo>
                    <a:cubicBezTo>
                      <a:pt x="169545" y="4763"/>
                      <a:pt x="164783" y="0"/>
                      <a:pt x="160020" y="0"/>
                    </a:cubicBezTo>
                    <a:close/>
                    <a:moveTo>
                      <a:pt x="150495" y="134303"/>
                    </a:moveTo>
                    <a:lnTo>
                      <a:pt x="19050" y="134303"/>
                    </a:lnTo>
                    <a:lnTo>
                      <a:pt x="19050" y="20003"/>
                    </a:lnTo>
                    <a:lnTo>
                      <a:pt x="150495" y="20003"/>
                    </a:lnTo>
                    <a:lnTo>
                      <a:pt x="150495" y="134303"/>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50" name="Freeform: Shape 149">
                <a:extLst>
                  <a:ext uri="{FF2B5EF4-FFF2-40B4-BE49-F238E27FC236}">
                    <a16:creationId xmlns:a16="http://schemas.microsoft.com/office/drawing/2014/main" id="{74D74E6E-8EBC-81AD-BB87-6BBF4D609E61}"/>
                  </a:ext>
                </a:extLst>
              </p:cNvPr>
              <p:cNvSpPr/>
              <p:nvPr/>
            </p:nvSpPr>
            <p:spPr>
              <a:xfrm>
                <a:off x="4993924" y="4666842"/>
                <a:ext cx="190500" cy="19050"/>
              </a:xfrm>
              <a:custGeom>
                <a:avLst/>
                <a:gdLst>
                  <a:gd name="connsiteX0" fmla="*/ 9525 w 190500"/>
                  <a:gd name="connsiteY0" fmla="*/ 19050 h 19050"/>
                  <a:gd name="connsiteX1" fmla="*/ 189548 w 190500"/>
                  <a:gd name="connsiteY1" fmla="*/ 19050 h 19050"/>
                  <a:gd name="connsiteX2" fmla="*/ 199073 w 190500"/>
                  <a:gd name="connsiteY2" fmla="*/ 9525 h 19050"/>
                  <a:gd name="connsiteX3" fmla="*/ 189548 w 190500"/>
                  <a:gd name="connsiteY3" fmla="*/ 0 h 19050"/>
                  <a:gd name="connsiteX4" fmla="*/ 9525 w 190500"/>
                  <a:gd name="connsiteY4" fmla="*/ 0 h 19050"/>
                  <a:gd name="connsiteX5" fmla="*/ 0 w 190500"/>
                  <a:gd name="connsiteY5" fmla="*/ 9525 h 19050"/>
                  <a:gd name="connsiteX6" fmla="*/ 9525 w 190500"/>
                  <a:gd name="connsiteY6" fmla="*/ 1905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19050">
                    <a:moveTo>
                      <a:pt x="9525" y="19050"/>
                    </a:moveTo>
                    <a:lnTo>
                      <a:pt x="189548" y="19050"/>
                    </a:lnTo>
                    <a:cubicBezTo>
                      <a:pt x="195263" y="19050"/>
                      <a:pt x="199073" y="14288"/>
                      <a:pt x="199073" y="9525"/>
                    </a:cubicBezTo>
                    <a:cubicBezTo>
                      <a:pt x="199073" y="4763"/>
                      <a:pt x="194310" y="0"/>
                      <a:pt x="189548" y="0"/>
                    </a:cubicBezTo>
                    <a:lnTo>
                      <a:pt x="9525" y="0"/>
                    </a:lnTo>
                    <a:cubicBezTo>
                      <a:pt x="3810" y="0"/>
                      <a:pt x="0" y="4763"/>
                      <a:pt x="0" y="9525"/>
                    </a:cubicBezTo>
                    <a:cubicBezTo>
                      <a:pt x="0" y="14288"/>
                      <a:pt x="4762" y="19050"/>
                      <a:pt x="9525" y="1905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51" name="Freeform: Shape 150">
                <a:extLst>
                  <a:ext uri="{FF2B5EF4-FFF2-40B4-BE49-F238E27FC236}">
                    <a16:creationId xmlns:a16="http://schemas.microsoft.com/office/drawing/2014/main" id="{5DB26AA6-F56E-7521-CB23-BFA8E406ADE2}"/>
                  </a:ext>
                </a:extLst>
              </p:cNvPr>
              <p:cNvSpPr/>
              <p:nvPr/>
            </p:nvSpPr>
            <p:spPr>
              <a:xfrm>
                <a:off x="4993924" y="4727802"/>
                <a:ext cx="190500" cy="19050"/>
              </a:xfrm>
              <a:custGeom>
                <a:avLst/>
                <a:gdLst>
                  <a:gd name="connsiteX0" fmla="*/ 9525 w 190500"/>
                  <a:gd name="connsiteY0" fmla="*/ 19050 h 19050"/>
                  <a:gd name="connsiteX1" fmla="*/ 189548 w 190500"/>
                  <a:gd name="connsiteY1" fmla="*/ 19050 h 19050"/>
                  <a:gd name="connsiteX2" fmla="*/ 199073 w 190500"/>
                  <a:gd name="connsiteY2" fmla="*/ 9525 h 19050"/>
                  <a:gd name="connsiteX3" fmla="*/ 189548 w 190500"/>
                  <a:gd name="connsiteY3" fmla="*/ 0 h 19050"/>
                  <a:gd name="connsiteX4" fmla="*/ 9525 w 190500"/>
                  <a:gd name="connsiteY4" fmla="*/ 0 h 19050"/>
                  <a:gd name="connsiteX5" fmla="*/ 0 w 190500"/>
                  <a:gd name="connsiteY5" fmla="*/ 9525 h 19050"/>
                  <a:gd name="connsiteX6" fmla="*/ 9525 w 190500"/>
                  <a:gd name="connsiteY6" fmla="*/ 1905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19050">
                    <a:moveTo>
                      <a:pt x="9525" y="19050"/>
                    </a:moveTo>
                    <a:lnTo>
                      <a:pt x="189548" y="19050"/>
                    </a:lnTo>
                    <a:cubicBezTo>
                      <a:pt x="195263" y="19050"/>
                      <a:pt x="199073" y="14288"/>
                      <a:pt x="199073" y="9525"/>
                    </a:cubicBezTo>
                    <a:cubicBezTo>
                      <a:pt x="199073" y="3810"/>
                      <a:pt x="194310" y="0"/>
                      <a:pt x="189548" y="0"/>
                    </a:cubicBezTo>
                    <a:lnTo>
                      <a:pt x="9525" y="0"/>
                    </a:lnTo>
                    <a:cubicBezTo>
                      <a:pt x="3810" y="0"/>
                      <a:pt x="0" y="4763"/>
                      <a:pt x="0" y="9525"/>
                    </a:cubicBezTo>
                    <a:cubicBezTo>
                      <a:pt x="0" y="15240"/>
                      <a:pt x="4762" y="19050"/>
                      <a:pt x="9525" y="1905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52" name="Freeform: Shape 151">
                <a:extLst>
                  <a:ext uri="{FF2B5EF4-FFF2-40B4-BE49-F238E27FC236}">
                    <a16:creationId xmlns:a16="http://schemas.microsoft.com/office/drawing/2014/main" id="{5D06D737-3E2B-9996-1CC9-D2C29F849787}"/>
                  </a:ext>
                </a:extLst>
              </p:cNvPr>
              <p:cNvSpPr/>
              <p:nvPr/>
            </p:nvSpPr>
            <p:spPr>
              <a:xfrm>
                <a:off x="4993924" y="4789715"/>
                <a:ext cx="190500" cy="19050"/>
              </a:xfrm>
              <a:custGeom>
                <a:avLst/>
                <a:gdLst>
                  <a:gd name="connsiteX0" fmla="*/ 199073 w 190500"/>
                  <a:gd name="connsiteY0" fmla="*/ 9525 h 19050"/>
                  <a:gd name="connsiteX1" fmla="*/ 189548 w 190500"/>
                  <a:gd name="connsiteY1" fmla="*/ 0 h 19050"/>
                  <a:gd name="connsiteX2" fmla="*/ 9525 w 190500"/>
                  <a:gd name="connsiteY2" fmla="*/ 0 h 19050"/>
                  <a:gd name="connsiteX3" fmla="*/ 0 w 190500"/>
                  <a:gd name="connsiteY3" fmla="*/ 9525 h 19050"/>
                  <a:gd name="connsiteX4" fmla="*/ 9525 w 190500"/>
                  <a:gd name="connsiteY4" fmla="*/ 19050 h 19050"/>
                  <a:gd name="connsiteX5" fmla="*/ 189548 w 190500"/>
                  <a:gd name="connsiteY5" fmla="*/ 19050 h 19050"/>
                  <a:gd name="connsiteX6" fmla="*/ 199073 w 190500"/>
                  <a:gd name="connsiteY6" fmla="*/ 9525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19050">
                    <a:moveTo>
                      <a:pt x="199073" y="9525"/>
                    </a:moveTo>
                    <a:cubicBezTo>
                      <a:pt x="199073" y="3810"/>
                      <a:pt x="194310" y="0"/>
                      <a:pt x="189548" y="0"/>
                    </a:cubicBezTo>
                    <a:lnTo>
                      <a:pt x="9525" y="0"/>
                    </a:lnTo>
                    <a:cubicBezTo>
                      <a:pt x="3810" y="0"/>
                      <a:pt x="0" y="4763"/>
                      <a:pt x="0" y="9525"/>
                    </a:cubicBezTo>
                    <a:cubicBezTo>
                      <a:pt x="0" y="14288"/>
                      <a:pt x="4762" y="19050"/>
                      <a:pt x="9525" y="19050"/>
                    </a:cubicBezTo>
                    <a:lnTo>
                      <a:pt x="189548" y="19050"/>
                    </a:lnTo>
                    <a:cubicBezTo>
                      <a:pt x="195263" y="19050"/>
                      <a:pt x="199073" y="14288"/>
                      <a:pt x="199073" y="9525"/>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53" name="Freeform: Shape 152">
                <a:extLst>
                  <a:ext uri="{FF2B5EF4-FFF2-40B4-BE49-F238E27FC236}">
                    <a16:creationId xmlns:a16="http://schemas.microsoft.com/office/drawing/2014/main" id="{6BE1E2C3-BC29-6102-8CCB-452C04482E85}"/>
                  </a:ext>
                </a:extLst>
              </p:cNvPr>
              <p:cNvSpPr/>
              <p:nvPr/>
            </p:nvSpPr>
            <p:spPr>
              <a:xfrm>
                <a:off x="5023451" y="4907825"/>
                <a:ext cx="342900" cy="19050"/>
              </a:xfrm>
              <a:custGeom>
                <a:avLst/>
                <a:gdLst>
                  <a:gd name="connsiteX0" fmla="*/ 334328 w 342900"/>
                  <a:gd name="connsiteY0" fmla="*/ 0 h 19050"/>
                  <a:gd name="connsiteX1" fmla="*/ 9525 w 342900"/>
                  <a:gd name="connsiteY1" fmla="*/ 0 h 19050"/>
                  <a:gd name="connsiteX2" fmla="*/ 0 w 342900"/>
                  <a:gd name="connsiteY2" fmla="*/ 9525 h 19050"/>
                  <a:gd name="connsiteX3" fmla="*/ 9525 w 342900"/>
                  <a:gd name="connsiteY3" fmla="*/ 19050 h 19050"/>
                  <a:gd name="connsiteX4" fmla="*/ 334328 w 342900"/>
                  <a:gd name="connsiteY4" fmla="*/ 19050 h 19050"/>
                  <a:gd name="connsiteX5" fmla="*/ 343853 w 342900"/>
                  <a:gd name="connsiteY5" fmla="*/ 9525 h 19050"/>
                  <a:gd name="connsiteX6" fmla="*/ 334328 w 342900"/>
                  <a:gd name="connsiteY6" fmla="*/ 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900" h="19050">
                    <a:moveTo>
                      <a:pt x="334328" y="0"/>
                    </a:moveTo>
                    <a:lnTo>
                      <a:pt x="9525" y="0"/>
                    </a:lnTo>
                    <a:cubicBezTo>
                      <a:pt x="3810" y="0"/>
                      <a:pt x="0" y="4763"/>
                      <a:pt x="0" y="9525"/>
                    </a:cubicBezTo>
                    <a:cubicBezTo>
                      <a:pt x="0" y="14288"/>
                      <a:pt x="4763" y="19050"/>
                      <a:pt x="9525" y="19050"/>
                    </a:cubicBezTo>
                    <a:lnTo>
                      <a:pt x="334328" y="19050"/>
                    </a:lnTo>
                    <a:cubicBezTo>
                      <a:pt x="340043" y="19050"/>
                      <a:pt x="343853" y="14288"/>
                      <a:pt x="343853" y="9525"/>
                    </a:cubicBezTo>
                    <a:cubicBezTo>
                      <a:pt x="343853" y="4763"/>
                      <a:pt x="340043" y="0"/>
                      <a:pt x="334328"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54" name="Freeform: Shape 153">
                <a:extLst>
                  <a:ext uri="{FF2B5EF4-FFF2-40B4-BE49-F238E27FC236}">
                    <a16:creationId xmlns:a16="http://schemas.microsoft.com/office/drawing/2014/main" id="{93F0CBCA-A568-8A23-1DC0-6AB4A2B88AFC}"/>
                  </a:ext>
                </a:extLst>
              </p:cNvPr>
              <p:cNvSpPr/>
              <p:nvPr/>
            </p:nvSpPr>
            <p:spPr>
              <a:xfrm>
                <a:off x="5023451" y="4995454"/>
                <a:ext cx="342900" cy="19050"/>
              </a:xfrm>
              <a:custGeom>
                <a:avLst/>
                <a:gdLst>
                  <a:gd name="connsiteX0" fmla="*/ 334328 w 342900"/>
                  <a:gd name="connsiteY0" fmla="*/ 0 h 19050"/>
                  <a:gd name="connsiteX1" fmla="*/ 9525 w 342900"/>
                  <a:gd name="connsiteY1" fmla="*/ 0 h 19050"/>
                  <a:gd name="connsiteX2" fmla="*/ 0 w 342900"/>
                  <a:gd name="connsiteY2" fmla="*/ 9525 h 19050"/>
                  <a:gd name="connsiteX3" fmla="*/ 9525 w 342900"/>
                  <a:gd name="connsiteY3" fmla="*/ 19050 h 19050"/>
                  <a:gd name="connsiteX4" fmla="*/ 334328 w 342900"/>
                  <a:gd name="connsiteY4" fmla="*/ 19050 h 19050"/>
                  <a:gd name="connsiteX5" fmla="*/ 343853 w 342900"/>
                  <a:gd name="connsiteY5" fmla="*/ 9525 h 19050"/>
                  <a:gd name="connsiteX6" fmla="*/ 334328 w 342900"/>
                  <a:gd name="connsiteY6" fmla="*/ 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900" h="19050">
                    <a:moveTo>
                      <a:pt x="334328" y="0"/>
                    </a:moveTo>
                    <a:lnTo>
                      <a:pt x="9525" y="0"/>
                    </a:lnTo>
                    <a:cubicBezTo>
                      <a:pt x="3810" y="0"/>
                      <a:pt x="0" y="4763"/>
                      <a:pt x="0" y="9525"/>
                    </a:cubicBezTo>
                    <a:cubicBezTo>
                      <a:pt x="0" y="14288"/>
                      <a:pt x="4763" y="19050"/>
                      <a:pt x="9525" y="19050"/>
                    </a:cubicBezTo>
                    <a:lnTo>
                      <a:pt x="334328" y="19050"/>
                    </a:lnTo>
                    <a:cubicBezTo>
                      <a:pt x="340043" y="19050"/>
                      <a:pt x="343853" y="14288"/>
                      <a:pt x="343853" y="9525"/>
                    </a:cubicBezTo>
                    <a:cubicBezTo>
                      <a:pt x="343853" y="4763"/>
                      <a:pt x="340043" y="0"/>
                      <a:pt x="334328"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55" name="Freeform: Shape 154">
                <a:extLst>
                  <a:ext uri="{FF2B5EF4-FFF2-40B4-BE49-F238E27FC236}">
                    <a16:creationId xmlns:a16="http://schemas.microsoft.com/office/drawing/2014/main" id="{CAFD89D1-C37C-EA96-12E5-AAAFE7FA01F1}"/>
                  </a:ext>
                </a:extLst>
              </p:cNvPr>
              <p:cNvSpPr/>
              <p:nvPr/>
            </p:nvSpPr>
            <p:spPr>
              <a:xfrm>
                <a:off x="5023451" y="5079275"/>
                <a:ext cx="342900" cy="19050"/>
              </a:xfrm>
              <a:custGeom>
                <a:avLst/>
                <a:gdLst>
                  <a:gd name="connsiteX0" fmla="*/ 334328 w 342900"/>
                  <a:gd name="connsiteY0" fmla="*/ 0 h 19050"/>
                  <a:gd name="connsiteX1" fmla="*/ 9525 w 342900"/>
                  <a:gd name="connsiteY1" fmla="*/ 0 h 19050"/>
                  <a:gd name="connsiteX2" fmla="*/ 0 w 342900"/>
                  <a:gd name="connsiteY2" fmla="*/ 9525 h 19050"/>
                  <a:gd name="connsiteX3" fmla="*/ 9525 w 342900"/>
                  <a:gd name="connsiteY3" fmla="*/ 19050 h 19050"/>
                  <a:gd name="connsiteX4" fmla="*/ 334328 w 342900"/>
                  <a:gd name="connsiteY4" fmla="*/ 19050 h 19050"/>
                  <a:gd name="connsiteX5" fmla="*/ 343853 w 342900"/>
                  <a:gd name="connsiteY5" fmla="*/ 9525 h 19050"/>
                  <a:gd name="connsiteX6" fmla="*/ 334328 w 342900"/>
                  <a:gd name="connsiteY6" fmla="*/ 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900" h="19050">
                    <a:moveTo>
                      <a:pt x="334328" y="0"/>
                    </a:moveTo>
                    <a:lnTo>
                      <a:pt x="9525" y="0"/>
                    </a:lnTo>
                    <a:cubicBezTo>
                      <a:pt x="3810" y="0"/>
                      <a:pt x="0" y="4763"/>
                      <a:pt x="0" y="9525"/>
                    </a:cubicBezTo>
                    <a:cubicBezTo>
                      <a:pt x="0" y="14288"/>
                      <a:pt x="4763" y="19050"/>
                      <a:pt x="9525" y="19050"/>
                    </a:cubicBezTo>
                    <a:lnTo>
                      <a:pt x="334328" y="19050"/>
                    </a:lnTo>
                    <a:cubicBezTo>
                      <a:pt x="340043" y="19050"/>
                      <a:pt x="343853" y="14288"/>
                      <a:pt x="343853" y="9525"/>
                    </a:cubicBezTo>
                    <a:cubicBezTo>
                      <a:pt x="343853" y="4763"/>
                      <a:pt x="340043" y="0"/>
                      <a:pt x="334328"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130" name="Graphic 200">
              <a:extLst>
                <a:ext uri="{FF2B5EF4-FFF2-40B4-BE49-F238E27FC236}">
                  <a16:creationId xmlns:a16="http://schemas.microsoft.com/office/drawing/2014/main" id="{05CD9D60-9B13-ECDA-B5BD-37B0315B2E34}"/>
                </a:ext>
              </a:extLst>
            </p:cNvPr>
            <p:cNvGrpSpPr>
              <a:grpSpLocks noChangeAspect="1"/>
            </p:cNvGrpSpPr>
            <p:nvPr/>
          </p:nvGrpSpPr>
          <p:grpSpPr>
            <a:xfrm>
              <a:off x="2107205" y="3833678"/>
              <a:ext cx="365760" cy="470263"/>
              <a:chOff x="4958681" y="4594452"/>
              <a:chExt cx="466725" cy="600075"/>
            </a:xfrm>
            <a:grpFill/>
          </p:grpSpPr>
          <p:sp>
            <p:nvSpPr>
              <p:cNvPr id="140" name="Freeform: Shape 139">
                <a:extLst>
                  <a:ext uri="{FF2B5EF4-FFF2-40B4-BE49-F238E27FC236}">
                    <a16:creationId xmlns:a16="http://schemas.microsoft.com/office/drawing/2014/main" id="{C4BAEDA2-DCAD-B1CB-4B3E-88FE5B1872AC}"/>
                  </a:ext>
                </a:extLst>
              </p:cNvPr>
              <p:cNvSpPr/>
              <p:nvPr/>
            </p:nvSpPr>
            <p:spPr>
              <a:xfrm>
                <a:off x="4958681" y="4594452"/>
                <a:ext cx="466725" cy="590550"/>
              </a:xfrm>
              <a:custGeom>
                <a:avLst/>
                <a:gdLst>
                  <a:gd name="connsiteX0" fmla="*/ 108585 w 466725"/>
                  <a:gd name="connsiteY0" fmla="*/ 596265 h 590550"/>
                  <a:gd name="connsiteX1" fmla="*/ 460058 w 466725"/>
                  <a:gd name="connsiteY1" fmla="*/ 596265 h 590550"/>
                  <a:gd name="connsiteX2" fmla="*/ 469583 w 466725"/>
                  <a:gd name="connsiteY2" fmla="*/ 586740 h 590550"/>
                  <a:gd name="connsiteX3" fmla="*/ 469583 w 466725"/>
                  <a:gd name="connsiteY3" fmla="*/ 108585 h 590550"/>
                  <a:gd name="connsiteX4" fmla="*/ 469583 w 466725"/>
                  <a:gd name="connsiteY4" fmla="*/ 89535 h 590550"/>
                  <a:gd name="connsiteX5" fmla="*/ 469583 w 466725"/>
                  <a:gd name="connsiteY5" fmla="*/ 9525 h 590550"/>
                  <a:gd name="connsiteX6" fmla="*/ 460058 w 466725"/>
                  <a:gd name="connsiteY6" fmla="*/ 0 h 590550"/>
                  <a:gd name="connsiteX7" fmla="*/ 9525 w 466725"/>
                  <a:gd name="connsiteY7" fmla="*/ 0 h 590550"/>
                  <a:gd name="connsiteX8" fmla="*/ 0 w 466725"/>
                  <a:gd name="connsiteY8" fmla="*/ 9525 h 590550"/>
                  <a:gd name="connsiteX9" fmla="*/ 0 w 466725"/>
                  <a:gd name="connsiteY9" fmla="*/ 586740 h 590550"/>
                  <a:gd name="connsiteX10" fmla="*/ 9525 w 466725"/>
                  <a:gd name="connsiteY10" fmla="*/ 596265 h 590550"/>
                  <a:gd name="connsiteX11" fmla="*/ 89535 w 466725"/>
                  <a:gd name="connsiteY11" fmla="*/ 596265 h 590550"/>
                  <a:gd name="connsiteX12" fmla="*/ 108585 w 466725"/>
                  <a:gd name="connsiteY12" fmla="*/ 596265 h 590550"/>
                  <a:gd name="connsiteX13" fmla="*/ 19050 w 466725"/>
                  <a:gd name="connsiteY13" fmla="*/ 577215 h 590550"/>
                  <a:gd name="connsiteX14" fmla="*/ 19050 w 466725"/>
                  <a:gd name="connsiteY14" fmla="*/ 19050 h 590550"/>
                  <a:gd name="connsiteX15" fmla="*/ 450533 w 466725"/>
                  <a:gd name="connsiteY15" fmla="*/ 19050 h 590550"/>
                  <a:gd name="connsiteX16" fmla="*/ 450533 w 466725"/>
                  <a:gd name="connsiteY16" fmla="*/ 577215 h 590550"/>
                  <a:gd name="connsiteX17" fmla="*/ 19050 w 466725"/>
                  <a:gd name="connsiteY17" fmla="*/ 577215 h 590550"/>
                  <a:gd name="connsiteX18" fmla="*/ 19050 w 466725"/>
                  <a:gd name="connsiteY18" fmla="*/ 577215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6725" h="590550">
                    <a:moveTo>
                      <a:pt x="108585" y="596265"/>
                    </a:moveTo>
                    <a:lnTo>
                      <a:pt x="460058" y="596265"/>
                    </a:lnTo>
                    <a:cubicBezTo>
                      <a:pt x="465773" y="596265"/>
                      <a:pt x="469583" y="591503"/>
                      <a:pt x="469583" y="586740"/>
                    </a:cubicBezTo>
                    <a:lnTo>
                      <a:pt x="469583" y="108585"/>
                    </a:lnTo>
                    <a:lnTo>
                      <a:pt x="469583" y="89535"/>
                    </a:lnTo>
                    <a:lnTo>
                      <a:pt x="469583" y="9525"/>
                    </a:lnTo>
                    <a:cubicBezTo>
                      <a:pt x="469583" y="3810"/>
                      <a:pt x="464820" y="0"/>
                      <a:pt x="460058" y="0"/>
                    </a:cubicBezTo>
                    <a:lnTo>
                      <a:pt x="9525" y="0"/>
                    </a:lnTo>
                    <a:cubicBezTo>
                      <a:pt x="4763" y="0"/>
                      <a:pt x="0" y="4763"/>
                      <a:pt x="0" y="9525"/>
                    </a:cubicBezTo>
                    <a:lnTo>
                      <a:pt x="0" y="586740"/>
                    </a:lnTo>
                    <a:cubicBezTo>
                      <a:pt x="0" y="592455"/>
                      <a:pt x="4763" y="596265"/>
                      <a:pt x="9525" y="596265"/>
                    </a:cubicBezTo>
                    <a:lnTo>
                      <a:pt x="89535" y="596265"/>
                    </a:lnTo>
                    <a:lnTo>
                      <a:pt x="108585" y="596265"/>
                    </a:lnTo>
                    <a:close/>
                    <a:moveTo>
                      <a:pt x="19050" y="577215"/>
                    </a:moveTo>
                    <a:lnTo>
                      <a:pt x="19050" y="19050"/>
                    </a:lnTo>
                    <a:lnTo>
                      <a:pt x="450533" y="19050"/>
                    </a:lnTo>
                    <a:lnTo>
                      <a:pt x="450533" y="577215"/>
                    </a:lnTo>
                    <a:lnTo>
                      <a:pt x="19050" y="577215"/>
                    </a:lnTo>
                    <a:lnTo>
                      <a:pt x="19050" y="577215"/>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41" name="Freeform: Shape 140">
                <a:extLst>
                  <a:ext uri="{FF2B5EF4-FFF2-40B4-BE49-F238E27FC236}">
                    <a16:creationId xmlns:a16="http://schemas.microsoft.com/office/drawing/2014/main" id="{F15BF879-2292-D416-9C06-453E1AAD1078}"/>
                  </a:ext>
                </a:extLst>
              </p:cNvPr>
              <p:cNvSpPr/>
              <p:nvPr/>
            </p:nvSpPr>
            <p:spPr>
              <a:xfrm>
                <a:off x="5214903" y="4655412"/>
                <a:ext cx="161925" cy="142875"/>
              </a:xfrm>
              <a:custGeom>
                <a:avLst/>
                <a:gdLst>
                  <a:gd name="connsiteX0" fmla="*/ 160020 w 161925"/>
                  <a:gd name="connsiteY0" fmla="*/ 0 h 142875"/>
                  <a:gd name="connsiteX1" fmla="*/ 9525 w 161925"/>
                  <a:gd name="connsiteY1" fmla="*/ 0 h 142875"/>
                  <a:gd name="connsiteX2" fmla="*/ 0 w 161925"/>
                  <a:gd name="connsiteY2" fmla="*/ 9525 h 142875"/>
                  <a:gd name="connsiteX3" fmla="*/ 0 w 161925"/>
                  <a:gd name="connsiteY3" fmla="*/ 142875 h 142875"/>
                  <a:gd name="connsiteX4" fmla="*/ 9525 w 161925"/>
                  <a:gd name="connsiteY4" fmla="*/ 152400 h 142875"/>
                  <a:gd name="connsiteX5" fmla="*/ 160020 w 161925"/>
                  <a:gd name="connsiteY5" fmla="*/ 152400 h 142875"/>
                  <a:gd name="connsiteX6" fmla="*/ 169545 w 161925"/>
                  <a:gd name="connsiteY6" fmla="*/ 142875 h 142875"/>
                  <a:gd name="connsiteX7" fmla="*/ 169545 w 161925"/>
                  <a:gd name="connsiteY7" fmla="*/ 9525 h 142875"/>
                  <a:gd name="connsiteX8" fmla="*/ 160020 w 161925"/>
                  <a:gd name="connsiteY8" fmla="*/ 0 h 142875"/>
                  <a:gd name="connsiteX9" fmla="*/ 150495 w 161925"/>
                  <a:gd name="connsiteY9" fmla="*/ 134303 h 142875"/>
                  <a:gd name="connsiteX10" fmla="*/ 19050 w 161925"/>
                  <a:gd name="connsiteY10" fmla="*/ 134303 h 142875"/>
                  <a:gd name="connsiteX11" fmla="*/ 19050 w 161925"/>
                  <a:gd name="connsiteY11" fmla="*/ 20003 h 142875"/>
                  <a:gd name="connsiteX12" fmla="*/ 150495 w 161925"/>
                  <a:gd name="connsiteY12" fmla="*/ 20003 h 142875"/>
                  <a:gd name="connsiteX13" fmla="*/ 150495 w 161925"/>
                  <a:gd name="connsiteY13" fmla="*/ 13430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1925" h="142875">
                    <a:moveTo>
                      <a:pt x="160020" y="0"/>
                    </a:moveTo>
                    <a:lnTo>
                      <a:pt x="9525" y="0"/>
                    </a:lnTo>
                    <a:cubicBezTo>
                      <a:pt x="3810" y="0"/>
                      <a:pt x="0" y="4763"/>
                      <a:pt x="0" y="9525"/>
                    </a:cubicBezTo>
                    <a:lnTo>
                      <a:pt x="0" y="142875"/>
                    </a:lnTo>
                    <a:cubicBezTo>
                      <a:pt x="0" y="148590"/>
                      <a:pt x="4763" y="152400"/>
                      <a:pt x="9525" y="152400"/>
                    </a:cubicBezTo>
                    <a:lnTo>
                      <a:pt x="160020" y="152400"/>
                    </a:lnTo>
                    <a:cubicBezTo>
                      <a:pt x="165735" y="152400"/>
                      <a:pt x="169545" y="147638"/>
                      <a:pt x="169545" y="142875"/>
                    </a:cubicBezTo>
                    <a:lnTo>
                      <a:pt x="169545" y="9525"/>
                    </a:lnTo>
                    <a:cubicBezTo>
                      <a:pt x="169545" y="4763"/>
                      <a:pt x="164783" y="0"/>
                      <a:pt x="160020" y="0"/>
                    </a:cubicBezTo>
                    <a:close/>
                    <a:moveTo>
                      <a:pt x="150495" y="134303"/>
                    </a:moveTo>
                    <a:lnTo>
                      <a:pt x="19050" y="134303"/>
                    </a:lnTo>
                    <a:lnTo>
                      <a:pt x="19050" y="20003"/>
                    </a:lnTo>
                    <a:lnTo>
                      <a:pt x="150495" y="20003"/>
                    </a:lnTo>
                    <a:lnTo>
                      <a:pt x="150495" y="134303"/>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42" name="Freeform: Shape 141">
                <a:extLst>
                  <a:ext uri="{FF2B5EF4-FFF2-40B4-BE49-F238E27FC236}">
                    <a16:creationId xmlns:a16="http://schemas.microsoft.com/office/drawing/2014/main" id="{05859E24-45B2-0CEF-C0EE-3FB1EF0263EC}"/>
                  </a:ext>
                </a:extLst>
              </p:cNvPr>
              <p:cNvSpPr/>
              <p:nvPr/>
            </p:nvSpPr>
            <p:spPr>
              <a:xfrm>
                <a:off x="4993924" y="4666842"/>
                <a:ext cx="190500" cy="19050"/>
              </a:xfrm>
              <a:custGeom>
                <a:avLst/>
                <a:gdLst>
                  <a:gd name="connsiteX0" fmla="*/ 9525 w 190500"/>
                  <a:gd name="connsiteY0" fmla="*/ 19050 h 19050"/>
                  <a:gd name="connsiteX1" fmla="*/ 189548 w 190500"/>
                  <a:gd name="connsiteY1" fmla="*/ 19050 h 19050"/>
                  <a:gd name="connsiteX2" fmla="*/ 199073 w 190500"/>
                  <a:gd name="connsiteY2" fmla="*/ 9525 h 19050"/>
                  <a:gd name="connsiteX3" fmla="*/ 189548 w 190500"/>
                  <a:gd name="connsiteY3" fmla="*/ 0 h 19050"/>
                  <a:gd name="connsiteX4" fmla="*/ 9525 w 190500"/>
                  <a:gd name="connsiteY4" fmla="*/ 0 h 19050"/>
                  <a:gd name="connsiteX5" fmla="*/ 0 w 190500"/>
                  <a:gd name="connsiteY5" fmla="*/ 9525 h 19050"/>
                  <a:gd name="connsiteX6" fmla="*/ 9525 w 190500"/>
                  <a:gd name="connsiteY6" fmla="*/ 1905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19050">
                    <a:moveTo>
                      <a:pt x="9525" y="19050"/>
                    </a:moveTo>
                    <a:lnTo>
                      <a:pt x="189548" y="19050"/>
                    </a:lnTo>
                    <a:cubicBezTo>
                      <a:pt x="195263" y="19050"/>
                      <a:pt x="199073" y="14288"/>
                      <a:pt x="199073" y="9525"/>
                    </a:cubicBezTo>
                    <a:cubicBezTo>
                      <a:pt x="199073" y="4763"/>
                      <a:pt x="194310" y="0"/>
                      <a:pt x="189548" y="0"/>
                    </a:cubicBezTo>
                    <a:lnTo>
                      <a:pt x="9525" y="0"/>
                    </a:lnTo>
                    <a:cubicBezTo>
                      <a:pt x="3810" y="0"/>
                      <a:pt x="0" y="4763"/>
                      <a:pt x="0" y="9525"/>
                    </a:cubicBezTo>
                    <a:cubicBezTo>
                      <a:pt x="0" y="14288"/>
                      <a:pt x="4762" y="19050"/>
                      <a:pt x="9525" y="1905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43" name="Freeform: Shape 142">
                <a:extLst>
                  <a:ext uri="{FF2B5EF4-FFF2-40B4-BE49-F238E27FC236}">
                    <a16:creationId xmlns:a16="http://schemas.microsoft.com/office/drawing/2014/main" id="{27C3F30E-4385-9A51-B40D-28BCF77E5223}"/>
                  </a:ext>
                </a:extLst>
              </p:cNvPr>
              <p:cNvSpPr/>
              <p:nvPr/>
            </p:nvSpPr>
            <p:spPr>
              <a:xfrm>
                <a:off x="4993924" y="4727802"/>
                <a:ext cx="190500" cy="19050"/>
              </a:xfrm>
              <a:custGeom>
                <a:avLst/>
                <a:gdLst>
                  <a:gd name="connsiteX0" fmla="*/ 9525 w 190500"/>
                  <a:gd name="connsiteY0" fmla="*/ 19050 h 19050"/>
                  <a:gd name="connsiteX1" fmla="*/ 189548 w 190500"/>
                  <a:gd name="connsiteY1" fmla="*/ 19050 h 19050"/>
                  <a:gd name="connsiteX2" fmla="*/ 199073 w 190500"/>
                  <a:gd name="connsiteY2" fmla="*/ 9525 h 19050"/>
                  <a:gd name="connsiteX3" fmla="*/ 189548 w 190500"/>
                  <a:gd name="connsiteY3" fmla="*/ 0 h 19050"/>
                  <a:gd name="connsiteX4" fmla="*/ 9525 w 190500"/>
                  <a:gd name="connsiteY4" fmla="*/ 0 h 19050"/>
                  <a:gd name="connsiteX5" fmla="*/ 0 w 190500"/>
                  <a:gd name="connsiteY5" fmla="*/ 9525 h 19050"/>
                  <a:gd name="connsiteX6" fmla="*/ 9525 w 190500"/>
                  <a:gd name="connsiteY6" fmla="*/ 1905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19050">
                    <a:moveTo>
                      <a:pt x="9525" y="19050"/>
                    </a:moveTo>
                    <a:lnTo>
                      <a:pt x="189548" y="19050"/>
                    </a:lnTo>
                    <a:cubicBezTo>
                      <a:pt x="195263" y="19050"/>
                      <a:pt x="199073" y="14288"/>
                      <a:pt x="199073" y="9525"/>
                    </a:cubicBezTo>
                    <a:cubicBezTo>
                      <a:pt x="199073" y="3810"/>
                      <a:pt x="194310" y="0"/>
                      <a:pt x="189548" y="0"/>
                    </a:cubicBezTo>
                    <a:lnTo>
                      <a:pt x="9525" y="0"/>
                    </a:lnTo>
                    <a:cubicBezTo>
                      <a:pt x="3810" y="0"/>
                      <a:pt x="0" y="4763"/>
                      <a:pt x="0" y="9525"/>
                    </a:cubicBezTo>
                    <a:cubicBezTo>
                      <a:pt x="0" y="15240"/>
                      <a:pt x="4762" y="19050"/>
                      <a:pt x="9525" y="1905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44" name="Freeform: Shape 143">
                <a:extLst>
                  <a:ext uri="{FF2B5EF4-FFF2-40B4-BE49-F238E27FC236}">
                    <a16:creationId xmlns:a16="http://schemas.microsoft.com/office/drawing/2014/main" id="{CEA1CBF3-AB7F-3255-A533-A6E6A85F2128}"/>
                  </a:ext>
                </a:extLst>
              </p:cNvPr>
              <p:cNvSpPr/>
              <p:nvPr/>
            </p:nvSpPr>
            <p:spPr>
              <a:xfrm>
                <a:off x="4993924" y="4789715"/>
                <a:ext cx="190500" cy="19050"/>
              </a:xfrm>
              <a:custGeom>
                <a:avLst/>
                <a:gdLst>
                  <a:gd name="connsiteX0" fmla="*/ 199073 w 190500"/>
                  <a:gd name="connsiteY0" fmla="*/ 9525 h 19050"/>
                  <a:gd name="connsiteX1" fmla="*/ 189548 w 190500"/>
                  <a:gd name="connsiteY1" fmla="*/ 0 h 19050"/>
                  <a:gd name="connsiteX2" fmla="*/ 9525 w 190500"/>
                  <a:gd name="connsiteY2" fmla="*/ 0 h 19050"/>
                  <a:gd name="connsiteX3" fmla="*/ 0 w 190500"/>
                  <a:gd name="connsiteY3" fmla="*/ 9525 h 19050"/>
                  <a:gd name="connsiteX4" fmla="*/ 9525 w 190500"/>
                  <a:gd name="connsiteY4" fmla="*/ 19050 h 19050"/>
                  <a:gd name="connsiteX5" fmla="*/ 189548 w 190500"/>
                  <a:gd name="connsiteY5" fmla="*/ 19050 h 19050"/>
                  <a:gd name="connsiteX6" fmla="*/ 199073 w 190500"/>
                  <a:gd name="connsiteY6" fmla="*/ 9525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19050">
                    <a:moveTo>
                      <a:pt x="199073" y="9525"/>
                    </a:moveTo>
                    <a:cubicBezTo>
                      <a:pt x="199073" y="3810"/>
                      <a:pt x="194310" y="0"/>
                      <a:pt x="189548" y="0"/>
                    </a:cubicBezTo>
                    <a:lnTo>
                      <a:pt x="9525" y="0"/>
                    </a:lnTo>
                    <a:cubicBezTo>
                      <a:pt x="3810" y="0"/>
                      <a:pt x="0" y="4763"/>
                      <a:pt x="0" y="9525"/>
                    </a:cubicBezTo>
                    <a:cubicBezTo>
                      <a:pt x="0" y="14288"/>
                      <a:pt x="4762" y="19050"/>
                      <a:pt x="9525" y="19050"/>
                    </a:cubicBezTo>
                    <a:lnTo>
                      <a:pt x="189548" y="19050"/>
                    </a:lnTo>
                    <a:cubicBezTo>
                      <a:pt x="195263" y="19050"/>
                      <a:pt x="199073" y="14288"/>
                      <a:pt x="199073" y="9525"/>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45" name="Freeform: Shape 144">
                <a:extLst>
                  <a:ext uri="{FF2B5EF4-FFF2-40B4-BE49-F238E27FC236}">
                    <a16:creationId xmlns:a16="http://schemas.microsoft.com/office/drawing/2014/main" id="{08B0D17C-8880-F8ED-7BB3-409E31C84A17}"/>
                  </a:ext>
                </a:extLst>
              </p:cNvPr>
              <p:cNvSpPr/>
              <p:nvPr/>
            </p:nvSpPr>
            <p:spPr>
              <a:xfrm>
                <a:off x="5023451" y="4907825"/>
                <a:ext cx="342900" cy="19050"/>
              </a:xfrm>
              <a:custGeom>
                <a:avLst/>
                <a:gdLst>
                  <a:gd name="connsiteX0" fmla="*/ 334328 w 342900"/>
                  <a:gd name="connsiteY0" fmla="*/ 0 h 19050"/>
                  <a:gd name="connsiteX1" fmla="*/ 9525 w 342900"/>
                  <a:gd name="connsiteY1" fmla="*/ 0 h 19050"/>
                  <a:gd name="connsiteX2" fmla="*/ 0 w 342900"/>
                  <a:gd name="connsiteY2" fmla="*/ 9525 h 19050"/>
                  <a:gd name="connsiteX3" fmla="*/ 9525 w 342900"/>
                  <a:gd name="connsiteY3" fmla="*/ 19050 h 19050"/>
                  <a:gd name="connsiteX4" fmla="*/ 334328 w 342900"/>
                  <a:gd name="connsiteY4" fmla="*/ 19050 h 19050"/>
                  <a:gd name="connsiteX5" fmla="*/ 343853 w 342900"/>
                  <a:gd name="connsiteY5" fmla="*/ 9525 h 19050"/>
                  <a:gd name="connsiteX6" fmla="*/ 334328 w 342900"/>
                  <a:gd name="connsiteY6" fmla="*/ 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900" h="19050">
                    <a:moveTo>
                      <a:pt x="334328" y="0"/>
                    </a:moveTo>
                    <a:lnTo>
                      <a:pt x="9525" y="0"/>
                    </a:lnTo>
                    <a:cubicBezTo>
                      <a:pt x="3810" y="0"/>
                      <a:pt x="0" y="4763"/>
                      <a:pt x="0" y="9525"/>
                    </a:cubicBezTo>
                    <a:cubicBezTo>
                      <a:pt x="0" y="14288"/>
                      <a:pt x="4763" y="19050"/>
                      <a:pt x="9525" y="19050"/>
                    </a:cubicBezTo>
                    <a:lnTo>
                      <a:pt x="334328" y="19050"/>
                    </a:lnTo>
                    <a:cubicBezTo>
                      <a:pt x="340043" y="19050"/>
                      <a:pt x="343853" y="14288"/>
                      <a:pt x="343853" y="9525"/>
                    </a:cubicBezTo>
                    <a:cubicBezTo>
                      <a:pt x="343853" y="4763"/>
                      <a:pt x="340043" y="0"/>
                      <a:pt x="334328"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46" name="Freeform: Shape 145">
                <a:extLst>
                  <a:ext uri="{FF2B5EF4-FFF2-40B4-BE49-F238E27FC236}">
                    <a16:creationId xmlns:a16="http://schemas.microsoft.com/office/drawing/2014/main" id="{9B28917D-43C4-7B12-C730-771646E8B648}"/>
                  </a:ext>
                </a:extLst>
              </p:cNvPr>
              <p:cNvSpPr/>
              <p:nvPr/>
            </p:nvSpPr>
            <p:spPr>
              <a:xfrm>
                <a:off x="5023451" y="4995454"/>
                <a:ext cx="342900" cy="19050"/>
              </a:xfrm>
              <a:custGeom>
                <a:avLst/>
                <a:gdLst>
                  <a:gd name="connsiteX0" fmla="*/ 334328 w 342900"/>
                  <a:gd name="connsiteY0" fmla="*/ 0 h 19050"/>
                  <a:gd name="connsiteX1" fmla="*/ 9525 w 342900"/>
                  <a:gd name="connsiteY1" fmla="*/ 0 h 19050"/>
                  <a:gd name="connsiteX2" fmla="*/ 0 w 342900"/>
                  <a:gd name="connsiteY2" fmla="*/ 9525 h 19050"/>
                  <a:gd name="connsiteX3" fmla="*/ 9525 w 342900"/>
                  <a:gd name="connsiteY3" fmla="*/ 19050 h 19050"/>
                  <a:gd name="connsiteX4" fmla="*/ 334328 w 342900"/>
                  <a:gd name="connsiteY4" fmla="*/ 19050 h 19050"/>
                  <a:gd name="connsiteX5" fmla="*/ 343853 w 342900"/>
                  <a:gd name="connsiteY5" fmla="*/ 9525 h 19050"/>
                  <a:gd name="connsiteX6" fmla="*/ 334328 w 342900"/>
                  <a:gd name="connsiteY6" fmla="*/ 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900" h="19050">
                    <a:moveTo>
                      <a:pt x="334328" y="0"/>
                    </a:moveTo>
                    <a:lnTo>
                      <a:pt x="9525" y="0"/>
                    </a:lnTo>
                    <a:cubicBezTo>
                      <a:pt x="3810" y="0"/>
                      <a:pt x="0" y="4763"/>
                      <a:pt x="0" y="9525"/>
                    </a:cubicBezTo>
                    <a:cubicBezTo>
                      <a:pt x="0" y="14288"/>
                      <a:pt x="4763" y="19050"/>
                      <a:pt x="9525" y="19050"/>
                    </a:cubicBezTo>
                    <a:lnTo>
                      <a:pt x="334328" y="19050"/>
                    </a:lnTo>
                    <a:cubicBezTo>
                      <a:pt x="340043" y="19050"/>
                      <a:pt x="343853" y="14288"/>
                      <a:pt x="343853" y="9525"/>
                    </a:cubicBezTo>
                    <a:cubicBezTo>
                      <a:pt x="343853" y="4763"/>
                      <a:pt x="340043" y="0"/>
                      <a:pt x="334328"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47" name="Freeform: Shape 146">
                <a:extLst>
                  <a:ext uri="{FF2B5EF4-FFF2-40B4-BE49-F238E27FC236}">
                    <a16:creationId xmlns:a16="http://schemas.microsoft.com/office/drawing/2014/main" id="{F07C6243-9458-43F5-2EE7-B75F61A46A4C}"/>
                  </a:ext>
                </a:extLst>
              </p:cNvPr>
              <p:cNvSpPr/>
              <p:nvPr/>
            </p:nvSpPr>
            <p:spPr>
              <a:xfrm>
                <a:off x="5023451" y="5079275"/>
                <a:ext cx="342900" cy="19050"/>
              </a:xfrm>
              <a:custGeom>
                <a:avLst/>
                <a:gdLst>
                  <a:gd name="connsiteX0" fmla="*/ 334328 w 342900"/>
                  <a:gd name="connsiteY0" fmla="*/ 0 h 19050"/>
                  <a:gd name="connsiteX1" fmla="*/ 9525 w 342900"/>
                  <a:gd name="connsiteY1" fmla="*/ 0 h 19050"/>
                  <a:gd name="connsiteX2" fmla="*/ 0 w 342900"/>
                  <a:gd name="connsiteY2" fmla="*/ 9525 h 19050"/>
                  <a:gd name="connsiteX3" fmla="*/ 9525 w 342900"/>
                  <a:gd name="connsiteY3" fmla="*/ 19050 h 19050"/>
                  <a:gd name="connsiteX4" fmla="*/ 334328 w 342900"/>
                  <a:gd name="connsiteY4" fmla="*/ 19050 h 19050"/>
                  <a:gd name="connsiteX5" fmla="*/ 343853 w 342900"/>
                  <a:gd name="connsiteY5" fmla="*/ 9525 h 19050"/>
                  <a:gd name="connsiteX6" fmla="*/ 334328 w 342900"/>
                  <a:gd name="connsiteY6" fmla="*/ 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900" h="19050">
                    <a:moveTo>
                      <a:pt x="334328" y="0"/>
                    </a:moveTo>
                    <a:lnTo>
                      <a:pt x="9525" y="0"/>
                    </a:lnTo>
                    <a:cubicBezTo>
                      <a:pt x="3810" y="0"/>
                      <a:pt x="0" y="4763"/>
                      <a:pt x="0" y="9525"/>
                    </a:cubicBezTo>
                    <a:cubicBezTo>
                      <a:pt x="0" y="14288"/>
                      <a:pt x="4763" y="19050"/>
                      <a:pt x="9525" y="19050"/>
                    </a:cubicBezTo>
                    <a:lnTo>
                      <a:pt x="334328" y="19050"/>
                    </a:lnTo>
                    <a:cubicBezTo>
                      <a:pt x="340043" y="19050"/>
                      <a:pt x="343853" y="14288"/>
                      <a:pt x="343853" y="9525"/>
                    </a:cubicBezTo>
                    <a:cubicBezTo>
                      <a:pt x="343853" y="4763"/>
                      <a:pt x="340043" y="0"/>
                      <a:pt x="334328"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131" name="Graphic 200">
              <a:extLst>
                <a:ext uri="{FF2B5EF4-FFF2-40B4-BE49-F238E27FC236}">
                  <a16:creationId xmlns:a16="http://schemas.microsoft.com/office/drawing/2014/main" id="{D4EAA3A8-3386-E440-A2AC-ABD5D6ABEF7B}"/>
                </a:ext>
              </a:extLst>
            </p:cNvPr>
            <p:cNvGrpSpPr>
              <a:grpSpLocks noChangeAspect="1"/>
            </p:cNvGrpSpPr>
            <p:nvPr/>
          </p:nvGrpSpPr>
          <p:grpSpPr>
            <a:xfrm>
              <a:off x="2807937" y="3833678"/>
              <a:ext cx="365760" cy="470263"/>
              <a:chOff x="4958681" y="4594452"/>
              <a:chExt cx="466725" cy="600075"/>
            </a:xfrm>
            <a:grpFill/>
          </p:grpSpPr>
          <p:sp>
            <p:nvSpPr>
              <p:cNvPr id="132" name="Freeform: Shape 131">
                <a:extLst>
                  <a:ext uri="{FF2B5EF4-FFF2-40B4-BE49-F238E27FC236}">
                    <a16:creationId xmlns:a16="http://schemas.microsoft.com/office/drawing/2014/main" id="{5B1CD75A-0BCF-4771-D70D-B17CDC374AF8}"/>
                  </a:ext>
                </a:extLst>
              </p:cNvPr>
              <p:cNvSpPr/>
              <p:nvPr/>
            </p:nvSpPr>
            <p:spPr>
              <a:xfrm>
                <a:off x="4958681" y="4594452"/>
                <a:ext cx="466725" cy="590550"/>
              </a:xfrm>
              <a:custGeom>
                <a:avLst/>
                <a:gdLst>
                  <a:gd name="connsiteX0" fmla="*/ 108585 w 466725"/>
                  <a:gd name="connsiteY0" fmla="*/ 596265 h 590550"/>
                  <a:gd name="connsiteX1" fmla="*/ 460058 w 466725"/>
                  <a:gd name="connsiteY1" fmla="*/ 596265 h 590550"/>
                  <a:gd name="connsiteX2" fmla="*/ 469583 w 466725"/>
                  <a:gd name="connsiteY2" fmla="*/ 586740 h 590550"/>
                  <a:gd name="connsiteX3" fmla="*/ 469583 w 466725"/>
                  <a:gd name="connsiteY3" fmla="*/ 108585 h 590550"/>
                  <a:gd name="connsiteX4" fmla="*/ 469583 w 466725"/>
                  <a:gd name="connsiteY4" fmla="*/ 89535 h 590550"/>
                  <a:gd name="connsiteX5" fmla="*/ 469583 w 466725"/>
                  <a:gd name="connsiteY5" fmla="*/ 9525 h 590550"/>
                  <a:gd name="connsiteX6" fmla="*/ 460058 w 466725"/>
                  <a:gd name="connsiteY6" fmla="*/ 0 h 590550"/>
                  <a:gd name="connsiteX7" fmla="*/ 9525 w 466725"/>
                  <a:gd name="connsiteY7" fmla="*/ 0 h 590550"/>
                  <a:gd name="connsiteX8" fmla="*/ 0 w 466725"/>
                  <a:gd name="connsiteY8" fmla="*/ 9525 h 590550"/>
                  <a:gd name="connsiteX9" fmla="*/ 0 w 466725"/>
                  <a:gd name="connsiteY9" fmla="*/ 586740 h 590550"/>
                  <a:gd name="connsiteX10" fmla="*/ 9525 w 466725"/>
                  <a:gd name="connsiteY10" fmla="*/ 596265 h 590550"/>
                  <a:gd name="connsiteX11" fmla="*/ 89535 w 466725"/>
                  <a:gd name="connsiteY11" fmla="*/ 596265 h 590550"/>
                  <a:gd name="connsiteX12" fmla="*/ 108585 w 466725"/>
                  <a:gd name="connsiteY12" fmla="*/ 596265 h 590550"/>
                  <a:gd name="connsiteX13" fmla="*/ 19050 w 466725"/>
                  <a:gd name="connsiteY13" fmla="*/ 577215 h 590550"/>
                  <a:gd name="connsiteX14" fmla="*/ 19050 w 466725"/>
                  <a:gd name="connsiteY14" fmla="*/ 19050 h 590550"/>
                  <a:gd name="connsiteX15" fmla="*/ 450533 w 466725"/>
                  <a:gd name="connsiteY15" fmla="*/ 19050 h 590550"/>
                  <a:gd name="connsiteX16" fmla="*/ 450533 w 466725"/>
                  <a:gd name="connsiteY16" fmla="*/ 577215 h 590550"/>
                  <a:gd name="connsiteX17" fmla="*/ 19050 w 466725"/>
                  <a:gd name="connsiteY17" fmla="*/ 577215 h 590550"/>
                  <a:gd name="connsiteX18" fmla="*/ 19050 w 466725"/>
                  <a:gd name="connsiteY18" fmla="*/ 577215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6725" h="590550">
                    <a:moveTo>
                      <a:pt x="108585" y="596265"/>
                    </a:moveTo>
                    <a:lnTo>
                      <a:pt x="460058" y="596265"/>
                    </a:lnTo>
                    <a:cubicBezTo>
                      <a:pt x="465773" y="596265"/>
                      <a:pt x="469583" y="591503"/>
                      <a:pt x="469583" y="586740"/>
                    </a:cubicBezTo>
                    <a:lnTo>
                      <a:pt x="469583" y="108585"/>
                    </a:lnTo>
                    <a:lnTo>
                      <a:pt x="469583" y="89535"/>
                    </a:lnTo>
                    <a:lnTo>
                      <a:pt x="469583" y="9525"/>
                    </a:lnTo>
                    <a:cubicBezTo>
                      <a:pt x="469583" y="3810"/>
                      <a:pt x="464820" y="0"/>
                      <a:pt x="460058" y="0"/>
                    </a:cubicBezTo>
                    <a:lnTo>
                      <a:pt x="9525" y="0"/>
                    </a:lnTo>
                    <a:cubicBezTo>
                      <a:pt x="4763" y="0"/>
                      <a:pt x="0" y="4763"/>
                      <a:pt x="0" y="9525"/>
                    </a:cubicBezTo>
                    <a:lnTo>
                      <a:pt x="0" y="586740"/>
                    </a:lnTo>
                    <a:cubicBezTo>
                      <a:pt x="0" y="592455"/>
                      <a:pt x="4763" y="596265"/>
                      <a:pt x="9525" y="596265"/>
                    </a:cubicBezTo>
                    <a:lnTo>
                      <a:pt x="89535" y="596265"/>
                    </a:lnTo>
                    <a:lnTo>
                      <a:pt x="108585" y="596265"/>
                    </a:lnTo>
                    <a:close/>
                    <a:moveTo>
                      <a:pt x="19050" y="577215"/>
                    </a:moveTo>
                    <a:lnTo>
                      <a:pt x="19050" y="19050"/>
                    </a:lnTo>
                    <a:lnTo>
                      <a:pt x="450533" y="19050"/>
                    </a:lnTo>
                    <a:lnTo>
                      <a:pt x="450533" y="577215"/>
                    </a:lnTo>
                    <a:lnTo>
                      <a:pt x="19050" y="577215"/>
                    </a:lnTo>
                    <a:lnTo>
                      <a:pt x="19050" y="577215"/>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33" name="Freeform: Shape 132">
                <a:extLst>
                  <a:ext uri="{FF2B5EF4-FFF2-40B4-BE49-F238E27FC236}">
                    <a16:creationId xmlns:a16="http://schemas.microsoft.com/office/drawing/2014/main" id="{4B68FDD7-E999-2F70-6CE4-7B3412DE0611}"/>
                  </a:ext>
                </a:extLst>
              </p:cNvPr>
              <p:cNvSpPr/>
              <p:nvPr/>
            </p:nvSpPr>
            <p:spPr>
              <a:xfrm>
                <a:off x="5214903" y="4655412"/>
                <a:ext cx="161925" cy="142875"/>
              </a:xfrm>
              <a:custGeom>
                <a:avLst/>
                <a:gdLst>
                  <a:gd name="connsiteX0" fmla="*/ 160020 w 161925"/>
                  <a:gd name="connsiteY0" fmla="*/ 0 h 142875"/>
                  <a:gd name="connsiteX1" fmla="*/ 9525 w 161925"/>
                  <a:gd name="connsiteY1" fmla="*/ 0 h 142875"/>
                  <a:gd name="connsiteX2" fmla="*/ 0 w 161925"/>
                  <a:gd name="connsiteY2" fmla="*/ 9525 h 142875"/>
                  <a:gd name="connsiteX3" fmla="*/ 0 w 161925"/>
                  <a:gd name="connsiteY3" fmla="*/ 142875 h 142875"/>
                  <a:gd name="connsiteX4" fmla="*/ 9525 w 161925"/>
                  <a:gd name="connsiteY4" fmla="*/ 152400 h 142875"/>
                  <a:gd name="connsiteX5" fmla="*/ 160020 w 161925"/>
                  <a:gd name="connsiteY5" fmla="*/ 152400 h 142875"/>
                  <a:gd name="connsiteX6" fmla="*/ 169545 w 161925"/>
                  <a:gd name="connsiteY6" fmla="*/ 142875 h 142875"/>
                  <a:gd name="connsiteX7" fmla="*/ 169545 w 161925"/>
                  <a:gd name="connsiteY7" fmla="*/ 9525 h 142875"/>
                  <a:gd name="connsiteX8" fmla="*/ 160020 w 161925"/>
                  <a:gd name="connsiteY8" fmla="*/ 0 h 142875"/>
                  <a:gd name="connsiteX9" fmla="*/ 150495 w 161925"/>
                  <a:gd name="connsiteY9" fmla="*/ 134303 h 142875"/>
                  <a:gd name="connsiteX10" fmla="*/ 19050 w 161925"/>
                  <a:gd name="connsiteY10" fmla="*/ 134303 h 142875"/>
                  <a:gd name="connsiteX11" fmla="*/ 19050 w 161925"/>
                  <a:gd name="connsiteY11" fmla="*/ 20003 h 142875"/>
                  <a:gd name="connsiteX12" fmla="*/ 150495 w 161925"/>
                  <a:gd name="connsiteY12" fmla="*/ 20003 h 142875"/>
                  <a:gd name="connsiteX13" fmla="*/ 150495 w 161925"/>
                  <a:gd name="connsiteY13" fmla="*/ 13430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1925" h="142875">
                    <a:moveTo>
                      <a:pt x="160020" y="0"/>
                    </a:moveTo>
                    <a:lnTo>
                      <a:pt x="9525" y="0"/>
                    </a:lnTo>
                    <a:cubicBezTo>
                      <a:pt x="3810" y="0"/>
                      <a:pt x="0" y="4763"/>
                      <a:pt x="0" y="9525"/>
                    </a:cubicBezTo>
                    <a:lnTo>
                      <a:pt x="0" y="142875"/>
                    </a:lnTo>
                    <a:cubicBezTo>
                      <a:pt x="0" y="148590"/>
                      <a:pt x="4763" y="152400"/>
                      <a:pt x="9525" y="152400"/>
                    </a:cubicBezTo>
                    <a:lnTo>
                      <a:pt x="160020" y="152400"/>
                    </a:lnTo>
                    <a:cubicBezTo>
                      <a:pt x="165735" y="152400"/>
                      <a:pt x="169545" y="147638"/>
                      <a:pt x="169545" y="142875"/>
                    </a:cubicBezTo>
                    <a:lnTo>
                      <a:pt x="169545" y="9525"/>
                    </a:lnTo>
                    <a:cubicBezTo>
                      <a:pt x="169545" y="4763"/>
                      <a:pt x="164783" y="0"/>
                      <a:pt x="160020" y="0"/>
                    </a:cubicBezTo>
                    <a:close/>
                    <a:moveTo>
                      <a:pt x="150495" y="134303"/>
                    </a:moveTo>
                    <a:lnTo>
                      <a:pt x="19050" y="134303"/>
                    </a:lnTo>
                    <a:lnTo>
                      <a:pt x="19050" y="20003"/>
                    </a:lnTo>
                    <a:lnTo>
                      <a:pt x="150495" y="20003"/>
                    </a:lnTo>
                    <a:lnTo>
                      <a:pt x="150495" y="134303"/>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34" name="Freeform: Shape 133">
                <a:extLst>
                  <a:ext uri="{FF2B5EF4-FFF2-40B4-BE49-F238E27FC236}">
                    <a16:creationId xmlns:a16="http://schemas.microsoft.com/office/drawing/2014/main" id="{765243B5-283C-8765-16D9-BA9CAE71DC65}"/>
                  </a:ext>
                </a:extLst>
              </p:cNvPr>
              <p:cNvSpPr/>
              <p:nvPr/>
            </p:nvSpPr>
            <p:spPr>
              <a:xfrm>
                <a:off x="4993924" y="4666842"/>
                <a:ext cx="190500" cy="19050"/>
              </a:xfrm>
              <a:custGeom>
                <a:avLst/>
                <a:gdLst>
                  <a:gd name="connsiteX0" fmla="*/ 9525 w 190500"/>
                  <a:gd name="connsiteY0" fmla="*/ 19050 h 19050"/>
                  <a:gd name="connsiteX1" fmla="*/ 189548 w 190500"/>
                  <a:gd name="connsiteY1" fmla="*/ 19050 h 19050"/>
                  <a:gd name="connsiteX2" fmla="*/ 199073 w 190500"/>
                  <a:gd name="connsiteY2" fmla="*/ 9525 h 19050"/>
                  <a:gd name="connsiteX3" fmla="*/ 189548 w 190500"/>
                  <a:gd name="connsiteY3" fmla="*/ 0 h 19050"/>
                  <a:gd name="connsiteX4" fmla="*/ 9525 w 190500"/>
                  <a:gd name="connsiteY4" fmla="*/ 0 h 19050"/>
                  <a:gd name="connsiteX5" fmla="*/ 0 w 190500"/>
                  <a:gd name="connsiteY5" fmla="*/ 9525 h 19050"/>
                  <a:gd name="connsiteX6" fmla="*/ 9525 w 190500"/>
                  <a:gd name="connsiteY6" fmla="*/ 1905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19050">
                    <a:moveTo>
                      <a:pt x="9525" y="19050"/>
                    </a:moveTo>
                    <a:lnTo>
                      <a:pt x="189548" y="19050"/>
                    </a:lnTo>
                    <a:cubicBezTo>
                      <a:pt x="195263" y="19050"/>
                      <a:pt x="199073" y="14288"/>
                      <a:pt x="199073" y="9525"/>
                    </a:cubicBezTo>
                    <a:cubicBezTo>
                      <a:pt x="199073" y="4763"/>
                      <a:pt x="194310" y="0"/>
                      <a:pt x="189548" y="0"/>
                    </a:cubicBezTo>
                    <a:lnTo>
                      <a:pt x="9525" y="0"/>
                    </a:lnTo>
                    <a:cubicBezTo>
                      <a:pt x="3810" y="0"/>
                      <a:pt x="0" y="4763"/>
                      <a:pt x="0" y="9525"/>
                    </a:cubicBezTo>
                    <a:cubicBezTo>
                      <a:pt x="0" y="14288"/>
                      <a:pt x="4762" y="19050"/>
                      <a:pt x="9525" y="1905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35" name="Freeform: Shape 134">
                <a:extLst>
                  <a:ext uri="{FF2B5EF4-FFF2-40B4-BE49-F238E27FC236}">
                    <a16:creationId xmlns:a16="http://schemas.microsoft.com/office/drawing/2014/main" id="{76E52B2C-4A51-3CEF-E11D-2BF491844B9F}"/>
                  </a:ext>
                </a:extLst>
              </p:cNvPr>
              <p:cNvSpPr/>
              <p:nvPr/>
            </p:nvSpPr>
            <p:spPr>
              <a:xfrm>
                <a:off x="4993924" y="4727802"/>
                <a:ext cx="190500" cy="19050"/>
              </a:xfrm>
              <a:custGeom>
                <a:avLst/>
                <a:gdLst>
                  <a:gd name="connsiteX0" fmla="*/ 9525 w 190500"/>
                  <a:gd name="connsiteY0" fmla="*/ 19050 h 19050"/>
                  <a:gd name="connsiteX1" fmla="*/ 189548 w 190500"/>
                  <a:gd name="connsiteY1" fmla="*/ 19050 h 19050"/>
                  <a:gd name="connsiteX2" fmla="*/ 199073 w 190500"/>
                  <a:gd name="connsiteY2" fmla="*/ 9525 h 19050"/>
                  <a:gd name="connsiteX3" fmla="*/ 189548 w 190500"/>
                  <a:gd name="connsiteY3" fmla="*/ 0 h 19050"/>
                  <a:gd name="connsiteX4" fmla="*/ 9525 w 190500"/>
                  <a:gd name="connsiteY4" fmla="*/ 0 h 19050"/>
                  <a:gd name="connsiteX5" fmla="*/ 0 w 190500"/>
                  <a:gd name="connsiteY5" fmla="*/ 9525 h 19050"/>
                  <a:gd name="connsiteX6" fmla="*/ 9525 w 190500"/>
                  <a:gd name="connsiteY6" fmla="*/ 1905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19050">
                    <a:moveTo>
                      <a:pt x="9525" y="19050"/>
                    </a:moveTo>
                    <a:lnTo>
                      <a:pt x="189548" y="19050"/>
                    </a:lnTo>
                    <a:cubicBezTo>
                      <a:pt x="195263" y="19050"/>
                      <a:pt x="199073" y="14288"/>
                      <a:pt x="199073" y="9525"/>
                    </a:cubicBezTo>
                    <a:cubicBezTo>
                      <a:pt x="199073" y="3810"/>
                      <a:pt x="194310" y="0"/>
                      <a:pt x="189548" y="0"/>
                    </a:cubicBezTo>
                    <a:lnTo>
                      <a:pt x="9525" y="0"/>
                    </a:lnTo>
                    <a:cubicBezTo>
                      <a:pt x="3810" y="0"/>
                      <a:pt x="0" y="4763"/>
                      <a:pt x="0" y="9525"/>
                    </a:cubicBezTo>
                    <a:cubicBezTo>
                      <a:pt x="0" y="15240"/>
                      <a:pt x="4762" y="19050"/>
                      <a:pt x="9525" y="1905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36" name="Freeform: Shape 135">
                <a:extLst>
                  <a:ext uri="{FF2B5EF4-FFF2-40B4-BE49-F238E27FC236}">
                    <a16:creationId xmlns:a16="http://schemas.microsoft.com/office/drawing/2014/main" id="{5F64CBBA-F881-D5A4-8651-31DE78EE672A}"/>
                  </a:ext>
                </a:extLst>
              </p:cNvPr>
              <p:cNvSpPr/>
              <p:nvPr/>
            </p:nvSpPr>
            <p:spPr>
              <a:xfrm>
                <a:off x="4993924" y="4789715"/>
                <a:ext cx="190500" cy="19050"/>
              </a:xfrm>
              <a:custGeom>
                <a:avLst/>
                <a:gdLst>
                  <a:gd name="connsiteX0" fmla="*/ 199073 w 190500"/>
                  <a:gd name="connsiteY0" fmla="*/ 9525 h 19050"/>
                  <a:gd name="connsiteX1" fmla="*/ 189548 w 190500"/>
                  <a:gd name="connsiteY1" fmla="*/ 0 h 19050"/>
                  <a:gd name="connsiteX2" fmla="*/ 9525 w 190500"/>
                  <a:gd name="connsiteY2" fmla="*/ 0 h 19050"/>
                  <a:gd name="connsiteX3" fmla="*/ 0 w 190500"/>
                  <a:gd name="connsiteY3" fmla="*/ 9525 h 19050"/>
                  <a:gd name="connsiteX4" fmla="*/ 9525 w 190500"/>
                  <a:gd name="connsiteY4" fmla="*/ 19050 h 19050"/>
                  <a:gd name="connsiteX5" fmla="*/ 189548 w 190500"/>
                  <a:gd name="connsiteY5" fmla="*/ 19050 h 19050"/>
                  <a:gd name="connsiteX6" fmla="*/ 199073 w 190500"/>
                  <a:gd name="connsiteY6" fmla="*/ 9525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19050">
                    <a:moveTo>
                      <a:pt x="199073" y="9525"/>
                    </a:moveTo>
                    <a:cubicBezTo>
                      <a:pt x="199073" y="3810"/>
                      <a:pt x="194310" y="0"/>
                      <a:pt x="189548" y="0"/>
                    </a:cubicBezTo>
                    <a:lnTo>
                      <a:pt x="9525" y="0"/>
                    </a:lnTo>
                    <a:cubicBezTo>
                      <a:pt x="3810" y="0"/>
                      <a:pt x="0" y="4763"/>
                      <a:pt x="0" y="9525"/>
                    </a:cubicBezTo>
                    <a:cubicBezTo>
                      <a:pt x="0" y="14288"/>
                      <a:pt x="4762" y="19050"/>
                      <a:pt x="9525" y="19050"/>
                    </a:cubicBezTo>
                    <a:lnTo>
                      <a:pt x="189548" y="19050"/>
                    </a:lnTo>
                    <a:cubicBezTo>
                      <a:pt x="195263" y="19050"/>
                      <a:pt x="199073" y="14288"/>
                      <a:pt x="199073" y="9525"/>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37" name="Freeform: Shape 136">
                <a:extLst>
                  <a:ext uri="{FF2B5EF4-FFF2-40B4-BE49-F238E27FC236}">
                    <a16:creationId xmlns:a16="http://schemas.microsoft.com/office/drawing/2014/main" id="{257911C3-6EED-EE00-78CD-600928ED65ED}"/>
                  </a:ext>
                </a:extLst>
              </p:cNvPr>
              <p:cNvSpPr/>
              <p:nvPr/>
            </p:nvSpPr>
            <p:spPr>
              <a:xfrm>
                <a:off x="5023451" y="4907825"/>
                <a:ext cx="342900" cy="19050"/>
              </a:xfrm>
              <a:custGeom>
                <a:avLst/>
                <a:gdLst>
                  <a:gd name="connsiteX0" fmla="*/ 334328 w 342900"/>
                  <a:gd name="connsiteY0" fmla="*/ 0 h 19050"/>
                  <a:gd name="connsiteX1" fmla="*/ 9525 w 342900"/>
                  <a:gd name="connsiteY1" fmla="*/ 0 h 19050"/>
                  <a:gd name="connsiteX2" fmla="*/ 0 w 342900"/>
                  <a:gd name="connsiteY2" fmla="*/ 9525 h 19050"/>
                  <a:gd name="connsiteX3" fmla="*/ 9525 w 342900"/>
                  <a:gd name="connsiteY3" fmla="*/ 19050 h 19050"/>
                  <a:gd name="connsiteX4" fmla="*/ 334328 w 342900"/>
                  <a:gd name="connsiteY4" fmla="*/ 19050 h 19050"/>
                  <a:gd name="connsiteX5" fmla="*/ 343853 w 342900"/>
                  <a:gd name="connsiteY5" fmla="*/ 9525 h 19050"/>
                  <a:gd name="connsiteX6" fmla="*/ 334328 w 342900"/>
                  <a:gd name="connsiteY6" fmla="*/ 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900" h="19050">
                    <a:moveTo>
                      <a:pt x="334328" y="0"/>
                    </a:moveTo>
                    <a:lnTo>
                      <a:pt x="9525" y="0"/>
                    </a:lnTo>
                    <a:cubicBezTo>
                      <a:pt x="3810" y="0"/>
                      <a:pt x="0" y="4763"/>
                      <a:pt x="0" y="9525"/>
                    </a:cubicBezTo>
                    <a:cubicBezTo>
                      <a:pt x="0" y="14288"/>
                      <a:pt x="4763" y="19050"/>
                      <a:pt x="9525" y="19050"/>
                    </a:cubicBezTo>
                    <a:lnTo>
                      <a:pt x="334328" y="19050"/>
                    </a:lnTo>
                    <a:cubicBezTo>
                      <a:pt x="340043" y="19050"/>
                      <a:pt x="343853" y="14288"/>
                      <a:pt x="343853" y="9525"/>
                    </a:cubicBezTo>
                    <a:cubicBezTo>
                      <a:pt x="343853" y="4763"/>
                      <a:pt x="340043" y="0"/>
                      <a:pt x="334328"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38" name="Freeform: Shape 137">
                <a:extLst>
                  <a:ext uri="{FF2B5EF4-FFF2-40B4-BE49-F238E27FC236}">
                    <a16:creationId xmlns:a16="http://schemas.microsoft.com/office/drawing/2014/main" id="{976FFB4B-01EC-5071-2714-0F089D518152}"/>
                  </a:ext>
                </a:extLst>
              </p:cNvPr>
              <p:cNvSpPr/>
              <p:nvPr/>
            </p:nvSpPr>
            <p:spPr>
              <a:xfrm>
                <a:off x="5023451" y="4995454"/>
                <a:ext cx="342900" cy="19050"/>
              </a:xfrm>
              <a:custGeom>
                <a:avLst/>
                <a:gdLst>
                  <a:gd name="connsiteX0" fmla="*/ 334328 w 342900"/>
                  <a:gd name="connsiteY0" fmla="*/ 0 h 19050"/>
                  <a:gd name="connsiteX1" fmla="*/ 9525 w 342900"/>
                  <a:gd name="connsiteY1" fmla="*/ 0 h 19050"/>
                  <a:gd name="connsiteX2" fmla="*/ 0 w 342900"/>
                  <a:gd name="connsiteY2" fmla="*/ 9525 h 19050"/>
                  <a:gd name="connsiteX3" fmla="*/ 9525 w 342900"/>
                  <a:gd name="connsiteY3" fmla="*/ 19050 h 19050"/>
                  <a:gd name="connsiteX4" fmla="*/ 334328 w 342900"/>
                  <a:gd name="connsiteY4" fmla="*/ 19050 h 19050"/>
                  <a:gd name="connsiteX5" fmla="*/ 343853 w 342900"/>
                  <a:gd name="connsiteY5" fmla="*/ 9525 h 19050"/>
                  <a:gd name="connsiteX6" fmla="*/ 334328 w 342900"/>
                  <a:gd name="connsiteY6" fmla="*/ 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900" h="19050">
                    <a:moveTo>
                      <a:pt x="334328" y="0"/>
                    </a:moveTo>
                    <a:lnTo>
                      <a:pt x="9525" y="0"/>
                    </a:lnTo>
                    <a:cubicBezTo>
                      <a:pt x="3810" y="0"/>
                      <a:pt x="0" y="4763"/>
                      <a:pt x="0" y="9525"/>
                    </a:cubicBezTo>
                    <a:cubicBezTo>
                      <a:pt x="0" y="14288"/>
                      <a:pt x="4763" y="19050"/>
                      <a:pt x="9525" y="19050"/>
                    </a:cubicBezTo>
                    <a:lnTo>
                      <a:pt x="334328" y="19050"/>
                    </a:lnTo>
                    <a:cubicBezTo>
                      <a:pt x="340043" y="19050"/>
                      <a:pt x="343853" y="14288"/>
                      <a:pt x="343853" y="9525"/>
                    </a:cubicBezTo>
                    <a:cubicBezTo>
                      <a:pt x="343853" y="4763"/>
                      <a:pt x="340043" y="0"/>
                      <a:pt x="334328"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39" name="Freeform: Shape 138">
                <a:extLst>
                  <a:ext uri="{FF2B5EF4-FFF2-40B4-BE49-F238E27FC236}">
                    <a16:creationId xmlns:a16="http://schemas.microsoft.com/office/drawing/2014/main" id="{F2DA71DA-36C6-BBD1-594D-B706E94E6D8A}"/>
                  </a:ext>
                </a:extLst>
              </p:cNvPr>
              <p:cNvSpPr/>
              <p:nvPr/>
            </p:nvSpPr>
            <p:spPr>
              <a:xfrm>
                <a:off x="5023451" y="5079275"/>
                <a:ext cx="342900" cy="19050"/>
              </a:xfrm>
              <a:custGeom>
                <a:avLst/>
                <a:gdLst>
                  <a:gd name="connsiteX0" fmla="*/ 334328 w 342900"/>
                  <a:gd name="connsiteY0" fmla="*/ 0 h 19050"/>
                  <a:gd name="connsiteX1" fmla="*/ 9525 w 342900"/>
                  <a:gd name="connsiteY1" fmla="*/ 0 h 19050"/>
                  <a:gd name="connsiteX2" fmla="*/ 0 w 342900"/>
                  <a:gd name="connsiteY2" fmla="*/ 9525 h 19050"/>
                  <a:gd name="connsiteX3" fmla="*/ 9525 w 342900"/>
                  <a:gd name="connsiteY3" fmla="*/ 19050 h 19050"/>
                  <a:gd name="connsiteX4" fmla="*/ 334328 w 342900"/>
                  <a:gd name="connsiteY4" fmla="*/ 19050 h 19050"/>
                  <a:gd name="connsiteX5" fmla="*/ 343853 w 342900"/>
                  <a:gd name="connsiteY5" fmla="*/ 9525 h 19050"/>
                  <a:gd name="connsiteX6" fmla="*/ 334328 w 342900"/>
                  <a:gd name="connsiteY6" fmla="*/ 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900" h="19050">
                    <a:moveTo>
                      <a:pt x="334328" y="0"/>
                    </a:moveTo>
                    <a:lnTo>
                      <a:pt x="9525" y="0"/>
                    </a:lnTo>
                    <a:cubicBezTo>
                      <a:pt x="3810" y="0"/>
                      <a:pt x="0" y="4763"/>
                      <a:pt x="0" y="9525"/>
                    </a:cubicBezTo>
                    <a:cubicBezTo>
                      <a:pt x="0" y="14288"/>
                      <a:pt x="4763" y="19050"/>
                      <a:pt x="9525" y="19050"/>
                    </a:cubicBezTo>
                    <a:lnTo>
                      <a:pt x="334328" y="19050"/>
                    </a:lnTo>
                    <a:cubicBezTo>
                      <a:pt x="340043" y="19050"/>
                      <a:pt x="343853" y="14288"/>
                      <a:pt x="343853" y="9525"/>
                    </a:cubicBezTo>
                    <a:cubicBezTo>
                      <a:pt x="343853" y="4763"/>
                      <a:pt x="340043" y="0"/>
                      <a:pt x="334328"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grpSp>
        <p:nvGrpSpPr>
          <p:cNvPr id="156" name="Group 155">
            <a:extLst>
              <a:ext uri="{FF2B5EF4-FFF2-40B4-BE49-F238E27FC236}">
                <a16:creationId xmlns:a16="http://schemas.microsoft.com/office/drawing/2014/main" id="{79748D9D-60B2-FB12-04EB-92864A2C8EB9}"/>
              </a:ext>
            </a:extLst>
          </p:cNvPr>
          <p:cNvGrpSpPr/>
          <p:nvPr/>
        </p:nvGrpSpPr>
        <p:grpSpPr>
          <a:xfrm>
            <a:off x="4193738" y="3833678"/>
            <a:ext cx="1753577" cy="470263"/>
            <a:chOff x="4193738" y="3833678"/>
            <a:chExt cx="1753577" cy="470263"/>
          </a:xfrm>
          <a:solidFill>
            <a:schemeClr val="accent4"/>
          </a:solidFill>
        </p:grpSpPr>
        <p:grpSp>
          <p:nvGrpSpPr>
            <p:cNvPr id="157" name="Graphic 200">
              <a:extLst>
                <a:ext uri="{FF2B5EF4-FFF2-40B4-BE49-F238E27FC236}">
                  <a16:creationId xmlns:a16="http://schemas.microsoft.com/office/drawing/2014/main" id="{4D1C37A1-77E4-7FFE-FAB4-6032B0905182}"/>
                </a:ext>
              </a:extLst>
            </p:cNvPr>
            <p:cNvGrpSpPr>
              <a:grpSpLocks noChangeAspect="1"/>
            </p:cNvGrpSpPr>
            <p:nvPr/>
          </p:nvGrpSpPr>
          <p:grpSpPr>
            <a:xfrm>
              <a:off x="4193738" y="3833678"/>
              <a:ext cx="365760" cy="470263"/>
              <a:chOff x="4958681" y="4594452"/>
              <a:chExt cx="466725" cy="600075"/>
            </a:xfrm>
            <a:grpFill/>
          </p:grpSpPr>
          <p:sp>
            <p:nvSpPr>
              <p:cNvPr id="176" name="Freeform: Shape 175">
                <a:extLst>
                  <a:ext uri="{FF2B5EF4-FFF2-40B4-BE49-F238E27FC236}">
                    <a16:creationId xmlns:a16="http://schemas.microsoft.com/office/drawing/2014/main" id="{FE93356C-6876-342C-E0D2-81253BA0EE5D}"/>
                  </a:ext>
                </a:extLst>
              </p:cNvPr>
              <p:cNvSpPr/>
              <p:nvPr/>
            </p:nvSpPr>
            <p:spPr>
              <a:xfrm>
                <a:off x="4958681" y="4594452"/>
                <a:ext cx="466725" cy="590550"/>
              </a:xfrm>
              <a:custGeom>
                <a:avLst/>
                <a:gdLst>
                  <a:gd name="connsiteX0" fmla="*/ 108585 w 466725"/>
                  <a:gd name="connsiteY0" fmla="*/ 596265 h 590550"/>
                  <a:gd name="connsiteX1" fmla="*/ 460058 w 466725"/>
                  <a:gd name="connsiteY1" fmla="*/ 596265 h 590550"/>
                  <a:gd name="connsiteX2" fmla="*/ 469583 w 466725"/>
                  <a:gd name="connsiteY2" fmla="*/ 586740 h 590550"/>
                  <a:gd name="connsiteX3" fmla="*/ 469583 w 466725"/>
                  <a:gd name="connsiteY3" fmla="*/ 108585 h 590550"/>
                  <a:gd name="connsiteX4" fmla="*/ 469583 w 466725"/>
                  <a:gd name="connsiteY4" fmla="*/ 89535 h 590550"/>
                  <a:gd name="connsiteX5" fmla="*/ 469583 w 466725"/>
                  <a:gd name="connsiteY5" fmla="*/ 9525 h 590550"/>
                  <a:gd name="connsiteX6" fmla="*/ 460058 w 466725"/>
                  <a:gd name="connsiteY6" fmla="*/ 0 h 590550"/>
                  <a:gd name="connsiteX7" fmla="*/ 9525 w 466725"/>
                  <a:gd name="connsiteY7" fmla="*/ 0 h 590550"/>
                  <a:gd name="connsiteX8" fmla="*/ 0 w 466725"/>
                  <a:gd name="connsiteY8" fmla="*/ 9525 h 590550"/>
                  <a:gd name="connsiteX9" fmla="*/ 0 w 466725"/>
                  <a:gd name="connsiteY9" fmla="*/ 586740 h 590550"/>
                  <a:gd name="connsiteX10" fmla="*/ 9525 w 466725"/>
                  <a:gd name="connsiteY10" fmla="*/ 596265 h 590550"/>
                  <a:gd name="connsiteX11" fmla="*/ 89535 w 466725"/>
                  <a:gd name="connsiteY11" fmla="*/ 596265 h 590550"/>
                  <a:gd name="connsiteX12" fmla="*/ 108585 w 466725"/>
                  <a:gd name="connsiteY12" fmla="*/ 596265 h 590550"/>
                  <a:gd name="connsiteX13" fmla="*/ 19050 w 466725"/>
                  <a:gd name="connsiteY13" fmla="*/ 577215 h 590550"/>
                  <a:gd name="connsiteX14" fmla="*/ 19050 w 466725"/>
                  <a:gd name="connsiteY14" fmla="*/ 19050 h 590550"/>
                  <a:gd name="connsiteX15" fmla="*/ 450533 w 466725"/>
                  <a:gd name="connsiteY15" fmla="*/ 19050 h 590550"/>
                  <a:gd name="connsiteX16" fmla="*/ 450533 w 466725"/>
                  <a:gd name="connsiteY16" fmla="*/ 577215 h 590550"/>
                  <a:gd name="connsiteX17" fmla="*/ 19050 w 466725"/>
                  <a:gd name="connsiteY17" fmla="*/ 577215 h 590550"/>
                  <a:gd name="connsiteX18" fmla="*/ 19050 w 466725"/>
                  <a:gd name="connsiteY18" fmla="*/ 577215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6725" h="590550">
                    <a:moveTo>
                      <a:pt x="108585" y="596265"/>
                    </a:moveTo>
                    <a:lnTo>
                      <a:pt x="460058" y="596265"/>
                    </a:lnTo>
                    <a:cubicBezTo>
                      <a:pt x="465773" y="596265"/>
                      <a:pt x="469583" y="591503"/>
                      <a:pt x="469583" y="586740"/>
                    </a:cubicBezTo>
                    <a:lnTo>
                      <a:pt x="469583" y="108585"/>
                    </a:lnTo>
                    <a:lnTo>
                      <a:pt x="469583" y="89535"/>
                    </a:lnTo>
                    <a:lnTo>
                      <a:pt x="469583" y="9525"/>
                    </a:lnTo>
                    <a:cubicBezTo>
                      <a:pt x="469583" y="3810"/>
                      <a:pt x="464820" y="0"/>
                      <a:pt x="460058" y="0"/>
                    </a:cubicBezTo>
                    <a:lnTo>
                      <a:pt x="9525" y="0"/>
                    </a:lnTo>
                    <a:cubicBezTo>
                      <a:pt x="4763" y="0"/>
                      <a:pt x="0" y="4763"/>
                      <a:pt x="0" y="9525"/>
                    </a:cubicBezTo>
                    <a:lnTo>
                      <a:pt x="0" y="586740"/>
                    </a:lnTo>
                    <a:cubicBezTo>
                      <a:pt x="0" y="592455"/>
                      <a:pt x="4763" y="596265"/>
                      <a:pt x="9525" y="596265"/>
                    </a:cubicBezTo>
                    <a:lnTo>
                      <a:pt x="89535" y="596265"/>
                    </a:lnTo>
                    <a:lnTo>
                      <a:pt x="108585" y="596265"/>
                    </a:lnTo>
                    <a:close/>
                    <a:moveTo>
                      <a:pt x="19050" y="577215"/>
                    </a:moveTo>
                    <a:lnTo>
                      <a:pt x="19050" y="19050"/>
                    </a:lnTo>
                    <a:lnTo>
                      <a:pt x="450533" y="19050"/>
                    </a:lnTo>
                    <a:lnTo>
                      <a:pt x="450533" y="577215"/>
                    </a:lnTo>
                    <a:lnTo>
                      <a:pt x="19050" y="577215"/>
                    </a:lnTo>
                    <a:lnTo>
                      <a:pt x="19050" y="577215"/>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77" name="Freeform: Shape 176">
                <a:extLst>
                  <a:ext uri="{FF2B5EF4-FFF2-40B4-BE49-F238E27FC236}">
                    <a16:creationId xmlns:a16="http://schemas.microsoft.com/office/drawing/2014/main" id="{5CC72600-123C-72F3-CDE9-34A53C10B9BE}"/>
                  </a:ext>
                </a:extLst>
              </p:cNvPr>
              <p:cNvSpPr/>
              <p:nvPr/>
            </p:nvSpPr>
            <p:spPr>
              <a:xfrm>
                <a:off x="5214903" y="4655412"/>
                <a:ext cx="161925" cy="142875"/>
              </a:xfrm>
              <a:custGeom>
                <a:avLst/>
                <a:gdLst>
                  <a:gd name="connsiteX0" fmla="*/ 160020 w 161925"/>
                  <a:gd name="connsiteY0" fmla="*/ 0 h 142875"/>
                  <a:gd name="connsiteX1" fmla="*/ 9525 w 161925"/>
                  <a:gd name="connsiteY1" fmla="*/ 0 h 142875"/>
                  <a:gd name="connsiteX2" fmla="*/ 0 w 161925"/>
                  <a:gd name="connsiteY2" fmla="*/ 9525 h 142875"/>
                  <a:gd name="connsiteX3" fmla="*/ 0 w 161925"/>
                  <a:gd name="connsiteY3" fmla="*/ 142875 h 142875"/>
                  <a:gd name="connsiteX4" fmla="*/ 9525 w 161925"/>
                  <a:gd name="connsiteY4" fmla="*/ 152400 h 142875"/>
                  <a:gd name="connsiteX5" fmla="*/ 160020 w 161925"/>
                  <a:gd name="connsiteY5" fmla="*/ 152400 h 142875"/>
                  <a:gd name="connsiteX6" fmla="*/ 169545 w 161925"/>
                  <a:gd name="connsiteY6" fmla="*/ 142875 h 142875"/>
                  <a:gd name="connsiteX7" fmla="*/ 169545 w 161925"/>
                  <a:gd name="connsiteY7" fmla="*/ 9525 h 142875"/>
                  <a:gd name="connsiteX8" fmla="*/ 160020 w 161925"/>
                  <a:gd name="connsiteY8" fmla="*/ 0 h 142875"/>
                  <a:gd name="connsiteX9" fmla="*/ 150495 w 161925"/>
                  <a:gd name="connsiteY9" fmla="*/ 134303 h 142875"/>
                  <a:gd name="connsiteX10" fmla="*/ 19050 w 161925"/>
                  <a:gd name="connsiteY10" fmla="*/ 134303 h 142875"/>
                  <a:gd name="connsiteX11" fmla="*/ 19050 w 161925"/>
                  <a:gd name="connsiteY11" fmla="*/ 20003 h 142875"/>
                  <a:gd name="connsiteX12" fmla="*/ 150495 w 161925"/>
                  <a:gd name="connsiteY12" fmla="*/ 20003 h 142875"/>
                  <a:gd name="connsiteX13" fmla="*/ 150495 w 161925"/>
                  <a:gd name="connsiteY13" fmla="*/ 13430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1925" h="142875">
                    <a:moveTo>
                      <a:pt x="160020" y="0"/>
                    </a:moveTo>
                    <a:lnTo>
                      <a:pt x="9525" y="0"/>
                    </a:lnTo>
                    <a:cubicBezTo>
                      <a:pt x="3810" y="0"/>
                      <a:pt x="0" y="4763"/>
                      <a:pt x="0" y="9525"/>
                    </a:cubicBezTo>
                    <a:lnTo>
                      <a:pt x="0" y="142875"/>
                    </a:lnTo>
                    <a:cubicBezTo>
                      <a:pt x="0" y="148590"/>
                      <a:pt x="4763" y="152400"/>
                      <a:pt x="9525" y="152400"/>
                    </a:cubicBezTo>
                    <a:lnTo>
                      <a:pt x="160020" y="152400"/>
                    </a:lnTo>
                    <a:cubicBezTo>
                      <a:pt x="165735" y="152400"/>
                      <a:pt x="169545" y="147638"/>
                      <a:pt x="169545" y="142875"/>
                    </a:cubicBezTo>
                    <a:lnTo>
                      <a:pt x="169545" y="9525"/>
                    </a:lnTo>
                    <a:cubicBezTo>
                      <a:pt x="169545" y="4763"/>
                      <a:pt x="164783" y="0"/>
                      <a:pt x="160020" y="0"/>
                    </a:cubicBezTo>
                    <a:close/>
                    <a:moveTo>
                      <a:pt x="150495" y="134303"/>
                    </a:moveTo>
                    <a:lnTo>
                      <a:pt x="19050" y="134303"/>
                    </a:lnTo>
                    <a:lnTo>
                      <a:pt x="19050" y="20003"/>
                    </a:lnTo>
                    <a:lnTo>
                      <a:pt x="150495" y="20003"/>
                    </a:lnTo>
                    <a:lnTo>
                      <a:pt x="150495" y="134303"/>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78" name="Freeform: Shape 177">
                <a:extLst>
                  <a:ext uri="{FF2B5EF4-FFF2-40B4-BE49-F238E27FC236}">
                    <a16:creationId xmlns:a16="http://schemas.microsoft.com/office/drawing/2014/main" id="{9E9AB6A2-6138-369B-3E72-8511A7F0F2B0}"/>
                  </a:ext>
                </a:extLst>
              </p:cNvPr>
              <p:cNvSpPr/>
              <p:nvPr/>
            </p:nvSpPr>
            <p:spPr>
              <a:xfrm>
                <a:off x="4993924" y="4666842"/>
                <a:ext cx="190500" cy="19050"/>
              </a:xfrm>
              <a:custGeom>
                <a:avLst/>
                <a:gdLst>
                  <a:gd name="connsiteX0" fmla="*/ 9525 w 190500"/>
                  <a:gd name="connsiteY0" fmla="*/ 19050 h 19050"/>
                  <a:gd name="connsiteX1" fmla="*/ 189548 w 190500"/>
                  <a:gd name="connsiteY1" fmla="*/ 19050 h 19050"/>
                  <a:gd name="connsiteX2" fmla="*/ 199073 w 190500"/>
                  <a:gd name="connsiteY2" fmla="*/ 9525 h 19050"/>
                  <a:gd name="connsiteX3" fmla="*/ 189548 w 190500"/>
                  <a:gd name="connsiteY3" fmla="*/ 0 h 19050"/>
                  <a:gd name="connsiteX4" fmla="*/ 9525 w 190500"/>
                  <a:gd name="connsiteY4" fmla="*/ 0 h 19050"/>
                  <a:gd name="connsiteX5" fmla="*/ 0 w 190500"/>
                  <a:gd name="connsiteY5" fmla="*/ 9525 h 19050"/>
                  <a:gd name="connsiteX6" fmla="*/ 9525 w 190500"/>
                  <a:gd name="connsiteY6" fmla="*/ 1905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19050">
                    <a:moveTo>
                      <a:pt x="9525" y="19050"/>
                    </a:moveTo>
                    <a:lnTo>
                      <a:pt x="189548" y="19050"/>
                    </a:lnTo>
                    <a:cubicBezTo>
                      <a:pt x="195263" y="19050"/>
                      <a:pt x="199073" y="14288"/>
                      <a:pt x="199073" y="9525"/>
                    </a:cubicBezTo>
                    <a:cubicBezTo>
                      <a:pt x="199073" y="4763"/>
                      <a:pt x="194310" y="0"/>
                      <a:pt x="189548" y="0"/>
                    </a:cubicBezTo>
                    <a:lnTo>
                      <a:pt x="9525" y="0"/>
                    </a:lnTo>
                    <a:cubicBezTo>
                      <a:pt x="3810" y="0"/>
                      <a:pt x="0" y="4763"/>
                      <a:pt x="0" y="9525"/>
                    </a:cubicBezTo>
                    <a:cubicBezTo>
                      <a:pt x="0" y="14288"/>
                      <a:pt x="4762" y="19050"/>
                      <a:pt x="9525" y="1905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79" name="Freeform: Shape 178">
                <a:extLst>
                  <a:ext uri="{FF2B5EF4-FFF2-40B4-BE49-F238E27FC236}">
                    <a16:creationId xmlns:a16="http://schemas.microsoft.com/office/drawing/2014/main" id="{5A1BA71B-53CD-F9C1-FF47-4DF2EABEEAE7}"/>
                  </a:ext>
                </a:extLst>
              </p:cNvPr>
              <p:cNvSpPr/>
              <p:nvPr/>
            </p:nvSpPr>
            <p:spPr>
              <a:xfrm>
                <a:off x="4993924" y="4727802"/>
                <a:ext cx="190500" cy="19050"/>
              </a:xfrm>
              <a:custGeom>
                <a:avLst/>
                <a:gdLst>
                  <a:gd name="connsiteX0" fmla="*/ 9525 w 190500"/>
                  <a:gd name="connsiteY0" fmla="*/ 19050 h 19050"/>
                  <a:gd name="connsiteX1" fmla="*/ 189548 w 190500"/>
                  <a:gd name="connsiteY1" fmla="*/ 19050 h 19050"/>
                  <a:gd name="connsiteX2" fmla="*/ 199073 w 190500"/>
                  <a:gd name="connsiteY2" fmla="*/ 9525 h 19050"/>
                  <a:gd name="connsiteX3" fmla="*/ 189548 w 190500"/>
                  <a:gd name="connsiteY3" fmla="*/ 0 h 19050"/>
                  <a:gd name="connsiteX4" fmla="*/ 9525 w 190500"/>
                  <a:gd name="connsiteY4" fmla="*/ 0 h 19050"/>
                  <a:gd name="connsiteX5" fmla="*/ 0 w 190500"/>
                  <a:gd name="connsiteY5" fmla="*/ 9525 h 19050"/>
                  <a:gd name="connsiteX6" fmla="*/ 9525 w 190500"/>
                  <a:gd name="connsiteY6" fmla="*/ 1905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19050">
                    <a:moveTo>
                      <a:pt x="9525" y="19050"/>
                    </a:moveTo>
                    <a:lnTo>
                      <a:pt x="189548" y="19050"/>
                    </a:lnTo>
                    <a:cubicBezTo>
                      <a:pt x="195263" y="19050"/>
                      <a:pt x="199073" y="14288"/>
                      <a:pt x="199073" y="9525"/>
                    </a:cubicBezTo>
                    <a:cubicBezTo>
                      <a:pt x="199073" y="3810"/>
                      <a:pt x="194310" y="0"/>
                      <a:pt x="189548" y="0"/>
                    </a:cubicBezTo>
                    <a:lnTo>
                      <a:pt x="9525" y="0"/>
                    </a:lnTo>
                    <a:cubicBezTo>
                      <a:pt x="3810" y="0"/>
                      <a:pt x="0" y="4763"/>
                      <a:pt x="0" y="9525"/>
                    </a:cubicBezTo>
                    <a:cubicBezTo>
                      <a:pt x="0" y="15240"/>
                      <a:pt x="4762" y="19050"/>
                      <a:pt x="9525" y="1905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80" name="Freeform: Shape 179">
                <a:extLst>
                  <a:ext uri="{FF2B5EF4-FFF2-40B4-BE49-F238E27FC236}">
                    <a16:creationId xmlns:a16="http://schemas.microsoft.com/office/drawing/2014/main" id="{D7E9B945-0D79-5128-8312-536247912D8F}"/>
                  </a:ext>
                </a:extLst>
              </p:cNvPr>
              <p:cNvSpPr/>
              <p:nvPr/>
            </p:nvSpPr>
            <p:spPr>
              <a:xfrm>
                <a:off x="4993924" y="4789715"/>
                <a:ext cx="190500" cy="19050"/>
              </a:xfrm>
              <a:custGeom>
                <a:avLst/>
                <a:gdLst>
                  <a:gd name="connsiteX0" fmla="*/ 199073 w 190500"/>
                  <a:gd name="connsiteY0" fmla="*/ 9525 h 19050"/>
                  <a:gd name="connsiteX1" fmla="*/ 189548 w 190500"/>
                  <a:gd name="connsiteY1" fmla="*/ 0 h 19050"/>
                  <a:gd name="connsiteX2" fmla="*/ 9525 w 190500"/>
                  <a:gd name="connsiteY2" fmla="*/ 0 h 19050"/>
                  <a:gd name="connsiteX3" fmla="*/ 0 w 190500"/>
                  <a:gd name="connsiteY3" fmla="*/ 9525 h 19050"/>
                  <a:gd name="connsiteX4" fmla="*/ 9525 w 190500"/>
                  <a:gd name="connsiteY4" fmla="*/ 19050 h 19050"/>
                  <a:gd name="connsiteX5" fmla="*/ 189548 w 190500"/>
                  <a:gd name="connsiteY5" fmla="*/ 19050 h 19050"/>
                  <a:gd name="connsiteX6" fmla="*/ 199073 w 190500"/>
                  <a:gd name="connsiteY6" fmla="*/ 9525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19050">
                    <a:moveTo>
                      <a:pt x="199073" y="9525"/>
                    </a:moveTo>
                    <a:cubicBezTo>
                      <a:pt x="199073" y="3810"/>
                      <a:pt x="194310" y="0"/>
                      <a:pt x="189548" y="0"/>
                    </a:cubicBezTo>
                    <a:lnTo>
                      <a:pt x="9525" y="0"/>
                    </a:lnTo>
                    <a:cubicBezTo>
                      <a:pt x="3810" y="0"/>
                      <a:pt x="0" y="4763"/>
                      <a:pt x="0" y="9525"/>
                    </a:cubicBezTo>
                    <a:cubicBezTo>
                      <a:pt x="0" y="14288"/>
                      <a:pt x="4762" y="19050"/>
                      <a:pt x="9525" y="19050"/>
                    </a:cubicBezTo>
                    <a:lnTo>
                      <a:pt x="189548" y="19050"/>
                    </a:lnTo>
                    <a:cubicBezTo>
                      <a:pt x="195263" y="19050"/>
                      <a:pt x="199073" y="14288"/>
                      <a:pt x="199073" y="9525"/>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81" name="Freeform: Shape 180">
                <a:extLst>
                  <a:ext uri="{FF2B5EF4-FFF2-40B4-BE49-F238E27FC236}">
                    <a16:creationId xmlns:a16="http://schemas.microsoft.com/office/drawing/2014/main" id="{F3F92F38-AEB9-8594-0820-7CA01F4B6CC1}"/>
                  </a:ext>
                </a:extLst>
              </p:cNvPr>
              <p:cNvSpPr/>
              <p:nvPr/>
            </p:nvSpPr>
            <p:spPr>
              <a:xfrm>
                <a:off x="5023451" y="4907825"/>
                <a:ext cx="342900" cy="19050"/>
              </a:xfrm>
              <a:custGeom>
                <a:avLst/>
                <a:gdLst>
                  <a:gd name="connsiteX0" fmla="*/ 334328 w 342900"/>
                  <a:gd name="connsiteY0" fmla="*/ 0 h 19050"/>
                  <a:gd name="connsiteX1" fmla="*/ 9525 w 342900"/>
                  <a:gd name="connsiteY1" fmla="*/ 0 h 19050"/>
                  <a:gd name="connsiteX2" fmla="*/ 0 w 342900"/>
                  <a:gd name="connsiteY2" fmla="*/ 9525 h 19050"/>
                  <a:gd name="connsiteX3" fmla="*/ 9525 w 342900"/>
                  <a:gd name="connsiteY3" fmla="*/ 19050 h 19050"/>
                  <a:gd name="connsiteX4" fmla="*/ 334328 w 342900"/>
                  <a:gd name="connsiteY4" fmla="*/ 19050 h 19050"/>
                  <a:gd name="connsiteX5" fmla="*/ 343853 w 342900"/>
                  <a:gd name="connsiteY5" fmla="*/ 9525 h 19050"/>
                  <a:gd name="connsiteX6" fmla="*/ 334328 w 342900"/>
                  <a:gd name="connsiteY6" fmla="*/ 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900" h="19050">
                    <a:moveTo>
                      <a:pt x="334328" y="0"/>
                    </a:moveTo>
                    <a:lnTo>
                      <a:pt x="9525" y="0"/>
                    </a:lnTo>
                    <a:cubicBezTo>
                      <a:pt x="3810" y="0"/>
                      <a:pt x="0" y="4763"/>
                      <a:pt x="0" y="9525"/>
                    </a:cubicBezTo>
                    <a:cubicBezTo>
                      <a:pt x="0" y="14288"/>
                      <a:pt x="4763" y="19050"/>
                      <a:pt x="9525" y="19050"/>
                    </a:cubicBezTo>
                    <a:lnTo>
                      <a:pt x="334328" y="19050"/>
                    </a:lnTo>
                    <a:cubicBezTo>
                      <a:pt x="340043" y="19050"/>
                      <a:pt x="343853" y="14288"/>
                      <a:pt x="343853" y="9525"/>
                    </a:cubicBezTo>
                    <a:cubicBezTo>
                      <a:pt x="343853" y="4763"/>
                      <a:pt x="340043" y="0"/>
                      <a:pt x="334328"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82" name="Freeform: Shape 181">
                <a:extLst>
                  <a:ext uri="{FF2B5EF4-FFF2-40B4-BE49-F238E27FC236}">
                    <a16:creationId xmlns:a16="http://schemas.microsoft.com/office/drawing/2014/main" id="{78A2E0D7-742C-CDF8-00C6-1F9E0391FCD9}"/>
                  </a:ext>
                </a:extLst>
              </p:cNvPr>
              <p:cNvSpPr/>
              <p:nvPr/>
            </p:nvSpPr>
            <p:spPr>
              <a:xfrm>
                <a:off x="5023451" y="4995454"/>
                <a:ext cx="342900" cy="19050"/>
              </a:xfrm>
              <a:custGeom>
                <a:avLst/>
                <a:gdLst>
                  <a:gd name="connsiteX0" fmla="*/ 334328 w 342900"/>
                  <a:gd name="connsiteY0" fmla="*/ 0 h 19050"/>
                  <a:gd name="connsiteX1" fmla="*/ 9525 w 342900"/>
                  <a:gd name="connsiteY1" fmla="*/ 0 h 19050"/>
                  <a:gd name="connsiteX2" fmla="*/ 0 w 342900"/>
                  <a:gd name="connsiteY2" fmla="*/ 9525 h 19050"/>
                  <a:gd name="connsiteX3" fmla="*/ 9525 w 342900"/>
                  <a:gd name="connsiteY3" fmla="*/ 19050 h 19050"/>
                  <a:gd name="connsiteX4" fmla="*/ 334328 w 342900"/>
                  <a:gd name="connsiteY4" fmla="*/ 19050 h 19050"/>
                  <a:gd name="connsiteX5" fmla="*/ 343853 w 342900"/>
                  <a:gd name="connsiteY5" fmla="*/ 9525 h 19050"/>
                  <a:gd name="connsiteX6" fmla="*/ 334328 w 342900"/>
                  <a:gd name="connsiteY6" fmla="*/ 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900" h="19050">
                    <a:moveTo>
                      <a:pt x="334328" y="0"/>
                    </a:moveTo>
                    <a:lnTo>
                      <a:pt x="9525" y="0"/>
                    </a:lnTo>
                    <a:cubicBezTo>
                      <a:pt x="3810" y="0"/>
                      <a:pt x="0" y="4763"/>
                      <a:pt x="0" y="9525"/>
                    </a:cubicBezTo>
                    <a:cubicBezTo>
                      <a:pt x="0" y="14288"/>
                      <a:pt x="4763" y="19050"/>
                      <a:pt x="9525" y="19050"/>
                    </a:cubicBezTo>
                    <a:lnTo>
                      <a:pt x="334328" y="19050"/>
                    </a:lnTo>
                    <a:cubicBezTo>
                      <a:pt x="340043" y="19050"/>
                      <a:pt x="343853" y="14288"/>
                      <a:pt x="343853" y="9525"/>
                    </a:cubicBezTo>
                    <a:cubicBezTo>
                      <a:pt x="343853" y="4763"/>
                      <a:pt x="340043" y="0"/>
                      <a:pt x="334328"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83" name="Freeform: Shape 182">
                <a:extLst>
                  <a:ext uri="{FF2B5EF4-FFF2-40B4-BE49-F238E27FC236}">
                    <a16:creationId xmlns:a16="http://schemas.microsoft.com/office/drawing/2014/main" id="{60CA02CA-6606-9FFD-960E-B2FC059D2A4A}"/>
                  </a:ext>
                </a:extLst>
              </p:cNvPr>
              <p:cNvSpPr/>
              <p:nvPr/>
            </p:nvSpPr>
            <p:spPr>
              <a:xfrm>
                <a:off x="5023451" y="5079275"/>
                <a:ext cx="342900" cy="19050"/>
              </a:xfrm>
              <a:custGeom>
                <a:avLst/>
                <a:gdLst>
                  <a:gd name="connsiteX0" fmla="*/ 334328 w 342900"/>
                  <a:gd name="connsiteY0" fmla="*/ 0 h 19050"/>
                  <a:gd name="connsiteX1" fmla="*/ 9525 w 342900"/>
                  <a:gd name="connsiteY1" fmla="*/ 0 h 19050"/>
                  <a:gd name="connsiteX2" fmla="*/ 0 w 342900"/>
                  <a:gd name="connsiteY2" fmla="*/ 9525 h 19050"/>
                  <a:gd name="connsiteX3" fmla="*/ 9525 w 342900"/>
                  <a:gd name="connsiteY3" fmla="*/ 19050 h 19050"/>
                  <a:gd name="connsiteX4" fmla="*/ 334328 w 342900"/>
                  <a:gd name="connsiteY4" fmla="*/ 19050 h 19050"/>
                  <a:gd name="connsiteX5" fmla="*/ 343853 w 342900"/>
                  <a:gd name="connsiteY5" fmla="*/ 9525 h 19050"/>
                  <a:gd name="connsiteX6" fmla="*/ 334328 w 342900"/>
                  <a:gd name="connsiteY6" fmla="*/ 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900" h="19050">
                    <a:moveTo>
                      <a:pt x="334328" y="0"/>
                    </a:moveTo>
                    <a:lnTo>
                      <a:pt x="9525" y="0"/>
                    </a:lnTo>
                    <a:cubicBezTo>
                      <a:pt x="3810" y="0"/>
                      <a:pt x="0" y="4763"/>
                      <a:pt x="0" y="9525"/>
                    </a:cubicBezTo>
                    <a:cubicBezTo>
                      <a:pt x="0" y="14288"/>
                      <a:pt x="4763" y="19050"/>
                      <a:pt x="9525" y="19050"/>
                    </a:cubicBezTo>
                    <a:lnTo>
                      <a:pt x="334328" y="19050"/>
                    </a:lnTo>
                    <a:cubicBezTo>
                      <a:pt x="340043" y="19050"/>
                      <a:pt x="343853" y="14288"/>
                      <a:pt x="343853" y="9525"/>
                    </a:cubicBezTo>
                    <a:cubicBezTo>
                      <a:pt x="343853" y="4763"/>
                      <a:pt x="340043" y="0"/>
                      <a:pt x="334328"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158" name="Graphic 200">
              <a:extLst>
                <a:ext uri="{FF2B5EF4-FFF2-40B4-BE49-F238E27FC236}">
                  <a16:creationId xmlns:a16="http://schemas.microsoft.com/office/drawing/2014/main" id="{6906BAA4-7CFA-B9FE-C1A7-EF8FC5D4E63E}"/>
                </a:ext>
              </a:extLst>
            </p:cNvPr>
            <p:cNvGrpSpPr>
              <a:grpSpLocks noChangeAspect="1"/>
            </p:cNvGrpSpPr>
            <p:nvPr/>
          </p:nvGrpSpPr>
          <p:grpSpPr>
            <a:xfrm>
              <a:off x="4880823" y="3833678"/>
              <a:ext cx="365760" cy="470263"/>
              <a:chOff x="4958681" y="4594452"/>
              <a:chExt cx="466725" cy="600075"/>
            </a:xfrm>
            <a:grpFill/>
          </p:grpSpPr>
          <p:sp>
            <p:nvSpPr>
              <p:cNvPr id="168" name="Freeform: Shape 167">
                <a:extLst>
                  <a:ext uri="{FF2B5EF4-FFF2-40B4-BE49-F238E27FC236}">
                    <a16:creationId xmlns:a16="http://schemas.microsoft.com/office/drawing/2014/main" id="{AEB5DBF3-2DF4-80CD-D988-5D6A51D93234}"/>
                  </a:ext>
                </a:extLst>
              </p:cNvPr>
              <p:cNvSpPr/>
              <p:nvPr/>
            </p:nvSpPr>
            <p:spPr>
              <a:xfrm>
                <a:off x="4958681" y="4594452"/>
                <a:ext cx="466725" cy="590550"/>
              </a:xfrm>
              <a:custGeom>
                <a:avLst/>
                <a:gdLst>
                  <a:gd name="connsiteX0" fmla="*/ 108585 w 466725"/>
                  <a:gd name="connsiteY0" fmla="*/ 596265 h 590550"/>
                  <a:gd name="connsiteX1" fmla="*/ 460058 w 466725"/>
                  <a:gd name="connsiteY1" fmla="*/ 596265 h 590550"/>
                  <a:gd name="connsiteX2" fmla="*/ 469583 w 466725"/>
                  <a:gd name="connsiteY2" fmla="*/ 586740 h 590550"/>
                  <a:gd name="connsiteX3" fmla="*/ 469583 w 466725"/>
                  <a:gd name="connsiteY3" fmla="*/ 108585 h 590550"/>
                  <a:gd name="connsiteX4" fmla="*/ 469583 w 466725"/>
                  <a:gd name="connsiteY4" fmla="*/ 89535 h 590550"/>
                  <a:gd name="connsiteX5" fmla="*/ 469583 w 466725"/>
                  <a:gd name="connsiteY5" fmla="*/ 9525 h 590550"/>
                  <a:gd name="connsiteX6" fmla="*/ 460058 w 466725"/>
                  <a:gd name="connsiteY6" fmla="*/ 0 h 590550"/>
                  <a:gd name="connsiteX7" fmla="*/ 9525 w 466725"/>
                  <a:gd name="connsiteY7" fmla="*/ 0 h 590550"/>
                  <a:gd name="connsiteX8" fmla="*/ 0 w 466725"/>
                  <a:gd name="connsiteY8" fmla="*/ 9525 h 590550"/>
                  <a:gd name="connsiteX9" fmla="*/ 0 w 466725"/>
                  <a:gd name="connsiteY9" fmla="*/ 586740 h 590550"/>
                  <a:gd name="connsiteX10" fmla="*/ 9525 w 466725"/>
                  <a:gd name="connsiteY10" fmla="*/ 596265 h 590550"/>
                  <a:gd name="connsiteX11" fmla="*/ 89535 w 466725"/>
                  <a:gd name="connsiteY11" fmla="*/ 596265 h 590550"/>
                  <a:gd name="connsiteX12" fmla="*/ 108585 w 466725"/>
                  <a:gd name="connsiteY12" fmla="*/ 596265 h 590550"/>
                  <a:gd name="connsiteX13" fmla="*/ 19050 w 466725"/>
                  <a:gd name="connsiteY13" fmla="*/ 577215 h 590550"/>
                  <a:gd name="connsiteX14" fmla="*/ 19050 w 466725"/>
                  <a:gd name="connsiteY14" fmla="*/ 19050 h 590550"/>
                  <a:gd name="connsiteX15" fmla="*/ 450533 w 466725"/>
                  <a:gd name="connsiteY15" fmla="*/ 19050 h 590550"/>
                  <a:gd name="connsiteX16" fmla="*/ 450533 w 466725"/>
                  <a:gd name="connsiteY16" fmla="*/ 577215 h 590550"/>
                  <a:gd name="connsiteX17" fmla="*/ 19050 w 466725"/>
                  <a:gd name="connsiteY17" fmla="*/ 577215 h 590550"/>
                  <a:gd name="connsiteX18" fmla="*/ 19050 w 466725"/>
                  <a:gd name="connsiteY18" fmla="*/ 577215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6725" h="590550">
                    <a:moveTo>
                      <a:pt x="108585" y="596265"/>
                    </a:moveTo>
                    <a:lnTo>
                      <a:pt x="460058" y="596265"/>
                    </a:lnTo>
                    <a:cubicBezTo>
                      <a:pt x="465773" y="596265"/>
                      <a:pt x="469583" y="591503"/>
                      <a:pt x="469583" y="586740"/>
                    </a:cubicBezTo>
                    <a:lnTo>
                      <a:pt x="469583" y="108585"/>
                    </a:lnTo>
                    <a:lnTo>
                      <a:pt x="469583" y="89535"/>
                    </a:lnTo>
                    <a:lnTo>
                      <a:pt x="469583" y="9525"/>
                    </a:lnTo>
                    <a:cubicBezTo>
                      <a:pt x="469583" y="3810"/>
                      <a:pt x="464820" y="0"/>
                      <a:pt x="460058" y="0"/>
                    </a:cubicBezTo>
                    <a:lnTo>
                      <a:pt x="9525" y="0"/>
                    </a:lnTo>
                    <a:cubicBezTo>
                      <a:pt x="4763" y="0"/>
                      <a:pt x="0" y="4763"/>
                      <a:pt x="0" y="9525"/>
                    </a:cubicBezTo>
                    <a:lnTo>
                      <a:pt x="0" y="586740"/>
                    </a:lnTo>
                    <a:cubicBezTo>
                      <a:pt x="0" y="592455"/>
                      <a:pt x="4763" y="596265"/>
                      <a:pt x="9525" y="596265"/>
                    </a:cubicBezTo>
                    <a:lnTo>
                      <a:pt x="89535" y="596265"/>
                    </a:lnTo>
                    <a:lnTo>
                      <a:pt x="108585" y="596265"/>
                    </a:lnTo>
                    <a:close/>
                    <a:moveTo>
                      <a:pt x="19050" y="577215"/>
                    </a:moveTo>
                    <a:lnTo>
                      <a:pt x="19050" y="19050"/>
                    </a:lnTo>
                    <a:lnTo>
                      <a:pt x="450533" y="19050"/>
                    </a:lnTo>
                    <a:lnTo>
                      <a:pt x="450533" y="577215"/>
                    </a:lnTo>
                    <a:lnTo>
                      <a:pt x="19050" y="577215"/>
                    </a:lnTo>
                    <a:lnTo>
                      <a:pt x="19050" y="577215"/>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69" name="Freeform: Shape 168">
                <a:extLst>
                  <a:ext uri="{FF2B5EF4-FFF2-40B4-BE49-F238E27FC236}">
                    <a16:creationId xmlns:a16="http://schemas.microsoft.com/office/drawing/2014/main" id="{A8D75FCF-23CB-CFB8-5671-3B04E2EFC2D4}"/>
                  </a:ext>
                </a:extLst>
              </p:cNvPr>
              <p:cNvSpPr/>
              <p:nvPr/>
            </p:nvSpPr>
            <p:spPr>
              <a:xfrm>
                <a:off x="5214903" y="4655412"/>
                <a:ext cx="161925" cy="142875"/>
              </a:xfrm>
              <a:custGeom>
                <a:avLst/>
                <a:gdLst>
                  <a:gd name="connsiteX0" fmla="*/ 160020 w 161925"/>
                  <a:gd name="connsiteY0" fmla="*/ 0 h 142875"/>
                  <a:gd name="connsiteX1" fmla="*/ 9525 w 161925"/>
                  <a:gd name="connsiteY1" fmla="*/ 0 h 142875"/>
                  <a:gd name="connsiteX2" fmla="*/ 0 w 161925"/>
                  <a:gd name="connsiteY2" fmla="*/ 9525 h 142875"/>
                  <a:gd name="connsiteX3" fmla="*/ 0 w 161925"/>
                  <a:gd name="connsiteY3" fmla="*/ 142875 h 142875"/>
                  <a:gd name="connsiteX4" fmla="*/ 9525 w 161925"/>
                  <a:gd name="connsiteY4" fmla="*/ 152400 h 142875"/>
                  <a:gd name="connsiteX5" fmla="*/ 160020 w 161925"/>
                  <a:gd name="connsiteY5" fmla="*/ 152400 h 142875"/>
                  <a:gd name="connsiteX6" fmla="*/ 169545 w 161925"/>
                  <a:gd name="connsiteY6" fmla="*/ 142875 h 142875"/>
                  <a:gd name="connsiteX7" fmla="*/ 169545 w 161925"/>
                  <a:gd name="connsiteY7" fmla="*/ 9525 h 142875"/>
                  <a:gd name="connsiteX8" fmla="*/ 160020 w 161925"/>
                  <a:gd name="connsiteY8" fmla="*/ 0 h 142875"/>
                  <a:gd name="connsiteX9" fmla="*/ 150495 w 161925"/>
                  <a:gd name="connsiteY9" fmla="*/ 134303 h 142875"/>
                  <a:gd name="connsiteX10" fmla="*/ 19050 w 161925"/>
                  <a:gd name="connsiteY10" fmla="*/ 134303 h 142875"/>
                  <a:gd name="connsiteX11" fmla="*/ 19050 w 161925"/>
                  <a:gd name="connsiteY11" fmla="*/ 20003 h 142875"/>
                  <a:gd name="connsiteX12" fmla="*/ 150495 w 161925"/>
                  <a:gd name="connsiteY12" fmla="*/ 20003 h 142875"/>
                  <a:gd name="connsiteX13" fmla="*/ 150495 w 161925"/>
                  <a:gd name="connsiteY13" fmla="*/ 13430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1925" h="142875">
                    <a:moveTo>
                      <a:pt x="160020" y="0"/>
                    </a:moveTo>
                    <a:lnTo>
                      <a:pt x="9525" y="0"/>
                    </a:lnTo>
                    <a:cubicBezTo>
                      <a:pt x="3810" y="0"/>
                      <a:pt x="0" y="4763"/>
                      <a:pt x="0" y="9525"/>
                    </a:cubicBezTo>
                    <a:lnTo>
                      <a:pt x="0" y="142875"/>
                    </a:lnTo>
                    <a:cubicBezTo>
                      <a:pt x="0" y="148590"/>
                      <a:pt x="4763" y="152400"/>
                      <a:pt x="9525" y="152400"/>
                    </a:cubicBezTo>
                    <a:lnTo>
                      <a:pt x="160020" y="152400"/>
                    </a:lnTo>
                    <a:cubicBezTo>
                      <a:pt x="165735" y="152400"/>
                      <a:pt x="169545" y="147638"/>
                      <a:pt x="169545" y="142875"/>
                    </a:cubicBezTo>
                    <a:lnTo>
                      <a:pt x="169545" y="9525"/>
                    </a:lnTo>
                    <a:cubicBezTo>
                      <a:pt x="169545" y="4763"/>
                      <a:pt x="164783" y="0"/>
                      <a:pt x="160020" y="0"/>
                    </a:cubicBezTo>
                    <a:close/>
                    <a:moveTo>
                      <a:pt x="150495" y="134303"/>
                    </a:moveTo>
                    <a:lnTo>
                      <a:pt x="19050" y="134303"/>
                    </a:lnTo>
                    <a:lnTo>
                      <a:pt x="19050" y="20003"/>
                    </a:lnTo>
                    <a:lnTo>
                      <a:pt x="150495" y="20003"/>
                    </a:lnTo>
                    <a:lnTo>
                      <a:pt x="150495" y="134303"/>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70" name="Freeform: Shape 169">
                <a:extLst>
                  <a:ext uri="{FF2B5EF4-FFF2-40B4-BE49-F238E27FC236}">
                    <a16:creationId xmlns:a16="http://schemas.microsoft.com/office/drawing/2014/main" id="{C74B880A-1947-79BD-690B-2A38354B2BB9}"/>
                  </a:ext>
                </a:extLst>
              </p:cNvPr>
              <p:cNvSpPr/>
              <p:nvPr/>
            </p:nvSpPr>
            <p:spPr>
              <a:xfrm>
                <a:off x="4993924" y="4666842"/>
                <a:ext cx="190500" cy="19050"/>
              </a:xfrm>
              <a:custGeom>
                <a:avLst/>
                <a:gdLst>
                  <a:gd name="connsiteX0" fmla="*/ 9525 w 190500"/>
                  <a:gd name="connsiteY0" fmla="*/ 19050 h 19050"/>
                  <a:gd name="connsiteX1" fmla="*/ 189548 w 190500"/>
                  <a:gd name="connsiteY1" fmla="*/ 19050 h 19050"/>
                  <a:gd name="connsiteX2" fmla="*/ 199073 w 190500"/>
                  <a:gd name="connsiteY2" fmla="*/ 9525 h 19050"/>
                  <a:gd name="connsiteX3" fmla="*/ 189548 w 190500"/>
                  <a:gd name="connsiteY3" fmla="*/ 0 h 19050"/>
                  <a:gd name="connsiteX4" fmla="*/ 9525 w 190500"/>
                  <a:gd name="connsiteY4" fmla="*/ 0 h 19050"/>
                  <a:gd name="connsiteX5" fmla="*/ 0 w 190500"/>
                  <a:gd name="connsiteY5" fmla="*/ 9525 h 19050"/>
                  <a:gd name="connsiteX6" fmla="*/ 9525 w 190500"/>
                  <a:gd name="connsiteY6" fmla="*/ 1905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19050">
                    <a:moveTo>
                      <a:pt x="9525" y="19050"/>
                    </a:moveTo>
                    <a:lnTo>
                      <a:pt x="189548" y="19050"/>
                    </a:lnTo>
                    <a:cubicBezTo>
                      <a:pt x="195263" y="19050"/>
                      <a:pt x="199073" y="14288"/>
                      <a:pt x="199073" y="9525"/>
                    </a:cubicBezTo>
                    <a:cubicBezTo>
                      <a:pt x="199073" y="4763"/>
                      <a:pt x="194310" y="0"/>
                      <a:pt x="189548" y="0"/>
                    </a:cubicBezTo>
                    <a:lnTo>
                      <a:pt x="9525" y="0"/>
                    </a:lnTo>
                    <a:cubicBezTo>
                      <a:pt x="3810" y="0"/>
                      <a:pt x="0" y="4763"/>
                      <a:pt x="0" y="9525"/>
                    </a:cubicBezTo>
                    <a:cubicBezTo>
                      <a:pt x="0" y="14288"/>
                      <a:pt x="4762" y="19050"/>
                      <a:pt x="9525" y="1905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71" name="Freeform: Shape 170">
                <a:extLst>
                  <a:ext uri="{FF2B5EF4-FFF2-40B4-BE49-F238E27FC236}">
                    <a16:creationId xmlns:a16="http://schemas.microsoft.com/office/drawing/2014/main" id="{0CE831EE-7565-1499-0759-E044B8006E3C}"/>
                  </a:ext>
                </a:extLst>
              </p:cNvPr>
              <p:cNvSpPr/>
              <p:nvPr/>
            </p:nvSpPr>
            <p:spPr>
              <a:xfrm>
                <a:off x="4993924" y="4727802"/>
                <a:ext cx="190500" cy="19050"/>
              </a:xfrm>
              <a:custGeom>
                <a:avLst/>
                <a:gdLst>
                  <a:gd name="connsiteX0" fmla="*/ 9525 w 190500"/>
                  <a:gd name="connsiteY0" fmla="*/ 19050 h 19050"/>
                  <a:gd name="connsiteX1" fmla="*/ 189548 w 190500"/>
                  <a:gd name="connsiteY1" fmla="*/ 19050 h 19050"/>
                  <a:gd name="connsiteX2" fmla="*/ 199073 w 190500"/>
                  <a:gd name="connsiteY2" fmla="*/ 9525 h 19050"/>
                  <a:gd name="connsiteX3" fmla="*/ 189548 w 190500"/>
                  <a:gd name="connsiteY3" fmla="*/ 0 h 19050"/>
                  <a:gd name="connsiteX4" fmla="*/ 9525 w 190500"/>
                  <a:gd name="connsiteY4" fmla="*/ 0 h 19050"/>
                  <a:gd name="connsiteX5" fmla="*/ 0 w 190500"/>
                  <a:gd name="connsiteY5" fmla="*/ 9525 h 19050"/>
                  <a:gd name="connsiteX6" fmla="*/ 9525 w 190500"/>
                  <a:gd name="connsiteY6" fmla="*/ 1905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19050">
                    <a:moveTo>
                      <a:pt x="9525" y="19050"/>
                    </a:moveTo>
                    <a:lnTo>
                      <a:pt x="189548" y="19050"/>
                    </a:lnTo>
                    <a:cubicBezTo>
                      <a:pt x="195263" y="19050"/>
                      <a:pt x="199073" y="14288"/>
                      <a:pt x="199073" y="9525"/>
                    </a:cubicBezTo>
                    <a:cubicBezTo>
                      <a:pt x="199073" y="3810"/>
                      <a:pt x="194310" y="0"/>
                      <a:pt x="189548" y="0"/>
                    </a:cubicBezTo>
                    <a:lnTo>
                      <a:pt x="9525" y="0"/>
                    </a:lnTo>
                    <a:cubicBezTo>
                      <a:pt x="3810" y="0"/>
                      <a:pt x="0" y="4763"/>
                      <a:pt x="0" y="9525"/>
                    </a:cubicBezTo>
                    <a:cubicBezTo>
                      <a:pt x="0" y="15240"/>
                      <a:pt x="4762" y="19050"/>
                      <a:pt x="9525" y="1905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72" name="Freeform: Shape 171">
                <a:extLst>
                  <a:ext uri="{FF2B5EF4-FFF2-40B4-BE49-F238E27FC236}">
                    <a16:creationId xmlns:a16="http://schemas.microsoft.com/office/drawing/2014/main" id="{A6456FDB-A230-0292-4CC5-2E1D925B3C3C}"/>
                  </a:ext>
                </a:extLst>
              </p:cNvPr>
              <p:cNvSpPr/>
              <p:nvPr/>
            </p:nvSpPr>
            <p:spPr>
              <a:xfrm>
                <a:off x="4993924" y="4789715"/>
                <a:ext cx="190500" cy="19050"/>
              </a:xfrm>
              <a:custGeom>
                <a:avLst/>
                <a:gdLst>
                  <a:gd name="connsiteX0" fmla="*/ 199073 w 190500"/>
                  <a:gd name="connsiteY0" fmla="*/ 9525 h 19050"/>
                  <a:gd name="connsiteX1" fmla="*/ 189548 w 190500"/>
                  <a:gd name="connsiteY1" fmla="*/ 0 h 19050"/>
                  <a:gd name="connsiteX2" fmla="*/ 9525 w 190500"/>
                  <a:gd name="connsiteY2" fmla="*/ 0 h 19050"/>
                  <a:gd name="connsiteX3" fmla="*/ 0 w 190500"/>
                  <a:gd name="connsiteY3" fmla="*/ 9525 h 19050"/>
                  <a:gd name="connsiteX4" fmla="*/ 9525 w 190500"/>
                  <a:gd name="connsiteY4" fmla="*/ 19050 h 19050"/>
                  <a:gd name="connsiteX5" fmla="*/ 189548 w 190500"/>
                  <a:gd name="connsiteY5" fmla="*/ 19050 h 19050"/>
                  <a:gd name="connsiteX6" fmla="*/ 199073 w 190500"/>
                  <a:gd name="connsiteY6" fmla="*/ 9525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19050">
                    <a:moveTo>
                      <a:pt x="199073" y="9525"/>
                    </a:moveTo>
                    <a:cubicBezTo>
                      <a:pt x="199073" y="3810"/>
                      <a:pt x="194310" y="0"/>
                      <a:pt x="189548" y="0"/>
                    </a:cubicBezTo>
                    <a:lnTo>
                      <a:pt x="9525" y="0"/>
                    </a:lnTo>
                    <a:cubicBezTo>
                      <a:pt x="3810" y="0"/>
                      <a:pt x="0" y="4763"/>
                      <a:pt x="0" y="9525"/>
                    </a:cubicBezTo>
                    <a:cubicBezTo>
                      <a:pt x="0" y="14288"/>
                      <a:pt x="4762" y="19050"/>
                      <a:pt x="9525" y="19050"/>
                    </a:cubicBezTo>
                    <a:lnTo>
                      <a:pt x="189548" y="19050"/>
                    </a:lnTo>
                    <a:cubicBezTo>
                      <a:pt x="195263" y="19050"/>
                      <a:pt x="199073" y="14288"/>
                      <a:pt x="199073" y="9525"/>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73" name="Freeform: Shape 172">
                <a:extLst>
                  <a:ext uri="{FF2B5EF4-FFF2-40B4-BE49-F238E27FC236}">
                    <a16:creationId xmlns:a16="http://schemas.microsoft.com/office/drawing/2014/main" id="{7F426488-A496-43F1-AD6F-54E0807C7C76}"/>
                  </a:ext>
                </a:extLst>
              </p:cNvPr>
              <p:cNvSpPr/>
              <p:nvPr/>
            </p:nvSpPr>
            <p:spPr>
              <a:xfrm>
                <a:off x="5023451" y="4907825"/>
                <a:ext cx="342900" cy="19050"/>
              </a:xfrm>
              <a:custGeom>
                <a:avLst/>
                <a:gdLst>
                  <a:gd name="connsiteX0" fmla="*/ 334328 w 342900"/>
                  <a:gd name="connsiteY0" fmla="*/ 0 h 19050"/>
                  <a:gd name="connsiteX1" fmla="*/ 9525 w 342900"/>
                  <a:gd name="connsiteY1" fmla="*/ 0 h 19050"/>
                  <a:gd name="connsiteX2" fmla="*/ 0 w 342900"/>
                  <a:gd name="connsiteY2" fmla="*/ 9525 h 19050"/>
                  <a:gd name="connsiteX3" fmla="*/ 9525 w 342900"/>
                  <a:gd name="connsiteY3" fmla="*/ 19050 h 19050"/>
                  <a:gd name="connsiteX4" fmla="*/ 334328 w 342900"/>
                  <a:gd name="connsiteY4" fmla="*/ 19050 h 19050"/>
                  <a:gd name="connsiteX5" fmla="*/ 343853 w 342900"/>
                  <a:gd name="connsiteY5" fmla="*/ 9525 h 19050"/>
                  <a:gd name="connsiteX6" fmla="*/ 334328 w 342900"/>
                  <a:gd name="connsiteY6" fmla="*/ 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900" h="19050">
                    <a:moveTo>
                      <a:pt x="334328" y="0"/>
                    </a:moveTo>
                    <a:lnTo>
                      <a:pt x="9525" y="0"/>
                    </a:lnTo>
                    <a:cubicBezTo>
                      <a:pt x="3810" y="0"/>
                      <a:pt x="0" y="4763"/>
                      <a:pt x="0" y="9525"/>
                    </a:cubicBezTo>
                    <a:cubicBezTo>
                      <a:pt x="0" y="14288"/>
                      <a:pt x="4763" y="19050"/>
                      <a:pt x="9525" y="19050"/>
                    </a:cubicBezTo>
                    <a:lnTo>
                      <a:pt x="334328" y="19050"/>
                    </a:lnTo>
                    <a:cubicBezTo>
                      <a:pt x="340043" y="19050"/>
                      <a:pt x="343853" y="14288"/>
                      <a:pt x="343853" y="9525"/>
                    </a:cubicBezTo>
                    <a:cubicBezTo>
                      <a:pt x="343853" y="4763"/>
                      <a:pt x="340043" y="0"/>
                      <a:pt x="334328"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74" name="Freeform: Shape 173">
                <a:extLst>
                  <a:ext uri="{FF2B5EF4-FFF2-40B4-BE49-F238E27FC236}">
                    <a16:creationId xmlns:a16="http://schemas.microsoft.com/office/drawing/2014/main" id="{D7DCFBD3-FC1A-4AE5-5036-6001575840EF}"/>
                  </a:ext>
                </a:extLst>
              </p:cNvPr>
              <p:cNvSpPr/>
              <p:nvPr/>
            </p:nvSpPr>
            <p:spPr>
              <a:xfrm>
                <a:off x="5023451" y="4995454"/>
                <a:ext cx="342900" cy="19050"/>
              </a:xfrm>
              <a:custGeom>
                <a:avLst/>
                <a:gdLst>
                  <a:gd name="connsiteX0" fmla="*/ 334328 w 342900"/>
                  <a:gd name="connsiteY0" fmla="*/ 0 h 19050"/>
                  <a:gd name="connsiteX1" fmla="*/ 9525 w 342900"/>
                  <a:gd name="connsiteY1" fmla="*/ 0 h 19050"/>
                  <a:gd name="connsiteX2" fmla="*/ 0 w 342900"/>
                  <a:gd name="connsiteY2" fmla="*/ 9525 h 19050"/>
                  <a:gd name="connsiteX3" fmla="*/ 9525 w 342900"/>
                  <a:gd name="connsiteY3" fmla="*/ 19050 h 19050"/>
                  <a:gd name="connsiteX4" fmla="*/ 334328 w 342900"/>
                  <a:gd name="connsiteY4" fmla="*/ 19050 h 19050"/>
                  <a:gd name="connsiteX5" fmla="*/ 343853 w 342900"/>
                  <a:gd name="connsiteY5" fmla="*/ 9525 h 19050"/>
                  <a:gd name="connsiteX6" fmla="*/ 334328 w 342900"/>
                  <a:gd name="connsiteY6" fmla="*/ 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900" h="19050">
                    <a:moveTo>
                      <a:pt x="334328" y="0"/>
                    </a:moveTo>
                    <a:lnTo>
                      <a:pt x="9525" y="0"/>
                    </a:lnTo>
                    <a:cubicBezTo>
                      <a:pt x="3810" y="0"/>
                      <a:pt x="0" y="4763"/>
                      <a:pt x="0" y="9525"/>
                    </a:cubicBezTo>
                    <a:cubicBezTo>
                      <a:pt x="0" y="14288"/>
                      <a:pt x="4763" y="19050"/>
                      <a:pt x="9525" y="19050"/>
                    </a:cubicBezTo>
                    <a:lnTo>
                      <a:pt x="334328" y="19050"/>
                    </a:lnTo>
                    <a:cubicBezTo>
                      <a:pt x="340043" y="19050"/>
                      <a:pt x="343853" y="14288"/>
                      <a:pt x="343853" y="9525"/>
                    </a:cubicBezTo>
                    <a:cubicBezTo>
                      <a:pt x="343853" y="4763"/>
                      <a:pt x="340043" y="0"/>
                      <a:pt x="334328"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75" name="Freeform: Shape 174">
                <a:extLst>
                  <a:ext uri="{FF2B5EF4-FFF2-40B4-BE49-F238E27FC236}">
                    <a16:creationId xmlns:a16="http://schemas.microsoft.com/office/drawing/2014/main" id="{33936245-480B-B0B4-B994-701259CC9C99}"/>
                  </a:ext>
                </a:extLst>
              </p:cNvPr>
              <p:cNvSpPr/>
              <p:nvPr/>
            </p:nvSpPr>
            <p:spPr>
              <a:xfrm>
                <a:off x="5023451" y="5079275"/>
                <a:ext cx="342900" cy="19050"/>
              </a:xfrm>
              <a:custGeom>
                <a:avLst/>
                <a:gdLst>
                  <a:gd name="connsiteX0" fmla="*/ 334328 w 342900"/>
                  <a:gd name="connsiteY0" fmla="*/ 0 h 19050"/>
                  <a:gd name="connsiteX1" fmla="*/ 9525 w 342900"/>
                  <a:gd name="connsiteY1" fmla="*/ 0 h 19050"/>
                  <a:gd name="connsiteX2" fmla="*/ 0 w 342900"/>
                  <a:gd name="connsiteY2" fmla="*/ 9525 h 19050"/>
                  <a:gd name="connsiteX3" fmla="*/ 9525 w 342900"/>
                  <a:gd name="connsiteY3" fmla="*/ 19050 h 19050"/>
                  <a:gd name="connsiteX4" fmla="*/ 334328 w 342900"/>
                  <a:gd name="connsiteY4" fmla="*/ 19050 h 19050"/>
                  <a:gd name="connsiteX5" fmla="*/ 343853 w 342900"/>
                  <a:gd name="connsiteY5" fmla="*/ 9525 h 19050"/>
                  <a:gd name="connsiteX6" fmla="*/ 334328 w 342900"/>
                  <a:gd name="connsiteY6" fmla="*/ 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900" h="19050">
                    <a:moveTo>
                      <a:pt x="334328" y="0"/>
                    </a:moveTo>
                    <a:lnTo>
                      <a:pt x="9525" y="0"/>
                    </a:lnTo>
                    <a:cubicBezTo>
                      <a:pt x="3810" y="0"/>
                      <a:pt x="0" y="4763"/>
                      <a:pt x="0" y="9525"/>
                    </a:cubicBezTo>
                    <a:cubicBezTo>
                      <a:pt x="0" y="14288"/>
                      <a:pt x="4763" y="19050"/>
                      <a:pt x="9525" y="19050"/>
                    </a:cubicBezTo>
                    <a:lnTo>
                      <a:pt x="334328" y="19050"/>
                    </a:lnTo>
                    <a:cubicBezTo>
                      <a:pt x="340043" y="19050"/>
                      <a:pt x="343853" y="14288"/>
                      <a:pt x="343853" y="9525"/>
                    </a:cubicBezTo>
                    <a:cubicBezTo>
                      <a:pt x="343853" y="4763"/>
                      <a:pt x="340043" y="0"/>
                      <a:pt x="334328"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159" name="Graphic 200">
              <a:extLst>
                <a:ext uri="{FF2B5EF4-FFF2-40B4-BE49-F238E27FC236}">
                  <a16:creationId xmlns:a16="http://schemas.microsoft.com/office/drawing/2014/main" id="{03A0DC29-6EC9-B356-899B-515A2BB06BD3}"/>
                </a:ext>
              </a:extLst>
            </p:cNvPr>
            <p:cNvGrpSpPr>
              <a:grpSpLocks noChangeAspect="1"/>
            </p:cNvGrpSpPr>
            <p:nvPr/>
          </p:nvGrpSpPr>
          <p:grpSpPr>
            <a:xfrm>
              <a:off x="5581555" y="3833678"/>
              <a:ext cx="365760" cy="470263"/>
              <a:chOff x="4958681" y="4594452"/>
              <a:chExt cx="466725" cy="600075"/>
            </a:xfrm>
            <a:grpFill/>
          </p:grpSpPr>
          <p:sp>
            <p:nvSpPr>
              <p:cNvPr id="160" name="Freeform: Shape 159">
                <a:extLst>
                  <a:ext uri="{FF2B5EF4-FFF2-40B4-BE49-F238E27FC236}">
                    <a16:creationId xmlns:a16="http://schemas.microsoft.com/office/drawing/2014/main" id="{4F34211C-6F28-AF40-B9FD-083C87CBE545}"/>
                  </a:ext>
                </a:extLst>
              </p:cNvPr>
              <p:cNvSpPr/>
              <p:nvPr/>
            </p:nvSpPr>
            <p:spPr>
              <a:xfrm>
                <a:off x="4958681" y="4594452"/>
                <a:ext cx="466725" cy="590550"/>
              </a:xfrm>
              <a:custGeom>
                <a:avLst/>
                <a:gdLst>
                  <a:gd name="connsiteX0" fmla="*/ 108585 w 466725"/>
                  <a:gd name="connsiteY0" fmla="*/ 596265 h 590550"/>
                  <a:gd name="connsiteX1" fmla="*/ 460058 w 466725"/>
                  <a:gd name="connsiteY1" fmla="*/ 596265 h 590550"/>
                  <a:gd name="connsiteX2" fmla="*/ 469583 w 466725"/>
                  <a:gd name="connsiteY2" fmla="*/ 586740 h 590550"/>
                  <a:gd name="connsiteX3" fmla="*/ 469583 w 466725"/>
                  <a:gd name="connsiteY3" fmla="*/ 108585 h 590550"/>
                  <a:gd name="connsiteX4" fmla="*/ 469583 w 466725"/>
                  <a:gd name="connsiteY4" fmla="*/ 89535 h 590550"/>
                  <a:gd name="connsiteX5" fmla="*/ 469583 w 466725"/>
                  <a:gd name="connsiteY5" fmla="*/ 9525 h 590550"/>
                  <a:gd name="connsiteX6" fmla="*/ 460058 w 466725"/>
                  <a:gd name="connsiteY6" fmla="*/ 0 h 590550"/>
                  <a:gd name="connsiteX7" fmla="*/ 9525 w 466725"/>
                  <a:gd name="connsiteY7" fmla="*/ 0 h 590550"/>
                  <a:gd name="connsiteX8" fmla="*/ 0 w 466725"/>
                  <a:gd name="connsiteY8" fmla="*/ 9525 h 590550"/>
                  <a:gd name="connsiteX9" fmla="*/ 0 w 466725"/>
                  <a:gd name="connsiteY9" fmla="*/ 586740 h 590550"/>
                  <a:gd name="connsiteX10" fmla="*/ 9525 w 466725"/>
                  <a:gd name="connsiteY10" fmla="*/ 596265 h 590550"/>
                  <a:gd name="connsiteX11" fmla="*/ 89535 w 466725"/>
                  <a:gd name="connsiteY11" fmla="*/ 596265 h 590550"/>
                  <a:gd name="connsiteX12" fmla="*/ 108585 w 466725"/>
                  <a:gd name="connsiteY12" fmla="*/ 596265 h 590550"/>
                  <a:gd name="connsiteX13" fmla="*/ 19050 w 466725"/>
                  <a:gd name="connsiteY13" fmla="*/ 577215 h 590550"/>
                  <a:gd name="connsiteX14" fmla="*/ 19050 w 466725"/>
                  <a:gd name="connsiteY14" fmla="*/ 19050 h 590550"/>
                  <a:gd name="connsiteX15" fmla="*/ 450533 w 466725"/>
                  <a:gd name="connsiteY15" fmla="*/ 19050 h 590550"/>
                  <a:gd name="connsiteX16" fmla="*/ 450533 w 466725"/>
                  <a:gd name="connsiteY16" fmla="*/ 577215 h 590550"/>
                  <a:gd name="connsiteX17" fmla="*/ 19050 w 466725"/>
                  <a:gd name="connsiteY17" fmla="*/ 577215 h 590550"/>
                  <a:gd name="connsiteX18" fmla="*/ 19050 w 466725"/>
                  <a:gd name="connsiteY18" fmla="*/ 577215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6725" h="590550">
                    <a:moveTo>
                      <a:pt x="108585" y="596265"/>
                    </a:moveTo>
                    <a:lnTo>
                      <a:pt x="460058" y="596265"/>
                    </a:lnTo>
                    <a:cubicBezTo>
                      <a:pt x="465773" y="596265"/>
                      <a:pt x="469583" y="591503"/>
                      <a:pt x="469583" y="586740"/>
                    </a:cubicBezTo>
                    <a:lnTo>
                      <a:pt x="469583" y="108585"/>
                    </a:lnTo>
                    <a:lnTo>
                      <a:pt x="469583" y="89535"/>
                    </a:lnTo>
                    <a:lnTo>
                      <a:pt x="469583" y="9525"/>
                    </a:lnTo>
                    <a:cubicBezTo>
                      <a:pt x="469583" y="3810"/>
                      <a:pt x="464820" y="0"/>
                      <a:pt x="460058" y="0"/>
                    </a:cubicBezTo>
                    <a:lnTo>
                      <a:pt x="9525" y="0"/>
                    </a:lnTo>
                    <a:cubicBezTo>
                      <a:pt x="4763" y="0"/>
                      <a:pt x="0" y="4763"/>
                      <a:pt x="0" y="9525"/>
                    </a:cubicBezTo>
                    <a:lnTo>
                      <a:pt x="0" y="586740"/>
                    </a:lnTo>
                    <a:cubicBezTo>
                      <a:pt x="0" y="592455"/>
                      <a:pt x="4763" y="596265"/>
                      <a:pt x="9525" y="596265"/>
                    </a:cubicBezTo>
                    <a:lnTo>
                      <a:pt x="89535" y="596265"/>
                    </a:lnTo>
                    <a:lnTo>
                      <a:pt x="108585" y="596265"/>
                    </a:lnTo>
                    <a:close/>
                    <a:moveTo>
                      <a:pt x="19050" y="577215"/>
                    </a:moveTo>
                    <a:lnTo>
                      <a:pt x="19050" y="19050"/>
                    </a:lnTo>
                    <a:lnTo>
                      <a:pt x="450533" y="19050"/>
                    </a:lnTo>
                    <a:lnTo>
                      <a:pt x="450533" y="577215"/>
                    </a:lnTo>
                    <a:lnTo>
                      <a:pt x="19050" y="577215"/>
                    </a:lnTo>
                    <a:lnTo>
                      <a:pt x="19050" y="577215"/>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61" name="Freeform: Shape 160">
                <a:extLst>
                  <a:ext uri="{FF2B5EF4-FFF2-40B4-BE49-F238E27FC236}">
                    <a16:creationId xmlns:a16="http://schemas.microsoft.com/office/drawing/2014/main" id="{AB646E5A-B871-8E0B-295C-8994BFF4428D}"/>
                  </a:ext>
                </a:extLst>
              </p:cNvPr>
              <p:cNvSpPr/>
              <p:nvPr/>
            </p:nvSpPr>
            <p:spPr>
              <a:xfrm>
                <a:off x="5214903" y="4655412"/>
                <a:ext cx="161925" cy="142875"/>
              </a:xfrm>
              <a:custGeom>
                <a:avLst/>
                <a:gdLst>
                  <a:gd name="connsiteX0" fmla="*/ 160020 w 161925"/>
                  <a:gd name="connsiteY0" fmla="*/ 0 h 142875"/>
                  <a:gd name="connsiteX1" fmla="*/ 9525 w 161925"/>
                  <a:gd name="connsiteY1" fmla="*/ 0 h 142875"/>
                  <a:gd name="connsiteX2" fmla="*/ 0 w 161925"/>
                  <a:gd name="connsiteY2" fmla="*/ 9525 h 142875"/>
                  <a:gd name="connsiteX3" fmla="*/ 0 w 161925"/>
                  <a:gd name="connsiteY3" fmla="*/ 142875 h 142875"/>
                  <a:gd name="connsiteX4" fmla="*/ 9525 w 161925"/>
                  <a:gd name="connsiteY4" fmla="*/ 152400 h 142875"/>
                  <a:gd name="connsiteX5" fmla="*/ 160020 w 161925"/>
                  <a:gd name="connsiteY5" fmla="*/ 152400 h 142875"/>
                  <a:gd name="connsiteX6" fmla="*/ 169545 w 161925"/>
                  <a:gd name="connsiteY6" fmla="*/ 142875 h 142875"/>
                  <a:gd name="connsiteX7" fmla="*/ 169545 w 161925"/>
                  <a:gd name="connsiteY7" fmla="*/ 9525 h 142875"/>
                  <a:gd name="connsiteX8" fmla="*/ 160020 w 161925"/>
                  <a:gd name="connsiteY8" fmla="*/ 0 h 142875"/>
                  <a:gd name="connsiteX9" fmla="*/ 150495 w 161925"/>
                  <a:gd name="connsiteY9" fmla="*/ 134303 h 142875"/>
                  <a:gd name="connsiteX10" fmla="*/ 19050 w 161925"/>
                  <a:gd name="connsiteY10" fmla="*/ 134303 h 142875"/>
                  <a:gd name="connsiteX11" fmla="*/ 19050 w 161925"/>
                  <a:gd name="connsiteY11" fmla="*/ 20003 h 142875"/>
                  <a:gd name="connsiteX12" fmla="*/ 150495 w 161925"/>
                  <a:gd name="connsiteY12" fmla="*/ 20003 h 142875"/>
                  <a:gd name="connsiteX13" fmla="*/ 150495 w 161925"/>
                  <a:gd name="connsiteY13" fmla="*/ 13430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1925" h="142875">
                    <a:moveTo>
                      <a:pt x="160020" y="0"/>
                    </a:moveTo>
                    <a:lnTo>
                      <a:pt x="9525" y="0"/>
                    </a:lnTo>
                    <a:cubicBezTo>
                      <a:pt x="3810" y="0"/>
                      <a:pt x="0" y="4763"/>
                      <a:pt x="0" y="9525"/>
                    </a:cubicBezTo>
                    <a:lnTo>
                      <a:pt x="0" y="142875"/>
                    </a:lnTo>
                    <a:cubicBezTo>
                      <a:pt x="0" y="148590"/>
                      <a:pt x="4763" y="152400"/>
                      <a:pt x="9525" y="152400"/>
                    </a:cubicBezTo>
                    <a:lnTo>
                      <a:pt x="160020" y="152400"/>
                    </a:lnTo>
                    <a:cubicBezTo>
                      <a:pt x="165735" y="152400"/>
                      <a:pt x="169545" y="147638"/>
                      <a:pt x="169545" y="142875"/>
                    </a:cubicBezTo>
                    <a:lnTo>
                      <a:pt x="169545" y="9525"/>
                    </a:lnTo>
                    <a:cubicBezTo>
                      <a:pt x="169545" y="4763"/>
                      <a:pt x="164783" y="0"/>
                      <a:pt x="160020" y="0"/>
                    </a:cubicBezTo>
                    <a:close/>
                    <a:moveTo>
                      <a:pt x="150495" y="134303"/>
                    </a:moveTo>
                    <a:lnTo>
                      <a:pt x="19050" y="134303"/>
                    </a:lnTo>
                    <a:lnTo>
                      <a:pt x="19050" y="20003"/>
                    </a:lnTo>
                    <a:lnTo>
                      <a:pt x="150495" y="20003"/>
                    </a:lnTo>
                    <a:lnTo>
                      <a:pt x="150495" y="134303"/>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62" name="Freeform: Shape 161">
                <a:extLst>
                  <a:ext uri="{FF2B5EF4-FFF2-40B4-BE49-F238E27FC236}">
                    <a16:creationId xmlns:a16="http://schemas.microsoft.com/office/drawing/2014/main" id="{3F1BFAC6-0ABD-CA3C-7606-395E14A591DC}"/>
                  </a:ext>
                </a:extLst>
              </p:cNvPr>
              <p:cNvSpPr/>
              <p:nvPr/>
            </p:nvSpPr>
            <p:spPr>
              <a:xfrm>
                <a:off x="4993924" y="4666842"/>
                <a:ext cx="190500" cy="19050"/>
              </a:xfrm>
              <a:custGeom>
                <a:avLst/>
                <a:gdLst>
                  <a:gd name="connsiteX0" fmla="*/ 9525 w 190500"/>
                  <a:gd name="connsiteY0" fmla="*/ 19050 h 19050"/>
                  <a:gd name="connsiteX1" fmla="*/ 189548 w 190500"/>
                  <a:gd name="connsiteY1" fmla="*/ 19050 h 19050"/>
                  <a:gd name="connsiteX2" fmla="*/ 199073 w 190500"/>
                  <a:gd name="connsiteY2" fmla="*/ 9525 h 19050"/>
                  <a:gd name="connsiteX3" fmla="*/ 189548 w 190500"/>
                  <a:gd name="connsiteY3" fmla="*/ 0 h 19050"/>
                  <a:gd name="connsiteX4" fmla="*/ 9525 w 190500"/>
                  <a:gd name="connsiteY4" fmla="*/ 0 h 19050"/>
                  <a:gd name="connsiteX5" fmla="*/ 0 w 190500"/>
                  <a:gd name="connsiteY5" fmla="*/ 9525 h 19050"/>
                  <a:gd name="connsiteX6" fmla="*/ 9525 w 190500"/>
                  <a:gd name="connsiteY6" fmla="*/ 1905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19050">
                    <a:moveTo>
                      <a:pt x="9525" y="19050"/>
                    </a:moveTo>
                    <a:lnTo>
                      <a:pt x="189548" y="19050"/>
                    </a:lnTo>
                    <a:cubicBezTo>
                      <a:pt x="195263" y="19050"/>
                      <a:pt x="199073" y="14288"/>
                      <a:pt x="199073" y="9525"/>
                    </a:cubicBezTo>
                    <a:cubicBezTo>
                      <a:pt x="199073" y="4763"/>
                      <a:pt x="194310" y="0"/>
                      <a:pt x="189548" y="0"/>
                    </a:cubicBezTo>
                    <a:lnTo>
                      <a:pt x="9525" y="0"/>
                    </a:lnTo>
                    <a:cubicBezTo>
                      <a:pt x="3810" y="0"/>
                      <a:pt x="0" y="4763"/>
                      <a:pt x="0" y="9525"/>
                    </a:cubicBezTo>
                    <a:cubicBezTo>
                      <a:pt x="0" y="14288"/>
                      <a:pt x="4762" y="19050"/>
                      <a:pt x="9525" y="1905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63" name="Freeform: Shape 162">
                <a:extLst>
                  <a:ext uri="{FF2B5EF4-FFF2-40B4-BE49-F238E27FC236}">
                    <a16:creationId xmlns:a16="http://schemas.microsoft.com/office/drawing/2014/main" id="{3E31BF7A-0CA3-2DEF-4DDA-52495A6846A8}"/>
                  </a:ext>
                </a:extLst>
              </p:cNvPr>
              <p:cNvSpPr/>
              <p:nvPr/>
            </p:nvSpPr>
            <p:spPr>
              <a:xfrm>
                <a:off x="4993924" y="4727802"/>
                <a:ext cx="190500" cy="19050"/>
              </a:xfrm>
              <a:custGeom>
                <a:avLst/>
                <a:gdLst>
                  <a:gd name="connsiteX0" fmla="*/ 9525 w 190500"/>
                  <a:gd name="connsiteY0" fmla="*/ 19050 h 19050"/>
                  <a:gd name="connsiteX1" fmla="*/ 189548 w 190500"/>
                  <a:gd name="connsiteY1" fmla="*/ 19050 h 19050"/>
                  <a:gd name="connsiteX2" fmla="*/ 199073 w 190500"/>
                  <a:gd name="connsiteY2" fmla="*/ 9525 h 19050"/>
                  <a:gd name="connsiteX3" fmla="*/ 189548 w 190500"/>
                  <a:gd name="connsiteY3" fmla="*/ 0 h 19050"/>
                  <a:gd name="connsiteX4" fmla="*/ 9525 w 190500"/>
                  <a:gd name="connsiteY4" fmla="*/ 0 h 19050"/>
                  <a:gd name="connsiteX5" fmla="*/ 0 w 190500"/>
                  <a:gd name="connsiteY5" fmla="*/ 9525 h 19050"/>
                  <a:gd name="connsiteX6" fmla="*/ 9525 w 190500"/>
                  <a:gd name="connsiteY6" fmla="*/ 1905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19050">
                    <a:moveTo>
                      <a:pt x="9525" y="19050"/>
                    </a:moveTo>
                    <a:lnTo>
                      <a:pt x="189548" y="19050"/>
                    </a:lnTo>
                    <a:cubicBezTo>
                      <a:pt x="195263" y="19050"/>
                      <a:pt x="199073" y="14288"/>
                      <a:pt x="199073" y="9525"/>
                    </a:cubicBezTo>
                    <a:cubicBezTo>
                      <a:pt x="199073" y="3810"/>
                      <a:pt x="194310" y="0"/>
                      <a:pt x="189548" y="0"/>
                    </a:cubicBezTo>
                    <a:lnTo>
                      <a:pt x="9525" y="0"/>
                    </a:lnTo>
                    <a:cubicBezTo>
                      <a:pt x="3810" y="0"/>
                      <a:pt x="0" y="4763"/>
                      <a:pt x="0" y="9525"/>
                    </a:cubicBezTo>
                    <a:cubicBezTo>
                      <a:pt x="0" y="15240"/>
                      <a:pt x="4762" y="19050"/>
                      <a:pt x="9525" y="1905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64" name="Freeform: Shape 163">
                <a:extLst>
                  <a:ext uri="{FF2B5EF4-FFF2-40B4-BE49-F238E27FC236}">
                    <a16:creationId xmlns:a16="http://schemas.microsoft.com/office/drawing/2014/main" id="{B899B16F-809A-86B4-3ABE-34A49F21A5F9}"/>
                  </a:ext>
                </a:extLst>
              </p:cNvPr>
              <p:cNvSpPr/>
              <p:nvPr/>
            </p:nvSpPr>
            <p:spPr>
              <a:xfrm>
                <a:off x="4993924" y="4789715"/>
                <a:ext cx="190500" cy="19050"/>
              </a:xfrm>
              <a:custGeom>
                <a:avLst/>
                <a:gdLst>
                  <a:gd name="connsiteX0" fmla="*/ 199073 w 190500"/>
                  <a:gd name="connsiteY0" fmla="*/ 9525 h 19050"/>
                  <a:gd name="connsiteX1" fmla="*/ 189548 w 190500"/>
                  <a:gd name="connsiteY1" fmla="*/ 0 h 19050"/>
                  <a:gd name="connsiteX2" fmla="*/ 9525 w 190500"/>
                  <a:gd name="connsiteY2" fmla="*/ 0 h 19050"/>
                  <a:gd name="connsiteX3" fmla="*/ 0 w 190500"/>
                  <a:gd name="connsiteY3" fmla="*/ 9525 h 19050"/>
                  <a:gd name="connsiteX4" fmla="*/ 9525 w 190500"/>
                  <a:gd name="connsiteY4" fmla="*/ 19050 h 19050"/>
                  <a:gd name="connsiteX5" fmla="*/ 189548 w 190500"/>
                  <a:gd name="connsiteY5" fmla="*/ 19050 h 19050"/>
                  <a:gd name="connsiteX6" fmla="*/ 199073 w 190500"/>
                  <a:gd name="connsiteY6" fmla="*/ 9525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19050">
                    <a:moveTo>
                      <a:pt x="199073" y="9525"/>
                    </a:moveTo>
                    <a:cubicBezTo>
                      <a:pt x="199073" y="3810"/>
                      <a:pt x="194310" y="0"/>
                      <a:pt x="189548" y="0"/>
                    </a:cubicBezTo>
                    <a:lnTo>
                      <a:pt x="9525" y="0"/>
                    </a:lnTo>
                    <a:cubicBezTo>
                      <a:pt x="3810" y="0"/>
                      <a:pt x="0" y="4763"/>
                      <a:pt x="0" y="9525"/>
                    </a:cubicBezTo>
                    <a:cubicBezTo>
                      <a:pt x="0" y="14288"/>
                      <a:pt x="4762" y="19050"/>
                      <a:pt x="9525" y="19050"/>
                    </a:cubicBezTo>
                    <a:lnTo>
                      <a:pt x="189548" y="19050"/>
                    </a:lnTo>
                    <a:cubicBezTo>
                      <a:pt x="195263" y="19050"/>
                      <a:pt x="199073" y="14288"/>
                      <a:pt x="199073" y="9525"/>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65" name="Freeform: Shape 164">
                <a:extLst>
                  <a:ext uri="{FF2B5EF4-FFF2-40B4-BE49-F238E27FC236}">
                    <a16:creationId xmlns:a16="http://schemas.microsoft.com/office/drawing/2014/main" id="{5C24897D-3377-416D-7115-197C042CD50C}"/>
                  </a:ext>
                </a:extLst>
              </p:cNvPr>
              <p:cNvSpPr/>
              <p:nvPr/>
            </p:nvSpPr>
            <p:spPr>
              <a:xfrm>
                <a:off x="5023451" y="4907825"/>
                <a:ext cx="342900" cy="19050"/>
              </a:xfrm>
              <a:custGeom>
                <a:avLst/>
                <a:gdLst>
                  <a:gd name="connsiteX0" fmla="*/ 334328 w 342900"/>
                  <a:gd name="connsiteY0" fmla="*/ 0 h 19050"/>
                  <a:gd name="connsiteX1" fmla="*/ 9525 w 342900"/>
                  <a:gd name="connsiteY1" fmla="*/ 0 h 19050"/>
                  <a:gd name="connsiteX2" fmla="*/ 0 w 342900"/>
                  <a:gd name="connsiteY2" fmla="*/ 9525 h 19050"/>
                  <a:gd name="connsiteX3" fmla="*/ 9525 w 342900"/>
                  <a:gd name="connsiteY3" fmla="*/ 19050 h 19050"/>
                  <a:gd name="connsiteX4" fmla="*/ 334328 w 342900"/>
                  <a:gd name="connsiteY4" fmla="*/ 19050 h 19050"/>
                  <a:gd name="connsiteX5" fmla="*/ 343853 w 342900"/>
                  <a:gd name="connsiteY5" fmla="*/ 9525 h 19050"/>
                  <a:gd name="connsiteX6" fmla="*/ 334328 w 342900"/>
                  <a:gd name="connsiteY6" fmla="*/ 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900" h="19050">
                    <a:moveTo>
                      <a:pt x="334328" y="0"/>
                    </a:moveTo>
                    <a:lnTo>
                      <a:pt x="9525" y="0"/>
                    </a:lnTo>
                    <a:cubicBezTo>
                      <a:pt x="3810" y="0"/>
                      <a:pt x="0" y="4763"/>
                      <a:pt x="0" y="9525"/>
                    </a:cubicBezTo>
                    <a:cubicBezTo>
                      <a:pt x="0" y="14288"/>
                      <a:pt x="4763" y="19050"/>
                      <a:pt x="9525" y="19050"/>
                    </a:cubicBezTo>
                    <a:lnTo>
                      <a:pt x="334328" y="19050"/>
                    </a:lnTo>
                    <a:cubicBezTo>
                      <a:pt x="340043" y="19050"/>
                      <a:pt x="343853" y="14288"/>
                      <a:pt x="343853" y="9525"/>
                    </a:cubicBezTo>
                    <a:cubicBezTo>
                      <a:pt x="343853" y="4763"/>
                      <a:pt x="340043" y="0"/>
                      <a:pt x="334328"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66" name="Freeform: Shape 165">
                <a:extLst>
                  <a:ext uri="{FF2B5EF4-FFF2-40B4-BE49-F238E27FC236}">
                    <a16:creationId xmlns:a16="http://schemas.microsoft.com/office/drawing/2014/main" id="{162C2AB5-A28C-1448-AE79-4F2AD1C931FE}"/>
                  </a:ext>
                </a:extLst>
              </p:cNvPr>
              <p:cNvSpPr/>
              <p:nvPr/>
            </p:nvSpPr>
            <p:spPr>
              <a:xfrm>
                <a:off x="5023451" y="4995454"/>
                <a:ext cx="342900" cy="19050"/>
              </a:xfrm>
              <a:custGeom>
                <a:avLst/>
                <a:gdLst>
                  <a:gd name="connsiteX0" fmla="*/ 334328 w 342900"/>
                  <a:gd name="connsiteY0" fmla="*/ 0 h 19050"/>
                  <a:gd name="connsiteX1" fmla="*/ 9525 w 342900"/>
                  <a:gd name="connsiteY1" fmla="*/ 0 h 19050"/>
                  <a:gd name="connsiteX2" fmla="*/ 0 w 342900"/>
                  <a:gd name="connsiteY2" fmla="*/ 9525 h 19050"/>
                  <a:gd name="connsiteX3" fmla="*/ 9525 w 342900"/>
                  <a:gd name="connsiteY3" fmla="*/ 19050 h 19050"/>
                  <a:gd name="connsiteX4" fmla="*/ 334328 w 342900"/>
                  <a:gd name="connsiteY4" fmla="*/ 19050 h 19050"/>
                  <a:gd name="connsiteX5" fmla="*/ 343853 w 342900"/>
                  <a:gd name="connsiteY5" fmla="*/ 9525 h 19050"/>
                  <a:gd name="connsiteX6" fmla="*/ 334328 w 342900"/>
                  <a:gd name="connsiteY6" fmla="*/ 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900" h="19050">
                    <a:moveTo>
                      <a:pt x="334328" y="0"/>
                    </a:moveTo>
                    <a:lnTo>
                      <a:pt x="9525" y="0"/>
                    </a:lnTo>
                    <a:cubicBezTo>
                      <a:pt x="3810" y="0"/>
                      <a:pt x="0" y="4763"/>
                      <a:pt x="0" y="9525"/>
                    </a:cubicBezTo>
                    <a:cubicBezTo>
                      <a:pt x="0" y="14288"/>
                      <a:pt x="4763" y="19050"/>
                      <a:pt x="9525" y="19050"/>
                    </a:cubicBezTo>
                    <a:lnTo>
                      <a:pt x="334328" y="19050"/>
                    </a:lnTo>
                    <a:cubicBezTo>
                      <a:pt x="340043" y="19050"/>
                      <a:pt x="343853" y="14288"/>
                      <a:pt x="343853" y="9525"/>
                    </a:cubicBezTo>
                    <a:cubicBezTo>
                      <a:pt x="343853" y="4763"/>
                      <a:pt x="340043" y="0"/>
                      <a:pt x="334328"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67" name="Freeform: Shape 166">
                <a:extLst>
                  <a:ext uri="{FF2B5EF4-FFF2-40B4-BE49-F238E27FC236}">
                    <a16:creationId xmlns:a16="http://schemas.microsoft.com/office/drawing/2014/main" id="{351DF948-CB0A-2357-18A2-B3DCB956E21C}"/>
                  </a:ext>
                </a:extLst>
              </p:cNvPr>
              <p:cNvSpPr/>
              <p:nvPr/>
            </p:nvSpPr>
            <p:spPr>
              <a:xfrm>
                <a:off x="5023451" y="5079275"/>
                <a:ext cx="342900" cy="19050"/>
              </a:xfrm>
              <a:custGeom>
                <a:avLst/>
                <a:gdLst>
                  <a:gd name="connsiteX0" fmla="*/ 334328 w 342900"/>
                  <a:gd name="connsiteY0" fmla="*/ 0 h 19050"/>
                  <a:gd name="connsiteX1" fmla="*/ 9525 w 342900"/>
                  <a:gd name="connsiteY1" fmla="*/ 0 h 19050"/>
                  <a:gd name="connsiteX2" fmla="*/ 0 w 342900"/>
                  <a:gd name="connsiteY2" fmla="*/ 9525 h 19050"/>
                  <a:gd name="connsiteX3" fmla="*/ 9525 w 342900"/>
                  <a:gd name="connsiteY3" fmla="*/ 19050 h 19050"/>
                  <a:gd name="connsiteX4" fmla="*/ 334328 w 342900"/>
                  <a:gd name="connsiteY4" fmla="*/ 19050 h 19050"/>
                  <a:gd name="connsiteX5" fmla="*/ 343853 w 342900"/>
                  <a:gd name="connsiteY5" fmla="*/ 9525 h 19050"/>
                  <a:gd name="connsiteX6" fmla="*/ 334328 w 342900"/>
                  <a:gd name="connsiteY6" fmla="*/ 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900" h="19050">
                    <a:moveTo>
                      <a:pt x="334328" y="0"/>
                    </a:moveTo>
                    <a:lnTo>
                      <a:pt x="9525" y="0"/>
                    </a:lnTo>
                    <a:cubicBezTo>
                      <a:pt x="3810" y="0"/>
                      <a:pt x="0" y="4763"/>
                      <a:pt x="0" y="9525"/>
                    </a:cubicBezTo>
                    <a:cubicBezTo>
                      <a:pt x="0" y="14288"/>
                      <a:pt x="4763" y="19050"/>
                      <a:pt x="9525" y="19050"/>
                    </a:cubicBezTo>
                    <a:lnTo>
                      <a:pt x="334328" y="19050"/>
                    </a:lnTo>
                    <a:cubicBezTo>
                      <a:pt x="340043" y="19050"/>
                      <a:pt x="343853" y="14288"/>
                      <a:pt x="343853" y="9525"/>
                    </a:cubicBezTo>
                    <a:cubicBezTo>
                      <a:pt x="343853" y="4763"/>
                      <a:pt x="340043" y="0"/>
                      <a:pt x="334328"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grpSp>
        <p:nvGrpSpPr>
          <p:cNvPr id="184" name="Group 183">
            <a:extLst>
              <a:ext uri="{FF2B5EF4-FFF2-40B4-BE49-F238E27FC236}">
                <a16:creationId xmlns:a16="http://schemas.microsoft.com/office/drawing/2014/main" id="{43239D3C-4B96-D1AC-7368-41589B292725}"/>
              </a:ext>
            </a:extLst>
          </p:cNvPr>
          <p:cNvGrpSpPr/>
          <p:nvPr/>
        </p:nvGrpSpPr>
        <p:grpSpPr>
          <a:xfrm>
            <a:off x="6956658" y="3833678"/>
            <a:ext cx="1753577" cy="470263"/>
            <a:chOff x="6956658" y="3833678"/>
            <a:chExt cx="1753577" cy="470263"/>
          </a:xfrm>
          <a:solidFill>
            <a:schemeClr val="accent4"/>
          </a:solidFill>
        </p:grpSpPr>
        <p:grpSp>
          <p:nvGrpSpPr>
            <p:cNvPr id="185" name="Graphic 200">
              <a:extLst>
                <a:ext uri="{FF2B5EF4-FFF2-40B4-BE49-F238E27FC236}">
                  <a16:creationId xmlns:a16="http://schemas.microsoft.com/office/drawing/2014/main" id="{7BEEA6B6-A1BB-A8C0-42EA-491FB8C2527B}"/>
                </a:ext>
              </a:extLst>
            </p:cNvPr>
            <p:cNvGrpSpPr>
              <a:grpSpLocks noChangeAspect="1"/>
            </p:cNvGrpSpPr>
            <p:nvPr/>
          </p:nvGrpSpPr>
          <p:grpSpPr>
            <a:xfrm>
              <a:off x="6956658" y="3833678"/>
              <a:ext cx="365760" cy="470263"/>
              <a:chOff x="4958681" y="4594452"/>
              <a:chExt cx="466725" cy="600075"/>
            </a:xfrm>
            <a:grpFill/>
          </p:grpSpPr>
          <p:sp>
            <p:nvSpPr>
              <p:cNvPr id="204" name="Freeform: Shape 203">
                <a:extLst>
                  <a:ext uri="{FF2B5EF4-FFF2-40B4-BE49-F238E27FC236}">
                    <a16:creationId xmlns:a16="http://schemas.microsoft.com/office/drawing/2014/main" id="{83E68816-3512-ED2C-826F-9E296D6D6D63}"/>
                  </a:ext>
                </a:extLst>
              </p:cNvPr>
              <p:cNvSpPr/>
              <p:nvPr/>
            </p:nvSpPr>
            <p:spPr>
              <a:xfrm>
                <a:off x="4958681" y="4594452"/>
                <a:ext cx="466725" cy="590550"/>
              </a:xfrm>
              <a:custGeom>
                <a:avLst/>
                <a:gdLst>
                  <a:gd name="connsiteX0" fmla="*/ 108585 w 466725"/>
                  <a:gd name="connsiteY0" fmla="*/ 596265 h 590550"/>
                  <a:gd name="connsiteX1" fmla="*/ 460058 w 466725"/>
                  <a:gd name="connsiteY1" fmla="*/ 596265 h 590550"/>
                  <a:gd name="connsiteX2" fmla="*/ 469583 w 466725"/>
                  <a:gd name="connsiteY2" fmla="*/ 586740 h 590550"/>
                  <a:gd name="connsiteX3" fmla="*/ 469583 w 466725"/>
                  <a:gd name="connsiteY3" fmla="*/ 108585 h 590550"/>
                  <a:gd name="connsiteX4" fmla="*/ 469583 w 466725"/>
                  <a:gd name="connsiteY4" fmla="*/ 89535 h 590550"/>
                  <a:gd name="connsiteX5" fmla="*/ 469583 w 466725"/>
                  <a:gd name="connsiteY5" fmla="*/ 9525 h 590550"/>
                  <a:gd name="connsiteX6" fmla="*/ 460058 w 466725"/>
                  <a:gd name="connsiteY6" fmla="*/ 0 h 590550"/>
                  <a:gd name="connsiteX7" fmla="*/ 9525 w 466725"/>
                  <a:gd name="connsiteY7" fmla="*/ 0 h 590550"/>
                  <a:gd name="connsiteX8" fmla="*/ 0 w 466725"/>
                  <a:gd name="connsiteY8" fmla="*/ 9525 h 590550"/>
                  <a:gd name="connsiteX9" fmla="*/ 0 w 466725"/>
                  <a:gd name="connsiteY9" fmla="*/ 586740 h 590550"/>
                  <a:gd name="connsiteX10" fmla="*/ 9525 w 466725"/>
                  <a:gd name="connsiteY10" fmla="*/ 596265 h 590550"/>
                  <a:gd name="connsiteX11" fmla="*/ 89535 w 466725"/>
                  <a:gd name="connsiteY11" fmla="*/ 596265 h 590550"/>
                  <a:gd name="connsiteX12" fmla="*/ 108585 w 466725"/>
                  <a:gd name="connsiteY12" fmla="*/ 596265 h 590550"/>
                  <a:gd name="connsiteX13" fmla="*/ 19050 w 466725"/>
                  <a:gd name="connsiteY13" fmla="*/ 577215 h 590550"/>
                  <a:gd name="connsiteX14" fmla="*/ 19050 w 466725"/>
                  <a:gd name="connsiteY14" fmla="*/ 19050 h 590550"/>
                  <a:gd name="connsiteX15" fmla="*/ 450533 w 466725"/>
                  <a:gd name="connsiteY15" fmla="*/ 19050 h 590550"/>
                  <a:gd name="connsiteX16" fmla="*/ 450533 w 466725"/>
                  <a:gd name="connsiteY16" fmla="*/ 577215 h 590550"/>
                  <a:gd name="connsiteX17" fmla="*/ 19050 w 466725"/>
                  <a:gd name="connsiteY17" fmla="*/ 577215 h 590550"/>
                  <a:gd name="connsiteX18" fmla="*/ 19050 w 466725"/>
                  <a:gd name="connsiteY18" fmla="*/ 577215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6725" h="590550">
                    <a:moveTo>
                      <a:pt x="108585" y="596265"/>
                    </a:moveTo>
                    <a:lnTo>
                      <a:pt x="460058" y="596265"/>
                    </a:lnTo>
                    <a:cubicBezTo>
                      <a:pt x="465773" y="596265"/>
                      <a:pt x="469583" y="591503"/>
                      <a:pt x="469583" y="586740"/>
                    </a:cubicBezTo>
                    <a:lnTo>
                      <a:pt x="469583" y="108585"/>
                    </a:lnTo>
                    <a:lnTo>
                      <a:pt x="469583" y="89535"/>
                    </a:lnTo>
                    <a:lnTo>
                      <a:pt x="469583" y="9525"/>
                    </a:lnTo>
                    <a:cubicBezTo>
                      <a:pt x="469583" y="3810"/>
                      <a:pt x="464820" y="0"/>
                      <a:pt x="460058" y="0"/>
                    </a:cubicBezTo>
                    <a:lnTo>
                      <a:pt x="9525" y="0"/>
                    </a:lnTo>
                    <a:cubicBezTo>
                      <a:pt x="4763" y="0"/>
                      <a:pt x="0" y="4763"/>
                      <a:pt x="0" y="9525"/>
                    </a:cubicBezTo>
                    <a:lnTo>
                      <a:pt x="0" y="586740"/>
                    </a:lnTo>
                    <a:cubicBezTo>
                      <a:pt x="0" y="592455"/>
                      <a:pt x="4763" y="596265"/>
                      <a:pt x="9525" y="596265"/>
                    </a:cubicBezTo>
                    <a:lnTo>
                      <a:pt x="89535" y="596265"/>
                    </a:lnTo>
                    <a:lnTo>
                      <a:pt x="108585" y="596265"/>
                    </a:lnTo>
                    <a:close/>
                    <a:moveTo>
                      <a:pt x="19050" y="577215"/>
                    </a:moveTo>
                    <a:lnTo>
                      <a:pt x="19050" y="19050"/>
                    </a:lnTo>
                    <a:lnTo>
                      <a:pt x="450533" y="19050"/>
                    </a:lnTo>
                    <a:lnTo>
                      <a:pt x="450533" y="577215"/>
                    </a:lnTo>
                    <a:lnTo>
                      <a:pt x="19050" y="577215"/>
                    </a:lnTo>
                    <a:lnTo>
                      <a:pt x="19050" y="577215"/>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05" name="Freeform: Shape 204">
                <a:extLst>
                  <a:ext uri="{FF2B5EF4-FFF2-40B4-BE49-F238E27FC236}">
                    <a16:creationId xmlns:a16="http://schemas.microsoft.com/office/drawing/2014/main" id="{0CB4BF27-9239-2F20-1D63-37788C8AA985}"/>
                  </a:ext>
                </a:extLst>
              </p:cNvPr>
              <p:cNvSpPr/>
              <p:nvPr/>
            </p:nvSpPr>
            <p:spPr>
              <a:xfrm>
                <a:off x="5214903" y="4655412"/>
                <a:ext cx="161925" cy="142875"/>
              </a:xfrm>
              <a:custGeom>
                <a:avLst/>
                <a:gdLst>
                  <a:gd name="connsiteX0" fmla="*/ 160020 w 161925"/>
                  <a:gd name="connsiteY0" fmla="*/ 0 h 142875"/>
                  <a:gd name="connsiteX1" fmla="*/ 9525 w 161925"/>
                  <a:gd name="connsiteY1" fmla="*/ 0 h 142875"/>
                  <a:gd name="connsiteX2" fmla="*/ 0 w 161925"/>
                  <a:gd name="connsiteY2" fmla="*/ 9525 h 142875"/>
                  <a:gd name="connsiteX3" fmla="*/ 0 w 161925"/>
                  <a:gd name="connsiteY3" fmla="*/ 142875 h 142875"/>
                  <a:gd name="connsiteX4" fmla="*/ 9525 w 161925"/>
                  <a:gd name="connsiteY4" fmla="*/ 152400 h 142875"/>
                  <a:gd name="connsiteX5" fmla="*/ 160020 w 161925"/>
                  <a:gd name="connsiteY5" fmla="*/ 152400 h 142875"/>
                  <a:gd name="connsiteX6" fmla="*/ 169545 w 161925"/>
                  <a:gd name="connsiteY6" fmla="*/ 142875 h 142875"/>
                  <a:gd name="connsiteX7" fmla="*/ 169545 w 161925"/>
                  <a:gd name="connsiteY7" fmla="*/ 9525 h 142875"/>
                  <a:gd name="connsiteX8" fmla="*/ 160020 w 161925"/>
                  <a:gd name="connsiteY8" fmla="*/ 0 h 142875"/>
                  <a:gd name="connsiteX9" fmla="*/ 150495 w 161925"/>
                  <a:gd name="connsiteY9" fmla="*/ 134303 h 142875"/>
                  <a:gd name="connsiteX10" fmla="*/ 19050 w 161925"/>
                  <a:gd name="connsiteY10" fmla="*/ 134303 h 142875"/>
                  <a:gd name="connsiteX11" fmla="*/ 19050 w 161925"/>
                  <a:gd name="connsiteY11" fmla="*/ 20003 h 142875"/>
                  <a:gd name="connsiteX12" fmla="*/ 150495 w 161925"/>
                  <a:gd name="connsiteY12" fmla="*/ 20003 h 142875"/>
                  <a:gd name="connsiteX13" fmla="*/ 150495 w 161925"/>
                  <a:gd name="connsiteY13" fmla="*/ 13430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1925" h="142875">
                    <a:moveTo>
                      <a:pt x="160020" y="0"/>
                    </a:moveTo>
                    <a:lnTo>
                      <a:pt x="9525" y="0"/>
                    </a:lnTo>
                    <a:cubicBezTo>
                      <a:pt x="3810" y="0"/>
                      <a:pt x="0" y="4763"/>
                      <a:pt x="0" y="9525"/>
                    </a:cubicBezTo>
                    <a:lnTo>
                      <a:pt x="0" y="142875"/>
                    </a:lnTo>
                    <a:cubicBezTo>
                      <a:pt x="0" y="148590"/>
                      <a:pt x="4763" y="152400"/>
                      <a:pt x="9525" y="152400"/>
                    </a:cubicBezTo>
                    <a:lnTo>
                      <a:pt x="160020" y="152400"/>
                    </a:lnTo>
                    <a:cubicBezTo>
                      <a:pt x="165735" y="152400"/>
                      <a:pt x="169545" y="147638"/>
                      <a:pt x="169545" y="142875"/>
                    </a:cubicBezTo>
                    <a:lnTo>
                      <a:pt x="169545" y="9525"/>
                    </a:lnTo>
                    <a:cubicBezTo>
                      <a:pt x="169545" y="4763"/>
                      <a:pt x="164783" y="0"/>
                      <a:pt x="160020" y="0"/>
                    </a:cubicBezTo>
                    <a:close/>
                    <a:moveTo>
                      <a:pt x="150495" y="134303"/>
                    </a:moveTo>
                    <a:lnTo>
                      <a:pt x="19050" y="134303"/>
                    </a:lnTo>
                    <a:lnTo>
                      <a:pt x="19050" y="20003"/>
                    </a:lnTo>
                    <a:lnTo>
                      <a:pt x="150495" y="20003"/>
                    </a:lnTo>
                    <a:lnTo>
                      <a:pt x="150495" y="134303"/>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06" name="Freeform: Shape 205">
                <a:extLst>
                  <a:ext uri="{FF2B5EF4-FFF2-40B4-BE49-F238E27FC236}">
                    <a16:creationId xmlns:a16="http://schemas.microsoft.com/office/drawing/2014/main" id="{9B310A40-EEF8-0646-3CB7-C0406C2D7C07}"/>
                  </a:ext>
                </a:extLst>
              </p:cNvPr>
              <p:cNvSpPr/>
              <p:nvPr/>
            </p:nvSpPr>
            <p:spPr>
              <a:xfrm>
                <a:off x="4993924" y="4666842"/>
                <a:ext cx="190500" cy="19050"/>
              </a:xfrm>
              <a:custGeom>
                <a:avLst/>
                <a:gdLst>
                  <a:gd name="connsiteX0" fmla="*/ 9525 w 190500"/>
                  <a:gd name="connsiteY0" fmla="*/ 19050 h 19050"/>
                  <a:gd name="connsiteX1" fmla="*/ 189548 w 190500"/>
                  <a:gd name="connsiteY1" fmla="*/ 19050 h 19050"/>
                  <a:gd name="connsiteX2" fmla="*/ 199073 w 190500"/>
                  <a:gd name="connsiteY2" fmla="*/ 9525 h 19050"/>
                  <a:gd name="connsiteX3" fmla="*/ 189548 w 190500"/>
                  <a:gd name="connsiteY3" fmla="*/ 0 h 19050"/>
                  <a:gd name="connsiteX4" fmla="*/ 9525 w 190500"/>
                  <a:gd name="connsiteY4" fmla="*/ 0 h 19050"/>
                  <a:gd name="connsiteX5" fmla="*/ 0 w 190500"/>
                  <a:gd name="connsiteY5" fmla="*/ 9525 h 19050"/>
                  <a:gd name="connsiteX6" fmla="*/ 9525 w 190500"/>
                  <a:gd name="connsiteY6" fmla="*/ 1905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19050">
                    <a:moveTo>
                      <a:pt x="9525" y="19050"/>
                    </a:moveTo>
                    <a:lnTo>
                      <a:pt x="189548" y="19050"/>
                    </a:lnTo>
                    <a:cubicBezTo>
                      <a:pt x="195263" y="19050"/>
                      <a:pt x="199073" y="14288"/>
                      <a:pt x="199073" y="9525"/>
                    </a:cubicBezTo>
                    <a:cubicBezTo>
                      <a:pt x="199073" y="4763"/>
                      <a:pt x="194310" y="0"/>
                      <a:pt x="189548" y="0"/>
                    </a:cubicBezTo>
                    <a:lnTo>
                      <a:pt x="9525" y="0"/>
                    </a:lnTo>
                    <a:cubicBezTo>
                      <a:pt x="3810" y="0"/>
                      <a:pt x="0" y="4763"/>
                      <a:pt x="0" y="9525"/>
                    </a:cubicBezTo>
                    <a:cubicBezTo>
                      <a:pt x="0" y="14288"/>
                      <a:pt x="4762" y="19050"/>
                      <a:pt x="9525" y="1905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07" name="Freeform: Shape 206">
                <a:extLst>
                  <a:ext uri="{FF2B5EF4-FFF2-40B4-BE49-F238E27FC236}">
                    <a16:creationId xmlns:a16="http://schemas.microsoft.com/office/drawing/2014/main" id="{D326363D-3511-0081-B46E-514051764309}"/>
                  </a:ext>
                </a:extLst>
              </p:cNvPr>
              <p:cNvSpPr/>
              <p:nvPr/>
            </p:nvSpPr>
            <p:spPr>
              <a:xfrm>
                <a:off x="4993924" y="4727802"/>
                <a:ext cx="190500" cy="19050"/>
              </a:xfrm>
              <a:custGeom>
                <a:avLst/>
                <a:gdLst>
                  <a:gd name="connsiteX0" fmla="*/ 9525 w 190500"/>
                  <a:gd name="connsiteY0" fmla="*/ 19050 h 19050"/>
                  <a:gd name="connsiteX1" fmla="*/ 189548 w 190500"/>
                  <a:gd name="connsiteY1" fmla="*/ 19050 h 19050"/>
                  <a:gd name="connsiteX2" fmla="*/ 199073 w 190500"/>
                  <a:gd name="connsiteY2" fmla="*/ 9525 h 19050"/>
                  <a:gd name="connsiteX3" fmla="*/ 189548 w 190500"/>
                  <a:gd name="connsiteY3" fmla="*/ 0 h 19050"/>
                  <a:gd name="connsiteX4" fmla="*/ 9525 w 190500"/>
                  <a:gd name="connsiteY4" fmla="*/ 0 h 19050"/>
                  <a:gd name="connsiteX5" fmla="*/ 0 w 190500"/>
                  <a:gd name="connsiteY5" fmla="*/ 9525 h 19050"/>
                  <a:gd name="connsiteX6" fmla="*/ 9525 w 190500"/>
                  <a:gd name="connsiteY6" fmla="*/ 1905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19050">
                    <a:moveTo>
                      <a:pt x="9525" y="19050"/>
                    </a:moveTo>
                    <a:lnTo>
                      <a:pt x="189548" y="19050"/>
                    </a:lnTo>
                    <a:cubicBezTo>
                      <a:pt x="195263" y="19050"/>
                      <a:pt x="199073" y="14288"/>
                      <a:pt x="199073" y="9525"/>
                    </a:cubicBezTo>
                    <a:cubicBezTo>
                      <a:pt x="199073" y="3810"/>
                      <a:pt x="194310" y="0"/>
                      <a:pt x="189548" y="0"/>
                    </a:cubicBezTo>
                    <a:lnTo>
                      <a:pt x="9525" y="0"/>
                    </a:lnTo>
                    <a:cubicBezTo>
                      <a:pt x="3810" y="0"/>
                      <a:pt x="0" y="4763"/>
                      <a:pt x="0" y="9525"/>
                    </a:cubicBezTo>
                    <a:cubicBezTo>
                      <a:pt x="0" y="15240"/>
                      <a:pt x="4762" y="19050"/>
                      <a:pt x="9525" y="1905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08" name="Freeform: Shape 207">
                <a:extLst>
                  <a:ext uri="{FF2B5EF4-FFF2-40B4-BE49-F238E27FC236}">
                    <a16:creationId xmlns:a16="http://schemas.microsoft.com/office/drawing/2014/main" id="{E6BFADB0-0F57-0957-DF80-781DE2EC66F9}"/>
                  </a:ext>
                </a:extLst>
              </p:cNvPr>
              <p:cNvSpPr/>
              <p:nvPr/>
            </p:nvSpPr>
            <p:spPr>
              <a:xfrm>
                <a:off x="4993924" y="4789715"/>
                <a:ext cx="190500" cy="19050"/>
              </a:xfrm>
              <a:custGeom>
                <a:avLst/>
                <a:gdLst>
                  <a:gd name="connsiteX0" fmla="*/ 199073 w 190500"/>
                  <a:gd name="connsiteY0" fmla="*/ 9525 h 19050"/>
                  <a:gd name="connsiteX1" fmla="*/ 189548 w 190500"/>
                  <a:gd name="connsiteY1" fmla="*/ 0 h 19050"/>
                  <a:gd name="connsiteX2" fmla="*/ 9525 w 190500"/>
                  <a:gd name="connsiteY2" fmla="*/ 0 h 19050"/>
                  <a:gd name="connsiteX3" fmla="*/ 0 w 190500"/>
                  <a:gd name="connsiteY3" fmla="*/ 9525 h 19050"/>
                  <a:gd name="connsiteX4" fmla="*/ 9525 w 190500"/>
                  <a:gd name="connsiteY4" fmla="*/ 19050 h 19050"/>
                  <a:gd name="connsiteX5" fmla="*/ 189548 w 190500"/>
                  <a:gd name="connsiteY5" fmla="*/ 19050 h 19050"/>
                  <a:gd name="connsiteX6" fmla="*/ 199073 w 190500"/>
                  <a:gd name="connsiteY6" fmla="*/ 9525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19050">
                    <a:moveTo>
                      <a:pt x="199073" y="9525"/>
                    </a:moveTo>
                    <a:cubicBezTo>
                      <a:pt x="199073" y="3810"/>
                      <a:pt x="194310" y="0"/>
                      <a:pt x="189548" y="0"/>
                    </a:cubicBezTo>
                    <a:lnTo>
                      <a:pt x="9525" y="0"/>
                    </a:lnTo>
                    <a:cubicBezTo>
                      <a:pt x="3810" y="0"/>
                      <a:pt x="0" y="4763"/>
                      <a:pt x="0" y="9525"/>
                    </a:cubicBezTo>
                    <a:cubicBezTo>
                      <a:pt x="0" y="14288"/>
                      <a:pt x="4762" y="19050"/>
                      <a:pt x="9525" y="19050"/>
                    </a:cubicBezTo>
                    <a:lnTo>
                      <a:pt x="189548" y="19050"/>
                    </a:lnTo>
                    <a:cubicBezTo>
                      <a:pt x="195263" y="19050"/>
                      <a:pt x="199073" y="14288"/>
                      <a:pt x="199073" y="9525"/>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09" name="Freeform: Shape 208">
                <a:extLst>
                  <a:ext uri="{FF2B5EF4-FFF2-40B4-BE49-F238E27FC236}">
                    <a16:creationId xmlns:a16="http://schemas.microsoft.com/office/drawing/2014/main" id="{B2C899B4-B385-B58A-5023-646EB2085065}"/>
                  </a:ext>
                </a:extLst>
              </p:cNvPr>
              <p:cNvSpPr/>
              <p:nvPr/>
            </p:nvSpPr>
            <p:spPr>
              <a:xfrm>
                <a:off x="5023451" y="4907825"/>
                <a:ext cx="342900" cy="19050"/>
              </a:xfrm>
              <a:custGeom>
                <a:avLst/>
                <a:gdLst>
                  <a:gd name="connsiteX0" fmla="*/ 334328 w 342900"/>
                  <a:gd name="connsiteY0" fmla="*/ 0 h 19050"/>
                  <a:gd name="connsiteX1" fmla="*/ 9525 w 342900"/>
                  <a:gd name="connsiteY1" fmla="*/ 0 h 19050"/>
                  <a:gd name="connsiteX2" fmla="*/ 0 w 342900"/>
                  <a:gd name="connsiteY2" fmla="*/ 9525 h 19050"/>
                  <a:gd name="connsiteX3" fmla="*/ 9525 w 342900"/>
                  <a:gd name="connsiteY3" fmla="*/ 19050 h 19050"/>
                  <a:gd name="connsiteX4" fmla="*/ 334328 w 342900"/>
                  <a:gd name="connsiteY4" fmla="*/ 19050 h 19050"/>
                  <a:gd name="connsiteX5" fmla="*/ 343853 w 342900"/>
                  <a:gd name="connsiteY5" fmla="*/ 9525 h 19050"/>
                  <a:gd name="connsiteX6" fmla="*/ 334328 w 342900"/>
                  <a:gd name="connsiteY6" fmla="*/ 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900" h="19050">
                    <a:moveTo>
                      <a:pt x="334328" y="0"/>
                    </a:moveTo>
                    <a:lnTo>
                      <a:pt x="9525" y="0"/>
                    </a:lnTo>
                    <a:cubicBezTo>
                      <a:pt x="3810" y="0"/>
                      <a:pt x="0" y="4763"/>
                      <a:pt x="0" y="9525"/>
                    </a:cubicBezTo>
                    <a:cubicBezTo>
                      <a:pt x="0" y="14288"/>
                      <a:pt x="4763" y="19050"/>
                      <a:pt x="9525" y="19050"/>
                    </a:cubicBezTo>
                    <a:lnTo>
                      <a:pt x="334328" y="19050"/>
                    </a:lnTo>
                    <a:cubicBezTo>
                      <a:pt x="340043" y="19050"/>
                      <a:pt x="343853" y="14288"/>
                      <a:pt x="343853" y="9525"/>
                    </a:cubicBezTo>
                    <a:cubicBezTo>
                      <a:pt x="343853" y="4763"/>
                      <a:pt x="340043" y="0"/>
                      <a:pt x="334328"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10" name="Freeform: Shape 209">
                <a:extLst>
                  <a:ext uri="{FF2B5EF4-FFF2-40B4-BE49-F238E27FC236}">
                    <a16:creationId xmlns:a16="http://schemas.microsoft.com/office/drawing/2014/main" id="{6F96A85E-0FB4-E14A-C52E-CE6108A4D40A}"/>
                  </a:ext>
                </a:extLst>
              </p:cNvPr>
              <p:cNvSpPr/>
              <p:nvPr/>
            </p:nvSpPr>
            <p:spPr>
              <a:xfrm>
                <a:off x="5023451" y="4995454"/>
                <a:ext cx="342900" cy="19050"/>
              </a:xfrm>
              <a:custGeom>
                <a:avLst/>
                <a:gdLst>
                  <a:gd name="connsiteX0" fmla="*/ 334328 w 342900"/>
                  <a:gd name="connsiteY0" fmla="*/ 0 h 19050"/>
                  <a:gd name="connsiteX1" fmla="*/ 9525 w 342900"/>
                  <a:gd name="connsiteY1" fmla="*/ 0 h 19050"/>
                  <a:gd name="connsiteX2" fmla="*/ 0 w 342900"/>
                  <a:gd name="connsiteY2" fmla="*/ 9525 h 19050"/>
                  <a:gd name="connsiteX3" fmla="*/ 9525 w 342900"/>
                  <a:gd name="connsiteY3" fmla="*/ 19050 h 19050"/>
                  <a:gd name="connsiteX4" fmla="*/ 334328 w 342900"/>
                  <a:gd name="connsiteY4" fmla="*/ 19050 h 19050"/>
                  <a:gd name="connsiteX5" fmla="*/ 343853 w 342900"/>
                  <a:gd name="connsiteY5" fmla="*/ 9525 h 19050"/>
                  <a:gd name="connsiteX6" fmla="*/ 334328 w 342900"/>
                  <a:gd name="connsiteY6" fmla="*/ 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900" h="19050">
                    <a:moveTo>
                      <a:pt x="334328" y="0"/>
                    </a:moveTo>
                    <a:lnTo>
                      <a:pt x="9525" y="0"/>
                    </a:lnTo>
                    <a:cubicBezTo>
                      <a:pt x="3810" y="0"/>
                      <a:pt x="0" y="4763"/>
                      <a:pt x="0" y="9525"/>
                    </a:cubicBezTo>
                    <a:cubicBezTo>
                      <a:pt x="0" y="14288"/>
                      <a:pt x="4763" y="19050"/>
                      <a:pt x="9525" y="19050"/>
                    </a:cubicBezTo>
                    <a:lnTo>
                      <a:pt x="334328" y="19050"/>
                    </a:lnTo>
                    <a:cubicBezTo>
                      <a:pt x="340043" y="19050"/>
                      <a:pt x="343853" y="14288"/>
                      <a:pt x="343853" y="9525"/>
                    </a:cubicBezTo>
                    <a:cubicBezTo>
                      <a:pt x="343853" y="4763"/>
                      <a:pt x="340043" y="0"/>
                      <a:pt x="334328"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11" name="Freeform: Shape 210">
                <a:extLst>
                  <a:ext uri="{FF2B5EF4-FFF2-40B4-BE49-F238E27FC236}">
                    <a16:creationId xmlns:a16="http://schemas.microsoft.com/office/drawing/2014/main" id="{C34CF493-E59E-0E3B-E500-91118954C23B}"/>
                  </a:ext>
                </a:extLst>
              </p:cNvPr>
              <p:cNvSpPr/>
              <p:nvPr/>
            </p:nvSpPr>
            <p:spPr>
              <a:xfrm>
                <a:off x="5023451" y="5079275"/>
                <a:ext cx="342900" cy="19050"/>
              </a:xfrm>
              <a:custGeom>
                <a:avLst/>
                <a:gdLst>
                  <a:gd name="connsiteX0" fmla="*/ 334328 w 342900"/>
                  <a:gd name="connsiteY0" fmla="*/ 0 h 19050"/>
                  <a:gd name="connsiteX1" fmla="*/ 9525 w 342900"/>
                  <a:gd name="connsiteY1" fmla="*/ 0 h 19050"/>
                  <a:gd name="connsiteX2" fmla="*/ 0 w 342900"/>
                  <a:gd name="connsiteY2" fmla="*/ 9525 h 19050"/>
                  <a:gd name="connsiteX3" fmla="*/ 9525 w 342900"/>
                  <a:gd name="connsiteY3" fmla="*/ 19050 h 19050"/>
                  <a:gd name="connsiteX4" fmla="*/ 334328 w 342900"/>
                  <a:gd name="connsiteY4" fmla="*/ 19050 h 19050"/>
                  <a:gd name="connsiteX5" fmla="*/ 343853 w 342900"/>
                  <a:gd name="connsiteY5" fmla="*/ 9525 h 19050"/>
                  <a:gd name="connsiteX6" fmla="*/ 334328 w 342900"/>
                  <a:gd name="connsiteY6" fmla="*/ 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900" h="19050">
                    <a:moveTo>
                      <a:pt x="334328" y="0"/>
                    </a:moveTo>
                    <a:lnTo>
                      <a:pt x="9525" y="0"/>
                    </a:lnTo>
                    <a:cubicBezTo>
                      <a:pt x="3810" y="0"/>
                      <a:pt x="0" y="4763"/>
                      <a:pt x="0" y="9525"/>
                    </a:cubicBezTo>
                    <a:cubicBezTo>
                      <a:pt x="0" y="14288"/>
                      <a:pt x="4763" y="19050"/>
                      <a:pt x="9525" y="19050"/>
                    </a:cubicBezTo>
                    <a:lnTo>
                      <a:pt x="334328" y="19050"/>
                    </a:lnTo>
                    <a:cubicBezTo>
                      <a:pt x="340043" y="19050"/>
                      <a:pt x="343853" y="14288"/>
                      <a:pt x="343853" y="9525"/>
                    </a:cubicBezTo>
                    <a:cubicBezTo>
                      <a:pt x="343853" y="4763"/>
                      <a:pt x="340043" y="0"/>
                      <a:pt x="334328"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186" name="Graphic 200">
              <a:extLst>
                <a:ext uri="{FF2B5EF4-FFF2-40B4-BE49-F238E27FC236}">
                  <a16:creationId xmlns:a16="http://schemas.microsoft.com/office/drawing/2014/main" id="{F2E1C162-5125-8FFD-B6A2-7BB76D06BEB4}"/>
                </a:ext>
              </a:extLst>
            </p:cNvPr>
            <p:cNvGrpSpPr>
              <a:grpSpLocks noChangeAspect="1"/>
            </p:cNvGrpSpPr>
            <p:nvPr/>
          </p:nvGrpSpPr>
          <p:grpSpPr>
            <a:xfrm>
              <a:off x="7643743" y="3833678"/>
              <a:ext cx="365760" cy="470263"/>
              <a:chOff x="4958681" y="4594452"/>
              <a:chExt cx="466725" cy="600075"/>
            </a:xfrm>
            <a:grpFill/>
          </p:grpSpPr>
          <p:sp>
            <p:nvSpPr>
              <p:cNvPr id="196" name="Freeform: Shape 195">
                <a:extLst>
                  <a:ext uri="{FF2B5EF4-FFF2-40B4-BE49-F238E27FC236}">
                    <a16:creationId xmlns:a16="http://schemas.microsoft.com/office/drawing/2014/main" id="{2F7F183F-A567-11FA-7923-01A7B6771CDA}"/>
                  </a:ext>
                </a:extLst>
              </p:cNvPr>
              <p:cNvSpPr/>
              <p:nvPr/>
            </p:nvSpPr>
            <p:spPr>
              <a:xfrm>
                <a:off x="4958681" y="4594452"/>
                <a:ext cx="466725" cy="590550"/>
              </a:xfrm>
              <a:custGeom>
                <a:avLst/>
                <a:gdLst>
                  <a:gd name="connsiteX0" fmla="*/ 108585 w 466725"/>
                  <a:gd name="connsiteY0" fmla="*/ 596265 h 590550"/>
                  <a:gd name="connsiteX1" fmla="*/ 460058 w 466725"/>
                  <a:gd name="connsiteY1" fmla="*/ 596265 h 590550"/>
                  <a:gd name="connsiteX2" fmla="*/ 469583 w 466725"/>
                  <a:gd name="connsiteY2" fmla="*/ 586740 h 590550"/>
                  <a:gd name="connsiteX3" fmla="*/ 469583 w 466725"/>
                  <a:gd name="connsiteY3" fmla="*/ 108585 h 590550"/>
                  <a:gd name="connsiteX4" fmla="*/ 469583 w 466725"/>
                  <a:gd name="connsiteY4" fmla="*/ 89535 h 590550"/>
                  <a:gd name="connsiteX5" fmla="*/ 469583 w 466725"/>
                  <a:gd name="connsiteY5" fmla="*/ 9525 h 590550"/>
                  <a:gd name="connsiteX6" fmla="*/ 460058 w 466725"/>
                  <a:gd name="connsiteY6" fmla="*/ 0 h 590550"/>
                  <a:gd name="connsiteX7" fmla="*/ 9525 w 466725"/>
                  <a:gd name="connsiteY7" fmla="*/ 0 h 590550"/>
                  <a:gd name="connsiteX8" fmla="*/ 0 w 466725"/>
                  <a:gd name="connsiteY8" fmla="*/ 9525 h 590550"/>
                  <a:gd name="connsiteX9" fmla="*/ 0 w 466725"/>
                  <a:gd name="connsiteY9" fmla="*/ 586740 h 590550"/>
                  <a:gd name="connsiteX10" fmla="*/ 9525 w 466725"/>
                  <a:gd name="connsiteY10" fmla="*/ 596265 h 590550"/>
                  <a:gd name="connsiteX11" fmla="*/ 89535 w 466725"/>
                  <a:gd name="connsiteY11" fmla="*/ 596265 h 590550"/>
                  <a:gd name="connsiteX12" fmla="*/ 108585 w 466725"/>
                  <a:gd name="connsiteY12" fmla="*/ 596265 h 590550"/>
                  <a:gd name="connsiteX13" fmla="*/ 19050 w 466725"/>
                  <a:gd name="connsiteY13" fmla="*/ 577215 h 590550"/>
                  <a:gd name="connsiteX14" fmla="*/ 19050 w 466725"/>
                  <a:gd name="connsiteY14" fmla="*/ 19050 h 590550"/>
                  <a:gd name="connsiteX15" fmla="*/ 450533 w 466725"/>
                  <a:gd name="connsiteY15" fmla="*/ 19050 h 590550"/>
                  <a:gd name="connsiteX16" fmla="*/ 450533 w 466725"/>
                  <a:gd name="connsiteY16" fmla="*/ 577215 h 590550"/>
                  <a:gd name="connsiteX17" fmla="*/ 19050 w 466725"/>
                  <a:gd name="connsiteY17" fmla="*/ 577215 h 590550"/>
                  <a:gd name="connsiteX18" fmla="*/ 19050 w 466725"/>
                  <a:gd name="connsiteY18" fmla="*/ 577215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6725" h="590550">
                    <a:moveTo>
                      <a:pt x="108585" y="596265"/>
                    </a:moveTo>
                    <a:lnTo>
                      <a:pt x="460058" y="596265"/>
                    </a:lnTo>
                    <a:cubicBezTo>
                      <a:pt x="465773" y="596265"/>
                      <a:pt x="469583" y="591503"/>
                      <a:pt x="469583" y="586740"/>
                    </a:cubicBezTo>
                    <a:lnTo>
                      <a:pt x="469583" y="108585"/>
                    </a:lnTo>
                    <a:lnTo>
                      <a:pt x="469583" y="89535"/>
                    </a:lnTo>
                    <a:lnTo>
                      <a:pt x="469583" y="9525"/>
                    </a:lnTo>
                    <a:cubicBezTo>
                      <a:pt x="469583" y="3810"/>
                      <a:pt x="464820" y="0"/>
                      <a:pt x="460058" y="0"/>
                    </a:cubicBezTo>
                    <a:lnTo>
                      <a:pt x="9525" y="0"/>
                    </a:lnTo>
                    <a:cubicBezTo>
                      <a:pt x="4763" y="0"/>
                      <a:pt x="0" y="4763"/>
                      <a:pt x="0" y="9525"/>
                    </a:cubicBezTo>
                    <a:lnTo>
                      <a:pt x="0" y="586740"/>
                    </a:lnTo>
                    <a:cubicBezTo>
                      <a:pt x="0" y="592455"/>
                      <a:pt x="4763" y="596265"/>
                      <a:pt x="9525" y="596265"/>
                    </a:cubicBezTo>
                    <a:lnTo>
                      <a:pt x="89535" y="596265"/>
                    </a:lnTo>
                    <a:lnTo>
                      <a:pt x="108585" y="596265"/>
                    </a:lnTo>
                    <a:close/>
                    <a:moveTo>
                      <a:pt x="19050" y="577215"/>
                    </a:moveTo>
                    <a:lnTo>
                      <a:pt x="19050" y="19050"/>
                    </a:lnTo>
                    <a:lnTo>
                      <a:pt x="450533" y="19050"/>
                    </a:lnTo>
                    <a:lnTo>
                      <a:pt x="450533" y="577215"/>
                    </a:lnTo>
                    <a:lnTo>
                      <a:pt x="19050" y="577215"/>
                    </a:lnTo>
                    <a:lnTo>
                      <a:pt x="19050" y="577215"/>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97" name="Freeform: Shape 196">
                <a:extLst>
                  <a:ext uri="{FF2B5EF4-FFF2-40B4-BE49-F238E27FC236}">
                    <a16:creationId xmlns:a16="http://schemas.microsoft.com/office/drawing/2014/main" id="{2827D63E-CB6A-C2AD-CFB3-09E849310755}"/>
                  </a:ext>
                </a:extLst>
              </p:cNvPr>
              <p:cNvSpPr/>
              <p:nvPr/>
            </p:nvSpPr>
            <p:spPr>
              <a:xfrm>
                <a:off x="5214903" y="4655412"/>
                <a:ext cx="161925" cy="142875"/>
              </a:xfrm>
              <a:custGeom>
                <a:avLst/>
                <a:gdLst>
                  <a:gd name="connsiteX0" fmla="*/ 160020 w 161925"/>
                  <a:gd name="connsiteY0" fmla="*/ 0 h 142875"/>
                  <a:gd name="connsiteX1" fmla="*/ 9525 w 161925"/>
                  <a:gd name="connsiteY1" fmla="*/ 0 h 142875"/>
                  <a:gd name="connsiteX2" fmla="*/ 0 w 161925"/>
                  <a:gd name="connsiteY2" fmla="*/ 9525 h 142875"/>
                  <a:gd name="connsiteX3" fmla="*/ 0 w 161925"/>
                  <a:gd name="connsiteY3" fmla="*/ 142875 h 142875"/>
                  <a:gd name="connsiteX4" fmla="*/ 9525 w 161925"/>
                  <a:gd name="connsiteY4" fmla="*/ 152400 h 142875"/>
                  <a:gd name="connsiteX5" fmla="*/ 160020 w 161925"/>
                  <a:gd name="connsiteY5" fmla="*/ 152400 h 142875"/>
                  <a:gd name="connsiteX6" fmla="*/ 169545 w 161925"/>
                  <a:gd name="connsiteY6" fmla="*/ 142875 h 142875"/>
                  <a:gd name="connsiteX7" fmla="*/ 169545 w 161925"/>
                  <a:gd name="connsiteY7" fmla="*/ 9525 h 142875"/>
                  <a:gd name="connsiteX8" fmla="*/ 160020 w 161925"/>
                  <a:gd name="connsiteY8" fmla="*/ 0 h 142875"/>
                  <a:gd name="connsiteX9" fmla="*/ 150495 w 161925"/>
                  <a:gd name="connsiteY9" fmla="*/ 134303 h 142875"/>
                  <a:gd name="connsiteX10" fmla="*/ 19050 w 161925"/>
                  <a:gd name="connsiteY10" fmla="*/ 134303 h 142875"/>
                  <a:gd name="connsiteX11" fmla="*/ 19050 w 161925"/>
                  <a:gd name="connsiteY11" fmla="*/ 20003 h 142875"/>
                  <a:gd name="connsiteX12" fmla="*/ 150495 w 161925"/>
                  <a:gd name="connsiteY12" fmla="*/ 20003 h 142875"/>
                  <a:gd name="connsiteX13" fmla="*/ 150495 w 161925"/>
                  <a:gd name="connsiteY13" fmla="*/ 13430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1925" h="142875">
                    <a:moveTo>
                      <a:pt x="160020" y="0"/>
                    </a:moveTo>
                    <a:lnTo>
                      <a:pt x="9525" y="0"/>
                    </a:lnTo>
                    <a:cubicBezTo>
                      <a:pt x="3810" y="0"/>
                      <a:pt x="0" y="4763"/>
                      <a:pt x="0" y="9525"/>
                    </a:cubicBezTo>
                    <a:lnTo>
                      <a:pt x="0" y="142875"/>
                    </a:lnTo>
                    <a:cubicBezTo>
                      <a:pt x="0" y="148590"/>
                      <a:pt x="4763" y="152400"/>
                      <a:pt x="9525" y="152400"/>
                    </a:cubicBezTo>
                    <a:lnTo>
                      <a:pt x="160020" y="152400"/>
                    </a:lnTo>
                    <a:cubicBezTo>
                      <a:pt x="165735" y="152400"/>
                      <a:pt x="169545" y="147638"/>
                      <a:pt x="169545" y="142875"/>
                    </a:cubicBezTo>
                    <a:lnTo>
                      <a:pt x="169545" y="9525"/>
                    </a:lnTo>
                    <a:cubicBezTo>
                      <a:pt x="169545" y="4763"/>
                      <a:pt x="164783" y="0"/>
                      <a:pt x="160020" y="0"/>
                    </a:cubicBezTo>
                    <a:close/>
                    <a:moveTo>
                      <a:pt x="150495" y="134303"/>
                    </a:moveTo>
                    <a:lnTo>
                      <a:pt x="19050" y="134303"/>
                    </a:lnTo>
                    <a:lnTo>
                      <a:pt x="19050" y="20003"/>
                    </a:lnTo>
                    <a:lnTo>
                      <a:pt x="150495" y="20003"/>
                    </a:lnTo>
                    <a:lnTo>
                      <a:pt x="150495" y="134303"/>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98" name="Freeform: Shape 197">
                <a:extLst>
                  <a:ext uri="{FF2B5EF4-FFF2-40B4-BE49-F238E27FC236}">
                    <a16:creationId xmlns:a16="http://schemas.microsoft.com/office/drawing/2014/main" id="{4066B7C4-3C4A-E432-4A7C-A7260AACB54E}"/>
                  </a:ext>
                </a:extLst>
              </p:cNvPr>
              <p:cNvSpPr/>
              <p:nvPr/>
            </p:nvSpPr>
            <p:spPr>
              <a:xfrm>
                <a:off x="4993924" y="4666842"/>
                <a:ext cx="190500" cy="19050"/>
              </a:xfrm>
              <a:custGeom>
                <a:avLst/>
                <a:gdLst>
                  <a:gd name="connsiteX0" fmla="*/ 9525 w 190500"/>
                  <a:gd name="connsiteY0" fmla="*/ 19050 h 19050"/>
                  <a:gd name="connsiteX1" fmla="*/ 189548 w 190500"/>
                  <a:gd name="connsiteY1" fmla="*/ 19050 h 19050"/>
                  <a:gd name="connsiteX2" fmla="*/ 199073 w 190500"/>
                  <a:gd name="connsiteY2" fmla="*/ 9525 h 19050"/>
                  <a:gd name="connsiteX3" fmla="*/ 189548 w 190500"/>
                  <a:gd name="connsiteY3" fmla="*/ 0 h 19050"/>
                  <a:gd name="connsiteX4" fmla="*/ 9525 w 190500"/>
                  <a:gd name="connsiteY4" fmla="*/ 0 h 19050"/>
                  <a:gd name="connsiteX5" fmla="*/ 0 w 190500"/>
                  <a:gd name="connsiteY5" fmla="*/ 9525 h 19050"/>
                  <a:gd name="connsiteX6" fmla="*/ 9525 w 190500"/>
                  <a:gd name="connsiteY6" fmla="*/ 1905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19050">
                    <a:moveTo>
                      <a:pt x="9525" y="19050"/>
                    </a:moveTo>
                    <a:lnTo>
                      <a:pt x="189548" y="19050"/>
                    </a:lnTo>
                    <a:cubicBezTo>
                      <a:pt x="195263" y="19050"/>
                      <a:pt x="199073" y="14288"/>
                      <a:pt x="199073" y="9525"/>
                    </a:cubicBezTo>
                    <a:cubicBezTo>
                      <a:pt x="199073" y="4763"/>
                      <a:pt x="194310" y="0"/>
                      <a:pt x="189548" y="0"/>
                    </a:cubicBezTo>
                    <a:lnTo>
                      <a:pt x="9525" y="0"/>
                    </a:lnTo>
                    <a:cubicBezTo>
                      <a:pt x="3810" y="0"/>
                      <a:pt x="0" y="4763"/>
                      <a:pt x="0" y="9525"/>
                    </a:cubicBezTo>
                    <a:cubicBezTo>
                      <a:pt x="0" y="14288"/>
                      <a:pt x="4762" y="19050"/>
                      <a:pt x="9525" y="1905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99" name="Freeform: Shape 198">
                <a:extLst>
                  <a:ext uri="{FF2B5EF4-FFF2-40B4-BE49-F238E27FC236}">
                    <a16:creationId xmlns:a16="http://schemas.microsoft.com/office/drawing/2014/main" id="{8E786C37-8B25-D18E-D206-07C2F8A7AA3A}"/>
                  </a:ext>
                </a:extLst>
              </p:cNvPr>
              <p:cNvSpPr/>
              <p:nvPr/>
            </p:nvSpPr>
            <p:spPr>
              <a:xfrm>
                <a:off x="4993924" y="4727802"/>
                <a:ext cx="190500" cy="19050"/>
              </a:xfrm>
              <a:custGeom>
                <a:avLst/>
                <a:gdLst>
                  <a:gd name="connsiteX0" fmla="*/ 9525 w 190500"/>
                  <a:gd name="connsiteY0" fmla="*/ 19050 h 19050"/>
                  <a:gd name="connsiteX1" fmla="*/ 189548 w 190500"/>
                  <a:gd name="connsiteY1" fmla="*/ 19050 h 19050"/>
                  <a:gd name="connsiteX2" fmla="*/ 199073 w 190500"/>
                  <a:gd name="connsiteY2" fmla="*/ 9525 h 19050"/>
                  <a:gd name="connsiteX3" fmla="*/ 189548 w 190500"/>
                  <a:gd name="connsiteY3" fmla="*/ 0 h 19050"/>
                  <a:gd name="connsiteX4" fmla="*/ 9525 w 190500"/>
                  <a:gd name="connsiteY4" fmla="*/ 0 h 19050"/>
                  <a:gd name="connsiteX5" fmla="*/ 0 w 190500"/>
                  <a:gd name="connsiteY5" fmla="*/ 9525 h 19050"/>
                  <a:gd name="connsiteX6" fmla="*/ 9525 w 190500"/>
                  <a:gd name="connsiteY6" fmla="*/ 1905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19050">
                    <a:moveTo>
                      <a:pt x="9525" y="19050"/>
                    </a:moveTo>
                    <a:lnTo>
                      <a:pt x="189548" y="19050"/>
                    </a:lnTo>
                    <a:cubicBezTo>
                      <a:pt x="195263" y="19050"/>
                      <a:pt x="199073" y="14288"/>
                      <a:pt x="199073" y="9525"/>
                    </a:cubicBezTo>
                    <a:cubicBezTo>
                      <a:pt x="199073" y="3810"/>
                      <a:pt x="194310" y="0"/>
                      <a:pt x="189548" y="0"/>
                    </a:cubicBezTo>
                    <a:lnTo>
                      <a:pt x="9525" y="0"/>
                    </a:lnTo>
                    <a:cubicBezTo>
                      <a:pt x="3810" y="0"/>
                      <a:pt x="0" y="4763"/>
                      <a:pt x="0" y="9525"/>
                    </a:cubicBezTo>
                    <a:cubicBezTo>
                      <a:pt x="0" y="15240"/>
                      <a:pt x="4762" y="19050"/>
                      <a:pt x="9525" y="1905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00" name="Freeform: Shape 199">
                <a:extLst>
                  <a:ext uri="{FF2B5EF4-FFF2-40B4-BE49-F238E27FC236}">
                    <a16:creationId xmlns:a16="http://schemas.microsoft.com/office/drawing/2014/main" id="{5AAE126C-49A1-37A6-407D-3C9F2C2E25CF}"/>
                  </a:ext>
                </a:extLst>
              </p:cNvPr>
              <p:cNvSpPr/>
              <p:nvPr/>
            </p:nvSpPr>
            <p:spPr>
              <a:xfrm>
                <a:off x="4993924" y="4789715"/>
                <a:ext cx="190500" cy="19050"/>
              </a:xfrm>
              <a:custGeom>
                <a:avLst/>
                <a:gdLst>
                  <a:gd name="connsiteX0" fmla="*/ 199073 w 190500"/>
                  <a:gd name="connsiteY0" fmla="*/ 9525 h 19050"/>
                  <a:gd name="connsiteX1" fmla="*/ 189548 w 190500"/>
                  <a:gd name="connsiteY1" fmla="*/ 0 h 19050"/>
                  <a:gd name="connsiteX2" fmla="*/ 9525 w 190500"/>
                  <a:gd name="connsiteY2" fmla="*/ 0 h 19050"/>
                  <a:gd name="connsiteX3" fmla="*/ 0 w 190500"/>
                  <a:gd name="connsiteY3" fmla="*/ 9525 h 19050"/>
                  <a:gd name="connsiteX4" fmla="*/ 9525 w 190500"/>
                  <a:gd name="connsiteY4" fmla="*/ 19050 h 19050"/>
                  <a:gd name="connsiteX5" fmla="*/ 189548 w 190500"/>
                  <a:gd name="connsiteY5" fmla="*/ 19050 h 19050"/>
                  <a:gd name="connsiteX6" fmla="*/ 199073 w 190500"/>
                  <a:gd name="connsiteY6" fmla="*/ 9525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19050">
                    <a:moveTo>
                      <a:pt x="199073" y="9525"/>
                    </a:moveTo>
                    <a:cubicBezTo>
                      <a:pt x="199073" y="3810"/>
                      <a:pt x="194310" y="0"/>
                      <a:pt x="189548" y="0"/>
                    </a:cubicBezTo>
                    <a:lnTo>
                      <a:pt x="9525" y="0"/>
                    </a:lnTo>
                    <a:cubicBezTo>
                      <a:pt x="3810" y="0"/>
                      <a:pt x="0" y="4763"/>
                      <a:pt x="0" y="9525"/>
                    </a:cubicBezTo>
                    <a:cubicBezTo>
                      <a:pt x="0" y="14288"/>
                      <a:pt x="4762" y="19050"/>
                      <a:pt x="9525" y="19050"/>
                    </a:cubicBezTo>
                    <a:lnTo>
                      <a:pt x="189548" y="19050"/>
                    </a:lnTo>
                    <a:cubicBezTo>
                      <a:pt x="195263" y="19050"/>
                      <a:pt x="199073" y="14288"/>
                      <a:pt x="199073" y="9525"/>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01" name="Freeform: Shape 200">
                <a:extLst>
                  <a:ext uri="{FF2B5EF4-FFF2-40B4-BE49-F238E27FC236}">
                    <a16:creationId xmlns:a16="http://schemas.microsoft.com/office/drawing/2014/main" id="{C52F98F3-9293-5CC7-1191-83041C2F12EE}"/>
                  </a:ext>
                </a:extLst>
              </p:cNvPr>
              <p:cNvSpPr/>
              <p:nvPr/>
            </p:nvSpPr>
            <p:spPr>
              <a:xfrm>
                <a:off x="5023451" y="4907825"/>
                <a:ext cx="342900" cy="19050"/>
              </a:xfrm>
              <a:custGeom>
                <a:avLst/>
                <a:gdLst>
                  <a:gd name="connsiteX0" fmla="*/ 334328 w 342900"/>
                  <a:gd name="connsiteY0" fmla="*/ 0 h 19050"/>
                  <a:gd name="connsiteX1" fmla="*/ 9525 w 342900"/>
                  <a:gd name="connsiteY1" fmla="*/ 0 h 19050"/>
                  <a:gd name="connsiteX2" fmla="*/ 0 w 342900"/>
                  <a:gd name="connsiteY2" fmla="*/ 9525 h 19050"/>
                  <a:gd name="connsiteX3" fmla="*/ 9525 w 342900"/>
                  <a:gd name="connsiteY3" fmla="*/ 19050 h 19050"/>
                  <a:gd name="connsiteX4" fmla="*/ 334328 w 342900"/>
                  <a:gd name="connsiteY4" fmla="*/ 19050 h 19050"/>
                  <a:gd name="connsiteX5" fmla="*/ 343853 w 342900"/>
                  <a:gd name="connsiteY5" fmla="*/ 9525 h 19050"/>
                  <a:gd name="connsiteX6" fmla="*/ 334328 w 342900"/>
                  <a:gd name="connsiteY6" fmla="*/ 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900" h="19050">
                    <a:moveTo>
                      <a:pt x="334328" y="0"/>
                    </a:moveTo>
                    <a:lnTo>
                      <a:pt x="9525" y="0"/>
                    </a:lnTo>
                    <a:cubicBezTo>
                      <a:pt x="3810" y="0"/>
                      <a:pt x="0" y="4763"/>
                      <a:pt x="0" y="9525"/>
                    </a:cubicBezTo>
                    <a:cubicBezTo>
                      <a:pt x="0" y="14288"/>
                      <a:pt x="4763" y="19050"/>
                      <a:pt x="9525" y="19050"/>
                    </a:cubicBezTo>
                    <a:lnTo>
                      <a:pt x="334328" y="19050"/>
                    </a:lnTo>
                    <a:cubicBezTo>
                      <a:pt x="340043" y="19050"/>
                      <a:pt x="343853" y="14288"/>
                      <a:pt x="343853" y="9525"/>
                    </a:cubicBezTo>
                    <a:cubicBezTo>
                      <a:pt x="343853" y="4763"/>
                      <a:pt x="340043" y="0"/>
                      <a:pt x="334328"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02" name="Freeform: Shape 201">
                <a:extLst>
                  <a:ext uri="{FF2B5EF4-FFF2-40B4-BE49-F238E27FC236}">
                    <a16:creationId xmlns:a16="http://schemas.microsoft.com/office/drawing/2014/main" id="{54A80903-C35A-60DD-E549-DED1F235DA0D}"/>
                  </a:ext>
                </a:extLst>
              </p:cNvPr>
              <p:cNvSpPr/>
              <p:nvPr/>
            </p:nvSpPr>
            <p:spPr>
              <a:xfrm>
                <a:off x="5023451" y="4995454"/>
                <a:ext cx="342900" cy="19050"/>
              </a:xfrm>
              <a:custGeom>
                <a:avLst/>
                <a:gdLst>
                  <a:gd name="connsiteX0" fmla="*/ 334328 w 342900"/>
                  <a:gd name="connsiteY0" fmla="*/ 0 h 19050"/>
                  <a:gd name="connsiteX1" fmla="*/ 9525 w 342900"/>
                  <a:gd name="connsiteY1" fmla="*/ 0 h 19050"/>
                  <a:gd name="connsiteX2" fmla="*/ 0 w 342900"/>
                  <a:gd name="connsiteY2" fmla="*/ 9525 h 19050"/>
                  <a:gd name="connsiteX3" fmla="*/ 9525 w 342900"/>
                  <a:gd name="connsiteY3" fmla="*/ 19050 h 19050"/>
                  <a:gd name="connsiteX4" fmla="*/ 334328 w 342900"/>
                  <a:gd name="connsiteY4" fmla="*/ 19050 h 19050"/>
                  <a:gd name="connsiteX5" fmla="*/ 343853 w 342900"/>
                  <a:gd name="connsiteY5" fmla="*/ 9525 h 19050"/>
                  <a:gd name="connsiteX6" fmla="*/ 334328 w 342900"/>
                  <a:gd name="connsiteY6" fmla="*/ 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900" h="19050">
                    <a:moveTo>
                      <a:pt x="334328" y="0"/>
                    </a:moveTo>
                    <a:lnTo>
                      <a:pt x="9525" y="0"/>
                    </a:lnTo>
                    <a:cubicBezTo>
                      <a:pt x="3810" y="0"/>
                      <a:pt x="0" y="4763"/>
                      <a:pt x="0" y="9525"/>
                    </a:cubicBezTo>
                    <a:cubicBezTo>
                      <a:pt x="0" y="14288"/>
                      <a:pt x="4763" y="19050"/>
                      <a:pt x="9525" y="19050"/>
                    </a:cubicBezTo>
                    <a:lnTo>
                      <a:pt x="334328" y="19050"/>
                    </a:lnTo>
                    <a:cubicBezTo>
                      <a:pt x="340043" y="19050"/>
                      <a:pt x="343853" y="14288"/>
                      <a:pt x="343853" y="9525"/>
                    </a:cubicBezTo>
                    <a:cubicBezTo>
                      <a:pt x="343853" y="4763"/>
                      <a:pt x="340043" y="0"/>
                      <a:pt x="334328"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03" name="Freeform: Shape 202">
                <a:extLst>
                  <a:ext uri="{FF2B5EF4-FFF2-40B4-BE49-F238E27FC236}">
                    <a16:creationId xmlns:a16="http://schemas.microsoft.com/office/drawing/2014/main" id="{DA4C6E7C-F5D7-0A29-1CF5-90D05A6AFDF0}"/>
                  </a:ext>
                </a:extLst>
              </p:cNvPr>
              <p:cNvSpPr/>
              <p:nvPr/>
            </p:nvSpPr>
            <p:spPr>
              <a:xfrm>
                <a:off x="5023451" y="5079275"/>
                <a:ext cx="342900" cy="19050"/>
              </a:xfrm>
              <a:custGeom>
                <a:avLst/>
                <a:gdLst>
                  <a:gd name="connsiteX0" fmla="*/ 334328 w 342900"/>
                  <a:gd name="connsiteY0" fmla="*/ 0 h 19050"/>
                  <a:gd name="connsiteX1" fmla="*/ 9525 w 342900"/>
                  <a:gd name="connsiteY1" fmla="*/ 0 h 19050"/>
                  <a:gd name="connsiteX2" fmla="*/ 0 w 342900"/>
                  <a:gd name="connsiteY2" fmla="*/ 9525 h 19050"/>
                  <a:gd name="connsiteX3" fmla="*/ 9525 w 342900"/>
                  <a:gd name="connsiteY3" fmla="*/ 19050 h 19050"/>
                  <a:gd name="connsiteX4" fmla="*/ 334328 w 342900"/>
                  <a:gd name="connsiteY4" fmla="*/ 19050 h 19050"/>
                  <a:gd name="connsiteX5" fmla="*/ 343853 w 342900"/>
                  <a:gd name="connsiteY5" fmla="*/ 9525 h 19050"/>
                  <a:gd name="connsiteX6" fmla="*/ 334328 w 342900"/>
                  <a:gd name="connsiteY6" fmla="*/ 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900" h="19050">
                    <a:moveTo>
                      <a:pt x="334328" y="0"/>
                    </a:moveTo>
                    <a:lnTo>
                      <a:pt x="9525" y="0"/>
                    </a:lnTo>
                    <a:cubicBezTo>
                      <a:pt x="3810" y="0"/>
                      <a:pt x="0" y="4763"/>
                      <a:pt x="0" y="9525"/>
                    </a:cubicBezTo>
                    <a:cubicBezTo>
                      <a:pt x="0" y="14288"/>
                      <a:pt x="4763" y="19050"/>
                      <a:pt x="9525" y="19050"/>
                    </a:cubicBezTo>
                    <a:lnTo>
                      <a:pt x="334328" y="19050"/>
                    </a:lnTo>
                    <a:cubicBezTo>
                      <a:pt x="340043" y="19050"/>
                      <a:pt x="343853" y="14288"/>
                      <a:pt x="343853" y="9525"/>
                    </a:cubicBezTo>
                    <a:cubicBezTo>
                      <a:pt x="343853" y="4763"/>
                      <a:pt x="340043" y="0"/>
                      <a:pt x="334328"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187" name="Graphic 200">
              <a:extLst>
                <a:ext uri="{FF2B5EF4-FFF2-40B4-BE49-F238E27FC236}">
                  <a16:creationId xmlns:a16="http://schemas.microsoft.com/office/drawing/2014/main" id="{794AC702-C99D-94C5-806B-7F8A02413AAE}"/>
                </a:ext>
              </a:extLst>
            </p:cNvPr>
            <p:cNvGrpSpPr>
              <a:grpSpLocks noChangeAspect="1"/>
            </p:cNvGrpSpPr>
            <p:nvPr/>
          </p:nvGrpSpPr>
          <p:grpSpPr>
            <a:xfrm>
              <a:off x="8344475" y="3833678"/>
              <a:ext cx="365760" cy="470263"/>
              <a:chOff x="4958681" y="4594452"/>
              <a:chExt cx="466725" cy="600075"/>
            </a:xfrm>
            <a:grpFill/>
          </p:grpSpPr>
          <p:sp>
            <p:nvSpPr>
              <p:cNvPr id="188" name="Freeform: Shape 187">
                <a:extLst>
                  <a:ext uri="{FF2B5EF4-FFF2-40B4-BE49-F238E27FC236}">
                    <a16:creationId xmlns:a16="http://schemas.microsoft.com/office/drawing/2014/main" id="{220086B1-007C-A070-8E6B-DB44973FC0B1}"/>
                  </a:ext>
                </a:extLst>
              </p:cNvPr>
              <p:cNvSpPr/>
              <p:nvPr/>
            </p:nvSpPr>
            <p:spPr>
              <a:xfrm>
                <a:off x="4958681" y="4594452"/>
                <a:ext cx="466725" cy="590550"/>
              </a:xfrm>
              <a:custGeom>
                <a:avLst/>
                <a:gdLst>
                  <a:gd name="connsiteX0" fmla="*/ 108585 w 466725"/>
                  <a:gd name="connsiteY0" fmla="*/ 596265 h 590550"/>
                  <a:gd name="connsiteX1" fmla="*/ 460058 w 466725"/>
                  <a:gd name="connsiteY1" fmla="*/ 596265 h 590550"/>
                  <a:gd name="connsiteX2" fmla="*/ 469583 w 466725"/>
                  <a:gd name="connsiteY2" fmla="*/ 586740 h 590550"/>
                  <a:gd name="connsiteX3" fmla="*/ 469583 w 466725"/>
                  <a:gd name="connsiteY3" fmla="*/ 108585 h 590550"/>
                  <a:gd name="connsiteX4" fmla="*/ 469583 w 466725"/>
                  <a:gd name="connsiteY4" fmla="*/ 89535 h 590550"/>
                  <a:gd name="connsiteX5" fmla="*/ 469583 w 466725"/>
                  <a:gd name="connsiteY5" fmla="*/ 9525 h 590550"/>
                  <a:gd name="connsiteX6" fmla="*/ 460058 w 466725"/>
                  <a:gd name="connsiteY6" fmla="*/ 0 h 590550"/>
                  <a:gd name="connsiteX7" fmla="*/ 9525 w 466725"/>
                  <a:gd name="connsiteY7" fmla="*/ 0 h 590550"/>
                  <a:gd name="connsiteX8" fmla="*/ 0 w 466725"/>
                  <a:gd name="connsiteY8" fmla="*/ 9525 h 590550"/>
                  <a:gd name="connsiteX9" fmla="*/ 0 w 466725"/>
                  <a:gd name="connsiteY9" fmla="*/ 586740 h 590550"/>
                  <a:gd name="connsiteX10" fmla="*/ 9525 w 466725"/>
                  <a:gd name="connsiteY10" fmla="*/ 596265 h 590550"/>
                  <a:gd name="connsiteX11" fmla="*/ 89535 w 466725"/>
                  <a:gd name="connsiteY11" fmla="*/ 596265 h 590550"/>
                  <a:gd name="connsiteX12" fmla="*/ 108585 w 466725"/>
                  <a:gd name="connsiteY12" fmla="*/ 596265 h 590550"/>
                  <a:gd name="connsiteX13" fmla="*/ 19050 w 466725"/>
                  <a:gd name="connsiteY13" fmla="*/ 577215 h 590550"/>
                  <a:gd name="connsiteX14" fmla="*/ 19050 w 466725"/>
                  <a:gd name="connsiteY14" fmla="*/ 19050 h 590550"/>
                  <a:gd name="connsiteX15" fmla="*/ 450533 w 466725"/>
                  <a:gd name="connsiteY15" fmla="*/ 19050 h 590550"/>
                  <a:gd name="connsiteX16" fmla="*/ 450533 w 466725"/>
                  <a:gd name="connsiteY16" fmla="*/ 577215 h 590550"/>
                  <a:gd name="connsiteX17" fmla="*/ 19050 w 466725"/>
                  <a:gd name="connsiteY17" fmla="*/ 577215 h 590550"/>
                  <a:gd name="connsiteX18" fmla="*/ 19050 w 466725"/>
                  <a:gd name="connsiteY18" fmla="*/ 577215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6725" h="590550">
                    <a:moveTo>
                      <a:pt x="108585" y="596265"/>
                    </a:moveTo>
                    <a:lnTo>
                      <a:pt x="460058" y="596265"/>
                    </a:lnTo>
                    <a:cubicBezTo>
                      <a:pt x="465773" y="596265"/>
                      <a:pt x="469583" y="591503"/>
                      <a:pt x="469583" y="586740"/>
                    </a:cubicBezTo>
                    <a:lnTo>
                      <a:pt x="469583" y="108585"/>
                    </a:lnTo>
                    <a:lnTo>
                      <a:pt x="469583" y="89535"/>
                    </a:lnTo>
                    <a:lnTo>
                      <a:pt x="469583" y="9525"/>
                    </a:lnTo>
                    <a:cubicBezTo>
                      <a:pt x="469583" y="3810"/>
                      <a:pt x="464820" y="0"/>
                      <a:pt x="460058" y="0"/>
                    </a:cubicBezTo>
                    <a:lnTo>
                      <a:pt x="9525" y="0"/>
                    </a:lnTo>
                    <a:cubicBezTo>
                      <a:pt x="4763" y="0"/>
                      <a:pt x="0" y="4763"/>
                      <a:pt x="0" y="9525"/>
                    </a:cubicBezTo>
                    <a:lnTo>
                      <a:pt x="0" y="586740"/>
                    </a:lnTo>
                    <a:cubicBezTo>
                      <a:pt x="0" y="592455"/>
                      <a:pt x="4763" y="596265"/>
                      <a:pt x="9525" y="596265"/>
                    </a:cubicBezTo>
                    <a:lnTo>
                      <a:pt x="89535" y="596265"/>
                    </a:lnTo>
                    <a:lnTo>
                      <a:pt x="108585" y="596265"/>
                    </a:lnTo>
                    <a:close/>
                    <a:moveTo>
                      <a:pt x="19050" y="577215"/>
                    </a:moveTo>
                    <a:lnTo>
                      <a:pt x="19050" y="19050"/>
                    </a:lnTo>
                    <a:lnTo>
                      <a:pt x="450533" y="19050"/>
                    </a:lnTo>
                    <a:lnTo>
                      <a:pt x="450533" y="577215"/>
                    </a:lnTo>
                    <a:lnTo>
                      <a:pt x="19050" y="577215"/>
                    </a:lnTo>
                    <a:lnTo>
                      <a:pt x="19050" y="577215"/>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89" name="Freeform: Shape 188">
                <a:extLst>
                  <a:ext uri="{FF2B5EF4-FFF2-40B4-BE49-F238E27FC236}">
                    <a16:creationId xmlns:a16="http://schemas.microsoft.com/office/drawing/2014/main" id="{77B16BCA-A3F5-5853-2FAE-7CD186DF91DA}"/>
                  </a:ext>
                </a:extLst>
              </p:cNvPr>
              <p:cNvSpPr/>
              <p:nvPr/>
            </p:nvSpPr>
            <p:spPr>
              <a:xfrm>
                <a:off x="5214903" y="4655412"/>
                <a:ext cx="161925" cy="142875"/>
              </a:xfrm>
              <a:custGeom>
                <a:avLst/>
                <a:gdLst>
                  <a:gd name="connsiteX0" fmla="*/ 160020 w 161925"/>
                  <a:gd name="connsiteY0" fmla="*/ 0 h 142875"/>
                  <a:gd name="connsiteX1" fmla="*/ 9525 w 161925"/>
                  <a:gd name="connsiteY1" fmla="*/ 0 h 142875"/>
                  <a:gd name="connsiteX2" fmla="*/ 0 w 161925"/>
                  <a:gd name="connsiteY2" fmla="*/ 9525 h 142875"/>
                  <a:gd name="connsiteX3" fmla="*/ 0 w 161925"/>
                  <a:gd name="connsiteY3" fmla="*/ 142875 h 142875"/>
                  <a:gd name="connsiteX4" fmla="*/ 9525 w 161925"/>
                  <a:gd name="connsiteY4" fmla="*/ 152400 h 142875"/>
                  <a:gd name="connsiteX5" fmla="*/ 160020 w 161925"/>
                  <a:gd name="connsiteY5" fmla="*/ 152400 h 142875"/>
                  <a:gd name="connsiteX6" fmla="*/ 169545 w 161925"/>
                  <a:gd name="connsiteY6" fmla="*/ 142875 h 142875"/>
                  <a:gd name="connsiteX7" fmla="*/ 169545 w 161925"/>
                  <a:gd name="connsiteY7" fmla="*/ 9525 h 142875"/>
                  <a:gd name="connsiteX8" fmla="*/ 160020 w 161925"/>
                  <a:gd name="connsiteY8" fmla="*/ 0 h 142875"/>
                  <a:gd name="connsiteX9" fmla="*/ 150495 w 161925"/>
                  <a:gd name="connsiteY9" fmla="*/ 134303 h 142875"/>
                  <a:gd name="connsiteX10" fmla="*/ 19050 w 161925"/>
                  <a:gd name="connsiteY10" fmla="*/ 134303 h 142875"/>
                  <a:gd name="connsiteX11" fmla="*/ 19050 w 161925"/>
                  <a:gd name="connsiteY11" fmla="*/ 20003 h 142875"/>
                  <a:gd name="connsiteX12" fmla="*/ 150495 w 161925"/>
                  <a:gd name="connsiteY12" fmla="*/ 20003 h 142875"/>
                  <a:gd name="connsiteX13" fmla="*/ 150495 w 161925"/>
                  <a:gd name="connsiteY13" fmla="*/ 13430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1925" h="142875">
                    <a:moveTo>
                      <a:pt x="160020" y="0"/>
                    </a:moveTo>
                    <a:lnTo>
                      <a:pt x="9525" y="0"/>
                    </a:lnTo>
                    <a:cubicBezTo>
                      <a:pt x="3810" y="0"/>
                      <a:pt x="0" y="4763"/>
                      <a:pt x="0" y="9525"/>
                    </a:cubicBezTo>
                    <a:lnTo>
                      <a:pt x="0" y="142875"/>
                    </a:lnTo>
                    <a:cubicBezTo>
                      <a:pt x="0" y="148590"/>
                      <a:pt x="4763" y="152400"/>
                      <a:pt x="9525" y="152400"/>
                    </a:cubicBezTo>
                    <a:lnTo>
                      <a:pt x="160020" y="152400"/>
                    </a:lnTo>
                    <a:cubicBezTo>
                      <a:pt x="165735" y="152400"/>
                      <a:pt x="169545" y="147638"/>
                      <a:pt x="169545" y="142875"/>
                    </a:cubicBezTo>
                    <a:lnTo>
                      <a:pt x="169545" y="9525"/>
                    </a:lnTo>
                    <a:cubicBezTo>
                      <a:pt x="169545" y="4763"/>
                      <a:pt x="164783" y="0"/>
                      <a:pt x="160020" y="0"/>
                    </a:cubicBezTo>
                    <a:close/>
                    <a:moveTo>
                      <a:pt x="150495" y="134303"/>
                    </a:moveTo>
                    <a:lnTo>
                      <a:pt x="19050" y="134303"/>
                    </a:lnTo>
                    <a:lnTo>
                      <a:pt x="19050" y="20003"/>
                    </a:lnTo>
                    <a:lnTo>
                      <a:pt x="150495" y="20003"/>
                    </a:lnTo>
                    <a:lnTo>
                      <a:pt x="150495" y="134303"/>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90" name="Freeform: Shape 189">
                <a:extLst>
                  <a:ext uri="{FF2B5EF4-FFF2-40B4-BE49-F238E27FC236}">
                    <a16:creationId xmlns:a16="http://schemas.microsoft.com/office/drawing/2014/main" id="{1CF89DCE-251E-F9E9-42B3-0C98DF700597}"/>
                  </a:ext>
                </a:extLst>
              </p:cNvPr>
              <p:cNvSpPr/>
              <p:nvPr/>
            </p:nvSpPr>
            <p:spPr>
              <a:xfrm>
                <a:off x="4993924" y="4666842"/>
                <a:ext cx="190500" cy="19050"/>
              </a:xfrm>
              <a:custGeom>
                <a:avLst/>
                <a:gdLst>
                  <a:gd name="connsiteX0" fmla="*/ 9525 w 190500"/>
                  <a:gd name="connsiteY0" fmla="*/ 19050 h 19050"/>
                  <a:gd name="connsiteX1" fmla="*/ 189548 w 190500"/>
                  <a:gd name="connsiteY1" fmla="*/ 19050 h 19050"/>
                  <a:gd name="connsiteX2" fmla="*/ 199073 w 190500"/>
                  <a:gd name="connsiteY2" fmla="*/ 9525 h 19050"/>
                  <a:gd name="connsiteX3" fmla="*/ 189548 w 190500"/>
                  <a:gd name="connsiteY3" fmla="*/ 0 h 19050"/>
                  <a:gd name="connsiteX4" fmla="*/ 9525 w 190500"/>
                  <a:gd name="connsiteY4" fmla="*/ 0 h 19050"/>
                  <a:gd name="connsiteX5" fmla="*/ 0 w 190500"/>
                  <a:gd name="connsiteY5" fmla="*/ 9525 h 19050"/>
                  <a:gd name="connsiteX6" fmla="*/ 9525 w 190500"/>
                  <a:gd name="connsiteY6" fmla="*/ 1905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19050">
                    <a:moveTo>
                      <a:pt x="9525" y="19050"/>
                    </a:moveTo>
                    <a:lnTo>
                      <a:pt x="189548" y="19050"/>
                    </a:lnTo>
                    <a:cubicBezTo>
                      <a:pt x="195263" y="19050"/>
                      <a:pt x="199073" y="14288"/>
                      <a:pt x="199073" y="9525"/>
                    </a:cubicBezTo>
                    <a:cubicBezTo>
                      <a:pt x="199073" y="4763"/>
                      <a:pt x="194310" y="0"/>
                      <a:pt x="189548" y="0"/>
                    </a:cubicBezTo>
                    <a:lnTo>
                      <a:pt x="9525" y="0"/>
                    </a:lnTo>
                    <a:cubicBezTo>
                      <a:pt x="3810" y="0"/>
                      <a:pt x="0" y="4763"/>
                      <a:pt x="0" y="9525"/>
                    </a:cubicBezTo>
                    <a:cubicBezTo>
                      <a:pt x="0" y="14288"/>
                      <a:pt x="4762" y="19050"/>
                      <a:pt x="9525" y="1905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91" name="Freeform: Shape 190">
                <a:extLst>
                  <a:ext uri="{FF2B5EF4-FFF2-40B4-BE49-F238E27FC236}">
                    <a16:creationId xmlns:a16="http://schemas.microsoft.com/office/drawing/2014/main" id="{FB57F23F-69A2-6B46-787D-33E45F925ADB}"/>
                  </a:ext>
                </a:extLst>
              </p:cNvPr>
              <p:cNvSpPr/>
              <p:nvPr/>
            </p:nvSpPr>
            <p:spPr>
              <a:xfrm>
                <a:off x="4993924" y="4727802"/>
                <a:ext cx="190500" cy="19050"/>
              </a:xfrm>
              <a:custGeom>
                <a:avLst/>
                <a:gdLst>
                  <a:gd name="connsiteX0" fmla="*/ 9525 w 190500"/>
                  <a:gd name="connsiteY0" fmla="*/ 19050 h 19050"/>
                  <a:gd name="connsiteX1" fmla="*/ 189548 w 190500"/>
                  <a:gd name="connsiteY1" fmla="*/ 19050 h 19050"/>
                  <a:gd name="connsiteX2" fmla="*/ 199073 w 190500"/>
                  <a:gd name="connsiteY2" fmla="*/ 9525 h 19050"/>
                  <a:gd name="connsiteX3" fmla="*/ 189548 w 190500"/>
                  <a:gd name="connsiteY3" fmla="*/ 0 h 19050"/>
                  <a:gd name="connsiteX4" fmla="*/ 9525 w 190500"/>
                  <a:gd name="connsiteY4" fmla="*/ 0 h 19050"/>
                  <a:gd name="connsiteX5" fmla="*/ 0 w 190500"/>
                  <a:gd name="connsiteY5" fmla="*/ 9525 h 19050"/>
                  <a:gd name="connsiteX6" fmla="*/ 9525 w 190500"/>
                  <a:gd name="connsiteY6" fmla="*/ 1905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19050">
                    <a:moveTo>
                      <a:pt x="9525" y="19050"/>
                    </a:moveTo>
                    <a:lnTo>
                      <a:pt x="189548" y="19050"/>
                    </a:lnTo>
                    <a:cubicBezTo>
                      <a:pt x="195263" y="19050"/>
                      <a:pt x="199073" y="14288"/>
                      <a:pt x="199073" y="9525"/>
                    </a:cubicBezTo>
                    <a:cubicBezTo>
                      <a:pt x="199073" y="3810"/>
                      <a:pt x="194310" y="0"/>
                      <a:pt x="189548" y="0"/>
                    </a:cubicBezTo>
                    <a:lnTo>
                      <a:pt x="9525" y="0"/>
                    </a:lnTo>
                    <a:cubicBezTo>
                      <a:pt x="3810" y="0"/>
                      <a:pt x="0" y="4763"/>
                      <a:pt x="0" y="9525"/>
                    </a:cubicBezTo>
                    <a:cubicBezTo>
                      <a:pt x="0" y="15240"/>
                      <a:pt x="4762" y="19050"/>
                      <a:pt x="9525" y="1905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92" name="Freeform: Shape 191">
                <a:extLst>
                  <a:ext uri="{FF2B5EF4-FFF2-40B4-BE49-F238E27FC236}">
                    <a16:creationId xmlns:a16="http://schemas.microsoft.com/office/drawing/2014/main" id="{42AB44D2-766C-33B8-C81D-8EA162E7722F}"/>
                  </a:ext>
                </a:extLst>
              </p:cNvPr>
              <p:cNvSpPr/>
              <p:nvPr/>
            </p:nvSpPr>
            <p:spPr>
              <a:xfrm>
                <a:off x="4993924" y="4789715"/>
                <a:ext cx="190500" cy="19050"/>
              </a:xfrm>
              <a:custGeom>
                <a:avLst/>
                <a:gdLst>
                  <a:gd name="connsiteX0" fmla="*/ 199073 w 190500"/>
                  <a:gd name="connsiteY0" fmla="*/ 9525 h 19050"/>
                  <a:gd name="connsiteX1" fmla="*/ 189548 w 190500"/>
                  <a:gd name="connsiteY1" fmla="*/ 0 h 19050"/>
                  <a:gd name="connsiteX2" fmla="*/ 9525 w 190500"/>
                  <a:gd name="connsiteY2" fmla="*/ 0 h 19050"/>
                  <a:gd name="connsiteX3" fmla="*/ 0 w 190500"/>
                  <a:gd name="connsiteY3" fmla="*/ 9525 h 19050"/>
                  <a:gd name="connsiteX4" fmla="*/ 9525 w 190500"/>
                  <a:gd name="connsiteY4" fmla="*/ 19050 h 19050"/>
                  <a:gd name="connsiteX5" fmla="*/ 189548 w 190500"/>
                  <a:gd name="connsiteY5" fmla="*/ 19050 h 19050"/>
                  <a:gd name="connsiteX6" fmla="*/ 199073 w 190500"/>
                  <a:gd name="connsiteY6" fmla="*/ 9525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19050">
                    <a:moveTo>
                      <a:pt x="199073" y="9525"/>
                    </a:moveTo>
                    <a:cubicBezTo>
                      <a:pt x="199073" y="3810"/>
                      <a:pt x="194310" y="0"/>
                      <a:pt x="189548" y="0"/>
                    </a:cubicBezTo>
                    <a:lnTo>
                      <a:pt x="9525" y="0"/>
                    </a:lnTo>
                    <a:cubicBezTo>
                      <a:pt x="3810" y="0"/>
                      <a:pt x="0" y="4763"/>
                      <a:pt x="0" y="9525"/>
                    </a:cubicBezTo>
                    <a:cubicBezTo>
                      <a:pt x="0" y="14288"/>
                      <a:pt x="4762" y="19050"/>
                      <a:pt x="9525" y="19050"/>
                    </a:cubicBezTo>
                    <a:lnTo>
                      <a:pt x="189548" y="19050"/>
                    </a:lnTo>
                    <a:cubicBezTo>
                      <a:pt x="195263" y="19050"/>
                      <a:pt x="199073" y="14288"/>
                      <a:pt x="199073" y="9525"/>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93" name="Freeform: Shape 192">
                <a:extLst>
                  <a:ext uri="{FF2B5EF4-FFF2-40B4-BE49-F238E27FC236}">
                    <a16:creationId xmlns:a16="http://schemas.microsoft.com/office/drawing/2014/main" id="{0E6EBF0D-8480-1108-F11C-9ADAC81B7334}"/>
                  </a:ext>
                </a:extLst>
              </p:cNvPr>
              <p:cNvSpPr/>
              <p:nvPr/>
            </p:nvSpPr>
            <p:spPr>
              <a:xfrm>
                <a:off x="5023451" y="4907825"/>
                <a:ext cx="342900" cy="19050"/>
              </a:xfrm>
              <a:custGeom>
                <a:avLst/>
                <a:gdLst>
                  <a:gd name="connsiteX0" fmla="*/ 334328 w 342900"/>
                  <a:gd name="connsiteY0" fmla="*/ 0 h 19050"/>
                  <a:gd name="connsiteX1" fmla="*/ 9525 w 342900"/>
                  <a:gd name="connsiteY1" fmla="*/ 0 h 19050"/>
                  <a:gd name="connsiteX2" fmla="*/ 0 w 342900"/>
                  <a:gd name="connsiteY2" fmla="*/ 9525 h 19050"/>
                  <a:gd name="connsiteX3" fmla="*/ 9525 w 342900"/>
                  <a:gd name="connsiteY3" fmla="*/ 19050 h 19050"/>
                  <a:gd name="connsiteX4" fmla="*/ 334328 w 342900"/>
                  <a:gd name="connsiteY4" fmla="*/ 19050 h 19050"/>
                  <a:gd name="connsiteX5" fmla="*/ 343853 w 342900"/>
                  <a:gd name="connsiteY5" fmla="*/ 9525 h 19050"/>
                  <a:gd name="connsiteX6" fmla="*/ 334328 w 342900"/>
                  <a:gd name="connsiteY6" fmla="*/ 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900" h="19050">
                    <a:moveTo>
                      <a:pt x="334328" y="0"/>
                    </a:moveTo>
                    <a:lnTo>
                      <a:pt x="9525" y="0"/>
                    </a:lnTo>
                    <a:cubicBezTo>
                      <a:pt x="3810" y="0"/>
                      <a:pt x="0" y="4763"/>
                      <a:pt x="0" y="9525"/>
                    </a:cubicBezTo>
                    <a:cubicBezTo>
                      <a:pt x="0" y="14288"/>
                      <a:pt x="4763" y="19050"/>
                      <a:pt x="9525" y="19050"/>
                    </a:cubicBezTo>
                    <a:lnTo>
                      <a:pt x="334328" y="19050"/>
                    </a:lnTo>
                    <a:cubicBezTo>
                      <a:pt x="340043" y="19050"/>
                      <a:pt x="343853" y="14288"/>
                      <a:pt x="343853" y="9525"/>
                    </a:cubicBezTo>
                    <a:cubicBezTo>
                      <a:pt x="343853" y="4763"/>
                      <a:pt x="340043" y="0"/>
                      <a:pt x="334328"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94" name="Freeform: Shape 193">
                <a:extLst>
                  <a:ext uri="{FF2B5EF4-FFF2-40B4-BE49-F238E27FC236}">
                    <a16:creationId xmlns:a16="http://schemas.microsoft.com/office/drawing/2014/main" id="{E7E39A17-BF14-DAC3-0C5A-48385FC529B1}"/>
                  </a:ext>
                </a:extLst>
              </p:cNvPr>
              <p:cNvSpPr/>
              <p:nvPr/>
            </p:nvSpPr>
            <p:spPr>
              <a:xfrm>
                <a:off x="5023451" y="4995454"/>
                <a:ext cx="342900" cy="19050"/>
              </a:xfrm>
              <a:custGeom>
                <a:avLst/>
                <a:gdLst>
                  <a:gd name="connsiteX0" fmla="*/ 334328 w 342900"/>
                  <a:gd name="connsiteY0" fmla="*/ 0 h 19050"/>
                  <a:gd name="connsiteX1" fmla="*/ 9525 w 342900"/>
                  <a:gd name="connsiteY1" fmla="*/ 0 h 19050"/>
                  <a:gd name="connsiteX2" fmla="*/ 0 w 342900"/>
                  <a:gd name="connsiteY2" fmla="*/ 9525 h 19050"/>
                  <a:gd name="connsiteX3" fmla="*/ 9525 w 342900"/>
                  <a:gd name="connsiteY3" fmla="*/ 19050 h 19050"/>
                  <a:gd name="connsiteX4" fmla="*/ 334328 w 342900"/>
                  <a:gd name="connsiteY4" fmla="*/ 19050 h 19050"/>
                  <a:gd name="connsiteX5" fmla="*/ 343853 w 342900"/>
                  <a:gd name="connsiteY5" fmla="*/ 9525 h 19050"/>
                  <a:gd name="connsiteX6" fmla="*/ 334328 w 342900"/>
                  <a:gd name="connsiteY6" fmla="*/ 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900" h="19050">
                    <a:moveTo>
                      <a:pt x="334328" y="0"/>
                    </a:moveTo>
                    <a:lnTo>
                      <a:pt x="9525" y="0"/>
                    </a:lnTo>
                    <a:cubicBezTo>
                      <a:pt x="3810" y="0"/>
                      <a:pt x="0" y="4763"/>
                      <a:pt x="0" y="9525"/>
                    </a:cubicBezTo>
                    <a:cubicBezTo>
                      <a:pt x="0" y="14288"/>
                      <a:pt x="4763" y="19050"/>
                      <a:pt x="9525" y="19050"/>
                    </a:cubicBezTo>
                    <a:lnTo>
                      <a:pt x="334328" y="19050"/>
                    </a:lnTo>
                    <a:cubicBezTo>
                      <a:pt x="340043" y="19050"/>
                      <a:pt x="343853" y="14288"/>
                      <a:pt x="343853" y="9525"/>
                    </a:cubicBezTo>
                    <a:cubicBezTo>
                      <a:pt x="343853" y="4763"/>
                      <a:pt x="340043" y="0"/>
                      <a:pt x="334328"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95" name="Freeform: Shape 194">
                <a:extLst>
                  <a:ext uri="{FF2B5EF4-FFF2-40B4-BE49-F238E27FC236}">
                    <a16:creationId xmlns:a16="http://schemas.microsoft.com/office/drawing/2014/main" id="{DE8D6BA8-877D-DE93-247E-590D7459EC4D}"/>
                  </a:ext>
                </a:extLst>
              </p:cNvPr>
              <p:cNvSpPr/>
              <p:nvPr/>
            </p:nvSpPr>
            <p:spPr>
              <a:xfrm>
                <a:off x="5023451" y="5079275"/>
                <a:ext cx="342900" cy="19050"/>
              </a:xfrm>
              <a:custGeom>
                <a:avLst/>
                <a:gdLst>
                  <a:gd name="connsiteX0" fmla="*/ 334328 w 342900"/>
                  <a:gd name="connsiteY0" fmla="*/ 0 h 19050"/>
                  <a:gd name="connsiteX1" fmla="*/ 9525 w 342900"/>
                  <a:gd name="connsiteY1" fmla="*/ 0 h 19050"/>
                  <a:gd name="connsiteX2" fmla="*/ 0 w 342900"/>
                  <a:gd name="connsiteY2" fmla="*/ 9525 h 19050"/>
                  <a:gd name="connsiteX3" fmla="*/ 9525 w 342900"/>
                  <a:gd name="connsiteY3" fmla="*/ 19050 h 19050"/>
                  <a:gd name="connsiteX4" fmla="*/ 334328 w 342900"/>
                  <a:gd name="connsiteY4" fmla="*/ 19050 h 19050"/>
                  <a:gd name="connsiteX5" fmla="*/ 343853 w 342900"/>
                  <a:gd name="connsiteY5" fmla="*/ 9525 h 19050"/>
                  <a:gd name="connsiteX6" fmla="*/ 334328 w 342900"/>
                  <a:gd name="connsiteY6" fmla="*/ 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900" h="19050">
                    <a:moveTo>
                      <a:pt x="334328" y="0"/>
                    </a:moveTo>
                    <a:lnTo>
                      <a:pt x="9525" y="0"/>
                    </a:lnTo>
                    <a:cubicBezTo>
                      <a:pt x="3810" y="0"/>
                      <a:pt x="0" y="4763"/>
                      <a:pt x="0" y="9525"/>
                    </a:cubicBezTo>
                    <a:cubicBezTo>
                      <a:pt x="0" y="14288"/>
                      <a:pt x="4763" y="19050"/>
                      <a:pt x="9525" y="19050"/>
                    </a:cubicBezTo>
                    <a:lnTo>
                      <a:pt x="334328" y="19050"/>
                    </a:lnTo>
                    <a:cubicBezTo>
                      <a:pt x="340043" y="19050"/>
                      <a:pt x="343853" y="14288"/>
                      <a:pt x="343853" y="9525"/>
                    </a:cubicBezTo>
                    <a:cubicBezTo>
                      <a:pt x="343853" y="4763"/>
                      <a:pt x="340043" y="0"/>
                      <a:pt x="334328"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grpSp>
        <p:nvGrpSpPr>
          <p:cNvPr id="212" name="Group 211">
            <a:extLst>
              <a:ext uri="{FF2B5EF4-FFF2-40B4-BE49-F238E27FC236}">
                <a16:creationId xmlns:a16="http://schemas.microsoft.com/office/drawing/2014/main" id="{9192C4BB-2C57-F4C5-8957-2D19BB393E6D}"/>
              </a:ext>
            </a:extLst>
          </p:cNvPr>
          <p:cNvGrpSpPr/>
          <p:nvPr/>
        </p:nvGrpSpPr>
        <p:grpSpPr>
          <a:xfrm>
            <a:off x="9721608" y="3833678"/>
            <a:ext cx="1753577" cy="470263"/>
            <a:chOff x="9721608" y="3833678"/>
            <a:chExt cx="1753577" cy="470263"/>
          </a:xfrm>
          <a:solidFill>
            <a:schemeClr val="accent4"/>
          </a:solidFill>
        </p:grpSpPr>
        <p:grpSp>
          <p:nvGrpSpPr>
            <p:cNvPr id="213" name="Graphic 200">
              <a:extLst>
                <a:ext uri="{FF2B5EF4-FFF2-40B4-BE49-F238E27FC236}">
                  <a16:creationId xmlns:a16="http://schemas.microsoft.com/office/drawing/2014/main" id="{0D45CBC8-6AB4-47DC-64D7-80FEAAE8F413}"/>
                </a:ext>
              </a:extLst>
            </p:cNvPr>
            <p:cNvGrpSpPr>
              <a:grpSpLocks noChangeAspect="1"/>
            </p:cNvGrpSpPr>
            <p:nvPr/>
          </p:nvGrpSpPr>
          <p:grpSpPr>
            <a:xfrm>
              <a:off x="9721608" y="3833678"/>
              <a:ext cx="365760" cy="470263"/>
              <a:chOff x="4958681" y="4594452"/>
              <a:chExt cx="466725" cy="600075"/>
            </a:xfrm>
            <a:grpFill/>
          </p:grpSpPr>
          <p:sp>
            <p:nvSpPr>
              <p:cNvPr id="232" name="Freeform: Shape 231">
                <a:extLst>
                  <a:ext uri="{FF2B5EF4-FFF2-40B4-BE49-F238E27FC236}">
                    <a16:creationId xmlns:a16="http://schemas.microsoft.com/office/drawing/2014/main" id="{8BBB8EC8-2C1D-3F35-4DEB-C4964D48F05D}"/>
                  </a:ext>
                </a:extLst>
              </p:cNvPr>
              <p:cNvSpPr/>
              <p:nvPr/>
            </p:nvSpPr>
            <p:spPr>
              <a:xfrm>
                <a:off x="4958681" y="4594452"/>
                <a:ext cx="466725" cy="590550"/>
              </a:xfrm>
              <a:custGeom>
                <a:avLst/>
                <a:gdLst>
                  <a:gd name="connsiteX0" fmla="*/ 108585 w 466725"/>
                  <a:gd name="connsiteY0" fmla="*/ 596265 h 590550"/>
                  <a:gd name="connsiteX1" fmla="*/ 460058 w 466725"/>
                  <a:gd name="connsiteY1" fmla="*/ 596265 h 590550"/>
                  <a:gd name="connsiteX2" fmla="*/ 469583 w 466725"/>
                  <a:gd name="connsiteY2" fmla="*/ 586740 h 590550"/>
                  <a:gd name="connsiteX3" fmla="*/ 469583 w 466725"/>
                  <a:gd name="connsiteY3" fmla="*/ 108585 h 590550"/>
                  <a:gd name="connsiteX4" fmla="*/ 469583 w 466725"/>
                  <a:gd name="connsiteY4" fmla="*/ 89535 h 590550"/>
                  <a:gd name="connsiteX5" fmla="*/ 469583 w 466725"/>
                  <a:gd name="connsiteY5" fmla="*/ 9525 h 590550"/>
                  <a:gd name="connsiteX6" fmla="*/ 460058 w 466725"/>
                  <a:gd name="connsiteY6" fmla="*/ 0 h 590550"/>
                  <a:gd name="connsiteX7" fmla="*/ 9525 w 466725"/>
                  <a:gd name="connsiteY7" fmla="*/ 0 h 590550"/>
                  <a:gd name="connsiteX8" fmla="*/ 0 w 466725"/>
                  <a:gd name="connsiteY8" fmla="*/ 9525 h 590550"/>
                  <a:gd name="connsiteX9" fmla="*/ 0 w 466725"/>
                  <a:gd name="connsiteY9" fmla="*/ 586740 h 590550"/>
                  <a:gd name="connsiteX10" fmla="*/ 9525 w 466725"/>
                  <a:gd name="connsiteY10" fmla="*/ 596265 h 590550"/>
                  <a:gd name="connsiteX11" fmla="*/ 89535 w 466725"/>
                  <a:gd name="connsiteY11" fmla="*/ 596265 h 590550"/>
                  <a:gd name="connsiteX12" fmla="*/ 108585 w 466725"/>
                  <a:gd name="connsiteY12" fmla="*/ 596265 h 590550"/>
                  <a:gd name="connsiteX13" fmla="*/ 19050 w 466725"/>
                  <a:gd name="connsiteY13" fmla="*/ 577215 h 590550"/>
                  <a:gd name="connsiteX14" fmla="*/ 19050 w 466725"/>
                  <a:gd name="connsiteY14" fmla="*/ 19050 h 590550"/>
                  <a:gd name="connsiteX15" fmla="*/ 450533 w 466725"/>
                  <a:gd name="connsiteY15" fmla="*/ 19050 h 590550"/>
                  <a:gd name="connsiteX16" fmla="*/ 450533 w 466725"/>
                  <a:gd name="connsiteY16" fmla="*/ 577215 h 590550"/>
                  <a:gd name="connsiteX17" fmla="*/ 19050 w 466725"/>
                  <a:gd name="connsiteY17" fmla="*/ 577215 h 590550"/>
                  <a:gd name="connsiteX18" fmla="*/ 19050 w 466725"/>
                  <a:gd name="connsiteY18" fmla="*/ 577215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6725" h="590550">
                    <a:moveTo>
                      <a:pt x="108585" y="596265"/>
                    </a:moveTo>
                    <a:lnTo>
                      <a:pt x="460058" y="596265"/>
                    </a:lnTo>
                    <a:cubicBezTo>
                      <a:pt x="465773" y="596265"/>
                      <a:pt x="469583" y="591503"/>
                      <a:pt x="469583" y="586740"/>
                    </a:cubicBezTo>
                    <a:lnTo>
                      <a:pt x="469583" y="108585"/>
                    </a:lnTo>
                    <a:lnTo>
                      <a:pt x="469583" y="89535"/>
                    </a:lnTo>
                    <a:lnTo>
                      <a:pt x="469583" y="9525"/>
                    </a:lnTo>
                    <a:cubicBezTo>
                      <a:pt x="469583" y="3810"/>
                      <a:pt x="464820" y="0"/>
                      <a:pt x="460058" y="0"/>
                    </a:cubicBezTo>
                    <a:lnTo>
                      <a:pt x="9525" y="0"/>
                    </a:lnTo>
                    <a:cubicBezTo>
                      <a:pt x="4763" y="0"/>
                      <a:pt x="0" y="4763"/>
                      <a:pt x="0" y="9525"/>
                    </a:cubicBezTo>
                    <a:lnTo>
                      <a:pt x="0" y="586740"/>
                    </a:lnTo>
                    <a:cubicBezTo>
                      <a:pt x="0" y="592455"/>
                      <a:pt x="4763" y="596265"/>
                      <a:pt x="9525" y="596265"/>
                    </a:cubicBezTo>
                    <a:lnTo>
                      <a:pt x="89535" y="596265"/>
                    </a:lnTo>
                    <a:lnTo>
                      <a:pt x="108585" y="596265"/>
                    </a:lnTo>
                    <a:close/>
                    <a:moveTo>
                      <a:pt x="19050" y="577215"/>
                    </a:moveTo>
                    <a:lnTo>
                      <a:pt x="19050" y="19050"/>
                    </a:lnTo>
                    <a:lnTo>
                      <a:pt x="450533" y="19050"/>
                    </a:lnTo>
                    <a:lnTo>
                      <a:pt x="450533" y="577215"/>
                    </a:lnTo>
                    <a:lnTo>
                      <a:pt x="19050" y="577215"/>
                    </a:lnTo>
                    <a:lnTo>
                      <a:pt x="19050" y="577215"/>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33" name="Freeform: Shape 232">
                <a:extLst>
                  <a:ext uri="{FF2B5EF4-FFF2-40B4-BE49-F238E27FC236}">
                    <a16:creationId xmlns:a16="http://schemas.microsoft.com/office/drawing/2014/main" id="{AFC9D85D-3D7C-1A95-2724-C3FEE033A056}"/>
                  </a:ext>
                </a:extLst>
              </p:cNvPr>
              <p:cNvSpPr/>
              <p:nvPr/>
            </p:nvSpPr>
            <p:spPr>
              <a:xfrm>
                <a:off x="5214903" y="4655412"/>
                <a:ext cx="161925" cy="142875"/>
              </a:xfrm>
              <a:custGeom>
                <a:avLst/>
                <a:gdLst>
                  <a:gd name="connsiteX0" fmla="*/ 160020 w 161925"/>
                  <a:gd name="connsiteY0" fmla="*/ 0 h 142875"/>
                  <a:gd name="connsiteX1" fmla="*/ 9525 w 161925"/>
                  <a:gd name="connsiteY1" fmla="*/ 0 h 142875"/>
                  <a:gd name="connsiteX2" fmla="*/ 0 w 161925"/>
                  <a:gd name="connsiteY2" fmla="*/ 9525 h 142875"/>
                  <a:gd name="connsiteX3" fmla="*/ 0 w 161925"/>
                  <a:gd name="connsiteY3" fmla="*/ 142875 h 142875"/>
                  <a:gd name="connsiteX4" fmla="*/ 9525 w 161925"/>
                  <a:gd name="connsiteY4" fmla="*/ 152400 h 142875"/>
                  <a:gd name="connsiteX5" fmla="*/ 160020 w 161925"/>
                  <a:gd name="connsiteY5" fmla="*/ 152400 h 142875"/>
                  <a:gd name="connsiteX6" fmla="*/ 169545 w 161925"/>
                  <a:gd name="connsiteY6" fmla="*/ 142875 h 142875"/>
                  <a:gd name="connsiteX7" fmla="*/ 169545 w 161925"/>
                  <a:gd name="connsiteY7" fmla="*/ 9525 h 142875"/>
                  <a:gd name="connsiteX8" fmla="*/ 160020 w 161925"/>
                  <a:gd name="connsiteY8" fmla="*/ 0 h 142875"/>
                  <a:gd name="connsiteX9" fmla="*/ 150495 w 161925"/>
                  <a:gd name="connsiteY9" fmla="*/ 134303 h 142875"/>
                  <a:gd name="connsiteX10" fmla="*/ 19050 w 161925"/>
                  <a:gd name="connsiteY10" fmla="*/ 134303 h 142875"/>
                  <a:gd name="connsiteX11" fmla="*/ 19050 w 161925"/>
                  <a:gd name="connsiteY11" fmla="*/ 20003 h 142875"/>
                  <a:gd name="connsiteX12" fmla="*/ 150495 w 161925"/>
                  <a:gd name="connsiteY12" fmla="*/ 20003 h 142875"/>
                  <a:gd name="connsiteX13" fmla="*/ 150495 w 161925"/>
                  <a:gd name="connsiteY13" fmla="*/ 13430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1925" h="142875">
                    <a:moveTo>
                      <a:pt x="160020" y="0"/>
                    </a:moveTo>
                    <a:lnTo>
                      <a:pt x="9525" y="0"/>
                    </a:lnTo>
                    <a:cubicBezTo>
                      <a:pt x="3810" y="0"/>
                      <a:pt x="0" y="4763"/>
                      <a:pt x="0" y="9525"/>
                    </a:cubicBezTo>
                    <a:lnTo>
                      <a:pt x="0" y="142875"/>
                    </a:lnTo>
                    <a:cubicBezTo>
                      <a:pt x="0" y="148590"/>
                      <a:pt x="4763" y="152400"/>
                      <a:pt x="9525" y="152400"/>
                    </a:cubicBezTo>
                    <a:lnTo>
                      <a:pt x="160020" y="152400"/>
                    </a:lnTo>
                    <a:cubicBezTo>
                      <a:pt x="165735" y="152400"/>
                      <a:pt x="169545" y="147638"/>
                      <a:pt x="169545" y="142875"/>
                    </a:cubicBezTo>
                    <a:lnTo>
                      <a:pt x="169545" y="9525"/>
                    </a:lnTo>
                    <a:cubicBezTo>
                      <a:pt x="169545" y="4763"/>
                      <a:pt x="164783" y="0"/>
                      <a:pt x="160020" y="0"/>
                    </a:cubicBezTo>
                    <a:close/>
                    <a:moveTo>
                      <a:pt x="150495" y="134303"/>
                    </a:moveTo>
                    <a:lnTo>
                      <a:pt x="19050" y="134303"/>
                    </a:lnTo>
                    <a:lnTo>
                      <a:pt x="19050" y="20003"/>
                    </a:lnTo>
                    <a:lnTo>
                      <a:pt x="150495" y="20003"/>
                    </a:lnTo>
                    <a:lnTo>
                      <a:pt x="150495" y="134303"/>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34" name="Freeform: Shape 233">
                <a:extLst>
                  <a:ext uri="{FF2B5EF4-FFF2-40B4-BE49-F238E27FC236}">
                    <a16:creationId xmlns:a16="http://schemas.microsoft.com/office/drawing/2014/main" id="{3EEE872C-D830-9FF2-CAA2-53AAFE16C271}"/>
                  </a:ext>
                </a:extLst>
              </p:cNvPr>
              <p:cNvSpPr/>
              <p:nvPr/>
            </p:nvSpPr>
            <p:spPr>
              <a:xfrm>
                <a:off x="4993924" y="4666842"/>
                <a:ext cx="190500" cy="19050"/>
              </a:xfrm>
              <a:custGeom>
                <a:avLst/>
                <a:gdLst>
                  <a:gd name="connsiteX0" fmla="*/ 9525 w 190500"/>
                  <a:gd name="connsiteY0" fmla="*/ 19050 h 19050"/>
                  <a:gd name="connsiteX1" fmla="*/ 189548 w 190500"/>
                  <a:gd name="connsiteY1" fmla="*/ 19050 h 19050"/>
                  <a:gd name="connsiteX2" fmla="*/ 199073 w 190500"/>
                  <a:gd name="connsiteY2" fmla="*/ 9525 h 19050"/>
                  <a:gd name="connsiteX3" fmla="*/ 189548 w 190500"/>
                  <a:gd name="connsiteY3" fmla="*/ 0 h 19050"/>
                  <a:gd name="connsiteX4" fmla="*/ 9525 w 190500"/>
                  <a:gd name="connsiteY4" fmla="*/ 0 h 19050"/>
                  <a:gd name="connsiteX5" fmla="*/ 0 w 190500"/>
                  <a:gd name="connsiteY5" fmla="*/ 9525 h 19050"/>
                  <a:gd name="connsiteX6" fmla="*/ 9525 w 190500"/>
                  <a:gd name="connsiteY6" fmla="*/ 1905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19050">
                    <a:moveTo>
                      <a:pt x="9525" y="19050"/>
                    </a:moveTo>
                    <a:lnTo>
                      <a:pt x="189548" y="19050"/>
                    </a:lnTo>
                    <a:cubicBezTo>
                      <a:pt x="195263" y="19050"/>
                      <a:pt x="199073" y="14288"/>
                      <a:pt x="199073" y="9525"/>
                    </a:cubicBezTo>
                    <a:cubicBezTo>
                      <a:pt x="199073" y="4763"/>
                      <a:pt x="194310" y="0"/>
                      <a:pt x="189548" y="0"/>
                    </a:cubicBezTo>
                    <a:lnTo>
                      <a:pt x="9525" y="0"/>
                    </a:lnTo>
                    <a:cubicBezTo>
                      <a:pt x="3810" y="0"/>
                      <a:pt x="0" y="4763"/>
                      <a:pt x="0" y="9525"/>
                    </a:cubicBezTo>
                    <a:cubicBezTo>
                      <a:pt x="0" y="14288"/>
                      <a:pt x="4762" y="19050"/>
                      <a:pt x="9525" y="1905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35" name="Freeform: Shape 234">
                <a:extLst>
                  <a:ext uri="{FF2B5EF4-FFF2-40B4-BE49-F238E27FC236}">
                    <a16:creationId xmlns:a16="http://schemas.microsoft.com/office/drawing/2014/main" id="{90622CCA-685E-4DAE-C75A-68C65B0BD5DA}"/>
                  </a:ext>
                </a:extLst>
              </p:cNvPr>
              <p:cNvSpPr/>
              <p:nvPr/>
            </p:nvSpPr>
            <p:spPr>
              <a:xfrm>
                <a:off x="4993924" y="4727802"/>
                <a:ext cx="190500" cy="19050"/>
              </a:xfrm>
              <a:custGeom>
                <a:avLst/>
                <a:gdLst>
                  <a:gd name="connsiteX0" fmla="*/ 9525 w 190500"/>
                  <a:gd name="connsiteY0" fmla="*/ 19050 h 19050"/>
                  <a:gd name="connsiteX1" fmla="*/ 189548 w 190500"/>
                  <a:gd name="connsiteY1" fmla="*/ 19050 h 19050"/>
                  <a:gd name="connsiteX2" fmla="*/ 199073 w 190500"/>
                  <a:gd name="connsiteY2" fmla="*/ 9525 h 19050"/>
                  <a:gd name="connsiteX3" fmla="*/ 189548 w 190500"/>
                  <a:gd name="connsiteY3" fmla="*/ 0 h 19050"/>
                  <a:gd name="connsiteX4" fmla="*/ 9525 w 190500"/>
                  <a:gd name="connsiteY4" fmla="*/ 0 h 19050"/>
                  <a:gd name="connsiteX5" fmla="*/ 0 w 190500"/>
                  <a:gd name="connsiteY5" fmla="*/ 9525 h 19050"/>
                  <a:gd name="connsiteX6" fmla="*/ 9525 w 190500"/>
                  <a:gd name="connsiteY6" fmla="*/ 1905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19050">
                    <a:moveTo>
                      <a:pt x="9525" y="19050"/>
                    </a:moveTo>
                    <a:lnTo>
                      <a:pt x="189548" y="19050"/>
                    </a:lnTo>
                    <a:cubicBezTo>
                      <a:pt x="195263" y="19050"/>
                      <a:pt x="199073" y="14288"/>
                      <a:pt x="199073" y="9525"/>
                    </a:cubicBezTo>
                    <a:cubicBezTo>
                      <a:pt x="199073" y="3810"/>
                      <a:pt x="194310" y="0"/>
                      <a:pt x="189548" y="0"/>
                    </a:cubicBezTo>
                    <a:lnTo>
                      <a:pt x="9525" y="0"/>
                    </a:lnTo>
                    <a:cubicBezTo>
                      <a:pt x="3810" y="0"/>
                      <a:pt x="0" y="4763"/>
                      <a:pt x="0" y="9525"/>
                    </a:cubicBezTo>
                    <a:cubicBezTo>
                      <a:pt x="0" y="15240"/>
                      <a:pt x="4762" y="19050"/>
                      <a:pt x="9525" y="1905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36" name="Freeform: Shape 235">
                <a:extLst>
                  <a:ext uri="{FF2B5EF4-FFF2-40B4-BE49-F238E27FC236}">
                    <a16:creationId xmlns:a16="http://schemas.microsoft.com/office/drawing/2014/main" id="{9007BA14-770A-73D7-FA8C-864502BD6BDB}"/>
                  </a:ext>
                </a:extLst>
              </p:cNvPr>
              <p:cNvSpPr/>
              <p:nvPr/>
            </p:nvSpPr>
            <p:spPr>
              <a:xfrm>
                <a:off x="4993924" y="4789715"/>
                <a:ext cx="190500" cy="19050"/>
              </a:xfrm>
              <a:custGeom>
                <a:avLst/>
                <a:gdLst>
                  <a:gd name="connsiteX0" fmla="*/ 199073 w 190500"/>
                  <a:gd name="connsiteY0" fmla="*/ 9525 h 19050"/>
                  <a:gd name="connsiteX1" fmla="*/ 189548 w 190500"/>
                  <a:gd name="connsiteY1" fmla="*/ 0 h 19050"/>
                  <a:gd name="connsiteX2" fmla="*/ 9525 w 190500"/>
                  <a:gd name="connsiteY2" fmla="*/ 0 h 19050"/>
                  <a:gd name="connsiteX3" fmla="*/ 0 w 190500"/>
                  <a:gd name="connsiteY3" fmla="*/ 9525 h 19050"/>
                  <a:gd name="connsiteX4" fmla="*/ 9525 w 190500"/>
                  <a:gd name="connsiteY4" fmla="*/ 19050 h 19050"/>
                  <a:gd name="connsiteX5" fmla="*/ 189548 w 190500"/>
                  <a:gd name="connsiteY5" fmla="*/ 19050 h 19050"/>
                  <a:gd name="connsiteX6" fmla="*/ 199073 w 190500"/>
                  <a:gd name="connsiteY6" fmla="*/ 9525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19050">
                    <a:moveTo>
                      <a:pt x="199073" y="9525"/>
                    </a:moveTo>
                    <a:cubicBezTo>
                      <a:pt x="199073" y="3810"/>
                      <a:pt x="194310" y="0"/>
                      <a:pt x="189548" y="0"/>
                    </a:cubicBezTo>
                    <a:lnTo>
                      <a:pt x="9525" y="0"/>
                    </a:lnTo>
                    <a:cubicBezTo>
                      <a:pt x="3810" y="0"/>
                      <a:pt x="0" y="4763"/>
                      <a:pt x="0" y="9525"/>
                    </a:cubicBezTo>
                    <a:cubicBezTo>
                      <a:pt x="0" y="14288"/>
                      <a:pt x="4762" y="19050"/>
                      <a:pt x="9525" y="19050"/>
                    </a:cubicBezTo>
                    <a:lnTo>
                      <a:pt x="189548" y="19050"/>
                    </a:lnTo>
                    <a:cubicBezTo>
                      <a:pt x="195263" y="19050"/>
                      <a:pt x="199073" y="14288"/>
                      <a:pt x="199073" y="9525"/>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37" name="Freeform: Shape 236">
                <a:extLst>
                  <a:ext uri="{FF2B5EF4-FFF2-40B4-BE49-F238E27FC236}">
                    <a16:creationId xmlns:a16="http://schemas.microsoft.com/office/drawing/2014/main" id="{388DDD5F-E5EE-2B4B-21B7-AE7FCC9DE6AE}"/>
                  </a:ext>
                </a:extLst>
              </p:cNvPr>
              <p:cNvSpPr/>
              <p:nvPr/>
            </p:nvSpPr>
            <p:spPr>
              <a:xfrm>
                <a:off x="5023451" y="4907825"/>
                <a:ext cx="342900" cy="19050"/>
              </a:xfrm>
              <a:custGeom>
                <a:avLst/>
                <a:gdLst>
                  <a:gd name="connsiteX0" fmla="*/ 334328 w 342900"/>
                  <a:gd name="connsiteY0" fmla="*/ 0 h 19050"/>
                  <a:gd name="connsiteX1" fmla="*/ 9525 w 342900"/>
                  <a:gd name="connsiteY1" fmla="*/ 0 h 19050"/>
                  <a:gd name="connsiteX2" fmla="*/ 0 w 342900"/>
                  <a:gd name="connsiteY2" fmla="*/ 9525 h 19050"/>
                  <a:gd name="connsiteX3" fmla="*/ 9525 w 342900"/>
                  <a:gd name="connsiteY3" fmla="*/ 19050 h 19050"/>
                  <a:gd name="connsiteX4" fmla="*/ 334328 w 342900"/>
                  <a:gd name="connsiteY4" fmla="*/ 19050 h 19050"/>
                  <a:gd name="connsiteX5" fmla="*/ 343853 w 342900"/>
                  <a:gd name="connsiteY5" fmla="*/ 9525 h 19050"/>
                  <a:gd name="connsiteX6" fmla="*/ 334328 w 342900"/>
                  <a:gd name="connsiteY6" fmla="*/ 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900" h="19050">
                    <a:moveTo>
                      <a:pt x="334328" y="0"/>
                    </a:moveTo>
                    <a:lnTo>
                      <a:pt x="9525" y="0"/>
                    </a:lnTo>
                    <a:cubicBezTo>
                      <a:pt x="3810" y="0"/>
                      <a:pt x="0" y="4763"/>
                      <a:pt x="0" y="9525"/>
                    </a:cubicBezTo>
                    <a:cubicBezTo>
                      <a:pt x="0" y="14288"/>
                      <a:pt x="4763" y="19050"/>
                      <a:pt x="9525" y="19050"/>
                    </a:cubicBezTo>
                    <a:lnTo>
                      <a:pt x="334328" y="19050"/>
                    </a:lnTo>
                    <a:cubicBezTo>
                      <a:pt x="340043" y="19050"/>
                      <a:pt x="343853" y="14288"/>
                      <a:pt x="343853" y="9525"/>
                    </a:cubicBezTo>
                    <a:cubicBezTo>
                      <a:pt x="343853" y="4763"/>
                      <a:pt x="340043" y="0"/>
                      <a:pt x="334328"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38" name="Freeform: Shape 237">
                <a:extLst>
                  <a:ext uri="{FF2B5EF4-FFF2-40B4-BE49-F238E27FC236}">
                    <a16:creationId xmlns:a16="http://schemas.microsoft.com/office/drawing/2014/main" id="{B1E6EA34-C726-D7D3-7F01-B9B40BCD50E0}"/>
                  </a:ext>
                </a:extLst>
              </p:cNvPr>
              <p:cNvSpPr/>
              <p:nvPr/>
            </p:nvSpPr>
            <p:spPr>
              <a:xfrm>
                <a:off x="5023451" y="4995454"/>
                <a:ext cx="342900" cy="19050"/>
              </a:xfrm>
              <a:custGeom>
                <a:avLst/>
                <a:gdLst>
                  <a:gd name="connsiteX0" fmla="*/ 334328 w 342900"/>
                  <a:gd name="connsiteY0" fmla="*/ 0 h 19050"/>
                  <a:gd name="connsiteX1" fmla="*/ 9525 w 342900"/>
                  <a:gd name="connsiteY1" fmla="*/ 0 h 19050"/>
                  <a:gd name="connsiteX2" fmla="*/ 0 w 342900"/>
                  <a:gd name="connsiteY2" fmla="*/ 9525 h 19050"/>
                  <a:gd name="connsiteX3" fmla="*/ 9525 w 342900"/>
                  <a:gd name="connsiteY3" fmla="*/ 19050 h 19050"/>
                  <a:gd name="connsiteX4" fmla="*/ 334328 w 342900"/>
                  <a:gd name="connsiteY4" fmla="*/ 19050 h 19050"/>
                  <a:gd name="connsiteX5" fmla="*/ 343853 w 342900"/>
                  <a:gd name="connsiteY5" fmla="*/ 9525 h 19050"/>
                  <a:gd name="connsiteX6" fmla="*/ 334328 w 342900"/>
                  <a:gd name="connsiteY6" fmla="*/ 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900" h="19050">
                    <a:moveTo>
                      <a:pt x="334328" y="0"/>
                    </a:moveTo>
                    <a:lnTo>
                      <a:pt x="9525" y="0"/>
                    </a:lnTo>
                    <a:cubicBezTo>
                      <a:pt x="3810" y="0"/>
                      <a:pt x="0" y="4763"/>
                      <a:pt x="0" y="9525"/>
                    </a:cubicBezTo>
                    <a:cubicBezTo>
                      <a:pt x="0" y="14288"/>
                      <a:pt x="4763" y="19050"/>
                      <a:pt x="9525" y="19050"/>
                    </a:cubicBezTo>
                    <a:lnTo>
                      <a:pt x="334328" y="19050"/>
                    </a:lnTo>
                    <a:cubicBezTo>
                      <a:pt x="340043" y="19050"/>
                      <a:pt x="343853" y="14288"/>
                      <a:pt x="343853" y="9525"/>
                    </a:cubicBezTo>
                    <a:cubicBezTo>
                      <a:pt x="343853" y="4763"/>
                      <a:pt x="340043" y="0"/>
                      <a:pt x="334328"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39" name="Freeform: Shape 238">
                <a:extLst>
                  <a:ext uri="{FF2B5EF4-FFF2-40B4-BE49-F238E27FC236}">
                    <a16:creationId xmlns:a16="http://schemas.microsoft.com/office/drawing/2014/main" id="{6AD45ADB-148F-3270-248F-14736ABDF3AF}"/>
                  </a:ext>
                </a:extLst>
              </p:cNvPr>
              <p:cNvSpPr/>
              <p:nvPr/>
            </p:nvSpPr>
            <p:spPr>
              <a:xfrm>
                <a:off x="5023451" y="5079275"/>
                <a:ext cx="342900" cy="19050"/>
              </a:xfrm>
              <a:custGeom>
                <a:avLst/>
                <a:gdLst>
                  <a:gd name="connsiteX0" fmla="*/ 334328 w 342900"/>
                  <a:gd name="connsiteY0" fmla="*/ 0 h 19050"/>
                  <a:gd name="connsiteX1" fmla="*/ 9525 w 342900"/>
                  <a:gd name="connsiteY1" fmla="*/ 0 h 19050"/>
                  <a:gd name="connsiteX2" fmla="*/ 0 w 342900"/>
                  <a:gd name="connsiteY2" fmla="*/ 9525 h 19050"/>
                  <a:gd name="connsiteX3" fmla="*/ 9525 w 342900"/>
                  <a:gd name="connsiteY3" fmla="*/ 19050 h 19050"/>
                  <a:gd name="connsiteX4" fmla="*/ 334328 w 342900"/>
                  <a:gd name="connsiteY4" fmla="*/ 19050 h 19050"/>
                  <a:gd name="connsiteX5" fmla="*/ 343853 w 342900"/>
                  <a:gd name="connsiteY5" fmla="*/ 9525 h 19050"/>
                  <a:gd name="connsiteX6" fmla="*/ 334328 w 342900"/>
                  <a:gd name="connsiteY6" fmla="*/ 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900" h="19050">
                    <a:moveTo>
                      <a:pt x="334328" y="0"/>
                    </a:moveTo>
                    <a:lnTo>
                      <a:pt x="9525" y="0"/>
                    </a:lnTo>
                    <a:cubicBezTo>
                      <a:pt x="3810" y="0"/>
                      <a:pt x="0" y="4763"/>
                      <a:pt x="0" y="9525"/>
                    </a:cubicBezTo>
                    <a:cubicBezTo>
                      <a:pt x="0" y="14288"/>
                      <a:pt x="4763" y="19050"/>
                      <a:pt x="9525" y="19050"/>
                    </a:cubicBezTo>
                    <a:lnTo>
                      <a:pt x="334328" y="19050"/>
                    </a:lnTo>
                    <a:cubicBezTo>
                      <a:pt x="340043" y="19050"/>
                      <a:pt x="343853" y="14288"/>
                      <a:pt x="343853" y="9525"/>
                    </a:cubicBezTo>
                    <a:cubicBezTo>
                      <a:pt x="343853" y="4763"/>
                      <a:pt x="340043" y="0"/>
                      <a:pt x="334328"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214" name="Graphic 200">
              <a:extLst>
                <a:ext uri="{FF2B5EF4-FFF2-40B4-BE49-F238E27FC236}">
                  <a16:creationId xmlns:a16="http://schemas.microsoft.com/office/drawing/2014/main" id="{CD01F11D-4B92-0ACD-3FC9-FCE0AE6D51A3}"/>
                </a:ext>
              </a:extLst>
            </p:cNvPr>
            <p:cNvGrpSpPr>
              <a:grpSpLocks noChangeAspect="1"/>
            </p:cNvGrpSpPr>
            <p:nvPr/>
          </p:nvGrpSpPr>
          <p:grpSpPr>
            <a:xfrm>
              <a:off x="10408693" y="3833678"/>
              <a:ext cx="365760" cy="470263"/>
              <a:chOff x="4958681" y="4594452"/>
              <a:chExt cx="466725" cy="600075"/>
            </a:xfrm>
            <a:grpFill/>
          </p:grpSpPr>
          <p:sp>
            <p:nvSpPr>
              <p:cNvPr id="224" name="Freeform: Shape 223">
                <a:extLst>
                  <a:ext uri="{FF2B5EF4-FFF2-40B4-BE49-F238E27FC236}">
                    <a16:creationId xmlns:a16="http://schemas.microsoft.com/office/drawing/2014/main" id="{176D7BB2-2FBC-54F8-DD4D-348C4DBB32C1}"/>
                  </a:ext>
                </a:extLst>
              </p:cNvPr>
              <p:cNvSpPr/>
              <p:nvPr/>
            </p:nvSpPr>
            <p:spPr>
              <a:xfrm>
                <a:off x="4958681" y="4594452"/>
                <a:ext cx="466725" cy="590550"/>
              </a:xfrm>
              <a:custGeom>
                <a:avLst/>
                <a:gdLst>
                  <a:gd name="connsiteX0" fmla="*/ 108585 w 466725"/>
                  <a:gd name="connsiteY0" fmla="*/ 596265 h 590550"/>
                  <a:gd name="connsiteX1" fmla="*/ 460058 w 466725"/>
                  <a:gd name="connsiteY1" fmla="*/ 596265 h 590550"/>
                  <a:gd name="connsiteX2" fmla="*/ 469583 w 466725"/>
                  <a:gd name="connsiteY2" fmla="*/ 586740 h 590550"/>
                  <a:gd name="connsiteX3" fmla="*/ 469583 w 466725"/>
                  <a:gd name="connsiteY3" fmla="*/ 108585 h 590550"/>
                  <a:gd name="connsiteX4" fmla="*/ 469583 w 466725"/>
                  <a:gd name="connsiteY4" fmla="*/ 89535 h 590550"/>
                  <a:gd name="connsiteX5" fmla="*/ 469583 w 466725"/>
                  <a:gd name="connsiteY5" fmla="*/ 9525 h 590550"/>
                  <a:gd name="connsiteX6" fmla="*/ 460058 w 466725"/>
                  <a:gd name="connsiteY6" fmla="*/ 0 h 590550"/>
                  <a:gd name="connsiteX7" fmla="*/ 9525 w 466725"/>
                  <a:gd name="connsiteY7" fmla="*/ 0 h 590550"/>
                  <a:gd name="connsiteX8" fmla="*/ 0 w 466725"/>
                  <a:gd name="connsiteY8" fmla="*/ 9525 h 590550"/>
                  <a:gd name="connsiteX9" fmla="*/ 0 w 466725"/>
                  <a:gd name="connsiteY9" fmla="*/ 586740 h 590550"/>
                  <a:gd name="connsiteX10" fmla="*/ 9525 w 466725"/>
                  <a:gd name="connsiteY10" fmla="*/ 596265 h 590550"/>
                  <a:gd name="connsiteX11" fmla="*/ 89535 w 466725"/>
                  <a:gd name="connsiteY11" fmla="*/ 596265 h 590550"/>
                  <a:gd name="connsiteX12" fmla="*/ 108585 w 466725"/>
                  <a:gd name="connsiteY12" fmla="*/ 596265 h 590550"/>
                  <a:gd name="connsiteX13" fmla="*/ 19050 w 466725"/>
                  <a:gd name="connsiteY13" fmla="*/ 577215 h 590550"/>
                  <a:gd name="connsiteX14" fmla="*/ 19050 w 466725"/>
                  <a:gd name="connsiteY14" fmla="*/ 19050 h 590550"/>
                  <a:gd name="connsiteX15" fmla="*/ 450533 w 466725"/>
                  <a:gd name="connsiteY15" fmla="*/ 19050 h 590550"/>
                  <a:gd name="connsiteX16" fmla="*/ 450533 w 466725"/>
                  <a:gd name="connsiteY16" fmla="*/ 577215 h 590550"/>
                  <a:gd name="connsiteX17" fmla="*/ 19050 w 466725"/>
                  <a:gd name="connsiteY17" fmla="*/ 577215 h 590550"/>
                  <a:gd name="connsiteX18" fmla="*/ 19050 w 466725"/>
                  <a:gd name="connsiteY18" fmla="*/ 577215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6725" h="590550">
                    <a:moveTo>
                      <a:pt x="108585" y="596265"/>
                    </a:moveTo>
                    <a:lnTo>
                      <a:pt x="460058" y="596265"/>
                    </a:lnTo>
                    <a:cubicBezTo>
                      <a:pt x="465773" y="596265"/>
                      <a:pt x="469583" y="591503"/>
                      <a:pt x="469583" y="586740"/>
                    </a:cubicBezTo>
                    <a:lnTo>
                      <a:pt x="469583" y="108585"/>
                    </a:lnTo>
                    <a:lnTo>
                      <a:pt x="469583" y="89535"/>
                    </a:lnTo>
                    <a:lnTo>
                      <a:pt x="469583" y="9525"/>
                    </a:lnTo>
                    <a:cubicBezTo>
                      <a:pt x="469583" y="3810"/>
                      <a:pt x="464820" y="0"/>
                      <a:pt x="460058" y="0"/>
                    </a:cubicBezTo>
                    <a:lnTo>
                      <a:pt x="9525" y="0"/>
                    </a:lnTo>
                    <a:cubicBezTo>
                      <a:pt x="4763" y="0"/>
                      <a:pt x="0" y="4763"/>
                      <a:pt x="0" y="9525"/>
                    </a:cubicBezTo>
                    <a:lnTo>
                      <a:pt x="0" y="586740"/>
                    </a:lnTo>
                    <a:cubicBezTo>
                      <a:pt x="0" y="592455"/>
                      <a:pt x="4763" y="596265"/>
                      <a:pt x="9525" y="596265"/>
                    </a:cubicBezTo>
                    <a:lnTo>
                      <a:pt x="89535" y="596265"/>
                    </a:lnTo>
                    <a:lnTo>
                      <a:pt x="108585" y="596265"/>
                    </a:lnTo>
                    <a:close/>
                    <a:moveTo>
                      <a:pt x="19050" y="577215"/>
                    </a:moveTo>
                    <a:lnTo>
                      <a:pt x="19050" y="19050"/>
                    </a:lnTo>
                    <a:lnTo>
                      <a:pt x="450533" y="19050"/>
                    </a:lnTo>
                    <a:lnTo>
                      <a:pt x="450533" y="577215"/>
                    </a:lnTo>
                    <a:lnTo>
                      <a:pt x="19050" y="577215"/>
                    </a:lnTo>
                    <a:lnTo>
                      <a:pt x="19050" y="577215"/>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25" name="Freeform: Shape 224">
                <a:extLst>
                  <a:ext uri="{FF2B5EF4-FFF2-40B4-BE49-F238E27FC236}">
                    <a16:creationId xmlns:a16="http://schemas.microsoft.com/office/drawing/2014/main" id="{B4938E1B-59DB-3489-7868-591F9764CE8A}"/>
                  </a:ext>
                </a:extLst>
              </p:cNvPr>
              <p:cNvSpPr/>
              <p:nvPr/>
            </p:nvSpPr>
            <p:spPr>
              <a:xfrm>
                <a:off x="5214903" y="4655412"/>
                <a:ext cx="161925" cy="142875"/>
              </a:xfrm>
              <a:custGeom>
                <a:avLst/>
                <a:gdLst>
                  <a:gd name="connsiteX0" fmla="*/ 160020 w 161925"/>
                  <a:gd name="connsiteY0" fmla="*/ 0 h 142875"/>
                  <a:gd name="connsiteX1" fmla="*/ 9525 w 161925"/>
                  <a:gd name="connsiteY1" fmla="*/ 0 h 142875"/>
                  <a:gd name="connsiteX2" fmla="*/ 0 w 161925"/>
                  <a:gd name="connsiteY2" fmla="*/ 9525 h 142875"/>
                  <a:gd name="connsiteX3" fmla="*/ 0 w 161925"/>
                  <a:gd name="connsiteY3" fmla="*/ 142875 h 142875"/>
                  <a:gd name="connsiteX4" fmla="*/ 9525 w 161925"/>
                  <a:gd name="connsiteY4" fmla="*/ 152400 h 142875"/>
                  <a:gd name="connsiteX5" fmla="*/ 160020 w 161925"/>
                  <a:gd name="connsiteY5" fmla="*/ 152400 h 142875"/>
                  <a:gd name="connsiteX6" fmla="*/ 169545 w 161925"/>
                  <a:gd name="connsiteY6" fmla="*/ 142875 h 142875"/>
                  <a:gd name="connsiteX7" fmla="*/ 169545 w 161925"/>
                  <a:gd name="connsiteY7" fmla="*/ 9525 h 142875"/>
                  <a:gd name="connsiteX8" fmla="*/ 160020 w 161925"/>
                  <a:gd name="connsiteY8" fmla="*/ 0 h 142875"/>
                  <a:gd name="connsiteX9" fmla="*/ 150495 w 161925"/>
                  <a:gd name="connsiteY9" fmla="*/ 134303 h 142875"/>
                  <a:gd name="connsiteX10" fmla="*/ 19050 w 161925"/>
                  <a:gd name="connsiteY10" fmla="*/ 134303 h 142875"/>
                  <a:gd name="connsiteX11" fmla="*/ 19050 w 161925"/>
                  <a:gd name="connsiteY11" fmla="*/ 20003 h 142875"/>
                  <a:gd name="connsiteX12" fmla="*/ 150495 w 161925"/>
                  <a:gd name="connsiteY12" fmla="*/ 20003 h 142875"/>
                  <a:gd name="connsiteX13" fmla="*/ 150495 w 161925"/>
                  <a:gd name="connsiteY13" fmla="*/ 13430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1925" h="142875">
                    <a:moveTo>
                      <a:pt x="160020" y="0"/>
                    </a:moveTo>
                    <a:lnTo>
                      <a:pt x="9525" y="0"/>
                    </a:lnTo>
                    <a:cubicBezTo>
                      <a:pt x="3810" y="0"/>
                      <a:pt x="0" y="4763"/>
                      <a:pt x="0" y="9525"/>
                    </a:cubicBezTo>
                    <a:lnTo>
                      <a:pt x="0" y="142875"/>
                    </a:lnTo>
                    <a:cubicBezTo>
                      <a:pt x="0" y="148590"/>
                      <a:pt x="4763" y="152400"/>
                      <a:pt x="9525" y="152400"/>
                    </a:cubicBezTo>
                    <a:lnTo>
                      <a:pt x="160020" y="152400"/>
                    </a:lnTo>
                    <a:cubicBezTo>
                      <a:pt x="165735" y="152400"/>
                      <a:pt x="169545" y="147638"/>
                      <a:pt x="169545" y="142875"/>
                    </a:cubicBezTo>
                    <a:lnTo>
                      <a:pt x="169545" y="9525"/>
                    </a:lnTo>
                    <a:cubicBezTo>
                      <a:pt x="169545" y="4763"/>
                      <a:pt x="164783" y="0"/>
                      <a:pt x="160020" y="0"/>
                    </a:cubicBezTo>
                    <a:close/>
                    <a:moveTo>
                      <a:pt x="150495" y="134303"/>
                    </a:moveTo>
                    <a:lnTo>
                      <a:pt x="19050" y="134303"/>
                    </a:lnTo>
                    <a:lnTo>
                      <a:pt x="19050" y="20003"/>
                    </a:lnTo>
                    <a:lnTo>
                      <a:pt x="150495" y="20003"/>
                    </a:lnTo>
                    <a:lnTo>
                      <a:pt x="150495" y="134303"/>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26" name="Freeform: Shape 225">
                <a:extLst>
                  <a:ext uri="{FF2B5EF4-FFF2-40B4-BE49-F238E27FC236}">
                    <a16:creationId xmlns:a16="http://schemas.microsoft.com/office/drawing/2014/main" id="{E16BF0E8-E94A-17AA-9B02-524547BBFCF6}"/>
                  </a:ext>
                </a:extLst>
              </p:cNvPr>
              <p:cNvSpPr/>
              <p:nvPr/>
            </p:nvSpPr>
            <p:spPr>
              <a:xfrm>
                <a:off x="4993924" y="4666842"/>
                <a:ext cx="190500" cy="19050"/>
              </a:xfrm>
              <a:custGeom>
                <a:avLst/>
                <a:gdLst>
                  <a:gd name="connsiteX0" fmla="*/ 9525 w 190500"/>
                  <a:gd name="connsiteY0" fmla="*/ 19050 h 19050"/>
                  <a:gd name="connsiteX1" fmla="*/ 189548 w 190500"/>
                  <a:gd name="connsiteY1" fmla="*/ 19050 h 19050"/>
                  <a:gd name="connsiteX2" fmla="*/ 199073 w 190500"/>
                  <a:gd name="connsiteY2" fmla="*/ 9525 h 19050"/>
                  <a:gd name="connsiteX3" fmla="*/ 189548 w 190500"/>
                  <a:gd name="connsiteY3" fmla="*/ 0 h 19050"/>
                  <a:gd name="connsiteX4" fmla="*/ 9525 w 190500"/>
                  <a:gd name="connsiteY4" fmla="*/ 0 h 19050"/>
                  <a:gd name="connsiteX5" fmla="*/ 0 w 190500"/>
                  <a:gd name="connsiteY5" fmla="*/ 9525 h 19050"/>
                  <a:gd name="connsiteX6" fmla="*/ 9525 w 190500"/>
                  <a:gd name="connsiteY6" fmla="*/ 1905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19050">
                    <a:moveTo>
                      <a:pt x="9525" y="19050"/>
                    </a:moveTo>
                    <a:lnTo>
                      <a:pt x="189548" y="19050"/>
                    </a:lnTo>
                    <a:cubicBezTo>
                      <a:pt x="195263" y="19050"/>
                      <a:pt x="199073" y="14288"/>
                      <a:pt x="199073" y="9525"/>
                    </a:cubicBezTo>
                    <a:cubicBezTo>
                      <a:pt x="199073" y="4763"/>
                      <a:pt x="194310" y="0"/>
                      <a:pt x="189548" y="0"/>
                    </a:cubicBezTo>
                    <a:lnTo>
                      <a:pt x="9525" y="0"/>
                    </a:lnTo>
                    <a:cubicBezTo>
                      <a:pt x="3810" y="0"/>
                      <a:pt x="0" y="4763"/>
                      <a:pt x="0" y="9525"/>
                    </a:cubicBezTo>
                    <a:cubicBezTo>
                      <a:pt x="0" y="14288"/>
                      <a:pt x="4762" y="19050"/>
                      <a:pt x="9525" y="1905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27" name="Freeform: Shape 226">
                <a:extLst>
                  <a:ext uri="{FF2B5EF4-FFF2-40B4-BE49-F238E27FC236}">
                    <a16:creationId xmlns:a16="http://schemas.microsoft.com/office/drawing/2014/main" id="{64E512CE-77C7-BA50-2FA8-21B1684398CC}"/>
                  </a:ext>
                </a:extLst>
              </p:cNvPr>
              <p:cNvSpPr/>
              <p:nvPr/>
            </p:nvSpPr>
            <p:spPr>
              <a:xfrm>
                <a:off x="4993924" y="4727802"/>
                <a:ext cx="190500" cy="19050"/>
              </a:xfrm>
              <a:custGeom>
                <a:avLst/>
                <a:gdLst>
                  <a:gd name="connsiteX0" fmla="*/ 9525 w 190500"/>
                  <a:gd name="connsiteY0" fmla="*/ 19050 h 19050"/>
                  <a:gd name="connsiteX1" fmla="*/ 189548 w 190500"/>
                  <a:gd name="connsiteY1" fmla="*/ 19050 h 19050"/>
                  <a:gd name="connsiteX2" fmla="*/ 199073 w 190500"/>
                  <a:gd name="connsiteY2" fmla="*/ 9525 h 19050"/>
                  <a:gd name="connsiteX3" fmla="*/ 189548 w 190500"/>
                  <a:gd name="connsiteY3" fmla="*/ 0 h 19050"/>
                  <a:gd name="connsiteX4" fmla="*/ 9525 w 190500"/>
                  <a:gd name="connsiteY4" fmla="*/ 0 h 19050"/>
                  <a:gd name="connsiteX5" fmla="*/ 0 w 190500"/>
                  <a:gd name="connsiteY5" fmla="*/ 9525 h 19050"/>
                  <a:gd name="connsiteX6" fmla="*/ 9525 w 190500"/>
                  <a:gd name="connsiteY6" fmla="*/ 1905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19050">
                    <a:moveTo>
                      <a:pt x="9525" y="19050"/>
                    </a:moveTo>
                    <a:lnTo>
                      <a:pt x="189548" y="19050"/>
                    </a:lnTo>
                    <a:cubicBezTo>
                      <a:pt x="195263" y="19050"/>
                      <a:pt x="199073" y="14288"/>
                      <a:pt x="199073" y="9525"/>
                    </a:cubicBezTo>
                    <a:cubicBezTo>
                      <a:pt x="199073" y="3810"/>
                      <a:pt x="194310" y="0"/>
                      <a:pt x="189548" y="0"/>
                    </a:cubicBezTo>
                    <a:lnTo>
                      <a:pt x="9525" y="0"/>
                    </a:lnTo>
                    <a:cubicBezTo>
                      <a:pt x="3810" y="0"/>
                      <a:pt x="0" y="4763"/>
                      <a:pt x="0" y="9525"/>
                    </a:cubicBezTo>
                    <a:cubicBezTo>
                      <a:pt x="0" y="15240"/>
                      <a:pt x="4762" y="19050"/>
                      <a:pt x="9525" y="1905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28" name="Freeform: Shape 227">
                <a:extLst>
                  <a:ext uri="{FF2B5EF4-FFF2-40B4-BE49-F238E27FC236}">
                    <a16:creationId xmlns:a16="http://schemas.microsoft.com/office/drawing/2014/main" id="{B6EBCDA1-9F47-EDB1-0C4E-3583ECDF2C44}"/>
                  </a:ext>
                </a:extLst>
              </p:cNvPr>
              <p:cNvSpPr/>
              <p:nvPr/>
            </p:nvSpPr>
            <p:spPr>
              <a:xfrm>
                <a:off x="4993924" y="4789715"/>
                <a:ext cx="190500" cy="19050"/>
              </a:xfrm>
              <a:custGeom>
                <a:avLst/>
                <a:gdLst>
                  <a:gd name="connsiteX0" fmla="*/ 199073 w 190500"/>
                  <a:gd name="connsiteY0" fmla="*/ 9525 h 19050"/>
                  <a:gd name="connsiteX1" fmla="*/ 189548 w 190500"/>
                  <a:gd name="connsiteY1" fmla="*/ 0 h 19050"/>
                  <a:gd name="connsiteX2" fmla="*/ 9525 w 190500"/>
                  <a:gd name="connsiteY2" fmla="*/ 0 h 19050"/>
                  <a:gd name="connsiteX3" fmla="*/ 0 w 190500"/>
                  <a:gd name="connsiteY3" fmla="*/ 9525 h 19050"/>
                  <a:gd name="connsiteX4" fmla="*/ 9525 w 190500"/>
                  <a:gd name="connsiteY4" fmla="*/ 19050 h 19050"/>
                  <a:gd name="connsiteX5" fmla="*/ 189548 w 190500"/>
                  <a:gd name="connsiteY5" fmla="*/ 19050 h 19050"/>
                  <a:gd name="connsiteX6" fmla="*/ 199073 w 190500"/>
                  <a:gd name="connsiteY6" fmla="*/ 9525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19050">
                    <a:moveTo>
                      <a:pt x="199073" y="9525"/>
                    </a:moveTo>
                    <a:cubicBezTo>
                      <a:pt x="199073" y="3810"/>
                      <a:pt x="194310" y="0"/>
                      <a:pt x="189548" y="0"/>
                    </a:cubicBezTo>
                    <a:lnTo>
                      <a:pt x="9525" y="0"/>
                    </a:lnTo>
                    <a:cubicBezTo>
                      <a:pt x="3810" y="0"/>
                      <a:pt x="0" y="4763"/>
                      <a:pt x="0" y="9525"/>
                    </a:cubicBezTo>
                    <a:cubicBezTo>
                      <a:pt x="0" y="14288"/>
                      <a:pt x="4762" y="19050"/>
                      <a:pt x="9525" y="19050"/>
                    </a:cubicBezTo>
                    <a:lnTo>
                      <a:pt x="189548" y="19050"/>
                    </a:lnTo>
                    <a:cubicBezTo>
                      <a:pt x="195263" y="19050"/>
                      <a:pt x="199073" y="14288"/>
                      <a:pt x="199073" y="9525"/>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29" name="Freeform: Shape 228">
                <a:extLst>
                  <a:ext uri="{FF2B5EF4-FFF2-40B4-BE49-F238E27FC236}">
                    <a16:creationId xmlns:a16="http://schemas.microsoft.com/office/drawing/2014/main" id="{C4E9BB1A-6CC5-4FF7-4C53-371FB360A62C}"/>
                  </a:ext>
                </a:extLst>
              </p:cNvPr>
              <p:cNvSpPr/>
              <p:nvPr/>
            </p:nvSpPr>
            <p:spPr>
              <a:xfrm>
                <a:off x="5023451" y="4907825"/>
                <a:ext cx="342900" cy="19050"/>
              </a:xfrm>
              <a:custGeom>
                <a:avLst/>
                <a:gdLst>
                  <a:gd name="connsiteX0" fmla="*/ 334328 w 342900"/>
                  <a:gd name="connsiteY0" fmla="*/ 0 h 19050"/>
                  <a:gd name="connsiteX1" fmla="*/ 9525 w 342900"/>
                  <a:gd name="connsiteY1" fmla="*/ 0 h 19050"/>
                  <a:gd name="connsiteX2" fmla="*/ 0 w 342900"/>
                  <a:gd name="connsiteY2" fmla="*/ 9525 h 19050"/>
                  <a:gd name="connsiteX3" fmla="*/ 9525 w 342900"/>
                  <a:gd name="connsiteY3" fmla="*/ 19050 h 19050"/>
                  <a:gd name="connsiteX4" fmla="*/ 334328 w 342900"/>
                  <a:gd name="connsiteY4" fmla="*/ 19050 h 19050"/>
                  <a:gd name="connsiteX5" fmla="*/ 343853 w 342900"/>
                  <a:gd name="connsiteY5" fmla="*/ 9525 h 19050"/>
                  <a:gd name="connsiteX6" fmla="*/ 334328 w 342900"/>
                  <a:gd name="connsiteY6" fmla="*/ 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900" h="19050">
                    <a:moveTo>
                      <a:pt x="334328" y="0"/>
                    </a:moveTo>
                    <a:lnTo>
                      <a:pt x="9525" y="0"/>
                    </a:lnTo>
                    <a:cubicBezTo>
                      <a:pt x="3810" y="0"/>
                      <a:pt x="0" y="4763"/>
                      <a:pt x="0" y="9525"/>
                    </a:cubicBezTo>
                    <a:cubicBezTo>
                      <a:pt x="0" y="14288"/>
                      <a:pt x="4763" y="19050"/>
                      <a:pt x="9525" y="19050"/>
                    </a:cubicBezTo>
                    <a:lnTo>
                      <a:pt x="334328" y="19050"/>
                    </a:lnTo>
                    <a:cubicBezTo>
                      <a:pt x="340043" y="19050"/>
                      <a:pt x="343853" y="14288"/>
                      <a:pt x="343853" y="9525"/>
                    </a:cubicBezTo>
                    <a:cubicBezTo>
                      <a:pt x="343853" y="4763"/>
                      <a:pt x="340043" y="0"/>
                      <a:pt x="334328"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30" name="Freeform: Shape 229">
                <a:extLst>
                  <a:ext uri="{FF2B5EF4-FFF2-40B4-BE49-F238E27FC236}">
                    <a16:creationId xmlns:a16="http://schemas.microsoft.com/office/drawing/2014/main" id="{978D0323-7A2E-4C7D-536B-C41AFC46DAE7}"/>
                  </a:ext>
                </a:extLst>
              </p:cNvPr>
              <p:cNvSpPr/>
              <p:nvPr/>
            </p:nvSpPr>
            <p:spPr>
              <a:xfrm>
                <a:off x="5023451" y="4995454"/>
                <a:ext cx="342900" cy="19050"/>
              </a:xfrm>
              <a:custGeom>
                <a:avLst/>
                <a:gdLst>
                  <a:gd name="connsiteX0" fmla="*/ 334328 w 342900"/>
                  <a:gd name="connsiteY0" fmla="*/ 0 h 19050"/>
                  <a:gd name="connsiteX1" fmla="*/ 9525 w 342900"/>
                  <a:gd name="connsiteY1" fmla="*/ 0 h 19050"/>
                  <a:gd name="connsiteX2" fmla="*/ 0 w 342900"/>
                  <a:gd name="connsiteY2" fmla="*/ 9525 h 19050"/>
                  <a:gd name="connsiteX3" fmla="*/ 9525 w 342900"/>
                  <a:gd name="connsiteY3" fmla="*/ 19050 h 19050"/>
                  <a:gd name="connsiteX4" fmla="*/ 334328 w 342900"/>
                  <a:gd name="connsiteY4" fmla="*/ 19050 h 19050"/>
                  <a:gd name="connsiteX5" fmla="*/ 343853 w 342900"/>
                  <a:gd name="connsiteY5" fmla="*/ 9525 h 19050"/>
                  <a:gd name="connsiteX6" fmla="*/ 334328 w 342900"/>
                  <a:gd name="connsiteY6" fmla="*/ 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900" h="19050">
                    <a:moveTo>
                      <a:pt x="334328" y="0"/>
                    </a:moveTo>
                    <a:lnTo>
                      <a:pt x="9525" y="0"/>
                    </a:lnTo>
                    <a:cubicBezTo>
                      <a:pt x="3810" y="0"/>
                      <a:pt x="0" y="4763"/>
                      <a:pt x="0" y="9525"/>
                    </a:cubicBezTo>
                    <a:cubicBezTo>
                      <a:pt x="0" y="14288"/>
                      <a:pt x="4763" y="19050"/>
                      <a:pt x="9525" y="19050"/>
                    </a:cubicBezTo>
                    <a:lnTo>
                      <a:pt x="334328" y="19050"/>
                    </a:lnTo>
                    <a:cubicBezTo>
                      <a:pt x="340043" y="19050"/>
                      <a:pt x="343853" y="14288"/>
                      <a:pt x="343853" y="9525"/>
                    </a:cubicBezTo>
                    <a:cubicBezTo>
                      <a:pt x="343853" y="4763"/>
                      <a:pt x="340043" y="0"/>
                      <a:pt x="334328"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31" name="Freeform: Shape 230">
                <a:extLst>
                  <a:ext uri="{FF2B5EF4-FFF2-40B4-BE49-F238E27FC236}">
                    <a16:creationId xmlns:a16="http://schemas.microsoft.com/office/drawing/2014/main" id="{08C1211B-69B5-1A2D-85A7-42E6325051BC}"/>
                  </a:ext>
                </a:extLst>
              </p:cNvPr>
              <p:cNvSpPr/>
              <p:nvPr/>
            </p:nvSpPr>
            <p:spPr>
              <a:xfrm>
                <a:off x="5023451" y="5079275"/>
                <a:ext cx="342900" cy="19050"/>
              </a:xfrm>
              <a:custGeom>
                <a:avLst/>
                <a:gdLst>
                  <a:gd name="connsiteX0" fmla="*/ 334328 w 342900"/>
                  <a:gd name="connsiteY0" fmla="*/ 0 h 19050"/>
                  <a:gd name="connsiteX1" fmla="*/ 9525 w 342900"/>
                  <a:gd name="connsiteY1" fmla="*/ 0 h 19050"/>
                  <a:gd name="connsiteX2" fmla="*/ 0 w 342900"/>
                  <a:gd name="connsiteY2" fmla="*/ 9525 h 19050"/>
                  <a:gd name="connsiteX3" fmla="*/ 9525 w 342900"/>
                  <a:gd name="connsiteY3" fmla="*/ 19050 h 19050"/>
                  <a:gd name="connsiteX4" fmla="*/ 334328 w 342900"/>
                  <a:gd name="connsiteY4" fmla="*/ 19050 h 19050"/>
                  <a:gd name="connsiteX5" fmla="*/ 343853 w 342900"/>
                  <a:gd name="connsiteY5" fmla="*/ 9525 h 19050"/>
                  <a:gd name="connsiteX6" fmla="*/ 334328 w 342900"/>
                  <a:gd name="connsiteY6" fmla="*/ 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900" h="19050">
                    <a:moveTo>
                      <a:pt x="334328" y="0"/>
                    </a:moveTo>
                    <a:lnTo>
                      <a:pt x="9525" y="0"/>
                    </a:lnTo>
                    <a:cubicBezTo>
                      <a:pt x="3810" y="0"/>
                      <a:pt x="0" y="4763"/>
                      <a:pt x="0" y="9525"/>
                    </a:cubicBezTo>
                    <a:cubicBezTo>
                      <a:pt x="0" y="14288"/>
                      <a:pt x="4763" y="19050"/>
                      <a:pt x="9525" y="19050"/>
                    </a:cubicBezTo>
                    <a:lnTo>
                      <a:pt x="334328" y="19050"/>
                    </a:lnTo>
                    <a:cubicBezTo>
                      <a:pt x="340043" y="19050"/>
                      <a:pt x="343853" y="14288"/>
                      <a:pt x="343853" y="9525"/>
                    </a:cubicBezTo>
                    <a:cubicBezTo>
                      <a:pt x="343853" y="4763"/>
                      <a:pt x="340043" y="0"/>
                      <a:pt x="334328"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215" name="Graphic 200">
              <a:extLst>
                <a:ext uri="{FF2B5EF4-FFF2-40B4-BE49-F238E27FC236}">
                  <a16:creationId xmlns:a16="http://schemas.microsoft.com/office/drawing/2014/main" id="{DDB76128-A56E-9E7E-5A2F-FB61E5F366B8}"/>
                </a:ext>
              </a:extLst>
            </p:cNvPr>
            <p:cNvGrpSpPr>
              <a:grpSpLocks noChangeAspect="1"/>
            </p:cNvGrpSpPr>
            <p:nvPr/>
          </p:nvGrpSpPr>
          <p:grpSpPr>
            <a:xfrm>
              <a:off x="11109425" y="3833678"/>
              <a:ext cx="365760" cy="470263"/>
              <a:chOff x="4958681" y="4594452"/>
              <a:chExt cx="466725" cy="600075"/>
            </a:xfrm>
            <a:grpFill/>
          </p:grpSpPr>
          <p:sp>
            <p:nvSpPr>
              <p:cNvPr id="216" name="Freeform: Shape 215">
                <a:extLst>
                  <a:ext uri="{FF2B5EF4-FFF2-40B4-BE49-F238E27FC236}">
                    <a16:creationId xmlns:a16="http://schemas.microsoft.com/office/drawing/2014/main" id="{380411F3-F1A8-506D-A384-1DB0A31B1193}"/>
                  </a:ext>
                </a:extLst>
              </p:cNvPr>
              <p:cNvSpPr/>
              <p:nvPr/>
            </p:nvSpPr>
            <p:spPr>
              <a:xfrm>
                <a:off x="4958681" y="4594452"/>
                <a:ext cx="466725" cy="590550"/>
              </a:xfrm>
              <a:custGeom>
                <a:avLst/>
                <a:gdLst>
                  <a:gd name="connsiteX0" fmla="*/ 108585 w 466725"/>
                  <a:gd name="connsiteY0" fmla="*/ 596265 h 590550"/>
                  <a:gd name="connsiteX1" fmla="*/ 460058 w 466725"/>
                  <a:gd name="connsiteY1" fmla="*/ 596265 h 590550"/>
                  <a:gd name="connsiteX2" fmla="*/ 469583 w 466725"/>
                  <a:gd name="connsiteY2" fmla="*/ 586740 h 590550"/>
                  <a:gd name="connsiteX3" fmla="*/ 469583 w 466725"/>
                  <a:gd name="connsiteY3" fmla="*/ 108585 h 590550"/>
                  <a:gd name="connsiteX4" fmla="*/ 469583 w 466725"/>
                  <a:gd name="connsiteY4" fmla="*/ 89535 h 590550"/>
                  <a:gd name="connsiteX5" fmla="*/ 469583 w 466725"/>
                  <a:gd name="connsiteY5" fmla="*/ 9525 h 590550"/>
                  <a:gd name="connsiteX6" fmla="*/ 460058 w 466725"/>
                  <a:gd name="connsiteY6" fmla="*/ 0 h 590550"/>
                  <a:gd name="connsiteX7" fmla="*/ 9525 w 466725"/>
                  <a:gd name="connsiteY7" fmla="*/ 0 h 590550"/>
                  <a:gd name="connsiteX8" fmla="*/ 0 w 466725"/>
                  <a:gd name="connsiteY8" fmla="*/ 9525 h 590550"/>
                  <a:gd name="connsiteX9" fmla="*/ 0 w 466725"/>
                  <a:gd name="connsiteY9" fmla="*/ 586740 h 590550"/>
                  <a:gd name="connsiteX10" fmla="*/ 9525 w 466725"/>
                  <a:gd name="connsiteY10" fmla="*/ 596265 h 590550"/>
                  <a:gd name="connsiteX11" fmla="*/ 89535 w 466725"/>
                  <a:gd name="connsiteY11" fmla="*/ 596265 h 590550"/>
                  <a:gd name="connsiteX12" fmla="*/ 108585 w 466725"/>
                  <a:gd name="connsiteY12" fmla="*/ 596265 h 590550"/>
                  <a:gd name="connsiteX13" fmla="*/ 19050 w 466725"/>
                  <a:gd name="connsiteY13" fmla="*/ 577215 h 590550"/>
                  <a:gd name="connsiteX14" fmla="*/ 19050 w 466725"/>
                  <a:gd name="connsiteY14" fmla="*/ 19050 h 590550"/>
                  <a:gd name="connsiteX15" fmla="*/ 450533 w 466725"/>
                  <a:gd name="connsiteY15" fmla="*/ 19050 h 590550"/>
                  <a:gd name="connsiteX16" fmla="*/ 450533 w 466725"/>
                  <a:gd name="connsiteY16" fmla="*/ 577215 h 590550"/>
                  <a:gd name="connsiteX17" fmla="*/ 19050 w 466725"/>
                  <a:gd name="connsiteY17" fmla="*/ 577215 h 590550"/>
                  <a:gd name="connsiteX18" fmla="*/ 19050 w 466725"/>
                  <a:gd name="connsiteY18" fmla="*/ 577215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6725" h="590550">
                    <a:moveTo>
                      <a:pt x="108585" y="596265"/>
                    </a:moveTo>
                    <a:lnTo>
                      <a:pt x="460058" y="596265"/>
                    </a:lnTo>
                    <a:cubicBezTo>
                      <a:pt x="465773" y="596265"/>
                      <a:pt x="469583" y="591503"/>
                      <a:pt x="469583" y="586740"/>
                    </a:cubicBezTo>
                    <a:lnTo>
                      <a:pt x="469583" y="108585"/>
                    </a:lnTo>
                    <a:lnTo>
                      <a:pt x="469583" y="89535"/>
                    </a:lnTo>
                    <a:lnTo>
                      <a:pt x="469583" y="9525"/>
                    </a:lnTo>
                    <a:cubicBezTo>
                      <a:pt x="469583" y="3810"/>
                      <a:pt x="464820" y="0"/>
                      <a:pt x="460058" y="0"/>
                    </a:cubicBezTo>
                    <a:lnTo>
                      <a:pt x="9525" y="0"/>
                    </a:lnTo>
                    <a:cubicBezTo>
                      <a:pt x="4763" y="0"/>
                      <a:pt x="0" y="4763"/>
                      <a:pt x="0" y="9525"/>
                    </a:cubicBezTo>
                    <a:lnTo>
                      <a:pt x="0" y="586740"/>
                    </a:lnTo>
                    <a:cubicBezTo>
                      <a:pt x="0" y="592455"/>
                      <a:pt x="4763" y="596265"/>
                      <a:pt x="9525" y="596265"/>
                    </a:cubicBezTo>
                    <a:lnTo>
                      <a:pt x="89535" y="596265"/>
                    </a:lnTo>
                    <a:lnTo>
                      <a:pt x="108585" y="596265"/>
                    </a:lnTo>
                    <a:close/>
                    <a:moveTo>
                      <a:pt x="19050" y="577215"/>
                    </a:moveTo>
                    <a:lnTo>
                      <a:pt x="19050" y="19050"/>
                    </a:lnTo>
                    <a:lnTo>
                      <a:pt x="450533" y="19050"/>
                    </a:lnTo>
                    <a:lnTo>
                      <a:pt x="450533" y="577215"/>
                    </a:lnTo>
                    <a:lnTo>
                      <a:pt x="19050" y="577215"/>
                    </a:lnTo>
                    <a:lnTo>
                      <a:pt x="19050" y="577215"/>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17" name="Freeform: Shape 216">
                <a:extLst>
                  <a:ext uri="{FF2B5EF4-FFF2-40B4-BE49-F238E27FC236}">
                    <a16:creationId xmlns:a16="http://schemas.microsoft.com/office/drawing/2014/main" id="{63C5009E-CDAF-813B-287F-8261F3C3313C}"/>
                  </a:ext>
                </a:extLst>
              </p:cNvPr>
              <p:cNvSpPr/>
              <p:nvPr/>
            </p:nvSpPr>
            <p:spPr>
              <a:xfrm>
                <a:off x="5214903" y="4655412"/>
                <a:ext cx="161925" cy="142875"/>
              </a:xfrm>
              <a:custGeom>
                <a:avLst/>
                <a:gdLst>
                  <a:gd name="connsiteX0" fmla="*/ 160020 w 161925"/>
                  <a:gd name="connsiteY0" fmla="*/ 0 h 142875"/>
                  <a:gd name="connsiteX1" fmla="*/ 9525 w 161925"/>
                  <a:gd name="connsiteY1" fmla="*/ 0 h 142875"/>
                  <a:gd name="connsiteX2" fmla="*/ 0 w 161925"/>
                  <a:gd name="connsiteY2" fmla="*/ 9525 h 142875"/>
                  <a:gd name="connsiteX3" fmla="*/ 0 w 161925"/>
                  <a:gd name="connsiteY3" fmla="*/ 142875 h 142875"/>
                  <a:gd name="connsiteX4" fmla="*/ 9525 w 161925"/>
                  <a:gd name="connsiteY4" fmla="*/ 152400 h 142875"/>
                  <a:gd name="connsiteX5" fmla="*/ 160020 w 161925"/>
                  <a:gd name="connsiteY5" fmla="*/ 152400 h 142875"/>
                  <a:gd name="connsiteX6" fmla="*/ 169545 w 161925"/>
                  <a:gd name="connsiteY6" fmla="*/ 142875 h 142875"/>
                  <a:gd name="connsiteX7" fmla="*/ 169545 w 161925"/>
                  <a:gd name="connsiteY7" fmla="*/ 9525 h 142875"/>
                  <a:gd name="connsiteX8" fmla="*/ 160020 w 161925"/>
                  <a:gd name="connsiteY8" fmla="*/ 0 h 142875"/>
                  <a:gd name="connsiteX9" fmla="*/ 150495 w 161925"/>
                  <a:gd name="connsiteY9" fmla="*/ 134303 h 142875"/>
                  <a:gd name="connsiteX10" fmla="*/ 19050 w 161925"/>
                  <a:gd name="connsiteY10" fmla="*/ 134303 h 142875"/>
                  <a:gd name="connsiteX11" fmla="*/ 19050 w 161925"/>
                  <a:gd name="connsiteY11" fmla="*/ 20003 h 142875"/>
                  <a:gd name="connsiteX12" fmla="*/ 150495 w 161925"/>
                  <a:gd name="connsiteY12" fmla="*/ 20003 h 142875"/>
                  <a:gd name="connsiteX13" fmla="*/ 150495 w 161925"/>
                  <a:gd name="connsiteY13" fmla="*/ 13430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1925" h="142875">
                    <a:moveTo>
                      <a:pt x="160020" y="0"/>
                    </a:moveTo>
                    <a:lnTo>
                      <a:pt x="9525" y="0"/>
                    </a:lnTo>
                    <a:cubicBezTo>
                      <a:pt x="3810" y="0"/>
                      <a:pt x="0" y="4763"/>
                      <a:pt x="0" y="9525"/>
                    </a:cubicBezTo>
                    <a:lnTo>
                      <a:pt x="0" y="142875"/>
                    </a:lnTo>
                    <a:cubicBezTo>
                      <a:pt x="0" y="148590"/>
                      <a:pt x="4763" y="152400"/>
                      <a:pt x="9525" y="152400"/>
                    </a:cubicBezTo>
                    <a:lnTo>
                      <a:pt x="160020" y="152400"/>
                    </a:lnTo>
                    <a:cubicBezTo>
                      <a:pt x="165735" y="152400"/>
                      <a:pt x="169545" y="147638"/>
                      <a:pt x="169545" y="142875"/>
                    </a:cubicBezTo>
                    <a:lnTo>
                      <a:pt x="169545" y="9525"/>
                    </a:lnTo>
                    <a:cubicBezTo>
                      <a:pt x="169545" y="4763"/>
                      <a:pt x="164783" y="0"/>
                      <a:pt x="160020" y="0"/>
                    </a:cubicBezTo>
                    <a:close/>
                    <a:moveTo>
                      <a:pt x="150495" y="134303"/>
                    </a:moveTo>
                    <a:lnTo>
                      <a:pt x="19050" y="134303"/>
                    </a:lnTo>
                    <a:lnTo>
                      <a:pt x="19050" y="20003"/>
                    </a:lnTo>
                    <a:lnTo>
                      <a:pt x="150495" y="20003"/>
                    </a:lnTo>
                    <a:lnTo>
                      <a:pt x="150495" y="134303"/>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18" name="Freeform: Shape 217">
                <a:extLst>
                  <a:ext uri="{FF2B5EF4-FFF2-40B4-BE49-F238E27FC236}">
                    <a16:creationId xmlns:a16="http://schemas.microsoft.com/office/drawing/2014/main" id="{1416331C-BEFF-D4F7-958C-3EFE7F582986}"/>
                  </a:ext>
                </a:extLst>
              </p:cNvPr>
              <p:cNvSpPr/>
              <p:nvPr/>
            </p:nvSpPr>
            <p:spPr>
              <a:xfrm>
                <a:off x="4993924" y="4666842"/>
                <a:ext cx="190500" cy="19050"/>
              </a:xfrm>
              <a:custGeom>
                <a:avLst/>
                <a:gdLst>
                  <a:gd name="connsiteX0" fmla="*/ 9525 w 190500"/>
                  <a:gd name="connsiteY0" fmla="*/ 19050 h 19050"/>
                  <a:gd name="connsiteX1" fmla="*/ 189548 w 190500"/>
                  <a:gd name="connsiteY1" fmla="*/ 19050 h 19050"/>
                  <a:gd name="connsiteX2" fmla="*/ 199073 w 190500"/>
                  <a:gd name="connsiteY2" fmla="*/ 9525 h 19050"/>
                  <a:gd name="connsiteX3" fmla="*/ 189548 w 190500"/>
                  <a:gd name="connsiteY3" fmla="*/ 0 h 19050"/>
                  <a:gd name="connsiteX4" fmla="*/ 9525 w 190500"/>
                  <a:gd name="connsiteY4" fmla="*/ 0 h 19050"/>
                  <a:gd name="connsiteX5" fmla="*/ 0 w 190500"/>
                  <a:gd name="connsiteY5" fmla="*/ 9525 h 19050"/>
                  <a:gd name="connsiteX6" fmla="*/ 9525 w 190500"/>
                  <a:gd name="connsiteY6" fmla="*/ 1905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19050">
                    <a:moveTo>
                      <a:pt x="9525" y="19050"/>
                    </a:moveTo>
                    <a:lnTo>
                      <a:pt x="189548" y="19050"/>
                    </a:lnTo>
                    <a:cubicBezTo>
                      <a:pt x="195263" y="19050"/>
                      <a:pt x="199073" y="14288"/>
                      <a:pt x="199073" y="9525"/>
                    </a:cubicBezTo>
                    <a:cubicBezTo>
                      <a:pt x="199073" y="4763"/>
                      <a:pt x="194310" y="0"/>
                      <a:pt x="189548" y="0"/>
                    </a:cubicBezTo>
                    <a:lnTo>
                      <a:pt x="9525" y="0"/>
                    </a:lnTo>
                    <a:cubicBezTo>
                      <a:pt x="3810" y="0"/>
                      <a:pt x="0" y="4763"/>
                      <a:pt x="0" y="9525"/>
                    </a:cubicBezTo>
                    <a:cubicBezTo>
                      <a:pt x="0" y="14288"/>
                      <a:pt x="4762" y="19050"/>
                      <a:pt x="9525" y="1905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19" name="Freeform: Shape 218">
                <a:extLst>
                  <a:ext uri="{FF2B5EF4-FFF2-40B4-BE49-F238E27FC236}">
                    <a16:creationId xmlns:a16="http://schemas.microsoft.com/office/drawing/2014/main" id="{724B6362-2EE5-732C-CAC0-7864C01FEE72}"/>
                  </a:ext>
                </a:extLst>
              </p:cNvPr>
              <p:cNvSpPr/>
              <p:nvPr/>
            </p:nvSpPr>
            <p:spPr>
              <a:xfrm>
                <a:off x="4993924" y="4727802"/>
                <a:ext cx="190500" cy="19050"/>
              </a:xfrm>
              <a:custGeom>
                <a:avLst/>
                <a:gdLst>
                  <a:gd name="connsiteX0" fmla="*/ 9525 w 190500"/>
                  <a:gd name="connsiteY0" fmla="*/ 19050 h 19050"/>
                  <a:gd name="connsiteX1" fmla="*/ 189548 w 190500"/>
                  <a:gd name="connsiteY1" fmla="*/ 19050 h 19050"/>
                  <a:gd name="connsiteX2" fmla="*/ 199073 w 190500"/>
                  <a:gd name="connsiteY2" fmla="*/ 9525 h 19050"/>
                  <a:gd name="connsiteX3" fmla="*/ 189548 w 190500"/>
                  <a:gd name="connsiteY3" fmla="*/ 0 h 19050"/>
                  <a:gd name="connsiteX4" fmla="*/ 9525 w 190500"/>
                  <a:gd name="connsiteY4" fmla="*/ 0 h 19050"/>
                  <a:gd name="connsiteX5" fmla="*/ 0 w 190500"/>
                  <a:gd name="connsiteY5" fmla="*/ 9525 h 19050"/>
                  <a:gd name="connsiteX6" fmla="*/ 9525 w 190500"/>
                  <a:gd name="connsiteY6" fmla="*/ 1905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19050">
                    <a:moveTo>
                      <a:pt x="9525" y="19050"/>
                    </a:moveTo>
                    <a:lnTo>
                      <a:pt x="189548" y="19050"/>
                    </a:lnTo>
                    <a:cubicBezTo>
                      <a:pt x="195263" y="19050"/>
                      <a:pt x="199073" y="14288"/>
                      <a:pt x="199073" y="9525"/>
                    </a:cubicBezTo>
                    <a:cubicBezTo>
                      <a:pt x="199073" y="3810"/>
                      <a:pt x="194310" y="0"/>
                      <a:pt x="189548" y="0"/>
                    </a:cubicBezTo>
                    <a:lnTo>
                      <a:pt x="9525" y="0"/>
                    </a:lnTo>
                    <a:cubicBezTo>
                      <a:pt x="3810" y="0"/>
                      <a:pt x="0" y="4763"/>
                      <a:pt x="0" y="9525"/>
                    </a:cubicBezTo>
                    <a:cubicBezTo>
                      <a:pt x="0" y="15240"/>
                      <a:pt x="4762" y="19050"/>
                      <a:pt x="9525" y="1905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20" name="Freeform: Shape 219">
                <a:extLst>
                  <a:ext uri="{FF2B5EF4-FFF2-40B4-BE49-F238E27FC236}">
                    <a16:creationId xmlns:a16="http://schemas.microsoft.com/office/drawing/2014/main" id="{7D72E351-9943-DFCC-FF02-40182578B207}"/>
                  </a:ext>
                </a:extLst>
              </p:cNvPr>
              <p:cNvSpPr/>
              <p:nvPr/>
            </p:nvSpPr>
            <p:spPr>
              <a:xfrm>
                <a:off x="4993924" y="4789715"/>
                <a:ext cx="190500" cy="19050"/>
              </a:xfrm>
              <a:custGeom>
                <a:avLst/>
                <a:gdLst>
                  <a:gd name="connsiteX0" fmla="*/ 199073 w 190500"/>
                  <a:gd name="connsiteY0" fmla="*/ 9525 h 19050"/>
                  <a:gd name="connsiteX1" fmla="*/ 189548 w 190500"/>
                  <a:gd name="connsiteY1" fmla="*/ 0 h 19050"/>
                  <a:gd name="connsiteX2" fmla="*/ 9525 w 190500"/>
                  <a:gd name="connsiteY2" fmla="*/ 0 h 19050"/>
                  <a:gd name="connsiteX3" fmla="*/ 0 w 190500"/>
                  <a:gd name="connsiteY3" fmla="*/ 9525 h 19050"/>
                  <a:gd name="connsiteX4" fmla="*/ 9525 w 190500"/>
                  <a:gd name="connsiteY4" fmla="*/ 19050 h 19050"/>
                  <a:gd name="connsiteX5" fmla="*/ 189548 w 190500"/>
                  <a:gd name="connsiteY5" fmla="*/ 19050 h 19050"/>
                  <a:gd name="connsiteX6" fmla="*/ 199073 w 190500"/>
                  <a:gd name="connsiteY6" fmla="*/ 9525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19050">
                    <a:moveTo>
                      <a:pt x="199073" y="9525"/>
                    </a:moveTo>
                    <a:cubicBezTo>
                      <a:pt x="199073" y="3810"/>
                      <a:pt x="194310" y="0"/>
                      <a:pt x="189548" y="0"/>
                    </a:cubicBezTo>
                    <a:lnTo>
                      <a:pt x="9525" y="0"/>
                    </a:lnTo>
                    <a:cubicBezTo>
                      <a:pt x="3810" y="0"/>
                      <a:pt x="0" y="4763"/>
                      <a:pt x="0" y="9525"/>
                    </a:cubicBezTo>
                    <a:cubicBezTo>
                      <a:pt x="0" y="14288"/>
                      <a:pt x="4762" y="19050"/>
                      <a:pt x="9525" y="19050"/>
                    </a:cubicBezTo>
                    <a:lnTo>
                      <a:pt x="189548" y="19050"/>
                    </a:lnTo>
                    <a:cubicBezTo>
                      <a:pt x="195263" y="19050"/>
                      <a:pt x="199073" y="14288"/>
                      <a:pt x="199073" y="9525"/>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21" name="Freeform: Shape 220">
                <a:extLst>
                  <a:ext uri="{FF2B5EF4-FFF2-40B4-BE49-F238E27FC236}">
                    <a16:creationId xmlns:a16="http://schemas.microsoft.com/office/drawing/2014/main" id="{6489D5D2-A302-D876-BB39-59616717F9B9}"/>
                  </a:ext>
                </a:extLst>
              </p:cNvPr>
              <p:cNvSpPr/>
              <p:nvPr/>
            </p:nvSpPr>
            <p:spPr>
              <a:xfrm>
                <a:off x="5023451" y="4907825"/>
                <a:ext cx="342900" cy="19050"/>
              </a:xfrm>
              <a:custGeom>
                <a:avLst/>
                <a:gdLst>
                  <a:gd name="connsiteX0" fmla="*/ 334328 w 342900"/>
                  <a:gd name="connsiteY0" fmla="*/ 0 h 19050"/>
                  <a:gd name="connsiteX1" fmla="*/ 9525 w 342900"/>
                  <a:gd name="connsiteY1" fmla="*/ 0 h 19050"/>
                  <a:gd name="connsiteX2" fmla="*/ 0 w 342900"/>
                  <a:gd name="connsiteY2" fmla="*/ 9525 h 19050"/>
                  <a:gd name="connsiteX3" fmla="*/ 9525 w 342900"/>
                  <a:gd name="connsiteY3" fmla="*/ 19050 h 19050"/>
                  <a:gd name="connsiteX4" fmla="*/ 334328 w 342900"/>
                  <a:gd name="connsiteY4" fmla="*/ 19050 h 19050"/>
                  <a:gd name="connsiteX5" fmla="*/ 343853 w 342900"/>
                  <a:gd name="connsiteY5" fmla="*/ 9525 h 19050"/>
                  <a:gd name="connsiteX6" fmla="*/ 334328 w 342900"/>
                  <a:gd name="connsiteY6" fmla="*/ 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900" h="19050">
                    <a:moveTo>
                      <a:pt x="334328" y="0"/>
                    </a:moveTo>
                    <a:lnTo>
                      <a:pt x="9525" y="0"/>
                    </a:lnTo>
                    <a:cubicBezTo>
                      <a:pt x="3810" y="0"/>
                      <a:pt x="0" y="4763"/>
                      <a:pt x="0" y="9525"/>
                    </a:cubicBezTo>
                    <a:cubicBezTo>
                      <a:pt x="0" y="14288"/>
                      <a:pt x="4763" y="19050"/>
                      <a:pt x="9525" y="19050"/>
                    </a:cubicBezTo>
                    <a:lnTo>
                      <a:pt x="334328" y="19050"/>
                    </a:lnTo>
                    <a:cubicBezTo>
                      <a:pt x="340043" y="19050"/>
                      <a:pt x="343853" y="14288"/>
                      <a:pt x="343853" y="9525"/>
                    </a:cubicBezTo>
                    <a:cubicBezTo>
                      <a:pt x="343853" y="4763"/>
                      <a:pt x="340043" y="0"/>
                      <a:pt x="334328"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22" name="Freeform: Shape 221">
                <a:extLst>
                  <a:ext uri="{FF2B5EF4-FFF2-40B4-BE49-F238E27FC236}">
                    <a16:creationId xmlns:a16="http://schemas.microsoft.com/office/drawing/2014/main" id="{1F777230-D930-F9FA-3945-D7C8D85D5910}"/>
                  </a:ext>
                </a:extLst>
              </p:cNvPr>
              <p:cNvSpPr/>
              <p:nvPr/>
            </p:nvSpPr>
            <p:spPr>
              <a:xfrm>
                <a:off x="5023451" y="4995454"/>
                <a:ext cx="342900" cy="19050"/>
              </a:xfrm>
              <a:custGeom>
                <a:avLst/>
                <a:gdLst>
                  <a:gd name="connsiteX0" fmla="*/ 334328 w 342900"/>
                  <a:gd name="connsiteY0" fmla="*/ 0 h 19050"/>
                  <a:gd name="connsiteX1" fmla="*/ 9525 w 342900"/>
                  <a:gd name="connsiteY1" fmla="*/ 0 h 19050"/>
                  <a:gd name="connsiteX2" fmla="*/ 0 w 342900"/>
                  <a:gd name="connsiteY2" fmla="*/ 9525 h 19050"/>
                  <a:gd name="connsiteX3" fmla="*/ 9525 w 342900"/>
                  <a:gd name="connsiteY3" fmla="*/ 19050 h 19050"/>
                  <a:gd name="connsiteX4" fmla="*/ 334328 w 342900"/>
                  <a:gd name="connsiteY4" fmla="*/ 19050 h 19050"/>
                  <a:gd name="connsiteX5" fmla="*/ 343853 w 342900"/>
                  <a:gd name="connsiteY5" fmla="*/ 9525 h 19050"/>
                  <a:gd name="connsiteX6" fmla="*/ 334328 w 342900"/>
                  <a:gd name="connsiteY6" fmla="*/ 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900" h="19050">
                    <a:moveTo>
                      <a:pt x="334328" y="0"/>
                    </a:moveTo>
                    <a:lnTo>
                      <a:pt x="9525" y="0"/>
                    </a:lnTo>
                    <a:cubicBezTo>
                      <a:pt x="3810" y="0"/>
                      <a:pt x="0" y="4763"/>
                      <a:pt x="0" y="9525"/>
                    </a:cubicBezTo>
                    <a:cubicBezTo>
                      <a:pt x="0" y="14288"/>
                      <a:pt x="4763" y="19050"/>
                      <a:pt x="9525" y="19050"/>
                    </a:cubicBezTo>
                    <a:lnTo>
                      <a:pt x="334328" y="19050"/>
                    </a:lnTo>
                    <a:cubicBezTo>
                      <a:pt x="340043" y="19050"/>
                      <a:pt x="343853" y="14288"/>
                      <a:pt x="343853" y="9525"/>
                    </a:cubicBezTo>
                    <a:cubicBezTo>
                      <a:pt x="343853" y="4763"/>
                      <a:pt x="340043" y="0"/>
                      <a:pt x="334328"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23" name="Freeform: Shape 222">
                <a:extLst>
                  <a:ext uri="{FF2B5EF4-FFF2-40B4-BE49-F238E27FC236}">
                    <a16:creationId xmlns:a16="http://schemas.microsoft.com/office/drawing/2014/main" id="{E182C016-751D-41FE-6957-F53D685BA44B}"/>
                  </a:ext>
                </a:extLst>
              </p:cNvPr>
              <p:cNvSpPr/>
              <p:nvPr/>
            </p:nvSpPr>
            <p:spPr>
              <a:xfrm>
                <a:off x="5023451" y="5079275"/>
                <a:ext cx="342900" cy="19050"/>
              </a:xfrm>
              <a:custGeom>
                <a:avLst/>
                <a:gdLst>
                  <a:gd name="connsiteX0" fmla="*/ 334328 w 342900"/>
                  <a:gd name="connsiteY0" fmla="*/ 0 h 19050"/>
                  <a:gd name="connsiteX1" fmla="*/ 9525 w 342900"/>
                  <a:gd name="connsiteY1" fmla="*/ 0 h 19050"/>
                  <a:gd name="connsiteX2" fmla="*/ 0 w 342900"/>
                  <a:gd name="connsiteY2" fmla="*/ 9525 h 19050"/>
                  <a:gd name="connsiteX3" fmla="*/ 9525 w 342900"/>
                  <a:gd name="connsiteY3" fmla="*/ 19050 h 19050"/>
                  <a:gd name="connsiteX4" fmla="*/ 334328 w 342900"/>
                  <a:gd name="connsiteY4" fmla="*/ 19050 h 19050"/>
                  <a:gd name="connsiteX5" fmla="*/ 343853 w 342900"/>
                  <a:gd name="connsiteY5" fmla="*/ 9525 h 19050"/>
                  <a:gd name="connsiteX6" fmla="*/ 334328 w 342900"/>
                  <a:gd name="connsiteY6" fmla="*/ 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900" h="19050">
                    <a:moveTo>
                      <a:pt x="334328" y="0"/>
                    </a:moveTo>
                    <a:lnTo>
                      <a:pt x="9525" y="0"/>
                    </a:lnTo>
                    <a:cubicBezTo>
                      <a:pt x="3810" y="0"/>
                      <a:pt x="0" y="4763"/>
                      <a:pt x="0" y="9525"/>
                    </a:cubicBezTo>
                    <a:cubicBezTo>
                      <a:pt x="0" y="14288"/>
                      <a:pt x="4763" y="19050"/>
                      <a:pt x="9525" y="19050"/>
                    </a:cubicBezTo>
                    <a:lnTo>
                      <a:pt x="334328" y="19050"/>
                    </a:lnTo>
                    <a:cubicBezTo>
                      <a:pt x="340043" y="19050"/>
                      <a:pt x="343853" y="14288"/>
                      <a:pt x="343853" y="9525"/>
                    </a:cubicBezTo>
                    <a:cubicBezTo>
                      <a:pt x="343853" y="4763"/>
                      <a:pt x="340043" y="0"/>
                      <a:pt x="334328"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sp>
        <p:nvSpPr>
          <p:cNvPr id="240" name="TextBox 239">
            <a:extLst>
              <a:ext uri="{FF2B5EF4-FFF2-40B4-BE49-F238E27FC236}">
                <a16:creationId xmlns:a16="http://schemas.microsoft.com/office/drawing/2014/main" id="{F50D34BD-E9F5-6948-CC1B-646B0794224F}"/>
              </a:ext>
            </a:extLst>
          </p:cNvPr>
          <p:cNvSpPr txBox="1"/>
          <p:nvPr/>
        </p:nvSpPr>
        <p:spPr>
          <a:xfrm>
            <a:off x="2107205" y="4551561"/>
            <a:ext cx="902524" cy="369332"/>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accent4"/>
                </a:solidFill>
                <a:effectLst/>
                <a:uLnTx/>
                <a:uFillTx/>
              </a:rPr>
              <a:t>Monthly Newsletters</a:t>
            </a:r>
          </a:p>
        </p:txBody>
      </p:sp>
      <p:sp>
        <p:nvSpPr>
          <p:cNvPr id="241" name="TextBox 240">
            <a:extLst>
              <a:ext uri="{FF2B5EF4-FFF2-40B4-BE49-F238E27FC236}">
                <a16:creationId xmlns:a16="http://schemas.microsoft.com/office/drawing/2014/main" id="{1D87AAAC-9621-260C-FB59-C6C34D44DFCA}"/>
              </a:ext>
            </a:extLst>
          </p:cNvPr>
          <p:cNvSpPr txBox="1"/>
          <p:nvPr/>
        </p:nvSpPr>
        <p:spPr>
          <a:xfrm>
            <a:off x="5301127" y="2880360"/>
            <a:ext cx="902524" cy="184666"/>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accent1"/>
                </a:solidFill>
                <a:effectLst/>
                <a:uLnTx/>
                <a:uFillTx/>
              </a:rPr>
              <a:t>Client Event</a:t>
            </a:r>
          </a:p>
        </p:txBody>
      </p:sp>
      <p:grpSp>
        <p:nvGrpSpPr>
          <p:cNvPr id="242" name="Graphic 324">
            <a:extLst>
              <a:ext uri="{FF2B5EF4-FFF2-40B4-BE49-F238E27FC236}">
                <a16:creationId xmlns:a16="http://schemas.microsoft.com/office/drawing/2014/main" id="{BC6B6D5A-751E-C2E4-80CD-A19640BAD661}"/>
              </a:ext>
            </a:extLst>
          </p:cNvPr>
          <p:cNvGrpSpPr>
            <a:grpSpLocks noChangeAspect="1"/>
          </p:cNvGrpSpPr>
          <p:nvPr/>
        </p:nvGrpSpPr>
        <p:grpSpPr>
          <a:xfrm>
            <a:off x="10814462" y="1920240"/>
            <a:ext cx="914400" cy="914400"/>
            <a:chOff x="5665787" y="3000375"/>
            <a:chExt cx="857250" cy="857250"/>
          </a:xfrm>
          <a:solidFill>
            <a:schemeClr val="accent1"/>
          </a:solidFill>
        </p:grpSpPr>
        <p:sp>
          <p:nvSpPr>
            <p:cNvPr id="243" name="Freeform: Shape 242">
              <a:extLst>
                <a:ext uri="{FF2B5EF4-FFF2-40B4-BE49-F238E27FC236}">
                  <a16:creationId xmlns:a16="http://schemas.microsoft.com/office/drawing/2014/main" id="{178A2792-A8B2-0515-E4EB-40FA8FE8D35D}"/>
                </a:ext>
              </a:extLst>
            </p:cNvPr>
            <p:cNvSpPr/>
            <p:nvPr/>
          </p:nvSpPr>
          <p:spPr>
            <a:xfrm>
              <a:off x="5864859" y="3383280"/>
              <a:ext cx="104775" cy="104775"/>
            </a:xfrm>
            <a:custGeom>
              <a:avLst/>
              <a:gdLst>
                <a:gd name="connsiteX0" fmla="*/ 55245 w 104775"/>
                <a:gd name="connsiteY0" fmla="*/ 0 h 104775"/>
                <a:gd name="connsiteX1" fmla="*/ 0 w 104775"/>
                <a:gd name="connsiteY1" fmla="*/ 55245 h 104775"/>
                <a:gd name="connsiteX2" fmla="*/ 55245 w 104775"/>
                <a:gd name="connsiteY2" fmla="*/ 110490 h 104775"/>
                <a:gd name="connsiteX3" fmla="*/ 110490 w 104775"/>
                <a:gd name="connsiteY3" fmla="*/ 55245 h 104775"/>
                <a:gd name="connsiteX4" fmla="*/ 55245 w 104775"/>
                <a:gd name="connsiteY4" fmla="*/ 0 h 104775"/>
                <a:gd name="connsiteX5" fmla="*/ 23813 w 104775"/>
                <a:gd name="connsiteY5" fmla="*/ 37147 h 104775"/>
                <a:gd name="connsiteX6" fmla="*/ 33338 w 104775"/>
                <a:gd name="connsiteY6" fmla="*/ 27622 h 104775"/>
                <a:gd name="connsiteX7" fmla="*/ 42863 w 104775"/>
                <a:gd name="connsiteY7" fmla="*/ 37147 h 104775"/>
                <a:gd name="connsiteX8" fmla="*/ 33338 w 104775"/>
                <a:gd name="connsiteY8" fmla="*/ 46672 h 104775"/>
                <a:gd name="connsiteX9" fmla="*/ 23813 w 104775"/>
                <a:gd name="connsiteY9" fmla="*/ 37147 h 104775"/>
                <a:gd name="connsiteX10" fmla="*/ 75248 w 104775"/>
                <a:gd name="connsiteY10" fmla="*/ 82868 h 104775"/>
                <a:gd name="connsiteX11" fmla="*/ 36195 w 104775"/>
                <a:gd name="connsiteY11" fmla="*/ 82868 h 104775"/>
                <a:gd name="connsiteX12" fmla="*/ 26670 w 104775"/>
                <a:gd name="connsiteY12" fmla="*/ 73343 h 104775"/>
                <a:gd name="connsiteX13" fmla="*/ 36195 w 104775"/>
                <a:gd name="connsiteY13" fmla="*/ 63818 h 104775"/>
                <a:gd name="connsiteX14" fmla="*/ 75248 w 104775"/>
                <a:gd name="connsiteY14" fmla="*/ 63818 h 104775"/>
                <a:gd name="connsiteX15" fmla="*/ 84773 w 104775"/>
                <a:gd name="connsiteY15" fmla="*/ 73343 h 104775"/>
                <a:gd name="connsiteX16" fmla="*/ 75248 w 104775"/>
                <a:gd name="connsiteY16" fmla="*/ 82868 h 104775"/>
                <a:gd name="connsiteX17" fmla="*/ 79058 w 104775"/>
                <a:gd name="connsiteY17" fmla="*/ 45720 h 104775"/>
                <a:gd name="connsiteX18" fmla="*/ 69533 w 104775"/>
                <a:gd name="connsiteY18" fmla="*/ 36195 h 104775"/>
                <a:gd name="connsiteX19" fmla="*/ 79058 w 104775"/>
                <a:gd name="connsiteY19" fmla="*/ 26670 h 104775"/>
                <a:gd name="connsiteX20" fmla="*/ 88583 w 104775"/>
                <a:gd name="connsiteY20" fmla="*/ 36195 h 104775"/>
                <a:gd name="connsiteX21" fmla="*/ 79058 w 104775"/>
                <a:gd name="connsiteY21" fmla="*/ 4572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775" h="104775">
                  <a:moveTo>
                    <a:pt x="55245" y="0"/>
                  </a:moveTo>
                  <a:cubicBezTo>
                    <a:pt x="23813" y="0"/>
                    <a:pt x="0" y="23813"/>
                    <a:pt x="0" y="55245"/>
                  </a:cubicBezTo>
                  <a:cubicBezTo>
                    <a:pt x="0" y="86677"/>
                    <a:pt x="23813" y="110490"/>
                    <a:pt x="55245" y="110490"/>
                  </a:cubicBezTo>
                  <a:cubicBezTo>
                    <a:pt x="86678" y="110490"/>
                    <a:pt x="110490" y="86677"/>
                    <a:pt x="110490" y="55245"/>
                  </a:cubicBezTo>
                  <a:cubicBezTo>
                    <a:pt x="110490" y="23813"/>
                    <a:pt x="86678" y="0"/>
                    <a:pt x="55245" y="0"/>
                  </a:cubicBezTo>
                  <a:close/>
                  <a:moveTo>
                    <a:pt x="23813" y="37147"/>
                  </a:moveTo>
                  <a:cubicBezTo>
                    <a:pt x="23813" y="32385"/>
                    <a:pt x="27622" y="27622"/>
                    <a:pt x="33338" y="27622"/>
                  </a:cubicBezTo>
                  <a:cubicBezTo>
                    <a:pt x="38100" y="27622"/>
                    <a:pt x="42863" y="31432"/>
                    <a:pt x="42863" y="37147"/>
                  </a:cubicBezTo>
                  <a:cubicBezTo>
                    <a:pt x="42863" y="41910"/>
                    <a:pt x="39053" y="46672"/>
                    <a:pt x="33338" y="46672"/>
                  </a:cubicBezTo>
                  <a:cubicBezTo>
                    <a:pt x="28575" y="45720"/>
                    <a:pt x="23813" y="41910"/>
                    <a:pt x="23813" y="37147"/>
                  </a:cubicBezTo>
                  <a:close/>
                  <a:moveTo>
                    <a:pt x="75248" y="82868"/>
                  </a:moveTo>
                  <a:lnTo>
                    <a:pt x="36195" y="82868"/>
                  </a:lnTo>
                  <a:cubicBezTo>
                    <a:pt x="30480" y="82868"/>
                    <a:pt x="26670" y="79057"/>
                    <a:pt x="26670" y="73343"/>
                  </a:cubicBezTo>
                  <a:cubicBezTo>
                    <a:pt x="26670" y="67627"/>
                    <a:pt x="30480" y="63818"/>
                    <a:pt x="36195" y="63818"/>
                  </a:cubicBezTo>
                  <a:lnTo>
                    <a:pt x="75248" y="63818"/>
                  </a:lnTo>
                  <a:cubicBezTo>
                    <a:pt x="80963" y="63818"/>
                    <a:pt x="84773" y="67627"/>
                    <a:pt x="84773" y="73343"/>
                  </a:cubicBezTo>
                  <a:cubicBezTo>
                    <a:pt x="84773" y="79057"/>
                    <a:pt x="79058" y="82868"/>
                    <a:pt x="75248" y="82868"/>
                  </a:cubicBezTo>
                  <a:close/>
                  <a:moveTo>
                    <a:pt x="79058" y="45720"/>
                  </a:moveTo>
                  <a:cubicBezTo>
                    <a:pt x="74295" y="45720"/>
                    <a:pt x="69533" y="41910"/>
                    <a:pt x="69533" y="36195"/>
                  </a:cubicBezTo>
                  <a:cubicBezTo>
                    <a:pt x="69533" y="31432"/>
                    <a:pt x="73343" y="26670"/>
                    <a:pt x="79058" y="26670"/>
                  </a:cubicBezTo>
                  <a:cubicBezTo>
                    <a:pt x="83820" y="26670"/>
                    <a:pt x="88583" y="30480"/>
                    <a:pt x="88583" y="36195"/>
                  </a:cubicBezTo>
                  <a:cubicBezTo>
                    <a:pt x="88583" y="41910"/>
                    <a:pt x="84773" y="45720"/>
                    <a:pt x="79058" y="4572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44" name="Freeform: Shape 243">
              <a:extLst>
                <a:ext uri="{FF2B5EF4-FFF2-40B4-BE49-F238E27FC236}">
                  <a16:creationId xmlns:a16="http://schemas.microsoft.com/office/drawing/2014/main" id="{D4156107-0C7C-1815-A851-AB4582FC8BD0}"/>
                </a:ext>
              </a:extLst>
            </p:cNvPr>
            <p:cNvSpPr/>
            <p:nvPr/>
          </p:nvSpPr>
          <p:spPr>
            <a:xfrm>
              <a:off x="6047739" y="3218497"/>
              <a:ext cx="66675" cy="66675"/>
            </a:xfrm>
            <a:custGeom>
              <a:avLst/>
              <a:gdLst>
                <a:gd name="connsiteX0" fmla="*/ 44768 w 66675"/>
                <a:gd name="connsiteY0" fmla="*/ 63818 h 66675"/>
                <a:gd name="connsiteX1" fmla="*/ 37148 w 66675"/>
                <a:gd name="connsiteY1" fmla="*/ 61913 h 66675"/>
                <a:gd name="connsiteX2" fmla="*/ 11430 w 66675"/>
                <a:gd name="connsiteY2" fmla="*/ 36195 h 66675"/>
                <a:gd name="connsiteX3" fmla="*/ 11430 w 66675"/>
                <a:gd name="connsiteY3" fmla="*/ 23813 h 66675"/>
                <a:gd name="connsiteX4" fmla="*/ 23813 w 66675"/>
                <a:gd name="connsiteY4" fmla="*/ 23813 h 66675"/>
                <a:gd name="connsiteX5" fmla="*/ 43815 w 66675"/>
                <a:gd name="connsiteY5" fmla="*/ 43815 h 66675"/>
                <a:gd name="connsiteX6" fmla="*/ 73343 w 66675"/>
                <a:gd name="connsiteY6" fmla="*/ 14288 h 66675"/>
                <a:gd name="connsiteX7" fmla="*/ 73343 w 66675"/>
                <a:gd name="connsiteY7" fmla="*/ 0 h 66675"/>
                <a:gd name="connsiteX8" fmla="*/ 0 w 66675"/>
                <a:gd name="connsiteY8" fmla="*/ 0 h 66675"/>
                <a:gd name="connsiteX9" fmla="*/ 0 w 66675"/>
                <a:gd name="connsiteY9" fmla="*/ 73343 h 66675"/>
                <a:gd name="connsiteX10" fmla="*/ 73343 w 66675"/>
                <a:gd name="connsiteY10" fmla="*/ 73343 h 66675"/>
                <a:gd name="connsiteX11" fmla="*/ 73343 w 66675"/>
                <a:gd name="connsiteY11" fmla="*/ 40005 h 66675"/>
                <a:gd name="connsiteX12" fmla="*/ 51435 w 66675"/>
                <a:gd name="connsiteY12" fmla="*/ 61913 h 66675"/>
                <a:gd name="connsiteX13" fmla="*/ 44768 w 66675"/>
                <a:gd name="connsiteY13" fmla="*/ 63818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66675">
                  <a:moveTo>
                    <a:pt x="44768" y="63818"/>
                  </a:moveTo>
                  <a:cubicBezTo>
                    <a:pt x="42863" y="63818"/>
                    <a:pt x="39053" y="63818"/>
                    <a:pt x="37148" y="61913"/>
                  </a:cubicBezTo>
                  <a:lnTo>
                    <a:pt x="11430" y="36195"/>
                  </a:lnTo>
                  <a:cubicBezTo>
                    <a:pt x="7620" y="32385"/>
                    <a:pt x="7620" y="26670"/>
                    <a:pt x="11430" y="23813"/>
                  </a:cubicBezTo>
                  <a:cubicBezTo>
                    <a:pt x="15240" y="20003"/>
                    <a:pt x="20955" y="20003"/>
                    <a:pt x="23813" y="23813"/>
                  </a:cubicBezTo>
                  <a:lnTo>
                    <a:pt x="43815" y="43815"/>
                  </a:lnTo>
                  <a:lnTo>
                    <a:pt x="73343" y="14288"/>
                  </a:lnTo>
                  <a:lnTo>
                    <a:pt x="73343" y="0"/>
                  </a:lnTo>
                  <a:lnTo>
                    <a:pt x="0" y="0"/>
                  </a:lnTo>
                  <a:lnTo>
                    <a:pt x="0" y="73343"/>
                  </a:lnTo>
                  <a:lnTo>
                    <a:pt x="73343" y="73343"/>
                  </a:lnTo>
                  <a:lnTo>
                    <a:pt x="73343" y="40005"/>
                  </a:lnTo>
                  <a:lnTo>
                    <a:pt x="51435" y="61913"/>
                  </a:lnTo>
                  <a:cubicBezTo>
                    <a:pt x="50483" y="61913"/>
                    <a:pt x="48578" y="63818"/>
                    <a:pt x="44768" y="63818"/>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45" name="Freeform: Shape 244">
              <a:extLst>
                <a:ext uri="{FF2B5EF4-FFF2-40B4-BE49-F238E27FC236}">
                  <a16:creationId xmlns:a16="http://schemas.microsoft.com/office/drawing/2014/main" id="{FB7FD1E0-C9E3-F02E-0731-2D41B73826E5}"/>
                </a:ext>
              </a:extLst>
            </p:cNvPr>
            <p:cNvSpPr/>
            <p:nvPr/>
          </p:nvSpPr>
          <p:spPr>
            <a:xfrm>
              <a:off x="6048692" y="3401378"/>
              <a:ext cx="66675" cy="66675"/>
            </a:xfrm>
            <a:custGeom>
              <a:avLst/>
              <a:gdLst>
                <a:gd name="connsiteX0" fmla="*/ 0 w 66675"/>
                <a:gd name="connsiteY0" fmla="*/ 0 h 66675"/>
                <a:gd name="connsiteX1" fmla="*/ 73343 w 66675"/>
                <a:gd name="connsiteY1" fmla="*/ 0 h 66675"/>
                <a:gd name="connsiteX2" fmla="*/ 73343 w 66675"/>
                <a:gd name="connsiteY2" fmla="*/ 73342 h 66675"/>
                <a:gd name="connsiteX3" fmla="*/ 0 w 66675"/>
                <a:gd name="connsiteY3" fmla="*/ 73342 h 66675"/>
              </a:gdLst>
              <a:ahLst/>
              <a:cxnLst>
                <a:cxn ang="0">
                  <a:pos x="connsiteX0" y="connsiteY0"/>
                </a:cxn>
                <a:cxn ang="0">
                  <a:pos x="connsiteX1" y="connsiteY1"/>
                </a:cxn>
                <a:cxn ang="0">
                  <a:pos x="connsiteX2" y="connsiteY2"/>
                </a:cxn>
                <a:cxn ang="0">
                  <a:pos x="connsiteX3" y="connsiteY3"/>
                </a:cxn>
              </a:cxnLst>
              <a:rect l="l" t="t" r="r" b="b"/>
              <a:pathLst>
                <a:path w="66675" h="66675">
                  <a:moveTo>
                    <a:pt x="0" y="0"/>
                  </a:moveTo>
                  <a:lnTo>
                    <a:pt x="73343" y="0"/>
                  </a:lnTo>
                  <a:lnTo>
                    <a:pt x="73343" y="73342"/>
                  </a:lnTo>
                  <a:lnTo>
                    <a:pt x="0" y="73342"/>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46" name="Freeform: Shape 245">
              <a:extLst>
                <a:ext uri="{FF2B5EF4-FFF2-40B4-BE49-F238E27FC236}">
                  <a16:creationId xmlns:a16="http://schemas.microsoft.com/office/drawing/2014/main" id="{FF698EA6-D79F-2E86-E0B3-875F839C36B5}"/>
                </a:ext>
              </a:extLst>
            </p:cNvPr>
            <p:cNvSpPr/>
            <p:nvPr/>
          </p:nvSpPr>
          <p:spPr>
            <a:xfrm>
              <a:off x="5864859" y="3199447"/>
              <a:ext cx="104775" cy="104775"/>
            </a:xfrm>
            <a:custGeom>
              <a:avLst/>
              <a:gdLst>
                <a:gd name="connsiteX0" fmla="*/ 55245 w 104775"/>
                <a:gd name="connsiteY0" fmla="*/ 0 h 104775"/>
                <a:gd name="connsiteX1" fmla="*/ 0 w 104775"/>
                <a:gd name="connsiteY1" fmla="*/ 55245 h 104775"/>
                <a:gd name="connsiteX2" fmla="*/ 55245 w 104775"/>
                <a:gd name="connsiteY2" fmla="*/ 110490 h 104775"/>
                <a:gd name="connsiteX3" fmla="*/ 110490 w 104775"/>
                <a:gd name="connsiteY3" fmla="*/ 55245 h 104775"/>
                <a:gd name="connsiteX4" fmla="*/ 55245 w 104775"/>
                <a:gd name="connsiteY4" fmla="*/ 0 h 104775"/>
                <a:gd name="connsiteX5" fmla="*/ 23813 w 104775"/>
                <a:gd name="connsiteY5" fmla="*/ 37147 h 104775"/>
                <a:gd name="connsiteX6" fmla="*/ 33338 w 104775"/>
                <a:gd name="connsiteY6" fmla="*/ 27622 h 104775"/>
                <a:gd name="connsiteX7" fmla="*/ 42863 w 104775"/>
                <a:gd name="connsiteY7" fmla="*/ 37147 h 104775"/>
                <a:gd name="connsiteX8" fmla="*/ 33338 w 104775"/>
                <a:gd name="connsiteY8" fmla="*/ 46672 h 104775"/>
                <a:gd name="connsiteX9" fmla="*/ 23813 w 104775"/>
                <a:gd name="connsiteY9" fmla="*/ 37147 h 104775"/>
                <a:gd name="connsiteX10" fmla="*/ 80963 w 104775"/>
                <a:gd name="connsiteY10" fmla="*/ 80963 h 104775"/>
                <a:gd name="connsiteX11" fmla="*/ 55245 w 104775"/>
                <a:gd name="connsiteY11" fmla="*/ 92393 h 104775"/>
                <a:gd name="connsiteX12" fmla="*/ 29528 w 104775"/>
                <a:gd name="connsiteY12" fmla="*/ 80963 h 104775"/>
                <a:gd name="connsiteX13" fmla="*/ 29528 w 104775"/>
                <a:gd name="connsiteY13" fmla="*/ 68580 h 104775"/>
                <a:gd name="connsiteX14" fmla="*/ 42863 w 104775"/>
                <a:gd name="connsiteY14" fmla="*/ 68580 h 104775"/>
                <a:gd name="connsiteX15" fmla="*/ 68580 w 104775"/>
                <a:gd name="connsiteY15" fmla="*/ 68580 h 104775"/>
                <a:gd name="connsiteX16" fmla="*/ 81915 w 104775"/>
                <a:gd name="connsiteY16" fmla="*/ 68580 h 104775"/>
                <a:gd name="connsiteX17" fmla="*/ 80963 w 104775"/>
                <a:gd name="connsiteY17" fmla="*/ 80963 h 104775"/>
                <a:gd name="connsiteX18" fmla="*/ 79058 w 104775"/>
                <a:gd name="connsiteY18" fmla="*/ 46672 h 104775"/>
                <a:gd name="connsiteX19" fmla="*/ 69533 w 104775"/>
                <a:gd name="connsiteY19" fmla="*/ 37147 h 104775"/>
                <a:gd name="connsiteX20" fmla="*/ 79058 w 104775"/>
                <a:gd name="connsiteY20" fmla="*/ 27622 h 104775"/>
                <a:gd name="connsiteX21" fmla="*/ 88583 w 104775"/>
                <a:gd name="connsiteY21" fmla="*/ 37147 h 104775"/>
                <a:gd name="connsiteX22" fmla="*/ 79058 w 104775"/>
                <a:gd name="connsiteY22" fmla="*/ 46672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4775" h="104775">
                  <a:moveTo>
                    <a:pt x="55245" y="0"/>
                  </a:moveTo>
                  <a:cubicBezTo>
                    <a:pt x="23813" y="0"/>
                    <a:pt x="0" y="23813"/>
                    <a:pt x="0" y="55245"/>
                  </a:cubicBezTo>
                  <a:cubicBezTo>
                    <a:pt x="0" y="86678"/>
                    <a:pt x="23813" y="110490"/>
                    <a:pt x="55245" y="110490"/>
                  </a:cubicBezTo>
                  <a:cubicBezTo>
                    <a:pt x="86678" y="110490"/>
                    <a:pt x="110490" y="86678"/>
                    <a:pt x="110490" y="55245"/>
                  </a:cubicBezTo>
                  <a:cubicBezTo>
                    <a:pt x="110490" y="23813"/>
                    <a:pt x="86678" y="0"/>
                    <a:pt x="55245" y="0"/>
                  </a:cubicBezTo>
                  <a:close/>
                  <a:moveTo>
                    <a:pt x="23813" y="37147"/>
                  </a:moveTo>
                  <a:cubicBezTo>
                    <a:pt x="23813" y="32385"/>
                    <a:pt x="27622" y="27622"/>
                    <a:pt x="33338" y="27622"/>
                  </a:cubicBezTo>
                  <a:cubicBezTo>
                    <a:pt x="38100" y="27622"/>
                    <a:pt x="42863" y="31433"/>
                    <a:pt x="42863" y="37147"/>
                  </a:cubicBezTo>
                  <a:cubicBezTo>
                    <a:pt x="42863" y="41910"/>
                    <a:pt x="39053" y="46672"/>
                    <a:pt x="33338" y="46672"/>
                  </a:cubicBezTo>
                  <a:cubicBezTo>
                    <a:pt x="28575" y="46672"/>
                    <a:pt x="23813" y="41910"/>
                    <a:pt x="23813" y="37147"/>
                  </a:cubicBezTo>
                  <a:close/>
                  <a:moveTo>
                    <a:pt x="80963" y="80963"/>
                  </a:moveTo>
                  <a:cubicBezTo>
                    <a:pt x="73343" y="88583"/>
                    <a:pt x="64770" y="92393"/>
                    <a:pt x="55245" y="92393"/>
                  </a:cubicBezTo>
                  <a:cubicBezTo>
                    <a:pt x="45720" y="92393"/>
                    <a:pt x="37147" y="88583"/>
                    <a:pt x="29528" y="80963"/>
                  </a:cubicBezTo>
                  <a:cubicBezTo>
                    <a:pt x="25718" y="77153"/>
                    <a:pt x="25718" y="71438"/>
                    <a:pt x="29528" y="68580"/>
                  </a:cubicBezTo>
                  <a:cubicBezTo>
                    <a:pt x="33338" y="64770"/>
                    <a:pt x="39053" y="64770"/>
                    <a:pt x="42863" y="68580"/>
                  </a:cubicBezTo>
                  <a:cubicBezTo>
                    <a:pt x="50483" y="76200"/>
                    <a:pt x="60960" y="76200"/>
                    <a:pt x="68580" y="68580"/>
                  </a:cubicBezTo>
                  <a:cubicBezTo>
                    <a:pt x="72390" y="64770"/>
                    <a:pt x="78105" y="64770"/>
                    <a:pt x="81915" y="68580"/>
                  </a:cubicBezTo>
                  <a:cubicBezTo>
                    <a:pt x="84773" y="71438"/>
                    <a:pt x="84773" y="77153"/>
                    <a:pt x="80963" y="80963"/>
                  </a:cubicBezTo>
                  <a:close/>
                  <a:moveTo>
                    <a:pt x="79058" y="46672"/>
                  </a:moveTo>
                  <a:cubicBezTo>
                    <a:pt x="74295" y="46672"/>
                    <a:pt x="69533" y="42863"/>
                    <a:pt x="69533" y="37147"/>
                  </a:cubicBezTo>
                  <a:cubicBezTo>
                    <a:pt x="69533" y="32385"/>
                    <a:pt x="73343" y="27622"/>
                    <a:pt x="79058" y="27622"/>
                  </a:cubicBezTo>
                  <a:cubicBezTo>
                    <a:pt x="83820" y="27622"/>
                    <a:pt x="88583" y="31433"/>
                    <a:pt x="88583" y="37147"/>
                  </a:cubicBezTo>
                  <a:cubicBezTo>
                    <a:pt x="88583" y="41910"/>
                    <a:pt x="84773" y="46672"/>
                    <a:pt x="79058" y="46672"/>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47" name="Freeform: Shape 246">
              <a:extLst>
                <a:ext uri="{FF2B5EF4-FFF2-40B4-BE49-F238E27FC236}">
                  <a16:creationId xmlns:a16="http://schemas.microsoft.com/office/drawing/2014/main" id="{EFD93BE2-EFB4-B0DC-F70D-17C8C160F00C}"/>
                </a:ext>
              </a:extLst>
            </p:cNvPr>
            <p:cNvSpPr/>
            <p:nvPr/>
          </p:nvSpPr>
          <p:spPr>
            <a:xfrm>
              <a:off x="6048692" y="3585210"/>
              <a:ext cx="66675" cy="66675"/>
            </a:xfrm>
            <a:custGeom>
              <a:avLst/>
              <a:gdLst>
                <a:gd name="connsiteX0" fmla="*/ 0 w 66675"/>
                <a:gd name="connsiteY0" fmla="*/ 0 h 66675"/>
                <a:gd name="connsiteX1" fmla="*/ 73343 w 66675"/>
                <a:gd name="connsiteY1" fmla="*/ 0 h 66675"/>
                <a:gd name="connsiteX2" fmla="*/ 73343 w 66675"/>
                <a:gd name="connsiteY2" fmla="*/ 73342 h 66675"/>
                <a:gd name="connsiteX3" fmla="*/ 0 w 66675"/>
                <a:gd name="connsiteY3" fmla="*/ 73342 h 66675"/>
              </a:gdLst>
              <a:ahLst/>
              <a:cxnLst>
                <a:cxn ang="0">
                  <a:pos x="connsiteX0" y="connsiteY0"/>
                </a:cxn>
                <a:cxn ang="0">
                  <a:pos x="connsiteX1" y="connsiteY1"/>
                </a:cxn>
                <a:cxn ang="0">
                  <a:pos x="connsiteX2" y="connsiteY2"/>
                </a:cxn>
                <a:cxn ang="0">
                  <a:pos x="connsiteX3" y="connsiteY3"/>
                </a:cxn>
              </a:cxnLst>
              <a:rect l="l" t="t" r="r" b="b"/>
              <a:pathLst>
                <a:path w="66675" h="66675">
                  <a:moveTo>
                    <a:pt x="0" y="0"/>
                  </a:moveTo>
                  <a:lnTo>
                    <a:pt x="73343" y="0"/>
                  </a:lnTo>
                  <a:lnTo>
                    <a:pt x="73343" y="73342"/>
                  </a:lnTo>
                  <a:lnTo>
                    <a:pt x="0" y="73342"/>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48" name="Freeform: Shape 247">
              <a:extLst>
                <a:ext uri="{FF2B5EF4-FFF2-40B4-BE49-F238E27FC236}">
                  <a16:creationId xmlns:a16="http://schemas.microsoft.com/office/drawing/2014/main" id="{F60A040F-FD95-F736-643B-3D22E42C52E1}"/>
                </a:ext>
              </a:extLst>
            </p:cNvPr>
            <p:cNvSpPr/>
            <p:nvPr/>
          </p:nvSpPr>
          <p:spPr>
            <a:xfrm>
              <a:off x="5864859" y="3567113"/>
              <a:ext cx="104775" cy="104775"/>
            </a:xfrm>
            <a:custGeom>
              <a:avLst/>
              <a:gdLst>
                <a:gd name="connsiteX0" fmla="*/ 55245 w 104775"/>
                <a:gd name="connsiteY0" fmla="*/ 0 h 104775"/>
                <a:gd name="connsiteX1" fmla="*/ 0 w 104775"/>
                <a:gd name="connsiteY1" fmla="*/ 55245 h 104775"/>
                <a:gd name="connsiteX2" fmla="*/ 55245 w 104775"/>
                <a:gd name="connsiteY2" fmla="*/ 110490 h 104775"/>
                <a:gd name="connsiteX3" fmla="*/ 110490 w 104775"/>
                <a:gd name="connsiteY3" fmla="*/ 55245 h 104775"/>
                <a:gd name="connsiteX4" fmla="*/ 55245 w 104775"/>
                <a:gd name="connsiteY4" fmla="*/ 0 h 104775"/>
                <a:gd name="connsiteX5" fmla="*/ 23813 w 104775"/>
                <a:gd name="connsiteY5" fmla="*/ 37148 h 104775"/>
                <a:gd name="connsiteX6" fmla="*/ 33338 w 104775"/>
                <a:gd name="connsiteY6" fmla="*/ 27623 h 104775"/>
                <a:gd name="connsiteX7" fmla="*/ 42863 w 104775"/>
                <a:gd name="connsiteY7" fmla="*/ 37148 h 104775"/>
                <a:gd name="connsiteX8" fmla="*/ 33338 w 104775"/>
                <a:gd name="connsiteY8" fmla="*/ 46673 h 104775"/>
                <a:gd name="connsiteX9" fmla="*/ 23813 w 104775"/>
                <a:gd name="connsiteY9" fmla="*/ 37148 h 104775"/>
                <a:gd name="connsiteX10" fmla="*/ 80963 w 104775"/>
                <a:gd name="connsiteY10" fmla="*/ 89535 h 104775"/>
                <a:gd name="connsiteX11" fmla="*/ 75248 w 104775"/>
                <a:gd name="connsiteY11" fmla="*/ 91440 h 104775"/>
                <a:gd name="connsiteX12" fmla="*/ 67628 w 104775"/>
                <a:gd name="connsiteY12" fmla="*/ 89535 h 104775"/>
                <a:gd name="connsiteX13" fmla="*/ 41910 w 104775"/>
                <a:gd name="connsiteY13" fmla="*/ 89535 h 104775"/>
                <a:gd name="connsiteX14" fmla="*/ 28575 w 104775"/>
                <a:gd name="connsiteY14" fmla="*/ 89535 h 104775"/>
                <a:gd name="connsiteX15" fmla="*/ 28575 w 104775"/>
                <a:gd name="connsiteY15" fmla="*/ 77152 h 104775"/>
                <a:gd name="connsiteX16" fmla="*/ 80010 w 104775"/>
                <a:gd name="connsiteY16" fmla="*/ 77152 h 104775"/>
                <a:gd name="connsiteX17" fmla="*/ 80963 w 104775"/>
                <a:gd name="connsiteY17" fmla="*/ 89535 h 104775"/>
                <a:gd name="connsiteX18" fmla="*/ 79058 w 104775"/>
                <a:gd name="connsiteY18" fmla="*/ 45720 h 104775"/>
                <a:gd name="connsiteX19" fmla="*/ 69533 w 104775"/>
                <a:gd name="connsiteY19" fmla="*/ 36195 h 104775"/>
                <a:gd name="connsiteX20" fmla="*/ 79058 w 104775"/>
                <a:gd name="connsiteY20" fmla="*/ 26670 h 104775"/>
                <a:gd name="connsiteX21" fmla="*/ 88583 w 104775"/>
                <a:gd name="connsiteY21" fmla="*/ 36195 h 104775"/>
                <a:gd name="connsiteX22" fmla="*/ 79058 w 104775"/>
                <a:gd name="connsiteY22" fmla="*/ 4572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4775" h="104775">
                  <a:moveTo>
                    <a:pt x="55245" y="0"/>
                  </a:moveTo>
                  <a:cubicBezTo>
                    <a:pt x="23813" y="0"/>
                    <a:pt x="0" y="23813"/>
                    <a:pt x="0" y="55245"/>
                  </a:cubicBezTo>
                  <a:cubicBezTo>
                    <a:pt x="0" y="86677"/>
                    <a:pt x="23813" y="110490"/>
                    <a:pt x="55245" y="110490"/>
                  </a:cubicBezTo>
                  <a:cubicBezTo>
                    <a:pt x="86678" y="110490"/>
                    <a:pt x="110490" y="86677"/>
                    <a:pt x="110490" y="55245"/>
                  </a:cubicBezTo>
                  <a:cubicBezTo>
                    <a:pt x="110490" y="23813"/>
                    <a:pt x="86678" y="0"/>
                    <a:pt x="55245" y="0"/>
                  </a:cubicBezTo>
                  <a:close/>
                  <a:moveTo>
                    <a:pt x="23813" y="37148"/>
                  </a:moveTo>
                  <a:cubicBezTo>
                    <a:pt x="23813" y="32385"/>
                    <a:pt x="27622" y="27623"/>
                    <a:pt x="33338" y="27623"/>
                  </a:cubicBezTo>
                  <a:cubicBezTo>
                    <a:pt x="38100" y="27623"/>
                    <a:pt x="42863" y="31432"/>
                    <a:pt x="42863" y="37148"/>
                  </a:cubicBezTo>
                  <a:cubicBezTo>
                    <a:pt x="42863" y="41910"/>
                    <a:pt x="39053" y="46673"/>
                    <a:pt x="33338" y="46673"/>
                  </a:cubicBezTo>
                  <a:cubicBezTo>
                    <a:pt x="28575" y="45720"/>
                    <a:pt x="23813" y="41910"/>
                    <a:pt x="23813" y="37148"/>
                  </a:cubicBezTo>
                  <a:close/>
                  <a:moveTo>
                    <a:pt x="80963" y="89535"/>
                  </a:moveTo>
                  <a:cubicBezTo>
                    <a:pt x="79058" y="91440"/>
                    <a:pt x="77153" y="91440"/>
                    <a:pt x="75248" y="91440"/>
                  </a:cubicBezTo>
                  <a:cubicBezTo>
                    <a:pt x="73343" y="91440"/>
                    <a:pt x="69533" y="91440"/>
                    <a:pt x="67628" y="89535"/>
                  </a:cubicBezTo>
                  <a:cubicBezTo>
                    <a:pt x="60008" y="81915"/>
                    <a:pt x="49530" y="81915"/>
                    <a:pt x="41910" y="89535"/>
                  </a:cubicBezTo>
                  <a:cubicBezTo>
                    <a:pt x="38100" y="93345"/>
                    <a:pt x="32385" y="93345"/>
                    <a:pt x="28575" y="89535"/>
                  </a:cubicBezTo>
                  <a:cubicBezTo>
                    <a:pt x="24765" y="85725"/>
                    <a:pt x="24765" y="80010"/>
                    <a:pt x="28575" y="77152"/>
                  </a:cubicBezTo>
                  <a:cubicBezTo>
                    <a:pt x="41910" y="64770"/>
                    <a:pt x="66675" y="64770"/>
                    <a:pt x="80010" y="77152"/>
                  </a:cubicBezTo>
                  <a:cubicBezTo>
                    <a:pt x="84773" y="80963"/>
                    <a:pt x="84773" y="86677"/>
                    <a:pt x="80963" y="89535"/>
                  </a:cubicBezTo>
                  <a:close/>
                  <a:moveTo>
                    <a:pt x="79058" y="45720"/>
                  </a:moveTo>
                  <a:cubicBezTo>
                    <a:pt x="74295" y="45720"/>
                    <a:pt x="69533" y="41910"/>
                    <a:pt x="69533" y="36195"/>
                  </a:cubicBezTo>
                  <a:cubicBezTo>
                    <a:pt x="69533" y="31432"/>
                    <a:pt x="73343" y="26670"/>
                    <a:pt x="79058" y="26670"/>
                  </a:cubicBezTo>
                  <a:cubicBezTo>
                    <a:pt x="83820" y="26670"/>
                    <a:pt x="88583" y="30480"/>
                    <a:pt x="88583" y="36195"/>
                  </a:cubicBezTo>
                  <a:cubicBezTo>
                    <a:pt x="88583" y="41910"/>
                    <a:pt x="84773" y="45720"/>
                    <a:pt x="79058" y="4572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49" name="Freeform: Shape 248">
              <a:extLst>
                <a:ext uri="{FF2B5EF4-FFF2-40B4-BE49-F238E27FC236}">
                  <a16:creationId xmlns:a16="http://schemas.microsoft.com/office/drawing/2014/main" id="{934CBFA5-4A0E-33B1-AA5B-E3A7BCA22ABB}"/>
                </a:ext>
              </a:extLst>
            </p:cNvPr>
            <p:cNvSpPr/>
            <p:nvPr/>
          </p:nvSpPr>
          <p:spPr>
            <a:xfrm>
              <a:off x="5665787" y="3000375"/>
              <a:ext cx="857250" cy="857250"/>
            </a:xfrm>
            <a:custGeom>
              <a:avLst/>
              <a:gdLst>
                <a:gd name="connsiteX0" fmla="*/ 428625 w 857250"/>
                <a:gd name="connsiteY0" fmla="*/ 0 h 857250"/>
                <a:gd name="connsiteX1" fmla="*/ 0 w 857250"/>
                <a:gd name="connsiteY1" fmla="*/ 428625 h 857250"/>
                <a:gd name="connsiteX2" fmla="*/ 428625 w 857250"/>
                <a:gd name="connsiteY2" fmla="*/ 857250 h 857250"/>
                <a:gd name="connsiteX3" fmla="*/ 857250 w 857250"/>
                <a:gd name="connsiteY3" fmla="*/ 428625 h 857250"/>
                <a:gd name="connsiteX4" fmla="*/ 428625 w 857250"/>
                <a:gd name="connsiteY4" fmla="*/ 0 h 857250"/>
                <a:gd name="connsiteX5" fmla="*/ 254318 w 857250"/>
                <a:gd name="connsiteY5" fmla="*/ 695325 h 857250"/>
                <a:gd name="connsiteX6" fmla="*/ 180975 w 857250"/>
                <a:gd name="connsiteY6" fmla="*/ 621983 h 857250"/>
                <a:gd name="connsiteX7" fmla="*/ 254318 w 857250"/>
                <a:gd name="connsiteY7" fmla="*/ 548640 h 857250"/>
                <a:gd name="connsiteX8" fmla="*/ 327660 w 857250"/>
                <a:gd name="connsiteY8" fmla="*/ 621983 h 857250"/>
                <a:gd name="connsiteX9" fmla="*/ 254318 w 857250"/>
                <a:gd name="connsiteY9" fmla="*/ 695325 h 857250"/>
                <a:gd name="connsiteX10" fmla="*/ 254318 w 857250"/>
                <a:gd name="connsiteY10" fmla="*/ 511493 h 857250"/>
                <a:gd name="connsiteX11" fmla="*/ 180975 w 857250"/>
                <a:gd name="connsiteY11" fmla="*/ 438150 h 857250"/>
                <a:gd name="connsiteX12" fmla="*/ 254318 w 857250"/>
                <a:gd name="connsiteY12" fmla="*/ 364808 h 857250"/>
                <a:gd name="connsiteX13" fmla="*/ 327660 w 857250"/>
                <a:gd name="connsiteY13" fmla="*/ 438150 h 857250"/>
                <a:gd name="connsiteX14" fmla="*/ 254318 w 857250"/>
                <a:gd name="connsiteY14" fmla="*/ 511493 h 857250"/>
                <a:gd name="connsiteX15" fmla="*/ 254318 w 857250"/>
                <a:gd name="connsiteY15" fmla="*/ 327660 h 857250"/>
                <a:gd name="connsiteX16" fmla="*/ 180975 w 857250"/>
                <a:gd name="connsiteY16" fmla="*/ 254318 h 857250"/>
                <a:gd name="connsiteX17" fmla="*/ 254318 w 857250"/>
                <a:gd name="connsiteY17" fmla="*/ 180975 h 857250"/>
                <a:gd name="connsiteX18" fmla="*/ 327660 w 857250"/>
                <a:gd name="connsiteY18" fmla="*/ 254318 h 857250"/>
                <a:gd name="connsiteX19" fmla="*/ 254318 w 857250"/>
                <a:gd name="connsiteY19" fmla="*/ 327660 h 857250"/>
                <a:gd name="connsiteX20" fmla="*/ 475298 w 857250"/>
                <a:gd name="connsiteY20" fmla="*/ 667703 h 857250"/>
                <a:gd name="connsiteX21" fmla="*/ 465773 w 857250"/>
                <a:gd name="connsiteY21" fmla="*/ 677228 h 857250"/>
                <a:gd name="connsiteX22" fmla="*/ 374333 w 857250"/>
                <a:gd name="connsiteY22" fmla="*/ 677228 h 857250"/>
                <a:gd name="connsiteX23" fmla="*/ 364808 w 857250"/>
                <a:gd name="connsiteY23" fmla="*/ 667703 h 857250"/>
                <a:gd name="connsiteX24" fmla="*/ 364808 w 857250"/>
                <a:gd name="connsiteY24" fmla="*/ 576263 h 857250"/>
                <a:gd name="connsiteX25" fmla="*/ 374333 w 857250"/>
                <a:gd name="connsiteY25" fmla="*/ 566738 h 857250"/>
                <a:gd name="connsiteX26" fmla="*/ 465773 w 857250"/>
                <a:gd name="connsiteY26" fmla="*/ 566738 h 857250"/>
                <a:gd name="connsiteX27" fmla="*/ 475298 w 857250"/>
                <a:gd name="connsiteY27" fmla="*/ 576263 h 857250"/>
                <a:gd name="connsiteX28" fmla="*/ 475298 w 857250"/>
                <a:gd name="connsiteY28" fmla="*/ 667703 h 857250"/>
                <a:gd name="connsiteX29" fmla="*/ 475298 w 857250"/>
                <a:gd name="connsiteY29" fmla="*/ 483870 h 857250"/>
                <a:gd name="connsiteX30" fmla="*/ 465773 w 857250"/>
                <a:gd name="connsiteY30" fmla="*/ 493395 h 857250"/>
                <a:gd name="connsiteX31" fmla="*/ 374333 w 857250"/>
                <a:gd name="connsiteY31" fmla="*/ 493395 h 857250"/>
                <a:gd name="connsiteX32" fmla="*/ 364808 w 857250"/>
                <a:gd name="connsiteY32" fmla="*/ 483870 h 857250"/>
                <a:gd name="connsiteX33" fmla="*/ 364808 w 857250"/>
                <a:gd name="connsiteY33" fmla="*/ 392430 h 857250"/>
                <a:gd name="connsiteX34" fmla="*/ 374333 w 857250"/>
                <a:gd name="connsiteY34" fmla="*/ 382905 h 857250"/>
                <a:gd name="connsiteX35" fmla="*/ 465773 w 857250"/>
                <a:gd name="connsiteY35" fmla="*/ 382905 h 857250"/>
                <a:gd name="connsiteX36" fmla="*/ 475298 w 857250"/>
                <a:gd name="connsiteY36" fmla="*/ 392430 h 857250"/>
                <a:gd name="connsiteX37" fmla="*/ 475298 w 857250"/>
                <a:gd name="connsiteY37" fmla="*/ 483870 h 857250"/>
                <a:gd name="connsiteX38" fmla="*/ 499110 w 857250"/>
                <a:gd name="connsiteY38" fmla="*/ 216218 h 857250"/>
                <a:gd name="connsiteX39" fmla="*/ 475298 w 857250"/>
                <a:gd name="connsiteY39" fmla="*/ 240030 h 857250"/>
                <a:gd name="connsiteX40" fmla="*/ 475298 w 857250"/>
                <a:gd name="connsiteY40" fmla="*/ 300990 h 857250"/>
                <a:gd name="connsiteX41" fmla="*/ 465773 w 857250"/>
                <a:gd name="connsiteY41" fmla="*/ 310515 h 857250"/>
                <a:gd name="connsiteX42" fmla="*/ 374333 w 857250"/>
                <a:gd name="connsiteY42" fmla="*/ 310515 h 857250"/>
                <a:gd name="connsiteX43" fmla="*/ 364808 w 857250"/>
                <a:gd name="connsiteY43" fmla="*/ 300990 h 857250"/>
                <a:gd name="connsiteX44" fmla="*/ 364808 w 857250"/>
                <a:gd name="connsiteY44" fmla="*/ 209550 h 857250"/>
                <a:gd name="connsiteX45" fmla="*/ 374333 w 857250"/>
                <a:gd name="connsiteY45" fmla="*/ 200025 h 857250"/>
                <a:gd name="connsiteX46" fmla="*/ 465773 w 857250"/>
                <a:gd name="connsiteY46" fmla="*/ 200025 h 857250"/>
                <a:gd name="connsiteX47" fmla="*/ 475298 w 857250"/>
                <a:gd name="connsiteY47" fmla="*/ 209550 h 857250"/>
                <a:gd name="connsiteX48" fmla="*/ 475298 w 857250"/>
                <a:gd name="connsiteY48" fmla="*/ 215265 h 857250"/>
                <a:gd name="connsiteX49" fmla="*/ 486728 w 857250"/>
                <a:gd name="connsiteY49" fmla="*/ 203835 h 857250"/>
                <a:gd name="connsiteX50" fmla="*/ 500063 w 857250"/>
                <a:gd name="connsiteY50" fmla="*/ 203835 h 857250"/>
                <a:gd name="connsiteX51" fmla="*/ 499110 w 857250"/>
                <a:gd name="connsiteY51" fmla="*/ 216218 h 857250"/>
                <a:gd name="connsiteX52" fmla="*/ 631508 w 857250"/>
                <a:gd name="connsiteY52" fmla="*/ 640080 h 857250"/>
                <a:gd name="connsiteX53" fmla="*/ 521018 w 857250"/>
                <a:gd name="connsiteY53" fmla="*/ 640080 h 857250"/>
                <a:gd name="connsiteX54" fmla="*/ 511493 w 857250"/>
                <a:gd name="connsiteY54" fmla="*/ 630555 h 857250"/>
                <a:gd name="connsiteX55" fmla="*/ 521018 w 857250"/>
                <a:gd name="connsiteY55" fmla="*/ 621030 h 857250"/>
                <a:gd name="connsiteX56" fmla="*/ 631508 w 857250"/>
                <a:gd name="connsiteY56" fmla="*/ 621030 h 857250"/>
                <a:gd name="connsiteX57" fmla="*/ 641033 w 857250"/>
                <a:gd name="connsiteY57" fmla="*/ 630555 h 857250"/>
                <a:gd name="connsiteX58" fmla="*/ 631508 w 857250"/>
                <a:gd name="connsiteY58" fmla="*/ 640080 h 857250"/>
                <a:gd name="connsiteX59" fmla="*/ 685800 w 857250"/>
                <a:gd name="connsiteY59" fmla="*/ 603885 h 857250"/>
                <a:gd name="connsiteX60" fmla="*/ 521018 w 857250"/>
                <a:gd name="connsiteY60" fmla="*/ 603885 h 857250"/>
                <a:gd name="connsiteX61" fmla="*/ 511493 w 857250"/>
                <a:gd name="connsiteY61" fmla="*/ 594360 h 857250"/>
                <a:gd name="connsiteX62" fmla="*/ 521018 w 857250"/>
                <a:gd name="connsiteY62" fmla="*/ 584835 h 857250"/>
                <a:gd name="connsiteX63" fmla="*/ 685800 w 857250"/>
                <a:gd name="connsiteY63" fmla="*/ 584835 h 857250"/>
                <a:gd name="connsiteX64" fmla="*/ 695325 w 857250"/>
                <a:gd name="connsiteY64" fmla="*/ 594360 h 857250"/>
                <a:gd name="connsiteX65" fmla="*/ 685800 w 857250"/>
                <a:gd name="connsiteY65" fmla="*/ 603885 h 857250"/>
                <a:gd name="connsiteX66" fmla="*/ 511493 w 857250"/>
                <a:gd name="connsiteY66" fmla="*/ 447675 h 857250"/>
                <a:gd name="connsiteX67" fmla="*/ 521018 w 857250"/>
                <a:gd name="connsiteY67" fmla="*/ 438150 h 857250"/>
                <a:gd name="connsiteX68" fmla="*/ 631508 w 857250"/>
                <a:gd name="connsiteY68" fmla="*/ 438150 h 857250"/>
                <a:gd name="connsiteX69" fmla="*/ 641033 w 857250"/>
                <a:gd name="connsiteY69" fmla="*/ 447675 h 857250"/>
                <a:gd name="connsiteX70" fmla="*/ 631508 w 857250"/>
                <a:gd name="connsiteY70" fmla="*/ 457200 h 857250"/>
                <a:gd name="connsiteX71" fmla="*/ 521018 w 857250"/>
                <a:gd name="connsiteY71" fmla="*/ 457200 h 857250"/>
                <a:gd name="connsiteX72" fmla="*/ 511493 w 857250"/>
                <a:gd name="connsiteY72" fmla="*/ 447675 h 857250"/>
                <a:gd name="connsiteX73" fmla="*/ 685800 w 857250"/>
                <a:gd name="connsiteY73" fmla="*/ 420053 h 857250"/>
                <a:gd name="connsiteX74" fmla="*/ 521018 w 857250"/>
                <a:gd name="connsiteY74" fmla="*/ 420053 h 857250"/>
                <a:gd name="connsiteX75" fmla="*/ 511493 w 857250"/>
                <a:gd name="connsiteY75" fmla="*/ 410528 h 857250"/>
                <a:gd name="connsiteX76" fmla="*/ 521018 w 857250"/>
                <a:gd name="connsiteY76" fmla="*/ 401003 h 857250"/>
                <a:gd name="connsiteX77" fmla="*/ 685800 w 857250"/>
                <a:gd name="connsiteY77" fmla="*/ 401003 h 857250"/>
                <a:gd name="connsiteX78" fmla="*/ 695325 w 857250"/>
                <a:gd name="connsiteY78" fmla="*/ 410528 h 857250"/>
                <a:gd name="connsiteX79" fmla="*/ 685800 w 857250"/>
                <a:gd name="connsiteY79" fmla="*/ 420053 h 857250"/>
                <a:gd name="connsiteX80" fmla="*/ 511493 w 857250"/>
                <a:gd name="connsiteY80" fmla="*/ 263843 h 857250"/>
                <a:gd name="connsiteX81" fmla="*/ 521018 w 857250"/>
                <a:gd name="connsiteY81" fmla="*/ 254318 h 857250"/>
                <a:gd name="connsiteX82" fmla="*/ 631508 w 857250"/>
                <a:gd name="connsiteY82" fmla="*/ 254318 h 857250"/>
                <a:gd name="connsiteX83" fmla="*/ 641033 w 857250"/>
                <a:gd name="connsiteY83" fmla="*/ 263843 h 857250"/>
                <a:gd name="connsiteX84" fmla="*/ 631508 w 857250"/>
                <a:gd name="connsiteY84" fmla="*/ 273368 h 857250"/>
                <a:gd name="connsiteX85" fmla="*/ 521018 w 857250"/>
                <a:gd name="connsiteY85" fmla="*/ 273368 h 857250"/>
                <a:gd name="connsiteX86" fmla="*/ 511493 w 857250"/>
                <a:gd name="connsiteY86" fmla="*/ 263843 h 857250"/>
                <a:gd name="connsiteX87" fmla="*/ 685800 w 857250"/>
                <a:gd name="connsiteY87" fmla="*/ 236220 h 857250"/>
                <a:gd name="connsiteX88" fmla="*/ 521018 w 857250"/>
                <a:gd name="connsiteY88" fmla="*/ 236220 h 857250"/>
                <a:gd name="connsiteX89" fmla="*/ 511493 w 857250"/>
                <a:gd name="connsiteY89" fmla="*/ 226695 h 857250"/>
                <a:gd name="connsiteX90" fmla="*/ 521018 w 857250"/>
                <a:gd name="connsiteY90" fmla="*/ 217170 h 857250"/>
                <a:gd name="connsiteX91" fmla="*/ 685800 w 857250"/>
                <a:gd name="connsiteY91" fmla="*/ 217170 h 857250"/>
                <a:gd name="connsiteX92" fmla="*/ 695325 w 857250"/>
                <a:gd name="connsiteY92" fmla="*/ 226695 h 857250"/>
                <a:gd name="connsiteX93" fmla="*/ 685800 w 857250"/>
                <a:gd name="connsiteY93" fmla="*/ 236220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857250" h="857250">
                  <a:moveTo>
                    <a:pt x="428625" y="0"/>
                  </a:moveTo>
                  <a:cubicBezTo>
                    <a:pt x="191453" y="0"/>
                    <a:pt x="0" y="191453"/>
                    <a:pt x="0" y="428625"/>
                  </a:cubicBezTo>
                  <a:cubicBezTo>
                    <a:pt x="0" y="665798"/>
                    <a:pt x="191453" y="857250"/>
                    <a:pt x="428625" y="857250"/>
                  </a:cubicBezTo>
                  <a:cubicBezTo>
                    <a:pt x="665798" y="857250"/>
                    <a:pt x="857250" y="665798"/>
                    <a:pt x="857250" y="428625"/>
                  </a:cubicBezTo>
                  <a:cubicBezTo>
                    <a:pt x="857250" y="191453"/>
                    <a:pt x="665798" y="0"/>
                    <a:pt x="428625" y="0"/>
                  </a:cubicBezTo>
                  <a:close/>
                  <a:moveTo>
                    <a:pt x="254318" y="695325"/>
                  </a:moveTo>
                  <a:cubicBezTo>
                    <a:pt x="214313" y="695325"/>
                    <a:pt x="180975" y="661988"/>
                    <a:pt x="180975" y="621983"/>
                  </a:cubicBezTo>
                  <a:cubicBezTo>
                    <a:pt x="180975" y="581978"/>
                    <a:pt x="214313" y="548640"/>
                    <a:pt x="254318" y="548640"/>
                  </a:cubicBezTo>
                  <a:cubicBezTo>
                    <a:pt x="294323" y="548640"/>
                    <a:pt x="327660" y="581978"/>
                    <a:pt x="327660" y="621983"/>
                  </a:cubicBezTo>
                  <a:cubicBezTo>
                    <a:pt x="327660" y="661988"/>
                    <a:pt x="295275" y="695325"/>
                    <a:pt x="254318" y="695325"/>
                  </a:cubicBezTo>
                  <a:close/>
                  <a:moveTo>
                    <a:pt x="254318" y="511493"/>
                  </a:moveTo>
                  <a:cubicBezTo>
                    <a:pt x="214313" y="511493"/>
                    <a:pt x="180975" y="478155"/>
                    <a:pt x="180975" y="438150"/>
                  </a:cubicBezTo>
                  <a:cubicBezTo>
                    <a:pt x="180975" y="398145"/>
                    <a:pt x="214313" y="364808"/>
                    <a:pt x="254318" y="364808"/>
                  </a:cubicBezTo>
                  <a:cubicBezTo>
                    <a:pt x="294323" y="364808"/>
                    <a:pt x="327660" y="398145"/>
                    <a:pt x="327660" y="438150"/>
                  </a:cubicBezTo>
                  <a:cubicBezTo>
                    <a:pt x="327660" y="478155"/>
                    <a:pt x="295275" y="511493"/>
                    <a:pt x="254318" y="511493"/>
                  </a:cubicBezTo>
                  <a:close/>
                  <a:moveTo>
                    <a:pt x="254318" y="327660"/>
                  </a:moveTo>
                  <a:cubicBezTo>
                    <a:pt x="214313" y="327660"/>
                    <a:pt x="180975" y="294323"/>
                    <a:pt x="180975" y="254318"/>
                  </a:cubicBezTo>
                  <a:cubicBezTo>
                    <a:pt x="180975" y="214313"/>
                    <a:pt x="214313" y="180975"/>
                    <a:pt x="254318" y="180975"/>
                  </a:cubicBezTo>
                  <a:cubicBezTo>
                    <a:pt x="294323" y="180975"/>
                    <a:pt x="327660" y="214313"/>
                    <a:pt x="327660" y="254318"/>
                  </a:cubicBezTo>
                  <a:cubicBezTo>
                    <a:pt x="327660" y="295275"/>
                    <a:pt x="295275" y="327660"/>
                    <a:pt x="254318" y="327660"/>
                  </a:cubicBezTo>
                  <a:close/>
                  <a:moveTo>
                    <a:pt x="475298" y="667703"/>
                  </a:moveTo>
                  <a:cubicBezTo>
                    <a:pt x="475298" y="673418"/>
                    <a:pt x="471488" y="677228"/>
                    <a:pt x="465773" y="677228"/>
                  </a:cubicBezTo>
                  <a:lnTo>
                    <a:pt x="374333" y="677228"/>
                  </a:lnTo>
                  <a:cubicBezTo>
                    <a:pt x="368618" y="677228"/>
                    <a:pt x="364808" y="673418"/>
                    <a:pt x="364808" y="667703"/>
                  </a:cubicBezTo>
                  <a:lnTo>
                    <a:pt x="364808" y="576263"/>
                  </a:lnTo>
                  <a:cubicBezTo>
                    <a:pt x="364808" y="570548"/>
                    <a:pt x="368618" y="566738"/>
                    <a:pt x="374333" y="566738"/>
                  </a:cubicBezTo>
                  <a:lnTo>
                    <a:pt x="465773" y="566738"/>
                  </a:lnTo>
                  <a:cubicBezTo>
                    <a:pt x="471488" y="566738"/>
                    <a:pt x="475298" y="570548"/>
                    <a:pt x="475298" y="576263"/>
                  </a:cubicBezTo>
                  <a:lnTo>
                    <a:pt x="475298" y="667703"/>
                  </a:lnTo>
                  <a:close/>
                  <a:moveTo>
                    <a:pt x="475298" y="483870"/>
                  </a:moveTo>
                  <a:cubicBezTo>
                    <a:pt x="475298" y="489585"/>
                    <a:pt x="471488" y="493395"/>
                    <a:pt x="465773" y="493395"/>
                  </a:cubicBezTo>
                  <a:lnTo>
                    <a:pt x="374333" y="493395"/>
                  </a:lnTo>
                  <a:cubicBezTo>
                    <a:pt x="368618" y="493395"/>
                    <a:pt x="364808" y="489585"/>
                    <a:pt x="364808" y="483870"/>
                  </a:cubicBezTo>
                  <a:lnTo>
                    <a:pt x="364808" y="392430"/>
                  </a:lnTo>
                  <a:cubicBezTo>
                    <a:pt x="364808" y="386715"/>
                    <a:pt x="368618" y="382905"/>
                    <a:pt x="374333" y="382905"/>
                  </a:cubicBezTo>
                  <a:lnTo>
                    <a:pt x="465773" y="382905"/>
                  </a:lnTo>
                  <a:cubicBezTo>
                    <a:pt x="471488" y="382905"/>
                    <a:pt x="475298" y="386715"/>
                    <a:pt x="475298" y="392430"/>
                  </a:cubicBezTo>
                  <a:lnTo>
                    <a:pt x="475298" y="483870"/>
                  </a:lnTo>
                  <a:close/>
                  <a:moveTo>
                    <a:pt x="499110" y="216218"/>
                  </a:moveTo>
                  <a:lnTo>
                    <a:pt x="475298" y="240030"/>
                  </a:lnTo>
                  <a:lnTo>
                    <a:pt x="475298" y="300990"/>
                  </a:lnTo>
                  <a:cubicBezTo>
                    <a:pt x="475298" y="306705"/>
                    <a:pt x="471488" y="310515"/>
                    <a:pt x="465773" y="310515"/>
                  </a:cubicBezTo>
                  <a:lnTo>
                    <a:pt x="374333" y="310515"/>
                  </a:lnTo>
                  <a:cubicBezTo>
                    <a:pt x="368618" y="310515"/>
                    <a:pt x="364808" y="306705"/>
                    <a:pt x="364808" y="300990"/>
                  </a:cubicBezTo>
                  <a:lnTo>
                    <a:pt x="364808" y="209550"/>
                  </a:lnTo>
                  <a:cubicBezTo>
                    <a:pt x="364808" y="203835"/>
                    <a:pt x="368618" y="200025"/>
                    <a:pt x="374333" y="200025"/>
                  </a:cubicBezTo>
                  <a:lnTo>
                    <a:pt x="465773" y="200025"/>
                  </a:lnTo>
                  <a:cubicBezTo>
                    <a:pt x="471488" y="200025"/>
                    <a:pt x="475298" y="203835"/>
                    <a:pt x="475298" y="209550"/>
                  </a:cubicBezTo>
                  <a:lnTo>
                    <a:pt x="475298" y="215265"/>
                  </a:lnTo>
                  <a:lnTo>
                    <a:pt x="486728" y="203835"/>
                  </a:lnTo>
                  <a:cubicBezTo>
                    <a:pt x="490538" y="200025"/>
                    <a:pt x="496253" y="200025"/>
                    <a:pt x="500063" y="203835"/>
                  </a:cubicBezTo>
                  <a:cubicBezTo>
                    <a:pt x="502920" y="206693"/>
                    <a:pt x="502920" y="212408"/>
                    <a:pt x="499110" y="216218"/>
                  </a:cubicBezTo>
                  <a:close/>
                  <a:moveTo>
                    <a:pt x="631508" y="640080"/>
                  </a:moveTo>
                  <a:lnTo>
                    <a:pt x="521018" y="640080"/>
                  </a:lnTo>
                  <a:cubicBezTo>
                    <a:pt x="515303" y="640080"/>
                    <a:pt x="511493" y="636270"/>
                    <a:pt x="511493" y="630555"/>
                  </a:cubicBezTo>
                  <a:cubicBezTo>
                    <a:pt x="511493" y="624840"/>
                    <a:pt x="515303" y="621030"/>
                    <a:pt x="521018" y="621030"/>
                  </a:cubicBezTo>
                  <a:lnTo>
                    <a:pt x="631508" y="621030"/>
                  </a:lnTo>
                  <a:cubicBezTo>
                    <a:pt x="637223" y="621030"/>
                    <a:pt x="641033" y="624840"/>
                    <a:pt x="641033" y="630555"/>
                  </a:cubicBezTo>
                  <a:cubicBezTo>
                    <a:pt x="640080" y="636270"/>
                    <a:pt x="636270" y="640080"/>
                    <a:pt x="631508" y="640080"/>
                  </a:cubicBezTo>
                  <a:close/>
                  <a:moveTo>
                    <a:pt x="685800" y="603885"/>
                  </a:moveTo>
                  <a:lnTo>
                    <a:pt x="521018" y="603885"/>
                  </a:lnTo>
                  <a:cubicBezTo>
                    <a:pt x="515303" y="603885"/>
                    <a:pt x="511493" y="600075"/>
                    <a:pt x="511493" y="594360"/>
                  </a:cubicBezTo>
                  <a:cubicBezTo>
                    <a:pt x="511493" y="588645"/>
                    <a:pt x="515303" y="584835"/>
                    <a:pt x="521018" y="584835"/>
                  </a:cubicBezTo>
                  <a:lnTo>
                    <a:pt x="685800" y="584835"/>
                  </a:lnTo>
                  <a:cubicBezTo>
                    <a:pt x="691515" y="584835"/>
                    <a:pt x="695325" y="588645"/>
                    <a:pt x="695325" y="594360"/>
                  </a:cubicBezTo>
                  <a:cubicBezTo>
                    <a:pt x="695325" y="600075"/>
                    <a:pt x="691515" y="603885"/>
                    <a:pt x="685800" y="603885"/>
                  </a:cubicBezTo>
                  <a:close/>
                  <a:moveTo>
                    <a:pt x="511493" y="447675"/>
                  </a:moveTo>
                  <a:cubicBezTo>
                    <a:pt x="511493" y="441960"/>
                    <a:pt x="515303" y="438150"/>
                    <a:pt x="521018" y="438150"/>
                  </a:cubicBezTo>
                  <a:lnTo>
                    <a:pt x="631508" y="438150"/>
                  </a:lnTo>
                  <a:cubicBezTo>
                    <a:pt x="637223" y="438150"/>
                    <a:pt x="641033" y="441960"/>
                    <a:pt x="641033" y="447675"/>
                  </a:cubicBezTo>
                  <a:cubicBezTo>
                    <a:pt x="641033" y="453390"/>
                    <a:pt x="637223" y="457200"/>
                    <a:pt x="631508" y="457200"/>
                  </a:cubicBezTo>
                  <a:lnTo>
                    <a:pt x="521018" y="457200"/>
                  </a:lnTo>
                  <a:cubicBezTo>
                    <a:pt x="515303" y="456248"/>
                    <a:pt x="511493" y="452438"/>
                    <a:pt x="511493" y="447675"/>
                  </a:cubicBezTo>
                  <a:close/>
                  <a:moveTo>
                    <a:pt x="685800" y="420053"/>
                  </a:moveTo>
                  <a:lnTo>
                    <a:pt x="521018" y="420053"/>
                  </a:lnTo>
                  <a:cubicBezTo>
                    <a:pt x="515303" y="420053"/>
                    <a:pt x="511493" y="416243"/>
                    <a:pt x="511493" y="410528"/>
                  </a:cubicBezTo>
                  <a:cubicBezTo>
                    <a:pt x="511493" y="404813"/>
                    <a:pt x="515303" y="401003"/>
                    <a:pt x="521018" y="401003"/>
                  </a:cubicBezTo>
                  <a:lnTo>
                    <a:pt x="685800" y="401003"/>
                  </a:lnTo>
                  <a:cubicBezTo>
                    <a:pt x="691515" y="401003"/>
                    <a:pt x="695325" y="404813"/>
                    <a:pt x="695325" y="410528"/>
                  </a:cubicBezTo>
                  <a:cubicBezTo>
                    <a:pt x="695325" y="416243"/>
                    <a:pt x="691515" y="420053"/>
                    <a:pt x="685800" y="420053"/>
                  </a:cubicBezTo>
                  <a:close/>
                  <a:moveTo>
                    <a:pt x="511493" y="263843"/>
                  </a:moveTo>
                  <a:cubicBezTo>
                    <a:pt x="511493" y="258128"/>
                    <a:pt x="515303" y="254318"/>
                    <a:pt x="521018" y="254318"/>
                  </a:cubicBezTo>
                  <a:lnTo>
                    <a:pt x="631508" y="254318"/>
                  </a:lnTo>
                  <a:cubicBezTo>
                    <a:pt x="637223" y="254318"/>
                    <a:pt x="641033" y="258128"/>
                    <a:pt x="641033" y="263843"/>
                  </a:cubicBezTo>
                  <a:cubicBezTo>
                    <a:pt x="641033" y="269558"/>
                    <a:pt x="637223" y="273368"/>
                    <a:pt x="631508" y="273368"/>
                  </a:cubicBezTo>
                  <a:lnTo>
                    <a:pt x="521018" y="273368"/>
                  </a:lnTo>
                  <a:cubicBezTo>
                    <a:pt x="515303" y="272415"/>
                    <a:pt x="511493" y="269558"/>
                    <a:pt x="511493" y="263843"/>
                  </a:cubicBezTo>
                  <a:close/>
                  <a:moveTo>
                    <a:pt x="685800" y="236220"/>
                  </a:moveTo>
                  <a:lnTo>
                    <a:pt x="521018" y="236220"/>
                  </a:lnTo>
                  <a:cubicBezTo>
                    <a:pt x="515303" y="236220"/>
                    <a:pt x="511493" y="232410"/>
                    <a:pt x="511493" y="226695"/>
                  </a:cubicBezTo>
                  <a:cubicBezTo>
                    <a:pt x="511493" y="220980"/>
                    <a:pt x="515303" y="217170"/>
                    <a:pt x="521018" y="217170"/>
                  </a:cubicBezTo>
                  <a:lnTo>
                    <a:pt x="685800" y="217170"/>
                  </a:lnTo>
                  <a:cubicBezTo>
                    <a:pt x="691515" y="217170"/>
                    <a:pt x="695325" y="220980"/>
                    <a:pt x="695325" y="226695"/>
                  </a:cubicBezTo>
                  <a:cubicBezTo>
                    <a:pt x="695325" y="232410"/>
                    <a:pt x="691515" y="236220"/>
                    <a:pt x="685800" y="23622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sp>
        <p:nvSpPr>
          <p:cNvPr id="250" name="TextBox 249">
            <a:extLst>
              <a:ext uri="{FF2B5EF4-FFF2-40B4-BE49-F238E27FC236}">
                <a16:creationId xmlns:a16="http://schemas.microsoft.com/office/drawing/2014/main" id="{76F698DD-ED68-9446-110B-51B9B5395DE6}"/>
              </a:ext>
            </a:extLst>
          </p:cNvPr>
          <p:cNvSpPr txBox="1"/>
          <p:nvPr/>
        </p:nvSpPr>
        <p:spPr>
          <a:xfrm>
            <a:off x="10816111" y="2880360"/>
            <a:ext cx="902524" cy="184666"/>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accent1"/>
                </a:solidFill>
                <a:effectLst/>
                <a:uLnTx/>
                <a:uFillTx/>
              </a:rPr>
              <a:t>Survey</a:t>
            </a:r>
          </a:p>
        </p:txBody>
      </p:sp>
      <p:sp>
        <p:nvSpPr>
          <p:cNvPr id="251" name="TextBox 250">
            <a:extLst>
              <a:ext uri="{FF2B5EF4-FFF2-40B4-BE49-F238E27FC236}">
                <a16:creationId xmlns:a16="http://schemas.microsoft.com/office/drawing/2014/main" id="{86FC53CF-1636-2977-770F-6AAAEA25C51D}"/>
              </a:ext>
            </a:extLst>
          </p:cNvPr>
          <p:cNvSpPr txBox="1"/>
          <p:nvPr/>
        </p:nvSpPr>
        <p:spPr>
          <a:xfrm>
            <a:off x="8060585" y="2880360"/>
            <a:ext cx="902524" cy="184666"/>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accent1"/>
                </a:solidFill>
                <a:effectLst/>
                <a:uLnTx/>
                <a:uFillTx/>
              </a:rPr>
              <a:t>Seminar</a:t>
            </a:r>
          </a:p>
        </p:txBody>
      </p:sp>
      <p:sp>
        <p:nvSpPr>
          <p:cNvPr id="252" name="TextBox 251">
            <a:extLst>
              <a:ext uri="{FF2B5EF4-FFF2-40B4-BE49-F238E27FC236}">
                <a16:creationId xmlns:a16="http://schemas.microsoft.com/office/drawing/2014/main" id="{C54D4931-953E-F63C-94BB-FE42AC857F5F}"/>
              </a:ext>
            </a:extLst>
          </p:cNvPr>
          <p:cNvSpPr txBox="1"/>
          <p:nvPr/>
        </p:nvSpPr>
        <p:spPr>
          <a:xfrm>
            <a:off x="2326927" y="2880360"/>
            <a:ext cx="1295497" cy="184666"/>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accent1"/>
                </a:solidFill>
                <a:effectLst/>
                <a:uLnTx/>
                <a:uFillTx/>
              </a:rPr>
              <a:t>Review Meeting</a:t>
            </a:r>
          </a:p>
        </p:txBody>
      </p:sp>
      <p:grpSp>
        <p:nvGrpSpPr>
          <p:cNvPr id="253" name="Graphic 336">
            <a:extLst>
              <a:ext uri="{FF2B5EF4-FFF2-40B4-BE49-F238E27FC236}">
                <a16:creationId xmlns:a16="http://schemas.microsoft.com/office/drawing/2014/main" id="{B460C2AB-D630-3A73-BAF8-D676ED58731C}"/>
              </a:ext>
            </a:extLst>
          </p:cNvPr>
          <p:cNvGrpSpPr>
            <a:grpSpLocks noChangeAspect="1"/>
          </p:cNvGrpSpPr>
          <p:nvPr/>
        </p:nvGrpSpPr>
        <p:grpSpPr>
          <a:xfrm>
            <a:off x="8056653" y="1920240"/>
            <a:ext cx="914400" cy="914400"/>
            <a:chOff x="8581421" y="1446829"/>
            <a:chExt cx="857250" cy="857250"/>
          </a:xfrm>
          <a:solidFill>
            <a:schemeClr val="accent1"/>
          </a:solidFill>
        </p:grpSpPr>
        <p:sp>
          <p:nvSpPr>
            <p:cNvPr id="254" name="Freeform: Shape 253">
              <a:extLst>
                <a:ext uri="{FF2B5EF4-FFF2-40B4-BE49-F238E27FC236}">
                  <a16:creationId xmlns:a16="http://schemas.microsoft.com/office/drawing/2014/main" id="{5AE63B31-947C-D28D-E4E6-5E120B252CF6}"/>
                </a:ext>
              </a:extLst>
            </p:cNvPr>
            <p:cNvSpPr/>
            <p:nvPr/>
          </p:nvSpPr>
          <p:spPr>
            <a:xfrm>
              <a:off x="8917653" y="1741151"/>
              <a:ext cx="161925" cy="200025"/>
            </a:xfrm>
            <a:custGeom>
              <a:avLst/>
              <a:gdLst>
                <a:gd name="connsiteX0" fmla="*/ 96203 w 161925"/>
                <a:gd name="connsiteY0" fmla="*/ 103823 h 200025"/>
                <a:gd name="connsiteX1" fmla="*/ 95250 w 161925"/>
                <a:gd name="connsiteY1" fmla="*/ 100965 h 200025"/>
                <a:gd name="connsiteX2" fmla="*/ 95250 w 161925"/>
                <a:gd name="connsiteY2" fmla="*/ 0 h 200025"/>
                <a:gd name="connsiteX3" fmla="*/ 0 w 161925"/>
                <a:gd name="connsiteY3" fmla="*/ 100965 h 200025"/>
                <a:gd name="connsiteX4" fmla="*/ 101918 w 161925"/>
                <a:gd name="connsiteY4" fmla="*/ 202883 h 200025"/>
                <a:gd name="connsiteX5" fmla="*/ 168593 w 161925"/>
                <a:gd name="connsiteY5" fmla="*/ 177165 h 200025"/>
                <a:gd name="connsiteX6" fmla="*/ 97155 w 161925"/>
                <a:gd name="connsiteY6" fmla="*/ 105728 h 200025"/>
                <a:gd name="connsiteX7" fmla="*/ 96203 w 161925"/>
                <a:gd name="connsiteY7" fmla="*/ 103823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925" h="200025">
                  <a:moveTo>
                    <a:pt x="96203" y="103823"/>
                  </a:moveTo>
                  <a:cubicBezTo>
                    <a:pt x="96203" y="102870"/>
                    <a:pt x="95250" y="101917"/>
                    <a:pt x="95250" y="100965"/>
                  </a:cubicBezTo>
                  <a:lnTo>
                    <a:pt x="95250" y="0"/>
                  </a:lnTo>
                  <a:cubicBezTo>
                    <a:pt x="41910" y="3810"/>
                    <a:pt x="0" y="47625"/>
                    <a:pt x="0" y="100965"/>
                  </a:cubicBezTo>
                  <a:cubicBezTo>
                    <a:pt x="0" y="157163"/>
                    <a:pt x="45720" y="202883"/>
                    <a:pt x="101918" y="202883"/>
                  </a:cubicBezTo>
                  <a:cubicBezTo>
                    <a:pt x="127635" y="202883"/>
                    <a:pt x="151448" y="193358"/>
                    <a:pt x="168593" y="177165"/>
                  </a:cubicBezTo>
                  <a:lnTo>
                    <a:pt x="97155" y="105728"/>
                  </a:lnTo>
                  <a:cubicBezTo>
                    <a:pt x="97155" y="105728"/>
                    <a:pt x="96203" y="104775"/>
                    <a:pt x="96203" y="103823"/>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55" name="Freeform: Shape 254">
              <a:extLst>
                <a:ext uri="{FF2B5EF4-FFF2-40B4-BE49-F238E27FC236}">
                  <a16:creationId xmlns:a16="http://schemas.microsoft.com/office/drawing/2014/main" id="{6F731439-44CA-782C-4D78-595D653C330F}"/>
                </a:ext>
              </a:extLst>
            </p:cNvPr>
            <p:cNvSpPr/>
            <p:nvPr/>
          </p:nvSpPr>
          <p:spPr>
            <a:xfrm>
              <a:off x="9026239" y="1741151"/>
              <a:ext cx="95250" cy="95250"/>
            </a:xfrm>
            <a:custGeom>
              <a:avLst/>
              <a:gdLst>
                <a:gd name="connsiteX0" fmla="*/ 0 w 95250"/>
                <a:gd name="connsiteY0" fmla="*/ 0 h 95250"/>
                <a:gd name="connsiteX1" fmla="*/ 0 w 95250"/>
                <a:gd name="connsiteY1" fmla="*/ 95250 h 95250"/>
                <a:gd name="connsiteX2" fmla="*/ 95250 w 95250"/>
                <a:gd name="connsiteY2" fmla="*/ 95250 h 95250"/>
                <a:gd name="connsiteX3" fmla="*/ 0 w 95250"/>
                <a:gd name="connsiteY3" fmla="*/ 0 h 95250"/>
              </a:gdLst>
              <a:ahLst/>
              <a:cxnLst>
                <a:cxn ang="0">
                  <a:pos x="connsiteX0" y="connsiteY0"/>
                </a:cxn>
                <a:cxn ang="0">
                  <a:pos x="connsiteX1" y="connsiteY1"/>
                </a:cxn>
                <a:cxn ang="0">
                  <a:pos x="connsiteX2" y="connsiteY2"/>
                </a:cxn>
                <a:cxn ang="0">
                  <a:pos x="connsiteX3" y="connsiteY3"/>
                </a:cxn>
              </a:cxnLst>
              <a:rect l="l" t="t" r="r" b="b"/>
              <a:pathLst>
                <a:path w="95250" h="95250">
                  <a:moveTo>
                    <a:pt x="0" y="0"/>
                  </a:moveTo>
                  <a:lnTo>
                    <a:pt x="0" y="95250"/>
                  </a:lnTo>
                  <a:lnTo>
                    <a:pt x="95250" y="95250"/>
                  </a:lnTo>
                  <a:cubicBezTo>
                    <a:pt x="91440" y="43815"/>
                    <a:pt x="50482" y="2858"/>
                    <a:pt x="0"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56" name="Freeform: Shape 255">
              <a:extLst>
                <a:ext uri="{FF2B5EF4-FFF2-40B4-BE49-F238E27FC236}">
                  <a16:creationId xmlns:a16="http://schemas.microsoft.com/office/drawing/2014/main" id="{D7B96397-F391-91A1-0FF4-CE44DE8C1B8C}"/>
                </a:ext>
              </a:extLst>
            </p:cNvPr>
            <p:cNvSpPr/>
            <p:nvPr/>
          </p:nvSpPr>
          <p:spPr>
            <a:xfrm>
              <a:off x="9034811" y="1848784"/>
              <a:ext cx="85725" cy="57150"/>
            </a:xfrm>
            <a:custGeom>
              <a:avLst/>
              <a:gdLst>
                <a:gd name="connsiteX0" fmla="*/ 60960 w 85725"/>
                <a:gd name="connsiteY0" fmla="*/ 60960 h 57150"/>
                <a:gd name="connsiteX1" fmla="*/ 85725 w 85725"/>
                <a:gd name="connsiteY1" fmla="*/ 0 h 57150"/>
                <a:gd name="connsiteX2" fmla="*/ 0 w 85725"/>
                <a:gd name="connsiteY2" fmla="*/ 0 h 57150"/>
                <a:gd name="connsiteX3" fmla="*/ 60960 w 85725"/>
                <a:gd name="connsiteY3" fmla="*/ 60960 h 57150"/>
              </a:gdLst>
              <a:ahLst/>
              <a:cxnLst>
                <a:cxn ang="0">
                  <a:pos x="connsiteX0" y="connsiteY0"/>
                </a:cxn>
                <a:cxn ang="0">
                  <a:pos x="connsiteX1" y="connsiteY1"/>
                </a:cxn>
                <a:cxn ang="0">
                  <a:pos x="connsiteX2" y="connsiteY2"/>
                </a:cxn>
                <a:cxn ang="0">
                  <a:pos x="connsiteX3" y="connsiteY3"/>
                </a:cxn>
              </a:cxnLst>
              <a:rect l="l" t="t" r="r" b="b"/>
              <a:pathLst>
                <a:path w="85725" h="57150">
                  <a:moveTo>
                    <a:pt x="60960" y="60960"/>
                  </a:moveTo>
                  <a:cubicBezTo>
                    <a:pt x="75248" y="44768"/>
                    <a:pt x="84773" y="23813"/>
                    <a:pt x="85725" y="0"/>
                  </a:cubicBezTo>
                  <a:lnTo>
                    <a:pt x="0" y="0"/>
                  </a:lnTo>
                  <a:lnTo>
                    <a:pt x="60960" y="6096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57" name="Freeform: Shape 256">
              <a:extLst>
                <a:ext uri="{FF2B5EF4-FFF2-40B4-BE49-F238E27FC236}">
                  <a16:creationId xmlns:a16="http://schemas.microsoft.com/office/drawing/2014/main" id="{873415FC-EBD7-4E02-CCD8-6C0FD3F5F362}"/>
                </a:ext>
              </a:extLst>
            </p:cNvPr>
            <p:cNvSpPr/>
            <p:nvPr/>
          </p:nvSpPr>
          <p:spPr>
            <a:xfrm>
              <a:off x="8993854" y="2096434"/>
              <a:ext cx="47625" cy="47625"/>
            </a:xfrm>
            <a:custGeom>
              <a:avLst/>
              <a:gdLst>
                <a:gd name="connsiteX0" fmla="*/ 51435 w 47625"/>
                <a:gd name="connsiteY0" fmla="*/ 25718 h 47625"/>
                <a:gd name="connsiteX1" fmla="*/ 25718 w 47625"/>
                <a:gd name="connsiteY1" fmla="*/ 51435 h 47625"/>
                <a:gd name="connsiteX2" fmla="*/ 0 w 47625"/>
                <a:gd name="connsiteY2" fmla="*/ 25718 h 47625"/>
                <a:gd name="connsiteX3" fmla="*/ 25718 w 47625"/>
                <a:gd name="connsiteY3" fmla="*/ 0 h 47625"/>
                <a:gd name="connsiteX4" fmla="*/ 51435 w 47625"/>
                <a:gd name="connsiteY4" fmla="*/ 25718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51435" y="25718"/>
                  </a:moveTo>
                  <a:cubicBezTo>
                    <a:pt x="51435" y="39921"/>
                    <a:pt x="39921" y="51435"/>
                    <a:pt x="25718" y="51435"/>
                  </a:cubicBezTo>
                  <a:cubicBezTo>
                    <a:pt x="11514" y="51435"/>
                    <a:pt x="0" y="39921"/>
                    <a:pt x="0" y="25718"/>
                  </a:cubicBezTo>
                  <a:cubicBezTo>
                    <a:pt x="0" y="11514"/>
                    <a:pt x="11514" y="0"/>
                    <a:pt x="25718" y="0"/>
                  </a:cubicBezTo>
                  <a:cubicBezTo>
                    <a:pt x="39921" y="0"/>
                    <a:pt x="51435" y="11514"/>
                    <a:pt x="51435" y="25718"/>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58" name="Freeform: Shape 257">
              <a:extLst>
                <a:ext uri="{FF2B5EF4-FFF2-40B4-BE49-F238E27FC236}">
                  <a16:creationId xmlns:a16="http://schemas.microsoft.com/office/drawing/2014/main" id="{3DD27B93-54B9-815A-0B41-441B51D244DF}"/>
                </a:ext>
              </a:extLst>
            </p:cNvPr>
            <p:cNvSpPr/>
            <p:nvPr/>
          </p:nvSpPr>
          <p:spPr>
            <a:xfrm>
              <a:off x="8774779" y="1997374"/>
              <a:ext cx="485775" cy="19050"/>
            </a:xfrm>
            <a:custGeom>
              <a:avLst/>
              <a:gdLst>
                <a:gd name="connsiteX0" fmla="*/ 0 w 485775"/>
                <a:gd name="connsiteY0" fmla="*/ 0 h 19050"/>
                <a:gd name="connsiteX1" fmla="*/ 488633 w 485775"/>
                <a:gd name="connsiteY1" fmla="*/ 0 h 19050"/>
                <a:gd name="connsiteX2" fmla="*/ 488633 w 485775"/>
                <a:gd name="connsiteY2" fmla="*/ 27623 h 19050"/>
                <a:gd name="connsiteX3" fmla="*/ 0 w 485775"/>
                <a:gd name="connsiteY3" fmla="*/ 27623 h 19050"/>
              </a:gdLst>
              <a:ahLst/>
              <a:cxnLst>
                <a:cxn ang="0">
                  <a:pos x="connsiteX0" y="connsiteY0"/>
                </a:cxn>
                <a:cxn ang="0">
                  <a:pos x="connsiteX1" y="connsiteY1"/>
                </a:cxn>
                <a:cxn ang="0">
                  <a:pos x="connsiteX2" y="connsiteY2"/>
                </a:cxn>
                <a:cxn ang="0">
                  <a:pos x="connsiteX3" y="connsiteY3"/>
                </a:cxn>
              </a:cxnLst>
              <a:rect l="l" t="t" r="r" b="b"/>
              <a:pathLst>
                <a:path w="485775" h="19050">
                  <a:moveTo>
                    <a:pt x="0" y="0"/>
                  </a:moveTo>
                  <a:lnTo>
                    <a:pt x="488633" y="0"/>
                  </a:lnTo>
                  <a:lnTo>
                    <a:pt x="488633" y="27623"/>
                  </a:lnTo>
                  <a:lnTo>
                    <a:pt x="0" y="27623"/>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59" name="Freeform: Shape 258">
              <a:extLst>
                <a:ext uri="{FF2B5EF4-FFF2-40B4-BE49-F238E27FC236}">
                  <a16:creationId xmlns:a16="http://schemas.microsoft.com/office/drawing/2014/main" id="{496BA9AA-6118-EDF4-B21B-677D73EE1D55}"/>
                </a:ext>
              </a:extLst>
            </p:cNvPr>
            <p:cNvSpPr/>
            <p:nvPr/>
          </p:nvSpPr>
          <p:spPr>
            <a:xfrm>
              <a:off x="8581421" y="1446829"/>
              <a:ext cx="857250" cy="857250"/>
            </a:xfrm>
            <a:custGeom>
              <a:avLst/>
              <a:gdLst>
                <a:gd name="connsiteX0" fmla="*/ 428625 w 857250"/>
                <a:gd name="connsiteY0" fmla="*/ 0 h 857250"/>
                <a:gd name="connsiteX1" fmla="*/ 0 w 857250"/>
                <a:gd name="connsiteY1" fmla="*/ 428625 h 857250"/>
                <a:gd name="connsiteX2" fmla="*/ 428625 w 857250"/>
                <a:gd name="connsiteY2" fmla="*/ 857250 h 857250"/>
                <a:gd name="connsiteX3" fmla="*/ 857250 w 857250"/>
                <a:gd name="connsiteY3" fmla="*/ 428625 h 857250"/>
                <a:gd name="connsiteX4" fmla="*/ 428625 w 857250"/>
                <a:gd name="connsiteY4" fmla="*/ 0 h 857250"/>
                <a:gd name="connsiteX5" fmla="*/ 695325 w 857250"/>
                <a:gd name="connsiteY5" fmla="*/ 247650 h 857250"/>
                <a:gd name="connsiteX6" fmla="*/ 688658 w 857250"/>
                <a:gd name="connsiteY6" fmla="*/ 254318 h 857250"/>
                <a:gd name="connsiteX7" fmla="*/ 680085 w 857250"/>
                <a:gd name="connsiteY7" fmla="*/ 254318 h 857250"/>
                <a:gd name="connsiteX8" fmla="*/ 680085 w 857250"/>
                <a:gd name="connsiteY8" fmla="*/ 538163 h 857250"/>
                <a:gd name="connsiteX9" fmla="*/ 688658 w 857250"/>
                <a:gd name="connsiteY9" fmla="*/ 538163 h 857250"/>
                <a:gd name="connsiteX10" fmla="*/ 695325 w 857250"/>
                <a:gd name="connsiteY10" fmla="*/ 544830 h 857250"/>
                <a:gd name="connsiteX11" fmla="*/ 695325 w 857250"/>
                <a:gd name="connsiteY11" fmla="*/ 585788 h 857250"/>
                <a:gd name="connsiteX12" fmla="*/ 688658 w 857250"/>
                <a:gd name="connsiteY12" fmla="*/ 592455 h 857250"/>
                <a:gd name="connsiteX13" fmla="*/ 444818 w 857250"/>
                <a:gd name="connsiteY13" fmla="*/ 592455 h 857250"/>
                <a:gd name="connsiteX14" fmla="*/ 444818 w 857250"/>
                <a:gd name="connsiteY14" fmla="*/ 638175 h 857250"/>
                <a:gd name="connsiteX15" fmla="*/ 477203 w 857250"/>
                <a:gd name="connsiteY15" fmla="*/ 676275 h 857250"/>
                <a:gd name="connsiteX16" fmla="*/ 439103 w 857250"/>
                <a:gd name="connsiteY16" fmla="*/ 714375 h 857250"/>
                <a:gd name="connsiteX17" fmla="*/ 401003 w 857250"/>
                <a:gd name="connsiteY17" fmla="*/ 676275 h 857250"/>
                <a:gd name="connsiteX18" fmla="*/ 433388 w 857250"/>
                <a:gd name="connsiteY18" fmla="*/ 638175 h 857250"/>
                <a:gd name="connsiteX19" fmla="*/ 433388 w 857250"/>
                <a:gd name="connsiteY19" fmla="*/ 592455 h 857250"/>
                <a:gd name="connsiteX20" fmla="*/ 187643 w 857250"/>
                <a:gd name="connsiteY20" fmla="*/ 592455 h 857250"/>
                <a:gd name="connsiteX21" fmla="*/ 180975 w 857250"/>
                <a:gd name="connsiteY21" fmla="*/ 585788 h 857250"/>
                <a:gd name="connsiteX22" fmla="*/ 180975 w 857250"/>
                <a:gd name="connsiteY22" fmla="*/ 544830 h 857250"/>
                <a:gd name="connsiteX23" fmla="*/ 187643 w 857250"/>
                <a:gd name="connsiteY23" fmla="*/ 538163 h 857250"/>
                <a:gd name="connsiteX24" fmla="*/ 196215 w 857250"/>
                <a:gd name="connsiteY24" fmla="*/ 538163 h 857250"/>
                <a:gd name="connsiteX25" fmla="*/ 196215 w 857250"/>
                <a:gd name="connsiteY25" fmla="*/ 253365 h 857250"/>
                <a:gd name="connsiteX26" fmla="*/ 187643 w 857250"/>
                <a:gd name="connsiteY26" fmla="*/ 253365 h 857250"/>
                <a:gd name="connsiteX27" fmla="*/ 180975 w 857250"/>
                <a:gd name="connsiteY27" fmla="*/ 246698 h 857250"/>
                <a:gd name="connsiteX28" fmla="*/ 180975 w 857250"/>
                <a:gd name="connsiteY28" fmla="*/ 205740 h 857250"/>
                <a:gd name="connsiteX29" fmla="*/ 187643 w 857250"/>
                <a:gd name="connsiteY29" fmla="*/ 199073 h 857250"/>
                <a:gd name="connsiteX30" fmla="*/ 689610 w 857250"/>
                <a:gd name="connsiteY30" fmla="*/ 199073 h 857250"/>
                <a:gd name="connsiteX31" fmla="*/ 696278 w 857250"/>
                <a:gd name="connsiteY31" fmla="*/ 205740 h 857250"/>
                <a:gd name="connsiteX32" fmla="*/ 696278 w 857250"/>
                <a:gd name="connsiteY32" fmla="*/ 247650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57250" h="857250">
                  <a:moveTo>
                    <a:pt x="428625" y="0"/>
                  </a:moveTo>
                  <a:cubicBezTo>
                    <a:pt x="191453" y="0"/>
                    <a:pt x="0" y="191453"/>
                    <a:pt x="0" y="428625"/>
                  </a:cubicBezTo>
                  <a:cubicBezTo>
                    <a:pt x="0" y="665798"/>
                    <a:pt x="191453" y="857250"/>
                    <a:pt x="428625" y="857250"/>
                  </a:cubicBezTo>
                  <a:cubicBezTo>
                    <a:pt x="665798" y="857250"/>
                    <a:pt x="857250" y="665798"/>
                    <a:pt x="857250" y="428625"/>
                  </a:cubicBezTo>
                  <a:cubicBezTo>
                    <a:pt x="857250" y="191453"/>
                    <a:pt x="665798" y="0"/>
                    <a:pt x="428625" y="0"/>
                  </a:cubicBezTo>
                  <a:close/>
                  <a:moveTo>
                    <a:pt x="695325" y="247650"/>
                  </a:moveTo>
                  <a:cubicBezTo>
                    <a:pt x="695325" y="251460"/>
                    <a:pt x="692468" y="254318"/>
                    <a:pt x="688658" y="254318"/>
                  </a:cubicBezTo>
                  <a:lnTo>
                    <a:pt x="680085" y="254318"/>
                  </a:lnTo>
                  <a:lnTo>
                    <a:pt x="680085" y="538163"/>
                  </a:lnTo>
                  <a:lnTo>
                    <a:pt x="688658" y="538163"/>
                  </a:lnTo>
                  <a:cubicBezTo>
                    <a:pt x="692468" y="538163"/>
                    <a:pt x="695325" y="541020"/>
                    <a:pt x="695325" y="544830"/>
                  </a:cubicBezTo>
                  <a:lnTo>
                    <a:pt x="695325" y="585788"/>
                  </a:lnTo>
                  <a:cubicBezTo>
                    <a:pt x="695325" y="589598"/>
                    <a:pt x="692468" y="592455"/>
                    <a:pt x="688658" y="592455"/>
                  </a:cubicBezTo>
                  <a:lnTo>
                    <a:pt x="444818" y="592455"/>
                  </a:lnTo>
                  <a:lnTo>
                    <a:pt x="444818" y="638175"/>
                  </a:lnTo>
                  <a:cubicBezTo>
                    <a:pt x="462915" y="641033"/>
                    <a:pt x="477203" y="657225"/>
                    <a:pt x="477203" y="676275"/>
                  </a:cubicBezTo>
                  <a:cubicBezTo>
                    <a:pt x="477203" y="697230"/>
                    <a:pt x="460058" y="714375"/>
                    <a:pt x="439103" y="714375"/>
                  </a:cubicBezTo>
                  <a:cubicBezTo>
                    <a:pt x="418148" y="714375"/>
                    <a:pt x="401003" y="697230"/>
                    <a:pt x="401003" y="676275"/>
                  </a:cubicBezTo>
                  <a:cubicBezTo>
                    <a:pt x="401003" y="657225"/>
                    <a:pt x="415290" y="641033"/>
                    <a:pt x="433388" y="638175"/>
                  </a:cubicBezTo>
                  <a:lnTo>
                    <a:pt x="433388" y="592455"/>
                  </a:lnTo>
                  <a:lnTo>
                    <a:pt x="187643" y="592455"/>
                  </a:lnTo>
                  <a:cubicBezTo>
                    <a:pt x="183833" y="592455"/>
                    <a:pt x="180975" y="589598"/>
                    <a:pt x="180975" y="585788"/>
                  </a:cubicBezTo>
                  <a:lnTo>
                    <a:pt x="180975" y="544830"/>
                  </a:lnTo>
                  <a:cubicBezTo>
                    <a:pt x="180975" y="541020"/>
                    <a:pt x="183833" y="538163"/>
                    <a:pt x="187643" y="538163"/>
                  </a:cubicBezTo>
                  <a:lnTo>
                    <a:pt x="196215" y="538163"/>
                  </a:lnTo>
                  <a:lnTo>
                    <a:pt x="196215" y="253365"/>
                  </a:lnTo>
                  <a:lnTo>
                    <a:pt x="187643" y="253365"/>
                  </a:lnTo>
                  <a:cubicBezTo>
                    <a:pt x="183833" y="253365"/>
                    <a:pt x="180975" y="250508"/>
                    <a:pt x="180975" y="246698"/>
                  </a:cubicBezTo>
                  <a:lnTo>
                    <a:pt x="180975" y="205740"/>
                  </a:lnTo>
                  <a:cubicBezTo>
                    <a:pt x="180975" y="201930"/>
                    <a:pt x="183833" y="199073"/>
                    <a:pt x="187643" y="199073"/>
                  </a:cubicBezTo>
                  <a:lnTo>
                    <a:pt x="689610" y="199073"/>
                  </a:lnTo>
                  <a:cubicBezTo>
                    <a:pt x="693420" y="199073"/>
                    <a:pt x="696278" y="201930"/>
                    <a:pt x="696278" y="205740"/>
                  </a:cubicBezTo>
                  <a:lnTo>
                    <a:pt x="696278" y="24765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60" name="Freeform: Shape 259">
              <a:extLst>
                <a:ext uri="{FF2B5EF4-FFF2-40B4-BE49-F238E27FC236}">
                  <a16:creationId xmlns:a16="http://schemas.microsoft.com/office/drawing/2014/main" id="{33A315E8-E51B-8D34-3647-AB92848CABA6}"/>
                </a:ext>
              </a:extLst>
            </p:cNvPr>
            <p:cNvSpPr/>
            <p:nvPr/>
          </p:nvSpPr>
          <p:spPr>
            <a:xfrm>
              <a:off x="8774779" y="1659237"/>
              <a:ext cx="485775" cy="19050"/>
            </a:xfrm>
            <a:custGeom>
              <a:avLst/>
              <a:gdLst>
                <a:gd name="connsiteX0" fmla="*/ 0 w 485775"/>
                <a:gd name="connsiteY0" fmla="*/ 0 h 19050"/>
                <a:gd name="connsiteX1" fmla="*/ 488633 w 485775"/>
                <a:gd name="connsiteY1" fmla="*/ 0 h 19050"/>
                <a:gd name="connsiteX2" fmla="*/ 488633 w 485775"/>
                <a:gd name="connsiteY2" fmla="*/ 27622 h 19050"/>
                <a:gd name="connsiteX3" fmla="*/ 0 w 485775"/>
                <a:gd name="connsiteY3" fmla="*/ 27622 h 19050"/>
              </a:gdLst>
              <a:ahLst/>
              <a:cxnLst>
                <a:cxn ang="0">
                  <a:pos x="connsiteX0" y="connsiteY0"/>
                </a:cxn>
                <a:cxn ang="0">
                  <a:pos x="connsiteX1" y="connsiteY1"/>
                </a:cxn>
                <a:cxn ang="0">
                  <a:pos x="connsiteX2" y="connsiteY2"/>
                </a:cxn>
                <a:cxn ang="0">
                  <a:pos x="connsiteX3" y="connsiteY3"/>
                </a:cxn>
              </a:cxnLst>
              <a:rect l="l" t="t" r="r" b="b"/>
              <a:pathLst>
                <a:path w="485775" h="19050">
                  <a:moveTo>
                    <a:pt x="0" y="0"/>
                  </a:moveTo>
                  <a:lnTo>
                    <a:pt x="488633" y="0"/>
                  </a:lnTo>
                  <a:lnTo>
                    <a:pt x="488633" y="27622"/>
                  </a:lnTo>
                  <a:lnTo>
                    <a:pt x="0" y="27622"/>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61" name="Freeform: Shape 260">
              <a:extLst>
                <a:ext uri="{FF2B5EF4-FFF2-40B4-BE49-F238E27FC236}">
                  <a16:creationId xmlns:a16="http://schemas.microsoft.com/office/drawing/2014/main" id="{8A5A01AE-4A65-7F33-9623-4B6BF3D81A4F}"/>
                </a:ext>
              </a:extLst>
            </p:cNvPr>
            <p:cNvSpPr/>
            <p:nvPr/>
          </p:nvSpPr>
          <p:spPr>
            <a:xfrm>
              <a:off x="8790018" y="1700194"/>
              <a:ext cx="457200" cy="276225"/>
            </a:xfrm>
            <a:custGeom>
              <a:avLst/>
              <a:gdLst>
                <a:gd name="connsiteX0" fmla="*/ 0 w 457200"/>
                <a:gd name="connsiteY0" fmla="*/ 0 h 276225"/>
                <a:gd name="connsiteX1" fmla="*/ 0 w 457200"/>
                <a:gd name="connsiteY1" fmla="*/ 283845 h 276225"/>
                <a:gd name="connsiteX2" fmla="*/ 458153 w 457200"/>
                <a:gd name="connsiteY2" fmla="*/ 283845 h 276225"/>
                <a:gd name="connsiteX3" fmla="*/ 458153 w 457200"/>
                <a:gd name="connsiteY3" fmla="*/ 0 h 276225"/>
                <a:gd name="connsiteX4" fmla="*/ 0 w 457200"/>
                <a:gd name="connsiteY4" fmla="*/ 0 h 276225"/>
                <a:gd name="connsiteX5" fmla="*/ 310515 w 457200"/>
                <a:gd name="connsiteY5" fmla="*/ 222885 h 276225"/>
                <a:gd name="connsiteX6" fmla="*/ 310515 w 457200"/>
                <a:gd name="connsiteY6" fmla="*/ 222885 h 276225"/>
                <a:gd name="connsiteX7" fmla="*/ 310515 w 457200"/>
                <a:gd name="connsiteY7" fmla="*/ 222885 h 276225"/>
                <a:gd name="connsiteX8" fmla="*/ 229553 w 457200"/>
                <a:gd name="connsiteY8" fmla="*/ 257175 h 276225"/>
                <a:gd name="connsiteX9" fmla="*/ 115253 w 457200"/>
                <a:gd name="connsiteY9" fmla="*/ 142875 h 276225"/>
                <a:gd name="connsiteX10" fmla="*/ 229553 w 457200"/>
                <a:gd name="connsiteY10" fmla="*/ 28575 h 276225"/>
                <a:gd name="connsiteX11" fmla="*/ 229553 w 457200"/>
                <a:gd name="connsiteY11" fmla="*/ 28575 h 276225"/>
                <a:gd name="connsiteX12" fmla="*/ 229553 w 457200"/>
                <a:gd name="connsiteY12" fmla="*/ 28575 h 276225"/>
                <a:gd name="connsiteX13" fmla="*/ 343853 w 457200"/>
                <a:gd name="connsiteY13" fmla="*/ 142875 h 276225"/>
                <a:gd name="connsiteX14" fmla="*/ 310515 w 457200"/>
                <a:gd name="connsiteY14" fmla="*/ 222885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276225">
                  <a:moveTo>
                    <a:pt x="0" y="0"/>
                  </a:moveTo>
                  <a:lnTo>
                    <a:pt x="0" y="283845"/>
                  </a:lnTo>
                  <a:lnTo>
                    <a:pt x="458153" y="283845"/>
                  </a:lnTo>
                  <a:lnTo>
                    <a:pt x="458153" y="0"/>
                  </a:lnTo>
                  <a:lnTo>
                    <a:pt x="0" y="0"/>
                  </a:lnTo>
                  <a:close/>
                  <a:moveTo>
                    <a:pt x="310515" y="222885"/>
                  </a:moveTo>
                  <a:cubicBezTo>
                    <a:pt x="310515" y="222885"/>
                    <a:pt x="310515" y="222885"/>
                    <a:pt x="310515" y="222885"/>
                  </a:cubicBezTo>
                  <a:cubicBezTo>
                    <a:pt x="310515" y="223837"/>
                    <a:pt x="310515" y="223837"/>
                    <a:pt x="310515" y="222885"/>
                  </a:cubicBezTo>
                  <a:cubicBezTo>
                    <a:pt x="289560" y="243840"/>
                    <a:pt x="260985" y="257175"/>
                    <a:pt x="229553" y="257175"/>
                  </a:cubicBezTo>
                  <a:cubicBezTo>
                    <a:pt x="166688" y="257175"/>
                    <a:pt x="115253" y="205740"/>
                    <a:pt x="115253" y="142875"/>
                  </a:cubicBezTo>
                  <a:cubicBezTo>
                    <a:pt x="115253" y="80010"/>
                    <a:pt x="166688" y="28575"/>
                    <a:pt x="229553" y="28575"/>
                  </a:cubicBezTo>
                  <a:cubicBezTo>
                    <a:pt x="229553" y="28575"/>
                    <a:pt x="229553" y="28575"/>
                    <a:pt x="229553" y="28575"/>
                  </a:cubicBezTo>
                  <a:cubicBezTo>
                    <a:pt x="229553" y="28575"/>
                    <a:pt x="229553" y="28575"/>
                    <a:pt x="229553" y="28575"/>
                  </a:cubicBezTo>
                  <a:cubicBezTo>
                    <a:pt x="292418" y="28575"/>
                    <a:pt x="343853" y="80010"/>
                    <a:pt x="343853" y="142875"/>
                  </a:cubicBezTo>
                  <a:cubicBezTo>
                    <a:pt x="343853" y="173355"/>
                    <a:pt x="331470" y="201930"/>
                    <a:pt x="310515" y="222885"/>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262" name="Graphic 346">
            <a:extLst>
              <a:ext uri="{FF2B5EF4-FFF2-40B4-BE49-F238E27FC236}">
                <a16:creationId xmlns:a16="http://schemas.microsoft.com/office/drawing/2014/main" id="{0F092ACA-9007-F488-89C6-D6B79556A352}"/>
              </a:ext>
            </a:extLst>
          </p:cNvPr>
          <p:cNvGrpSpPr>
            <a:grpSpLocks noChangeAspect="1"/>
          </p:cNvGrpSpPr>
          <p:nvPr/>
        </p:nvGrpSpPr>
        <p:grpSpPr>
          <a:xfrm>
            <a:off x="2516860" y="1920240"/>
            <a:ext cx="914400" cy="914400"/>
            <a:chOff x="10202828" y="1712005"/>
            <a:chExt cx="857250" cy="857250"/>
          </a:xfrm>
          <a:solidFill>
            <a:schemeClr val="accent1"/>
          </a:solidFill>
        </p:grpSpPr>
        <p:sp>
          <p:nvSpPr>
            <p:cNvPr id="263" name="Freeform: Shape 262">
              <a:extLst>
                <a:ext uri="{FF2B5EF4-FFF2-40B4-BE49-F238E27FC236}">
                  <a16:creationId xmlns:a16="http://schemas.microsoft.com/office/drawing/2014/main" id="{C254EFBE-C112-BEF0-586C-3FEA391D02EB}"/>
                </a:ext>
              </a:extLst>
            </p:cNvPr>
            <p:cNvSpPr/>
            <p:nvPr/>
          </p:nvSpPr>
          <p:spPr>
            <a:xfrm>
              <a:off x="10457146" y="2307318"/>
              <a:ext cx="19050" cy="9525"/>
            </a:xfrm>
            <a:custGeom>
              <a:avLst/>
              <a:gdLst>
                <a:gd name="connsiteX0" fmla="*/ 0 w 19050"/>
                <a:gd name="connsiteY0" fmla="*/ 0 h 9525"/>
                <a:gd name="connsiteX1" fmla="*/ 0 w 19050"/>
                <a:gd name="connsiteY1" fmla="*/ 5715 h 9525"/>
                <a:gd name="connsiteX2" fmla="*/ 12382 w 19050"/>
                <a:gd name="connsiteY2" fmla="*/ 18098 h 9525"/>
                <a:gd name="connsiteX3" fmla="*/ 24765 w 19050"/>
                <a:gd name="connsiteY3" fmla="*/ 5715 h 9525"/>
                <a:gd name="connsiteX4" fmla="*/ 24765 w 19050"/>
                <a:gd name="connsiteY4" fmla="*/ 0 h 9525"/>
                <a:gd name="connsiteX5" fmla="*/ 12382 w 19050"/>
                <a:gd name="connsiteY5" fmla="*/ 1905 h 9525"/>
                <a:gd name="connsiteX6" fmla="*/ 0 w 19050"/>
                <a:gd name="connsiteY6"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 h="9525">
                  <a:moveTo>
                    <a:pt x="0" y="0"/>
                  </a:moveTo>
                  <a:lnTo>
                    <a:pt x="0" y="5715"/>
                  </a:lnTo>
                  <a:cubicBezTo>
                    <a:pt x="0" y="12382"/>
                    <a:pt x="5715" y="18098"/>
                    <a:pt x="12382" y="18098"/>
                  </a:cubicBezTo>
                  <a:cubicBezTo>
                    <a:pt x="19050" y="18098"/>
                    <a:pt x="24765" y="12382"/>
                    <a:pt x="24765" y="5715"/>
                  </a:cubicBezTo>
                  <a:lnTo>
                    <a:pt x="24765" y="0"/>
                  </a:lnTo>
                  <a:cubicBezTo>
                    <a:pt x="20955" y="952"/>
                    <a:pt x="16192" y="1905"/>
                    <a:pt x="12382" y="1905"/>
                  </a:cubicBezTo>
                  <a:cubicBezTo>
                    <a:pt x="7620" y="952"/>
                    <a:pt x="3810" y="952"/>
                    <a:pt x="0"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64" name="Freeform: Shape 263">
              <a:extLst>
                <a:ext uri="{FF2B5EF4-FFF2-40B4-BE49-F238E27FC236}">
                  <a16:creationId xmlns:a16="http://schemas.microsoft.com/office/drawing/2014/main" id="{94B042CB-D512-B450-D008-7A5938037BB0}"/>
                </a:ext>
              </a:extLst>
            </p:cNvPr>
            <p:cNvSpPr/>
            <p:nvPr/>
          </p:nvSpPr>
          <p:spPr>
            <a:xfrm>
              <a:off x="10603830" y="2053953"/>
              <a:ext cx="19050" cy="19050"/>
            </a:xfrm>
            <a:custGeom>
              <a:avLst/>
              <a:gdLst>
                <a:gd name="connsiteX0" fmla="*/ 22860 w 19050"/>
                <a:gd name="connsiteY0" fmla="*/ 7620 h 19050"/>
                <a:gd name="connsiteX1" fmla="*/ 5715 w 19050"/>
                <a:gd name="connsiteY1" fmla="*/ 0 h 19050"/>
                <a:gd name="connsiteX2" fmla="*/ 0 w 19050"/>
                <a:gd name="connsiteY2" fmla="*/ 5715 h 19050"/>
                <a:gd name="connsiteX3" fmla="*/ 11430 w 19050"/>
                <a:gd name="connsiteY3" fmla="*/ 20002 h 19050"/>
              </a:gdLst>
              <a:ahLst/>
              <a:cxnLst>
                <a:cxn ang="0">
                  <a:pos x="connsiteX0" y="connsiteY0"/>
                </a:cxn>
                <a:cxn ang="0">
                  <a:pos x="connsiteX1" y="connsiteY1"/>
                </a:cxn>
                <a:cxn ang="0">
                  <a:pos x="connsiteX2" y="connsiteY2"/>
                </a:cxn>
                <a:cxn ang="0">
                  <a:pos x="connsiteX3" y="connsiteY3"/>
                </a:cxn>
              </a:cxnLst>
              <a:rect l="l" t="t" r="r" b="b"/>
              <a:pathLst>
                <a:path w="19050" h="19050">
                  <a:moveTo>
                    <a:pt x="22860" y="7620"/>
                  </a:moveTo>
                  <a:lnTo>
                    <a:pt x="5715" y="0"/>
                  </a:lnTo>
                  <a:lnTo>
                    <a:pt x="0" y="5715"/>
                  </a:lnTo>
                  <a:lnTo>
                    <a:pt x="11430" y="20002"/>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65" name="Freeform: Shape 264">
              <a:extLst>
                <a:ext uri="{FF2B5EF4-FFF2-40B4-BE49-F238E27FC236}">
                  <a16:creationId xmlns:a16="http://schemas.microsoft.com/office/drawing/2014/main" id="{541FD24C-4519-0A13-490B-F8FF14432B66}"/>
                </a:ext>
              </a:extLst>
            </p:cNvPr>
            <p:cNvSpPr/>
            <p:nvPr/>
          </p:nvSpPr>
          <p:spPr>
            <a:xfrm>
              <a:off x="10656218" y="2053953"/>
              <a:ext cx="19050" cy="19050"/>
            </a:xfrm>
            <a:custGeom>
              <a:avLst/>
              <a:gdLst>
                <a:gd name="connsiteX0" fmla="*/ 0 w 19050"/>
                <a:gd name="connsiteY0" fmla="*/ 7620 h 19050"/>
                <a:gd name="connsiteX1" fmla="*/ 11430 w 19050"/>
                <a:gd name="connsiteY1" fmla="*/ 20002 h 19050"/>
                <a:gd name="connsiteX2" fmla="*/ 22860 w 19050"/>
                <a:gd name="connsiteY2" fmla="*/ 5715 h 19050"/>
                <a:gd name="connsiteX3" fmla="*/ 17145 w 19050"/>
                <a:gd name="connsiteY3" fmla="*/ 0 h 19050"/>
              </a:gdLst>
              <a:ahLst/>
              <a:cxnLst>
                <a:cxn ang="0">
                  <a:pos x="connsiteX0" y="connsiteY0"/>
                </a:cxn>
                <a:cxn ang="0">
                  <a:pos x="connsiteX1" y="connsiteY1"/>
                </a:cxn>
                <a:cxn ang="0">
                  <a:pos x="connsiteX2" y="connsiteY2"/>
                </a:cxn>
                <a:cxn ang="0">
                  <a:pos x="connsiteX3" y="connsiteY3"/>
                </a:cxn>
              </a:cxnLst>
              <a:rect l="l" t="t" r="r" b="b"/>
              <a:pathLst>
                <a:path w="19050" h="19050">
                  <a:moveTo>
                    <a:pt x="0" y="7620"/>
                  </a:moveTo>
                  <a:lnTo>
                    <a:pt x="11430" y="20002"/>
                  </a:lnTo>
                  <a:lnTo>
                    <a:pt x="22860" y="5715"/>
                  </a:lnTo>
                  <a:lnTo>
                    <a:pt x="17145" y="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66" name="Freeform: Shape 265">
              <a:extLst>
                <a:ext uri="{FF2B5EF4-FFF2-40B4-BE49-F238E27FC236}">
                  <a16:creationId xmlns:a16="http://schemas.microsoft.com/office/drawing/2014/main" id="{597B14D0-767B-8115-3587-036BA877E6C6}"/>
                </a:ext>
              </a:extLst>
            </p:cNvPr>
            <p:cNvSpPr/>
            <p:nvPr/>
          </p:nvSpPr>
          <p:spPr>
            <a:xfrm>
              <a:off x="10601890" y="1947273"/>
              <a:ext cx="76200" cy="66675"/>
            </a:xfrm>
            <a:custGeom>
              <a:avLst/>
              <a:gdLst>
                <a:gd name="connsiteX0" fmla="*/ 40041 w 76200"/>
                <a:gd name="connsiteY0" fmla="*/ 72390 h 66675"/>
                <a:gd name="connsiteX1" fmla="*/ 80998 w 76200"/>
                <a:gd name="connsiteY1" fmla="*/ 31432 h 66675"/>
                <a:gd name="connsiteX2" fmla="*/ 80998 w 76200"/>
                <a:gd name="connsiteY2" fmla="*/ 13335 h 66675"/>
                <a:gd name="connsiteX3" fmla="*/ 70521 w 76200"/>
                <a:gd name="connsiteY3" fmla="*/ 0 h 66675"/>
                <a:gd name="connsiteX4" fmla="*/ 10513 w 76200"/>
                <a:gd name="connsiteY4" fmla="*/ 0 h 66675"/>
                <a:gd name="connsiteX5" fmla="*/ 36 w 76200"/>
                <a:gd name="connsiteY5" fmla="*/ 13335 h 66675"/>
                <a:gd name="connsiteX6" fmla="*/ 36 w 76200"/>
                <a:gd name="connsiteY6" fmla="*/ 31432 h 66675"/>
                <a:gd name="connsiteX7" fmla="*/ 40041 w 76200"/>
                <a:gd name="connsiteY7" fmla="*/ 72390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200" h="66675">
                  <a:moveTo>
                    <a:pt x="40041" y="72390"/>
                  </a:moveTo>
                  <a:cubicBezTo>
                    <a:pt x="61948" y="72390"/>
                    <a:pt x="80998" y="54292"/>
                    <a:pt x="80998" y="31432"/>
                  </a:cubicBezTo>
                  <a:lnTo>
                    <a:pt x="80998" y="13335"/>
                  </a:lnTo>
                  <a:lnTo>
                    <a:pt x="70521" y="0"/>
                  </a:lnTo>
                  <a:lnTo>
                    <a:pt x="10513" y="0"/>
                  </a:lnTo>
                  <a:lnTo>
                    <a:pt x="36" y="13335"/>
                  </a:lnTo>
                  <a:lnTo>
                    <a:pt x="36" y="31432"/>
                  </a:lnTo>
                  <a:cubicBezTo>
                    <a:pt x="-917" y="54292"/>
                    <a:pt x="17181" y="72390"/>
                    <a:pt x="40041" y="7239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67" name="Freeform: Shape 266">
              <a:extLst>
                <a:ext uri="{FF2B5EF4-FFF2-40B4-BE49-F238E27FC236}">
                  <a16:creationId xmlns:a16="http://schemas.microsoft.com/office/drawing/2014/main" id="{3EFC4F5E-8131-522F-F22E-91233F2AE73E}"/>
                </a:ext>
              </a:extLst>
            </p:cNvPr>
            <p:cNvSpPr/>
            <p:nvPr/>
          </p:nvSpPr>
          <p:spPr>
            <a:xfrm>
              <a:off x="10442858" y="2241595"/>
              <a:ext cx="47625" cy="47625"/>
            </a:xfrm>
            <a:custGeom>
              <a:avLst/>
              <a:gdLst>
                <a:gd name="connsiteX0" fmla="*/ 5715 w 47625"/>
                <a:gd name="connsiteY0" fmla="*/ 953 h 47625"/>
                <a:gd name="connsiteX1" fmla="*/ 0 w 47625"/>
                <a:gd name="connsiteY1" fmla="*/ 10478 h 47625"/>
                <a:gd name="connsiteX2" fmla="*/ 0 w 47625"/>
                <a:gd name="connsiteY2" fmla="*/ 10478 h 47625"/>
                <a:gd name="connsiteX3" fmla="*/ 0 w 47625"/>
                <a:gd name="connsiteY3" fmla="*/ 22860 h 47625"/>
                <a:gd name="connsiteX4" fmla="*/ 26670 w 47625"/>
                <a:gd name="connsiteY4" fmla="*/ 49530 h 47625"/>
                <a:gd name="connsiteX5" fmla="*/ 53340 w 47625"/>
                <a:gd name="connsiteY5" fmla="*/ 22860 h 47625"/>
                <a:gd name="connsiteX6" fmla="*/ 53340 w 47625"/>
                <a:gd name="connsiteY6" fmla="*/ 8573 h 47625"/>
                <a:gd name="connsiteX7" fmla="*/ 47625 w 47625"/>
                <a:gd name="connsiteY7" fmla="*/ 0 h 47625"/>
                <a:gd name="connsiteX8" fmla="*/ 5715 w 47625"/>
                <a:gd name="connsiteY8" fmla="*/ 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47625">
                  <a:moveTo>
                    <a:pt x="5715" y="953"/>
                  </a:moveTo>
                  <a:lnTo>
                    <a:pt x="0" y="10478"/>
                  </a:lnTo>
                  <a:cubicBezTo>
                    <a:pt x="0" y="10478"/>
                    <a:pt x="0" y="10478"/>
                    <a:pt x="0" y="10478"/>
                  </a:cubicBezTo>
                  <a:lnTo>
                    <a:pt x="0" y="22860"/>
                  </a:lnTo>
                  <a:cubicBezTo>
                    <a:pt x="0" y="37148"/>
                    <a:pt x="11430" y="49530"/>
                    <a:pt x="26670" y="49530"/>
                  </a:cubicBezTo>
                  <a:cubicBezTo>
                    <a:pt x="40957" y="49530"/>
                    <a:pt x="53340" y="38100"/>
                    <a:pt x="53340" y="22860"/>
                  </a:cubicBezTo>
                  <a:lnTo>
                    <a:pt x="53340" y="8573"/>
                  </a:lnTo>
                  <a:lnTo>
                    <a:pt x="47625" y="0"/>
                  </a:lnTo>
                  <a:lnTo>
                    <a:pt x="5715" y="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68" name="Freeform: Shape 267">
              <a:extLst>
                <a:ext uri="{FF2B5EF4-FFF2-40B4-BE49-F238E27FC236}">
                  <a16:creationId xmlns:a16="http://schemas.microsoft.com/office/drawing/2014/main" id="{B82EDEFD-92CF-40DE-3223-D0CD0100CE67}"/>
                </a:ext>
              </a:extLst>
            </p:cNvPr>
            <p:cNvSpPr/>
            <p:nvPr/>
          </p:nvSpPr>
          <p:spPr>
            <a:xfrm>
              <a:off x="10622880" y="2032998"/>
              <a:ext cx="38100" cy="9525"/>
            </a:xfrm>
            <a:custGeom>
              <a:avLst/>
              <a:gdLst>
                <a:gd name="connsiteX0" fmla="*/ 39053 w 38100"/>
                <a:gd name="connsiteY0" fmla="*/ 0 h 9525"/>
                <a:gd name="connsiteX1" fmla="*/ 19050 w 38100"/>
                <a:gd name="connsiteY1" fmla="*/ 3810 h 9525"/>
                <a:gd name="connsiteX2" fmla="*/ 0 w 38100"/>
                <a:gd name="connsiteY2" fmla="*/ 952 h 9525"/>
                <a:gd name="connsiteX3" fmla="*/ 0 w 38100"/>
                <a:gd name="connsiteY3" fmla="*/ 8572 h 9525"/>
                <a:gd name="connsiteX4" fmla="*/ 19050 w 38100"/>
                <a:gd name="connsiteY4" fmla="*/ 18097 h 9525"/>
                <a:gd name="connsiteX5" fmla="*/ 39053 w 38100"/>
                <a:gd name="connsiteY5" fmla="*/ 8572 h 9525"/>
                <a:gd name="connsiteX6" fmla="*/ 39053 w 38100"/>
                <a:gd name="connsiteY6"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9525">
                  <a:moveTo>
                    <a:pt x="39053" y="0"/>
                  </a:moveTo>
                  <a:cubicBezTo>
                    <a:pt x="32385" y="1905"/>
                    <a:pt x="25718" y="3810"/>
                    <a:pt x="19050" y="3810"/>
                  </a:cubicBezTo>
                  <a:cubicBezTo>
                    <a:pt x="12383" y="3810"/>
                    <a:pt x="5715" y="2857"/>
                    <a:pt x="0" y="952"/>
                  </a:cubicBezTo>
                  <a:lnTo>
                    <a:pt x="0" y="8572"/>
                  </a:lnTo>
                  <a:lnTo>
                    <a:pt x="19050" y="18097"/>
                  </a:lnTo>
                  <a:lnTo>
                    <a:pt x="39053" y="8572"/>
                  </a:lnTo>
                  <a:lnTo>
                    <a:pt x="39053" y="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69" name="Freeform: Shape 268">
              <a:extLst>
                <a:ext uri="{FF2B5EF4-FFF2-40B4-BE49-F238E27FC236}">
                  <a16:creationId xmlns:a16="http://schemas.microsoft.com/office/drawing/2014/main" id="{79F62C7F-DDA0-A0EC-034C-F119A3F58970}"/>
                </a:ext>
              </a:extLst>
            </p:cNvPr>
            <p:cNvSpPr/>
            <p:nvPr/>
          </p:nvSpPr>
          <p:spPr>
            <a:xfrm>
              <a:off x="10785758" y="2241595"/>
              <a:ext cx="47625" cy="47625"/>
            </a:xfrm>
            <a:custGeom>
              <a:avLst/>
              <a:gdLst>
                <a:gd name="connsiteX0" fmla="*/ 5715 w 47625"/>
                <a:gd name="connsiteY0" fmla="*/ 953 h 47625"/>
                <a:gd name="connsiteX1" fmla="*/ 0 w 47625"/>
                <a:gd name="connsiteY1" fmla="*/ 10478 h 47625"/>
                <a:gd name="connsiteX2" fmla="*/ 0 w 47625"/>
                <a:gd name="connsiteY2" fmla="*/ 10478 h 47625"/>
                <a:gd name="connsiteX3" fmla="*/ 0 w 47625"/>
                <a:gd name="connsiteY3" fmla="*/ 22860 h 47625"/>
                <a:gd name="connsiteX4" fmla="*/ 26670 w 47625"/>
                <a:gd name="connsiteY4" fmla="*/ 49530 h 47625"/>
                <a:gd name="connsiteX5" fmla="*/ 53340 w 47625"/>
                <a:gd name="connsiteY5" fmla="*/ 22860 h 47625"/>
                <a:gd name="connsiteX6" fmla="*/ 53340 w 47625"/>
                <a:gd name="connsiteY6" fmla="*/ 8573 h 47625"/>
                <a:gd name="connsiteX7" fmla="*/ 47625 w 47625"/>
                <a:gd name="connsiteY7" fmla="*/ 0 h 47625"/>
                <a:gd name="connsiteX8" fmla="*/ 5715 w 47625"/>
                <a:gd name="connsiteY8" fmla="*/ 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47625">
                  <a:moveTo>
                    <a:pt x="5715" y="953"/>
                  </a:moveTo>
                  <a:lnTo>
                    <a:pt x="0" y="10478"/>
                  </a:lnTo>
                  <a:cubicBezTo>
                    <a:pt x="0" y="10478"/>
                    <a:pt x="0" y="10478"/>
                    <a:pt x="0" y="10478"/>
                  </a:cubicBezTo>
                  <a:lnTo>
                    <a:pt x="0" y="22860"/>
                  </a:lnTo>
                  <a:cubicBezTo>
                    <a:pt x="0" y="37148"/>
                    <a:pt x="11430" y="49530"/>
                    <a:pt x="26670" y="49530"/>
                  </a:cubicBezTo>
                  <a:cubicBezTo>
                    <a:pt x="40957" y="49530"/>
                    <a:pt x="53340" y="38100"/>
                    <a:pt x="53340" y="22860"/>
                  </a:cubicBezTo>
                  <a:lnTo>
                    <a:pt x="53340" y="8573"/>
                  </a:lnTo>
                  <a:lnTo>
                    <a:pt x="47625" y="0"/>
                  </a:lnTo>
                  <a:lnTo>
                    <a:pt x="5715" y="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70" name="Freeform: Shape 269">
              <a:extLst>
                <a:ext uri="{FF2B5EF4-FFF2-40B4-BE49-F238E27FC236}">
                  <a16:creationId xmlns:a16="http://schemas.microsoft.com/office/drawing/2014/main" id="{6D8A20FA-303B-CA38-71BD-B3CF3296E91A}"/>
                </a:ext>
              </a:extLst>
            </p:cNvPr>
            <p:cNvSpPr/>
            <p:nvPr/>
          </p:nvSpPr>
          <p:spPr>
            <a:xfrm>
              <a:off x="10800046" y="2307318"/>
              <a:ext cx="19050" cy="9525"/>
            </a:xfrm>
            <a:custGeom>
              <a:avLst/>
              <a:gdLst>
                <a:gd name="connsiteX0" fmla="*/ 0 w 19050"/>
                <a:gd name="connsiteY0" fmla="*/ 0 h 9525"/>
                <a:gd name="connsiteX1" fmla="*/ 0 w 19050"/>
                <a:gd name="connsiteY1" fmla="*/ 5715 h 9525"/>
                <a:gd name="connsiteX2" fmla="*/ 12382 w 19050"/>
                <a:gd name="connsiteY2" fmla="*/ 18098 h 9525"/>
                <a:gd name="connsiteX3" fmla="*/ 24765 w 19050"/>
                <a:gd name="connsiteY3" fmla="*/ 5715 h 9525"/>
                <a:gd name="connsiteX4" fmla="*/ 24765 w 19050"/>
                <a:gd name="connsiteY4" fmla="*/ 0 h 9525"/>
                <a:gd name="connsiteX5" fmla="*/ 12382 w 19050"/>
                <a:gd name="connsiteY5" fmla="*/ 1905 h 9525"/>
                <a:gd name="connsiteX6" fmla="*/ 0 w 19050"/>
                <a:gd name="connsiteY6"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 h="9525">
                  <a:moveTo>
                    <a:pt x="0" y="0"/>
                  </a:moveTo>
                  <a:lnTo>
                    <a:pt x="0" y="5715"/>
                  </a:lnTo>
                  <a:cubicBezTo>
                    <a:pt x="0" y="12382"/>
                    <a:pt x="5715" y="18098"/>
                    <a:pt x="12382" y="18098"/>
                  </a:cubicBezTo>
                  <a:cubicBezTo>
                    <a:pt x="19050" y="18098"/>
                    <a:pt x="24765" y="12382"/>
                    <a:pt x="24765" y="5715"/>
                  </a:cubicBezTo>
                  <a:lnTo>
                    <a:pt x="24765" y="0"/>
                  </a:lnTo>
                  <a:cubicBezTo>
                    <a:pt x="20955" y="952"/>
                    <a:pt x="16193" y="1905"/>
                    <a:pt x="12382" y="1905"/>
                  </a:cubicBezTo>
                  <a:cubicBezTo>
                    <a:pt x="7620" y="952"/>
                    <a:pt x="3810" y="952"/>
                    <a:pt x="0"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71" name="Freeform: Shape 270">
              <a:extLst>
                <a:ext uri="{FF2B5EF4-FFF2-40B4-BE49-F238E27FC236}">
                  <a16:creationId xmlns:a16="http://schemas.microsoft.com/office/drawing/2014/main" id="{484D9989-759E-E839-F6FD-C8F394C7BEDC}"/>
                </a:ext>
              </a:extLst>
            </p:cNvPr>
            <p:cNvSpPr/>
            <p:nvPr/>
          </p:nvSpPr>
          <p:spPr>
            <a:xfrm>
              <a:off x="10202828" y="1712005"/>
              <a:ext cx="857250" cy="857250"/>
            </a:xfrm>
            <a:custGeom>
              <a:avLst/>
              <a:gdLst>
                <a:gd name="connsiteX0" fmla="*/ 428625 w 857250"/>
                <a:gd name="connsiteY0" fmla="*/ 0 h 857250"/>
                <a:gd name="connsiteX1" fmla="*/ 0 w 857250"/>
                <a:gd name="connsiteY1" fmla="*/ 428625 h 857250"/>
                <a:gd name="connsiteX2" fmla="*/ 428625 w 857250"/>
                <a:gd name="connsiteY2" fmla="*/ 857250 h 857250"/>
                <a:gd name="connsiteX3" fmla="*/ 857250 w 857250"/>
                <a:gd name="connsiteY3" fmla="*/ 428625 h 857250"/>
                <a:gd name="connsiteX4" fmla="*/ 428625 w 857250"/>
                <a:gd name="connsiteY4" fmla="*/ 0 h 857250"/>
                <a:gd name="connsiteX5" fmla="*/ 327660 w 857250"/>
                <a:gd name="connsiteY5" fmla="*/ 398145 h 857250"/>
                <a:gd name="connsiteX6" fmla="*/ 347663 w 857250"/>
                <a:gd name="connsiteY6" fmla="*/ 362903 h 857250"/>
                <a:gd name="connsiteX7" fmla="*/ 384810 w 857250"/>
                <a:gd name="connsiteY7" fmla="*/ 340043 h 857250"/>
                <a:gd name="connsiteX8" fmla="*/ 398145 w 857250"/>
                <a:gd name="connsiteY8" fmla="*/ 324803 h 857250"/>
                <a:gd name="connsiteX9" fmla="*/ 401955 w 857250"/>
                <a:gd name="connsiteY9" fmla="*/ 321945 h 857250"/>
                <a:gd name="connsiteX10" fmla="*/ 401955 w 857250"/>
                <a:gd name="connsiteY10" fmla="*/ 310515 h 857250"/>
                <a:gd name="connsiteX11" fmla="*/ 381000 w 857250"/>
                <a:gd name="connsiteY11" fmla="*/ 266700 h 857250"/>
                <a:gd name="connsiteX12" fmla="*/ 381000 w 857250"/>
                <a:gd name="connsiteY12" fmla="*/ 247650 h 857250"/>
                <a:gd name="connsiteX13" fmla="*/ 372428 w 857250"/>
                <a:gd name="connsiteY13" fmla="*/ 218123 h 857250"/>
                <a:gd name="connsiteX14" fmla="*/ 378143 w 857250"/>
                <a:gd name="connsiteY14" fmla="*/ 195263 h 857250"/>
                <a:gd name="connsiteX15" fmla="*/ 391478 w 857250"/>
                <a:gd name="connsiteY15" fmla="*/ 186690 h 857250"/>
                <a:gd name="connsiteX16" fmla="*/ 401955 w 857250"/>
                <a:gd name="connsiteY16" fmla="*/ 170498 h 857250"/>
                <a:gd name="connsiteX17" fmla="*/ 426720 w 857250"/>
                <a:gd name="connsiteY17" fmla="*/ 163830 h 857250"/>
                <a:gd name="connsiteX18" fmla="*/ 480060 w 857250"/>
                <a:gd name="connsiteY18" fmla="*/ 172403 h 857250"/>
                <a:gd name="connsiteX19" fmla="*/ 500063 w 857250"/>
                <a:gd name="connsiteY19" fmla="*/ 184785 h 857250"/>
                <a:gd name="connsiteX20" fmla="*/ 504825 w 857250"/>
                <a:gd name="connsiteY20" fmla="*/ 208598 h 857250"/>
                <a:gd name="connsiteX21" fmla="*/ 496253 w 857250"/>
                <a:gd name="connsiteY21" fmla="*/ 248603 h 857250"/>
                <a:gd name="connsiteX22" fmla="*/ 496253 w 857250"/>
                <a:gd name="connsiteY22" fmla="*/ 266700 h 857250"/>
                <a:gd name="connsiteX23" fmla="*/ 476250 w 857250"/>
                <a:gd name="connsiteY23" fmla="*/ 310515 h 857250"/>
                <a:gd name="connsiteX24" fmla="*/ 476250 w 857250"/>
                <a:gd name="connsiteY24" fmla="*/ 322898 h 857250"/>
                <a:gd name="connsiteX25" fmla="*/ 479108 w 857250"/>
                <a:gd name="connsiteY25" fmla="*/ 324803 h 857250"/>
                <a:gd name="connsiteX26" fmla="*/ 492443 w 857250"/>
                <a:gd name="connsiteY26" fmla="*/ 340043 h 857250"/>
                <a:gd name="connsiteX27" fmla="*/ 529590 w 857250"/>
                <a:gd name="connsiteY27" fmla="*/ 362903 h 857250"/>
                <a:gd name="connsiteX28" fmla="*/ 549593 w 857250"/>
                <a:gd name="connsiteY28" fmla="*/ 398145 h 857250"/>
                <a:gd name="connsiteX29" fmla="*/ 549593 w 857250"/>
                <a:gd name="connsiteY29" fmla="*/ 427673 h 857250"/>
                <a:gd name="connsiteX30" fmla="*/ 541020 w 857250"/>
                <a:gd name="connsiteY30" fmla="*/ 436245 h 857250"/>
                <a:gd name="connsiteX31" fmla="*/ 532448 w 857250"/>
                <a:gd name="connsiteY31" fmla="*/ 427673 h 857250"/>
                <a:gd name="connsiteX32" fmla="*/ 532448 w 857250"/>
                <a:gd name="connsiteY32" fmla="*/ 398145 h 857250"/>
                <a:gd name="connsiteX33" fmla="*/ 521018 w 857250"/>
                <a:gd name="connsiteY33" fmla="*/ 377190 h 857250"/>
                <a:gd name="connsiteX34" fmla="*/ 489585 w 857250"/>
                <a:gd name="connsiteY34" fmla="*/ 358140 h 857250"/>
                <a:gd name="connsiteX35" fmla="*/ 472440 w 857250"/>
                <a:gd name="connsiteY35" fmla="*/ 379095 h 857250"/>
                <a:gd name="connsiteX36" fmla="*/ 465773 w 857250"/>
                <a:gd name="connsiteY36" fmla="*/ 381953 h 857250"/>
                <a:gd name="connsiteX37" fmla="*/ 465773 w 857250"/>
                <a:gd name="connsiteY37" fmla="*/ 381953 h 857250"/>
                <a:gd name="connsiteX38" fmla="*/ 460058 w 857250"/>
                <a:gd name="connsiteY38" fmla="*/ 379095 h 857250"/>
                <a:gd name="connsiteX39" fmla="*/ 447675 w 857250"/>
                <a:gd name="connsiteY39" fmla="*/ 366713 h 857250"/>
                <a:gd name="connsiteX40" fmla="*/ 447675 w 857250"/>
                <a:gd name="connsiteY40" fmla="*/ 426720 h 857250"/>
                <a:gd name="connsiteX41" fmla="*/ 439103 w 857250"/>
                <a:gd name="connsiteY41" fmla="*/ 435293 h 857250"/>
                <a:gd name="connsiteX42" fmla="*/ 430530 w 857250"/>
                <a:gd name="connsiteY42" fmla="*/ 426720 h 857250"/>
                <a:gd name="connsiteX43" fmla="*/ 430530 w 857250"/>
                <a:gd name="connsiteY43" fmla="*/ 367665 h 857250"/>
                <a:gd name="connsiteX44" fmla="*/ 418148 w 857250"/>
                <a:gd name="connsiteY44" fmla="*/ 380048 h 857250"/>
                <a:gd name="connsiteX45" fmla="*/ 412433 w 857250"/>
                <a:gd name="connsiteY45" fmla="*/ 382905 h 857250"/>
                <a:gd name="connsiteX46" fmla="*/ 412433 w 857250"/>
                <a:gd name="connsiteY46" fmla="*/ 382905 h 857250"/>
                <a:gd name="connsiteX47" fmla="*/ 405765 w 857250"/>
                <a:gd name="connsiteY47" fmla="*/ 380048 h 857250"/>
                <a:gd name="connsiteX48" fmla="*/ 388620 w 857250"/>
                <a:gd name="connsiteY48" fmla="*/ 359093 h 857250"/>
                <a:gd name="connsiteX49" fmla="*/ 356235 w 857250"/>
                <a:gd name="connsiteY49" fmla="*/ 378143 h 857250"/>
                <a:gd name="connsiteX50" fmla="*/ 344805 w 857250"/>
                <a:gd name="connsiteY50" fmla="*/ 399098 h 857250"/>
                <a:gd name="connsiteX51" fmla="*/ 344805 w 857250"/>
                <a:gd name="connsiteY51" fmla="*/ 428625 h 857250"/>
                <a:gd name="connsiteX52" fmla="*/ 336233 w 857250"/>
                <a:gd name="connsiteY52" fmla="*/ 437198 h 857250"/>
                <a:gd name="connsiteX53" fmla="*/ 327660 w 857250"/>
                <a:gd name="connsiteY53" fmla="*/ 428625 h 857250"/>
                <a:gd name="connsiteX54" fmla="*/ 327660 w 857250"/>
                <a:gd name="connsiteY54" fmla="*/ 398145 h 857250"/>
                <a:gd name="connsiteX55" fmla="*/ 520065 w 857250"/>
                <a:gd name="connsiteY55" fmla="*/ 402908 h 857250"/>
                <a:gd name="connsiteX56" fmla="*/ 513398 w 857250"/>
                <a:gd name="connsiteY56" fmla="*/ 410528 h 857250"/>
                <a:gd name="connsiteX57" fmla="*/ 506730 w 857250"/>
                <a:gd name="connsiteY57" fmla="*/ 426720 h 857250"/>
                <a:gd name="connsiteX58" fmla="*/ 498158 w 857250"/>
                <a:gd name="connsiteY58" fmla="*/ 435293 h 857250"/>
                <a:gd name="connsiteX59" fmla="*/ 489585 w 857250"/>
                <a:gd name="connsiteY59" fmla="*/ 426720 h 857250"/>
                <a:gd name="connsiteX60" fmla="*/ 500063 w 857250"/>
                <a:gd name="connsiteY60" fmla="*/ 398145 h 857250"/>
                <a:gd name="connsiteX61" fmla="*/ 506730 w 857250"/>
                <a:gd name="connsiteY61" fmla="*/ 390525 h 857250"/>
                <a:gd name="connsiteX62" fmla="*/ 519113 w 857250"/>
                <a:gd name="connsiteY62" fmla="*/ 389573 h 857250"/>
                <a:gd name="connsiteX63" fmla="*/ 520065 w 857250"/>
                <a:gd name="connsiteY63" fmla="*/ 402908 h 857250"/>
                <a:gd name="connsiteX64" fmla="*/ 387668 w 857250"/>
                <a:gd name="connsiteY64" fmla="*/ 426720 h 857250"/>
                <a:gd name="connsiteX65" fmla="*/ 379095 w 857250"/>
                <a:gd name="connsiteY65" fmla="*/ 435293 h 857250"/>
                <a:gd name="connsiteX66" fmla="*/ 370523 w 857250"/>
                <a:gd name="connsiteY66" fmla="*/ 426720 h 857250"/>
                <a:gd name="connsiteX67" fmla="*/ 363855 w 857250"/>
                <a:gd name="connsiteY67" fmla="*/ 409575 h 857250"/>
                <a:gd name="connsiteX68" fmla="*/ 357188 w 857250"/>
                <a:gd name="connsiteY68" fmla="*/ 401955 h 857250"/>
                <a:gd name="connsiteX69" fmla="*/ 358140 w 857250"/>
                <a:gd name="connsiteY69" fmla="*/ 389573 h 857250"/>
                <a:gd name="connsiteX70" fmla="*/ 370523 w 857250"/>
                <a:gd name="connsiteY70" fmla="*/ 390525 h 857250"/>
                <a:gd name="connsiteX71" fmla="*/ 377190 w 857250"/>
                <a:gd name="connsiteY71" fmla="*/ 398145 h 857250"/>
                <a:gd name="connsiteX72" fmla="*/ 387668 w 857250"/>
                <a:gd name="connsiteY72" fmla="*/ 426720 h 857250"/>
                <a:gd name="connsiteX73" fmla="*/ 352425 w 857250"/>
                <a:gd name="connsiteY73" fmla="*/ 667703 h 857250"/>
                <a:gd name="connsiteX74" fmla="*/ 343853 w 857250"/>
                <a:gd name="connsiteY74" fmla="*/ 676275 h 857250"/>
                <a:gd name="connsiteX75" fmla="*/ 335280 w 857250"/>
                <a:gd name="connsiteY75" fmla="*/ 667703 h 857250"/>
                <a:gd name="connsiteX76" fmla="*/ 335280 w 857250"/>
                <a:gd name="connsiteY76" fmla="*/ 645795 h 857250"/>
                <a:gd name="connsiteX77" fmla="*/ 322898 w 857250"/>
                <a:gd name="connsiteY77" fmla="*/ 627698 h 857250"/>
                <a:gd name="connsiteX78" fmla="*/ 292418 w 857250"/>
                <a:gd name="connsiteY78" fmla="*/ 616268 h 857250"/>
                <a:gd name="connsiteX79" fmla="*/ 266700 w 857250"/>
                <a:gd name="connsiteY79" fmla="*/ 630555 h 857250"/>
                <a:gd name="connsiteX80" fmla="*/ 240983 w 857250"/>
                <a:gd name="connsiteY80" fmla="*/ 616268 h 857250"/>
                <a:gd name="connsiteX81" fmla="*/ 210503 w 857250"/>
                <a:gd name="connsiteY81" fmla="*/ 627698 h 857250"/>
                <a:gd name="connsiteX82" fmla="*/ 198120 w 857250"/>
                <a:gd name="connsiteY82" fmla="*/ 645795 h 857250"/>
                <a:gd name="connsiteX83" fmla="*/ 198120 w 857250"/>
                <a:gd name="connsiteY83" fmla="*/ 667703 h 857250"/>
                <a:gd name="connsiteX84" fmla="*/ 189548 w 857250"/>
                <a:gd name="connsiteY84" fmla="*/ 676275 h 857250"/>
                <a:gd name="connsiteX85" fmla="*/ 180975 w 857250"/>
                <a:gd name="connsiteY85" fmla="*/ 667703 h 857250"/>
                <a:gd name="connsiteX86" fmla="*/ 180975 w 857250"/>
                <a:gd name="connsiteY86" fmla="*/ 645795 h 857250"/>
                <a:gd name="connsiteX87" fmla="*/ 204788 w 857250"/>
                <a:gd name="connsiteY87" fmla="*/ 611505 h 857250"/>
                <a:gd name="connsiteX88" fmla="*/ 237173 w 857250"/>
                <a:gd name="connsiteY88" fmla="*/ 599123 h 857250"/>
                <a:gd name="connsiteX89" fmla="*/ 237173 w 857250"/>
                <a:gd name="connsiteY89" fmla="*/ 584835 h 857250"/>
                <a:gd name="connsiteX90" fmla="*/ 222885 w 857250"/>
                <a:gd name="connsiteY90" fmla="*/ 552450 h 857250"/>
                <a:gd name="connsiteX91" fmla="*/ 222885 w 857250"/>
                <a:gd name="connsiteY91" fmla="*/ 533400 h 857250"/>
                <a:gd name="connsiteX92" fmla="*/ 215265 w 857250"/>
                <a:gd name="connsiteY92" fmla="*/ 515303 h 857250"/>
                <a:gd name="connsiteX93" fmla="*/ 219075 w 857250"/>
                <a:gd name="connsiteY93" fmla="*/ 495300 h 857250"/>
                <a:gd name="connsiteX94" fmla="*/ 228600 w 857250"/>
                <a:gd name="connsiteY94" fmla="*/ 488633 h 857250"/>
                <a:gd name="connsiteX95" fmla="*/ 236220 w 857250"/>
                <a:gd name="connsiteY95" fmla="*/ 476250 h 857250"/>
                <a:gd name="connsiteX96" fmla="*/ 256223 w 857250"/>
                <a:gd name="connsiteY96" fmla="*/ 470535 h 857250"/>
                <a:gd name="connsiteX97" fmla="*/ 296228 w 857250"/>
                <a:gd name="connsiteY97" fmla="*/ 477203 h 857250"/>
                <a:gd name="connsiteX98" fmla="*/ 313373 w 857250"/>
                <a:gd name="connsiteY98" fmla="*/ 487680 h 857250"/>
                <a:gd name="connsiteX99" fmla="*/ 317183 w 857250"/>
                <a:gd name="connsiteY99" fmla="*/ 506730 h 857250"/>
                <a:gd name="connsiteX100" fmla="*/ 309563 w 857250"/>
                <a:gd name="connsiteY100" fmla="*/ 536258 h 857250"/>
                <a:gd name="connsiteX101" fmla="*/ 309563 w 857250"/>
                <a:gd name="connsiteY101" fmla="*/ 552450 h 857250"/>
                <a:gd name="connsiteX102" fmla="*/ 296228 w 857250"/>
                <a:gd name="connsiteY102" fmla="*/ 583883 h 857250"/>
                <a:gd name="connsiteX103" fmla="*/ 296228 w 857250"/>
                <a:gd name="connsiteY103" fmla="*/ 598170 h 857250"/>
                <a:gd name="connsiteX104" fmla="*/ 328613 w 857250"/>
                <a:gd name="connsiteY104" fmla="*/ 610553 h 857250"/>
                <a:gd name="connsiteX105" fmla="*/ 352425 w 857250"/>
                <a:gd name="connsiteY105" fmla="*/ 644843 h 857250"/>
                <a:gd name="connsiteX106" fmla="*/ 352425 w 857250"/>
                <a:gd name="connsiteY106" fmla="*/ 667703 h 857250"/>
                <a:gd name="connsiteX107" fmla="*/ 439103 w 857250"/>
                <a:gd name="connsiteY107" fmla="*/ 548640 h 857250"/>
                <a:gd name="connsiteX108" fmla="*/ 358140 w 857250"/>
                <a:gd name="connsiteY108" fmla="*/ 597218 h 857250"/>
                <a:gd name="connsiteX109" fmla="*/ 353378 w 857250"/>
                <a:gd name="connsiteY109" fmla="*/ 598170 h 857250"/>
                <a:gd name="connsiteX110" fmla="*/ 345758 w 857250"/>
                <a:gd name="connsiteY110" fmla="*/ 594360 h 857250"/>
                <a:gd name="connsiteX111" fmla="*/ 348615 w 857250"/>
                <a:gd name="connsiteY111" fmla="*/ 582930 h 857250"/>
                <a:gd name="connsiteX112" fmla="*/ 430530 w 857250"/>
                <a:gd name="connsiteY112" fmla="*/ 534353 h 857250"/>
                <a:gd name="connsiteX113" fmla="*/ 430530 w 857250"/>
                <a:gd name="connsiteY113" fmla="*/ 461963 h 857250"/>
                <a:gd name="connsiteX114" fmla="*/ 439103 w 857250"/>
                <a:gd name="connsiteY114" fmla="*/ 453390 h 857250"/>
                <a:gd name="connsiteX115" fmla="*/ 447675 w 857250"/>
                <a:gd name="connsiteY115" fmla="*/ 461963 h 857250"/>
                <a:gd name="connsiteX116" fmla="*/ 447675 w 857250"/>
                <a:gd name="connsiteY116" fmla="*/ 534353 h 857250"/>
                <a:gd name="connsiteX117" fmla="*/ 529590 w 857250"/>
                <a:gd name="connsiteY117" fmla="*/ 582930 h 857250"/>
                <a:gd name="connsiteX118" fmla="*/ 532448 w 857250"/>
                <a:gd name="connsiteY118" fmla="*/ 594360 h 857250"/>
                <a:gd name="connsiteX119" fmla="*/ 524828 w 857250"/>
                <a:gd name="connsiteY119" fmla="*/ 598170 h 857250"/>
                <a:gd name="connsiteX120" fmla="*/ 520065 w 857250"/>
                <a:gd name="connsiteY120" fmla="*/ 597218 h 857250"/>
                <a:gd name="connsiteX121" fmla="*/ 439103 w 857250"/>
                <a:gd name="connsiteY121" fmla="*/ 548640 h 857250"/>
                <a:gd name="connsiteX122" fmla="*/ 695325 w 857250"/>
                <a:gd name="connsiteY122" fmla="*/ 667703 h 857250"/>
                <a:gd name="connsiteX123" fmla="*/ 686753 w 857250"/>
                <a:gd name="connsiteY123" fmla="*/ 676275 h 857250"/>
                <a:gd name="connsiteX124" fmla="*/ 678180 w 857250"/>
                <a:gd name="connsiteY124" fmla="*/ 667703 h 857250"/>
                <a:gd name="connsiteX125" fmla="*/ 678180 w 857250"/>
                <a:gd name="connsiteY125" fmla="*/ 645795 h 857250"/>
                <a:gd name="connsiteX126" fmla="*/ 665798 w 857250"/>
                <a:gd name="connsiteY126" fmla="*/ 627698 h 857250"/>
                <a:gd name="connsiteX127" fmla="*/ 635318 w 857250"/>
                <a:gd name="connsiteY127" fmla="*/ 616268 h 857250"/>
                <a:gd name="connsiteX128" fmla="*/ 609600 w 857250"/>
                <a:gd name="connsiteY128" fmla="*/ 630555 h 857250"/>
                <a:gd name="connsiteX129" fmla="*/ 583883 w 857250"/>
                <a:gd name="connsiteY129" fmla="*/ 616268 h 857250"/>
                <a:gd name="connsiteX130" fmla="*/ 553403 w 857250"/>
                <a:gd name="connsiteY130" fmla="*/ 627698 h 857250"/>
                <a:gd name="connsiteX131" fmla="*/ 541020 w 857250"/>
                <a:gd name="connsiteY131" fmla="*/ 645795 h 857250"/>
                <a:gd name="connsiteX132" fmla="*/ 541020 w 857250"/>
                <a:gd name="connsiteY132" fmla="*/ 667703 h 857250"/>
                <a:gd name="connsiteX133" fmla="*/ 532448 w 857250"/>
                <a:gd name="connsiteY133" fmla="*/ 676275 h 857250"/>
                <a:gd name="connsiteX134" fmla="*/ 523875 w 857250"/>
                <a:gd name="connsiteY134" fmla="*/ 667703 h 857250"/>
                <a:gd name="connsiteX135" fmla="*/ 523875 w 857250"/>
                <a:gd name="connsiteY135" fmla="*/ 645795 h 857250"/>
                <a:gd name="connsiteX136" fmla="*/ 547688 w 857250"/>
                <a:gd name="connsiteY136" fmla="*/ 611505 h 857250"/>
                <a:gd name="connsiteX137" fmla="*/ 580073 w 857250"/>
                <a:gd name="connsiteY137" fmla="*/ 599123 h 857250"/>
                <a:gd name="connsiteX138" fmla="*/ 580073 w 857250"/>
                <a:gd name="connsiteY138" fmla="*/ 584835 h 857250"/>
                <a:gd name="connsiteX139" fmla="*/ 565785 w 857250"/>
                <a:gd name="connsiteY139" fmla="*/ 552450 h 857250"/>
                <a:gd name="connsiteX140" fmla="*/ 565785 w 857250"/>
                <a:gd name="connsiteY140" fmla="*/ 533400 h 857250"/>
                <a:gd name="connsiteX141" fmla="*/ 558165 w 857250"/>
                <a:gd name="connsiteY141" fmla="*/ 515303 h 857250"/>
                <a:gd name="connsiteX142" fmla="*/ 561975 w 857250"/>
                <a:gd name="connsiteY142" fmla="*/ 495300 h 857250"/>
                <a:gd name="connsiteX143" fmla="*/ 571500 w 857250"/>
                <a:gd name="connsiteY143" fmla="*/ 488633 h 857250"/>
                <a:gd name="connsiteX144" fmla="*/ 579120 w 857250"/>
                <a:gd name="connsiteY144" fmla="*/ 476250 h 857250"/>
                <a:gd name="connsiteX145" fmla="*/ 599123 w 857250"/>
                <a:gd name="connsiteY145" fmla="*/ 470535 h 857250"/>
                <a:gd name="connsiteX146" fmla="*/ 639128 w 857250"/>
                <a:gd name="connsiteY146" fmla="*/ 477203 h 857250"/>
                <a:gd name="connsiteX147" fmla="*/ 656273 w 857250"/>
                <a:gd name="connsiteY147" fmla="*/ 487680 h 857250"/>
                <a:gd name="connsiteX148" fmla="*/ 660083 w 857250"/>
                <a:gd name="connsiteY148" fmla="*/ 506730 h 857250"/>
                <a:gd name="connsiteX149" fmla="*/ 652463 w 857250"/>
                <a:gd name="connsiteY149" fmla="*/ 536258 h 857250"/>
                <a:gd name="connsiteX150" fmla="*/ 652463 w 857250"/>
                <a:gd name="connsiteY150" fmla="*/ 552450 h 857250"/>
                <a:gd name="connsiteX151" fmla="*/ 639128 w 857250"/>
                <a:gd name="connsiteY151" fmla="*/ 583883 h 857250"/>
                <a:gd name="connsiteX152" fmla="*/ 639128 w 857250"/>
                <a:gd name="connsiteY152" fmla="*/ 598170 h 857250"/>
                <a:gd name="connsiteX153" fmla="*/ 671513 w 857250"/>
                <a:gd name="connsiteY153" fmla="*/ 610553 h 857250"/>
                <a:gd name="connsiteX154" fmla="*/ 695325 w 857250"/>
                <a:gd name="connsiteY154" fmla="*/ 644843 h 857250"/>
                <a:gd name="connsiteX155" fmla="*/ 695325 w 857250"/>
                <a:gd name="connsiteY155" fmla="*/ 667703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857250" h="857250">
                  <a:moveTo>
                    <a:pt x="428625" y="0"/>
                  </a:moveTo>
                  <a:cubicBezTo>
                    <a:pt x="191453" y="0"/>
                    <a:pt x="0" y="191453"/>
                    <a:pt x="0" y="428625"/>
                  </a:cubicBezTo>
                  <a:cubicBezTo>
                    <a:pt x="0" y="665798"/>
                    <a:pt x="191453" y="857250"/>
                    <a:pt x="428625" y="857250"/>
                  </a:cubicBezTo>
                  <a:cubicBezTo>
                    <a:pt x="665798" y="857250"/>
                    <a:pt x="857250" y="665798"/>
                    <a:pt x="857250" y="428625"/>
                  </a:cubicBezTo>
                  <a:cubicBezTo>
                    <a:pt x="857250" y="191453"/>
                    <a:pt x="665798" y="0"/>
                    <a:pt x="428625" y="0"/>
                  </a:cubicBezTo>
                  <a:close/>
                  <a:moveTo>
                    <a:pt x="327660" y="398145"/>
                  </a:moveTo>
                  <a:cubicBezTo>
                    <a:pt x="327660" y="383858"/>
                    <a:pt x="335280" y="370523"/>
                    <a:pt x="347663" y="362903"/>
                  </a:cubicBezTo>
                  <a:lnTo>
                    <a:pt x="384810" y="340043"/>
                  </a:lnTo>
                  <a:lnTo>
                    <a:pt x="398145" y="324803"/>
                  </a:lnTo>
                  <a:cubicBezTo>
                    <a:pt x="399098" y="323850"/>
                    <a:pt x="401003" y="322898"/>
                    <a:pt x="401955" y="321945"/>
                  </a:cubicBezTo>
                  <a:lnTo>
                    <a:pt x="401955" y="310515"/>
                  </a:lnTo>
                  <a:cubicBezTo>
                    <a:pt x="389573" y="300990"/>
                    <a:pt x="381000" y="284798"/>
                    <a:pt x="381000" y="266700"/>
                  </a:cubicBezTo>
                  <a:lnTo>
                    <a:pt x="381000" y="247650"/>
                  </a:lnTo>
                  <a:lnTo>
                    <a:pt x="372428" y="218123"/>
                  </a:lnTo>
                  <a:cubicBezTo>
                    <a:pt x="370523" y="209550"/>
                    <a:pt x="372428" y="201930"/>
                    <a:pt x="378143" y="195263"/>
                  </a:cubicBezTo>
                  <a:cubicBezTo>
                    <a:pt x="381953" y="191453"/>
                    <a:pt x="385763" y="187643"/>
                    <a:pt x="391478" y="186690"/>
                  </a:cubicBezTo>
                  <a:cubicBezTo>
                    <a:pt x="393383" y="180023"/>
                    <a:pt x="396240" y="174308"/>
                    <a:pt x="401955" y="170498"/>
                  </a:cubicBezTo>
                  <a:cubicBezTo>
                    <a:pt x="408623" y="164783"/>
                    <a:pt x="418148" y="161925"/>
                    <a:pt x="426720" y="163830"/>
                  </a:cubicBezTo>
                  <a:lnTo>
                    <a:pt x="480060" y="172403"/>
                  </a:lnTo>
                  <a:cubicBezTo>
                    <a:pt x="488633" y="173355"/>
                    <a:pt x="495300" y="178118"/>
                    <a:pt x="500063" y="184785"/>
                  </a:cubicBezTo>
                  <a:cubicBezTo>
                    <a:pt x="504825" y="191453"/>
                    <a:pt x="506730" y="200025"/>
                    <a:pt x="504825" y="208598"/>
                  </a:cubicBezTo>
                  <a:lnTo>
                    <a:pt x="496253" y="248603"/>
                  </a:lnTo>
                  <a:lnTo>
                    <a:pt x="496253" y="266700"/>
                  </a:lnTo>
                  <a:cubicBezTo>
                    <a:pt x="496253" y="283845"/>
                    <a:pt x="488633" y="300038"/>
                    <a:pt x="476250" y="310515"/>
                  </a:cubicBezTo>
                  <a:lnTo>
                    <a:pt x="476250" y="322898"/>
                  </a:lnTo>
                  <a:cubicBezTo>
                    <a:pt x="477203" y="323850"/>
                    <a:pt x="478155" y="323850"/>
                    <a:pt x="479108" y="324803"/>
                  </a:cubicBezTo>
                  <a:lnTo>
                    <a:pt x="492443" y="340043"/>
                  </a:lnTo>
                  <a:lnTo>
                    <a:pt x="529590" y="362903"/>
                  </a:lnTo>
                  <a:cubicBezTo>
                    <a:pt x="541973" y="370523"/>
                    <a:pt x="549593" y="383858"/>
                    <a:pt x="549593" y="398145"/>
                  </a:cubicBezTo>
                  <a:lnTo>
                    <a:pt x="549593" y="427673"/>
                  </a:lnTo>
                  <a:cubicBezTo>
                    <a:pt x="549593" y="432435"/>
                    <a:pt x="545783" y="436245"/>
                    <a:pt x="541020" y="436245"/>
                  </a:cubicBezTo>
                  <a:cubicBezTo>
                    <a:pt x="536258" y="436245"/>
                    <a:pt x="532448" y="432435"/>
                    <a:pt x="532448" y="427673"/>
                  </a:cubicBezTo>
                  <a:lnTo>
                    <a:pt x="532448" y="398145"/>
                  </a:lnTo>
                  <a:cubicBezTo>
                    <a:pt x="532448" y="389573"/>
                    <a:pt x="527685" y="381953"/>
                    <a:pt x="521018" y="377190"/>
                  </a:cubicBezTo>
                  <a:lnTo>
                    <a:pt x="489585" y="358140"/>
                  </a:lnTo>
                  <a:lnTo>
                    <a:pt x="472440" y="379095"/>
                  </a:lnTo>
                  <a:cubicBezTo>
                    <a:pt x="470535" y="381000"/>
                    <a:pt x="468630" y="381953"/>
                    <a:pt x="465773" y="381953"/>
                  </a:cubicBezTo>
                  <a:cubicBezTo>
                    <a:pt x="465773" y="381953"/>
                    <a:pt x="465773" y="381953"/>
                    <a:pt x="465773" y="381953"/>
                  </a:cubicBezTo>
                  <a:cubicBezTo>
                    <a:pt x="463868" y="381953"/>
                    <a:pt x="461010" y="381000"/>
                    <a:pt x="460058" y="379095"/>
                  </a:cubicBezTo>
                  <a:lnTo>
                    <a:pt x="447675" y="366713"/>
                  </a:lnTo>
                  <a:lnTo>
                    <a:pt x="447675" y="426720"/>
                  </a:lnTo>
                  <a:cubicBezTo>
                    <a:pt x="447675" y="431483"/>
                    <a:pt x="443865" y="435293"/>
                    <a:pt x="439103" y="435293"/>
                  </a:cubicBezTo>
                  <a:cubicBezTo>
                    <a:pt x="434340" y="435293"/>
                    <a:pt x="430530" y="431483"/>
                    <a:pt x="430530" y="426720"/>
                  </a:cubicBezTo>
                  <a:lnTo>
                    <a:pt x="430530" y="367665"/>
                  </a:lnTo>
                  <a:lnTo>
                    <a:pt x="418148" y="380048"/>
                  </a:lnTo>
                  <a:cubicBezTo>
                    <a:pt x="416243" y="381953"/>
                    <a:pt x="414338" y="382905"/>
                    <a:pt x="412433" y="382905"/>
                  </a:cubicBezTo>
                  <a:cubicBezTo>
                    <a:pt x="412433" y="382905"/>
                    <a:pt x="412433" y="382905"/>
                    <a:pt x="412433" y="382905"/>
                  </a:cubicBezTo>
                  <a:cubicBezTo>
                    <a:pt x="409575" y="382905"/>
                    <a:pt x="407670" y="381953"/>
                    <a:pt x="405765" y="380048"/>
                  </a:cubicBezTo>
                  <a:lnTo>
                    <a:pt x="388620" y="359093"/>
                  </a:lnTo>
                  <a:lnTo>
                    <a:pt x="356235" y="378143"/>
                  </a:lnTo>
                  <a:cubicBezTo>
                    <a:pt x="348615" y="382905"/>
                    <a:pt x="344805" y="390525"/>
                    <a:pt x="344805" y="399098"/>
                  </a:cubicBezTo>
                  <a:lnTo>
                    <a:pt x="344805" y="428625"/>
                  </a:lnTo>
                  <a:cubicBezTo>
                    <a:pt x="344805" y="433388"/>
                    <a:pt x="340995" y="437198"/>
                    <a:pt x="336233" y="437198"/>
                  </a:cubicBezTo>
                  <a:cubicBezTo>
                    <a:pt x="331470" y="437198"/>
                    <a:pt x="327660" y="433388"/>
                    <a:pt x="327660" y="428625"/>
                  </a:cubicBezTo>
                  <a:lnTo>
                    <a:pt x="327660" y="398145"/>
                  </a:lnTo>
                  <a:close/>
                  <a:moveTo>
                    <a:pt x="520065" y="402908"/>
                  </a:moveTo>
                  <a:lnTo>
                    <a:pt x="513398" y="410528"/>
                  </a:lnTo>
                  <a:cubicBezTo>
                    <a:pt x="509588" y="415290"/>
                    <a:pt x="506730" y="421005"/>
                    <a:pt x="506730" y="426720"/>
                  </a:cubicBezTo>
                  <a:cubicBezTo>
                    <a:pt x="506730" y="431483"/>
                    <a:pt x="502920" y="435293"/>
                    <a:pt x="498158" y="435293"/>
                  </a:cubicBezTo>
                  <a:cubicBezTo>
                    <a:pt x="493395" y="435293"/>
                    <a:pt x="489585" y="431483"/>
                    <a:pt x="489585" y="426720"/>
                  </a:cubicBezTo>
                  <a:cubicBezTo>
                    <a:pt x="489585" y="415290"/>
                    <a:pt x="493395" y="405765"/>
                    <a:pt x="500063" y="398145"/>
                  </a:cubicBezTo>
                  <a:lnTo>
                    <a:pt x="506730" y="390525"/>
                  </a:lnTo>
                  <a:cubicBezTo>
                    <a:pt x="509588" y="386715"/>
                    <a:pt x="515303" y="386715"/>
                    <a:pt x="519113" y="389573"/>
                  </a:cubicBezTo>
                  <a:cubicBezTo>
                    <a:pt x="522923" y="394335"/>
                    <a:pt x="523875" y="400050"/>
                    <a:pt x="520065" y="402908"/>
                  </a:cubicBezTo>
                  <a:close/>
                  <a:moveTo>
                    <a:pt x="387668" y="426720"/>
                  </a:moveTo>
                  <a:cubicBezTo>
                    <a:pt x="387668" y="431483"/>
                    <a:pt x="383858" y="435293"/>
                    <a:pt x="379095" y="435293"/>
                  </a:cubicBezTo>
                  <a:cubicBezTo>
                    <a:pt x="374333" y="435293"/>
                    <a:pt x="370523" y="431483"/>
                    <a:pt x="370523" y="426720"/>
                  </a:cubicBezTo>
                  <a:cubicBezTo>
                    <a:pt x="370523" y="420053"/>
                    <a:pt x="368618" y="414338"/>
                    <a:pt x="363855" y="409575"/>
                  </a:cubicBezTo>
                  <a:lnTo>
                    <a:pt x="357188" y="401955"/>
                  </a:lnTo>
                  <a:cubicBezTo>
                    <a:pt x="354330" y="398145"/>
                    <a:pt x="354330" y="393383"/>
                    <a:pt x="358140" y="389573"/>
                  </a:cubicBezTo>
                  <a:cubicBezTo>
                    <a:pt x="361950" y="386715"/>
                    <a:pt x="366713" y="386715"/>
                    <a:pt x="370523" y="390525"/>
                  </a:cubicBezTo>
                  <a:lnTo>
                    <a:pt x="377190" y="398145"/>
                  </a:lnTo>
                  <a:cubicBezTo>
                    <a:pt x="383858" y="406718"/>
                    <a:pt x="387668" y="416243"/>
                    <a:pt x="387668" y="426720"/>
                  </a:cubicBezTo>
                  <a:close/>
                  <a:moveTo>
                    <a:pt x="352425" y="667703"/>
                  </a:moveTo>
                  <a:cubicBezTo>
                    <a:pt x="352425" y="672465"/>
                    <a:pt x="348615" y="676275"/>
                    <a:pt x="343853" y="676275"/>
                  </a:cubicBezTo>
                  <a:cubicBezTo>
                    <a:pt x="339090" y="676275"/>
                    <a:pt x="335280" y="672465"/>
                    <a:pt x="335280" y="667703"/>
                  </a:cubicBezTo>
                  <a:lnTo>
                    <a:pt x="335280" y="645795"/>
                  </a:lnTo>
                  <a:cubicBezTo>
                    <a:pt x="335280" y="638175"/>
                    <a:pt x="330518" y="630555"/>
                    <a:pt x="322898" y="627698"/>
                  </a:cubicBezTo>
                  <a:lnTo>
                    <a:pt x="292418" y="616268"/>
                  </a:lnTo>
                  <a:cubicBezTo>
                    <a:pt x="287655" y="624840"/>
                    <a:pt x="278130" y="630555"/>
                    <a:pt x="266700" y="630555"/>
                  </a:cubicBezTo>
                  <a:cubicBezTo>
                    <a:pt x="256223" y="630555"/>
                    <a:pt x="246698" y="624840"/>
                    <a:pt x="240983" y="616268"/>
                  </a:cubicBezTo>
                  <a:lnTo>
                    <a:pt x="210503" y="627698"/>
                  </a:lnTo>
                  <a:cubicBezTo>
                    <a:pt x="202883" y="630555"/>
                    <a:pt x="198120" y="638175"/>
                    <a:pt x="198120" y="645795"/>
                  </a:cubicBezTo>
                  <a:lnTo>
                    <a:pt x="198120" y="667703"/>
                  </a:lnTo>
                  <a:cubicBezTo>
                    <a:pt x="198120" y="672465"/>
                    <a:pt x="194310" y="676275"/>
                    <a:pt x="189548" y="676275"/>
                  </a:cubicBezTo>
                  <a:cubicBezTo>
                    <a:pt x="184785" y="676275"/>
                    <a:pt x="180975" y="672465"/>
                    <a:pt x="180975" y="667703"/>
                  </a:cubicBezTo>
                  <a:lnTo>
                    <a:pt x="180975" y="645795"/>
                  </a:lnTo>
                  <a:cubicBezTo>
                    <a:pt x="180975" y="630555"/>
                    <a:pt x="190500" y="617220"/>
                    <a:pt x="204788" y="611505"/>
                  </a:cubicBezTo>
                  <a:lnTo>
                    <a:pt x="237173" y="599123"/>
                  </a:lnTo>
                  <a:lnTo>
                    <a:pt x="237173" y="584835"/>
                  </a:lnTo>
                  <a:cubicBezTo>
                    <a:pt x="228600" y="577215"/>
                    <a:pt x="222885" y="565785"/>
                    <a:pt x="222885" y="552450"/>
                  </a:cubicBezTo>
                  <a:lnTo>
                    <a:pt x="222885" y="533400"/>
                  </a:lnTo>
                  <a:lnTo>
                    <a:pt x="215265" y="515303"/>
                  </a:lnTo>
                  <a:cubicBezTo>
                    <a:pt x="213360" y="506730"/>
                    <a:pt x="215265" y="500063"/>
                    <a:pt x="219075" y="495300"/>
                  </a:cubicBezTo>
                  <a:cubicBezTo>
                    <a:pt x="221933" y="492443"/>
                    <a:pt x="224790" y="489585"/>
                    <a:pt x="228600" y="488633"/>
                  </a:cubicBezTo>
                  <a:cubicBezTo>
                    <a:pt x="229553" y="483870"/>
                    <a:pt x="232410" y="479108"/>
                    <a:pt x="236220" y="476250"/>
                  </a:cubicBezTo>
                  <a:cubicBezTo>
                    <a:pt x="241935" y="471488"/>
                    <a:pt x="249555" y="469583"/>
                    <a:pt x="256223" y="470535"/>
                  </a:cubicBezTo>
                  <a:lnTo>
                    <a:pt x="296228" y="477203"/>
                  </a:lnTo>
                  <a:cubicBezTo>
                    <a:pt x="302895" y="478155"/>
                    <a:pt x="308610" y="481965"/>
                    <a:pt x="313373" y="487680"/>
                  </a:cubicBezTo>
                  <a:cubicBezTo>
                    <a:pt x="317183" y="493395"/>
                    <a:pt x="319088" y="500063"/>
                    <a:pt x="317183" y="506730"/>
                  </a:cubicBezTo>
                  <a:lnTo>
                    <a:pt x="309563" y="536258"/>
                  </a:lnTo>
                  <a:lnTo>
                    <a:pt x="309563" y="552450"/>
                  </a:lnTo>
                  <a:cubicBezTo>
                    <a:pt x="309563" y="564833"/>
                    <a:pt x="303848" y="576263"/>
                    <a:pt x="296228" y="583883"/>
                  </a:cubicBezTo>
                  <a:lnTo>
                    <a:pt x="296228" y="598170"/>
                  </a:lnTo>
                  <a:lnTo>
                    <a:pt x="328613" y="610553"/>
                  </a:lnTo>
                  <a:cubicBezTo>
                    <a:pt x="342900" y="616268"/>
                    <a:pt x="352425" y="629603"/>
                    <a:pt x="352425" y="644843"/>
                  </a:cubicBezTo>
                  <a:lnTo>
                    <a:pt x="352425" y="667703"/>
                  </a:lnTo>
                  <a:close/>
                  <a:moveTo>
                    <a:pt x="439103" y="548640"/>
                  </a:moveTo>
                  <a:lnTo>
                    <a:pt x="358140" y="597218"/>
                  </a:lnTo>
                  <a:cubicBezTo>
                    <a:pt x="357188" y="598170"/>
                    <a:pt x="355283" y="598170"/>
                    <a:pt x="353378" y="598170"/>
                  </a:cubicBezTo>
                  <a:cubicBezTo>
                    <a:pt x="350520" y="598170"/>
                    <a:pt x="347663" y="596265"/>
                    <a:pt x="345758" y="594360"/>
                  </a:cubicBezTo>
                  <a:cubicBezTo>
                    <a:pt x="342900" y="590550"/>
                    <a:pt x="344805" y="584835"/>
                    <a:pt x="348615" y="582930"/>
                  </a:cubicBezTo>
                  <a:lnTo>
                    <a:pt x="430530" y="534353"/>
                  </a:lnTo>
                  <a:lnTo>
                    <a:pt x="430530" y="461963"/>
                  </a:lnTo>
                  <a:cubicBezTo>
                    <a:pt x="430530" y="457200"/>
                    <a:pt x="434340" y="453390"/>
                    <a:pt x="439103" y="453390"/>
                  </a:cubicBezTo>
                  <a:cubicBezTo>
                    <a:pt x="443865" y="453390"/>
                    <a:pt x="447675" y="457200"/>
                    <a:pt x="447675" y="461963"/>
                  </a:cubicBezTo>
                  <a:lnTo>
                    <a:pt x="447675" y="534353"/>
                  </a:lnTo>
                  <a:lnTo>
                    <a:pt x="529590" y="582930"/>
                  </a:lnTo>
                  <a:cubicBezTo>
                    <a:pt x="533400" y="585788"/>
                    <a:pt x="535305" y="590550"/>
                    <a:pt x="532448" y="594360"/>
                  </a:cubicBezTo>
                  <a:cubicBezTo>
                    <a:pt x="530543" y="597218"/>
                    <a:pt x="527685" y="598170"/>
                    <a:pt x="524828" y="598170"/>
                  </a:cubicBezTo>
                  <a:cubicBezTo>
                    <a:pt x="522923" y="598170"/>
                    <a:pt x="521970" y="598170"/>
                    <a:pt x="520065" y="597218"/>
                  </a:cubicBezTo>
                  <a:lnTo>
                    <a:pt x="439103" y="548640"/>
                  </a:lnTo>
                  <a:close/>
                  <a:moveTo>
                    <a:pt x="695325" y="667703"/>
                  </a:moveTo>
                  <a:cubicBezTo>
                    <a:pt x="695325" y="672465"/>
                    <a:pt x="691515" y="676275"/>
                    <a:pt x="686753" y="676275"/>
                  </a:cubicBezTo>
                  <a:cubicBezTo>
                    <a:pt x="681990" y="676275"/>
                    <a:pt x="678180" y="672465"/>
                    <a:pt x="678180" y="667703"/>
                  </a:cubicBezTo>
                  <a:lnTo>
                    <a:pt x="678180" y="645795"/>
                  </a:lnTo>
                  <a:cubicBezTo>
                    <a:pt x="678180" y="638175"/>
                    <a:pt x="673418" y="630555"/>
                    <a:pt x="665798" y="627698"/>
                  </a:cubicBezTo>
                  <a:lnTo>
                    <a:pt x="635318" y="616268"/>
                  </a:lnTo>
                  <a:cubicBezTo>
                    <a:pt x="630555" y="624840"/>
                    <a:pt x="621030" y="630555"/>
                    <a:pt x="609600" y="630555"/>
                  </a:cubicBezTo>
                  <a:cubicBezTo>
                    <a:pt x="599123" y="630555"/>
                    <a:pt x="589598" y="624840"/>
                    <a:pt x="583883" y="616268"/>
                  </a:cubicBezTo>
                  <a:lnTo>
                    <a:pt x="553403" y="627698"/>
                  </a:lnTo>
                  <a:cubicBezTo>
                    <a:pt x="545783" y="630555"/>
                    <a:pt x="541020" y="638175"/>
                    <a:pt x="541020" y="645795"/>
                  </a:cubicBezTo>
                  <a:lnTo>
                    <a:pt x="541020" y="667703"/>
                  </a:lnTo>
                  <a:cubicBezTo>
                    <a:pt x="541020" y="672465"/>
                    <a:pt x="537210" y="676275"/>
                    <a:pt x="532448" y="676275"/>
                  </a:cubicBezTo>
                  <a:cubicBezTo>
                    <a:pt x="527685" y="676275"/>
                    <a:pt x="523875" y="672465"/>
                    <a:pt x="523875" y="667703"/>
                  </a:cubicBezTo>
                  <a:lnTo>
                    <a:pt x="523875" y="645795"/>
                  </a:lnTo>
                  <a:cubicBezTo>
                    <a:pt x="523875" y="630555"/>
                    <a:pt x="533400" y="617220"/>
                    <a:pt x="547688" y="611505"/>
                  </a:cubicBezTo>
                  <a:lnTo>
                    <a:pt x="580073" y="599123"/>
                  </a:lnTo>
                  <a:lnTo>
                    <a:pt x="580073" y="584835"/>
                  </a:lnTo>
                  <a:cubicBezTo>
                    <a:pt x="571500" y="577215"/>
                    <a:pt x="565785" y="565785"/>
                    <a:pt x="565785" y="552450"/>
                  </a:cubicBezTo>
                  <a:lnTo>
                    <a:pt x="565785" y="533400"/>
                  </a:lnTo>
                  <a:lnTo>
                    <a:pt x="558165" y="515303"/>
                  </a:lnTo>
                  <a:cubicBezTo>
                    <a:pt x="556260" y="506730"/>
                    <a:pt x="558165" y="500063"/>
                    <a:pt x="561975" y="495300"/>
                  </a:cubicBezTo>
                  <a:cubicBezTo>
                    <a:pt x="564833" y="492443"/>
                    <a:pt x="567690" y="489585"/>
                    <a:pt x="571500" y="488633"/>
                  </a:cubicBezTo>
                  <a:cubicBezTo>
                    <a:pt x="572453" y="483870"/>
                    <a:pt x="575310" y="479108"/>
                    <a:pt x="579120" y="476250"/>
                  </a:cubicBezTo>
                  <a:cubicBezTo>
                    <a:pt x="584835" y="471488"/>
                    <a:pt x="592455" y="469583"/>
                    <a:pt x="599123" y="470535"/>
                  </a:cubicBezTo>
                  <a:lnTo>
                    <a:pt x="639128" y="477203"/>
                  </a:lnTo>
                  <a:cubicBezTo>
                    <a:pt x="645795" y="478155"/>
                    <a:pt x="651510" y="481965"/>
                    <a:pt x="656273" y="487680"/>
                  </a:cubicBezTo>
                  <a:cubicBezTo>
                    <a:pt x="660083" y="493395"/>
                    <a:pt x="661988" y="500063"/>
                    <a:pt x="660083" y="506730"/>
                  </a:cubicBezTo>
                  <a:lnTo>
                    <a:pt x="652463" y="536258"/>
                  </a:lnTo>
                  <a:lnTo>
                    <a:pt x="652463" y="552450"/>
                  </a:lnTo>
                  <a:cubicBezTo>
                    <a:pt x="652463" y="564833"/>
                    <a:pt x="646748" y="576263"/>
                    <a:pt x="639128" y="583883"/>
                  </a:cubicBezTo>
                  <a:lnTo>
                    <a:pt x="639128" y="598170"/>
                  </a:lnTo>
                  <a:lnTo>
                    <a:pt x="671513" y="610553"/>
                  </a:lnTo>
                  <a:cubicBezTo>
                    <a:pt x="685800" y="616268"/>
                    <a:pt x="695325" y="629603"/>
                    <a:pt x="695325" y="644843"/>
                  </a:cubicBezTo>
                  <a:lnTo>
                    <a:pt x="695325" y="667703"/>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272" name="Graphic 2">
            <a:extLst>
              <a:ext uri="{FF2B5EF4-FFF2-40B4-BE49-F238E27FC236}">
                <a16:creationId xmlns:a16="http://schemas.microsoft.com/office/drawing/2014/main" id="{9241BA3B-5E8A-83A4-8C97-6D00E248EC78}"/>
              </a:ext>
            </a:extLst>
          </p:cNvPr>
          <p:cNvGrpSpPr>
            <a:grpSpLocks noChangeAspect="1"/>
          </p:cNvGrpSpPr>
          <p:nvPr/>
        </p:nvGrpSpPr>
        <p:grpSpPr>
          <a:xfrm>
            <a:off x="5313083" y="1920240"/>
            <a:ext cx="914400" cy="914400"/>
            <a:chOff x="6963589" y="4794203"/>
            <a:chExt cx="857250" cy="857250"/>
          </a:xfrm>
          <a:solidFill>
            <a:schemeClr val="accent1"/>
          </a:solidFill>
        </p:grpSpPr>
        <p:sp>
          <p:nvSpPr>
            <p:cNvPr id="273" name="Freeform: Shape 272">
              <a:extLst>
                <a:ext uri="{FF2B5EF4-FFF2-40B4-BE49-F238E27FC236}">
                  <a16:creationId xmlns:a16="http://schemas.microsoft.com/office/drawing/2014/main" id="{61C98A02-9DA9-15F5-F703-D0C15281EC89}"/>
                </a:ext>
              </a:extLst>
            </p:cNvPr>
            <p:cNvSpPr/>
            <p:nvPr/>
          </p:nvSpPr>
          <p:spPr>
            <a:xfrm>
              <a:off x="6963589" y="4794203"/>
              <a:ext cx="857250" cy="857250"/>
            </a:xfrm>
            <a:custGeom>
              <a:avLst/>
              <a:gdLst>
                <a:gd name="connsiteX0" fmla="*/ 428625 w 857250"/>
                <a:gd name="connsiteY0" fmla="*/ 0 h 857250"/>
                <a:gd name="connsiteX1" fmla="*/ 0 w 857250"/>
                <a:gd name="connsiteY1" fmla="*/ 428625 h 857250"/>
                <a:gd name="connsiteX2" fmla="*/ 428625 w 857250"/>
                <a:gd name="connsiteY2" fmla="*/ 857250 h 857250"/>
                <a:gd name="connsiteX3" fmla="*/ 857250 w 857250"/>
                <a:gd name="connsiteY3" fmla="*/ 428625 h 857250"/>
                <a:gd name="connsiteX4" fmla="*/ 428625 w 857250"/>
                <a:gd name="connsiteY4" fmla="*/ 0 h 857250"/>
                <a:gd name="connsiteX5" fmla="*/ 449580 w 857250"/>
                <a:gd name="connsiteY5" fmla="*/ 273368 h 857250"/>
                <a:gd name="connsiteX6" fmla="*/ 487680 w 857250"/>
                <a:gd name="connsiteY6" fmla="*/ 180975 h 857250"/>
                <a:gd name="connsiteX7" fmla="*/ 487680 w 857250"/>
                <a:gd name="connsiteY7" fmla="*/ 180975 h 857250"/>
                <a:gd name="connsiteX8" fmla="*/ 499110 w 857250"/>
                <a:gd name="connsiteY8" fmla="*/ 176213 h 857250"/>
                <a:gd name="connsiteX9" fmla="*/ 499110 w 857250"/>
                <a:gd name="connsiteY9" fmla="*/ 176213 h 857250"/>
                <a:gd name="connsiteX10" fmla="*/ 503873 w 857250"/>
                <a:gd name="connsiteY10" fmla="*/ 187643 h 857250"/>
                <a:gd name="connsiteX11" fmla="*/ 465773 w 857250"/>
                <a:gd name="connsiteY11" fmla="*/ 280035 h 857250"/>
                <a:gd name="connsiteX12" fmla="*/ 458153 w 857250"/>
                <a:gd name="connsiteY12" fmla="*/ 285750 h 857250"/>
                <a:gd name="connsiteX13" fmla="*/ 455295 w 857250"/>
                <a:gd name="connsiteY13" fmla="*/ 284798 h 857250"/>
                <a:gd name="connsiteX14" fmla="*/ 454343 w 857250"/>
                <a:gd name="connsiteY14" fmla="*/ 284798 h 857250"/>
                <a:gd name="connsiteX15" fmla="*/ 449580 w 857250"/>
                <a:gd name="connsiteY15" fmla="*/ 273368 h 857250"/>
                <a:gd name="connsiteX16" fmla="*/ 373380 w 857250"/>
                <a:gd name="connsiteY16" fmla="*/ 171450 h 857250"/>
                <a:gd name="connsiteX17" fmla="*/ 382905 w 857250"/>
                <a:gd name="connsiteY17" fmla="*/ 179070 h 857250"/>
                <a:gd name="connsiteX18" fmla="*/ 393383 w 857250"/>
                <a:gd name="connsiteY18" fmla="*/ 257175 h 857250"/>
                <a:gd name="connsiteX19" fmla="*/ 385763 w 857250"/>
                <a:gd name="connsiteY19" fmla="*/ 266700 h 857250"/>
                <a:gd name="connsiteX20" fmla="*/ 384810 w 857250"/>
                <a:gd name="connsiteY20" fmla="*/ 266700 h 857250"/>
                <a:gd name="connsiteX21" fmla="*/ 376238 w 857250"/>
                <a:gd name="connsiteY21" fmla="*/ 259080 h 857250"/>
                <a:gd name="connsiteX22" fmla="*/ 366713 w 857250"/>
                <a:gd name="connsiteY22" fmla="*/ 180975 h 857250"/>
                <a:gd name="connsiteX23" fmla="*/ 366713 w 857250"/>
                <a:gd name="connsiteY23" fmla="*/ 180975 h 857250"/>
                <a:gd name="connsiteX24" fmla="*/ 373380 w 857250"/>
                <a:gd name="connsiteY24" fmla="*/ 171450 h 857250"/>
                <a:gd name="connsiteX25" fmla="*/ 281940 w 857250"/>
                <a:gd name="connsiteY25" fmla="*/ 215265 h 857250"/>
                <a:gd name="connsiteX26" fmla="*/ 294323 w 857250"/>
                <a:gd name="connsiteY26" fmla="*/ 215265 h 857250"/>
                <a:gd name="connsiteX27" fmla="*/ 340995 w 857250"/>
                <a:gd name="connsiteY27" fmla="*/ 265748 h 857250"/>
                <a:gd name="connsiteX28" fmla="*/ 340995 w 857250"/>
                <a:gd name="connsiteY28" fmla="*/ 278130 h 857250"/>
                <a:gd name="connsiteX29" fmla="*/ 335280 w 857250"/>
                <a:gd name="connsiteY29" fmla="*/ 280035 h 857250"/>
                <a:gd name="connsiteX30" fmla="*/ 328613 w 857250"/>
                <a:gd name="connsiteY30" fmla="*/ 277178 h 857250"/>
                <a:gd name="connsiteX31" fmla="*/ 281940 w 857250"/>
                <a:gd name="connsiteY31" fmla="*/ 226695 h 857250"/>
                <a:gd name="connsiteX32" fmla="*/ 281940 w 857250"/>
                <a:gd name="connsiteY32" fmla="*/ 215265 h 857250"/>
                <a:gd name="connsiteX33" fmla="*/ 449580 w 857250"/>
                <a:gd name="connsiteY33" fmla="*/ 385763 h 857250"/>
                <a:gd name="connsiteX34" fmla="*/ 297180 w 857250"/>
                <a:gd name="connsiteY34" fmla="*/ 513398 h 857250"/>
                <a:gd name="connsiteX35" fmla="*/ 284798 w 857250"/>
                <a:gd name="connsiteY35" fmla="*/ 658178 h 857250"/>
                <a:gd name="connsiteX36" fmla="*/ 340995 w 857250"/>
                <a:gd name="connsiteY36" fmla="*/ 662940 h 857250"/>
                <a:gd name="connsiteX37" fmla="*/ 351473 w 857250"/>
                <a:gd name="connsiteY37" fmla="*/ 675323 h 857250"/>
                <a:gd name="connsiteX38" fmla="*/ 340043 w 857250"/>
                <a:gd name="connsiteY38" fmla="*/ 685800 h 857250"/>
                <a:gd name="connsiteX39" fmla="*/ 339090 w 857250"/>
                <a:gd name="connsiteY39" fmla="*/ 685800 h 857250"/>
                <a:gd name="connsiteX40" fmla="*/ 204788 w 857250"/>
                <a:gd name="connsiteY40" fmla="*/ 674370 h 857250"/>
                <a:gd name="connsiteX41" fmla="*/ 194310 w 857250"/>
                <a:gd name="connsiteY41" fmla="*/ 661988 h 857250"/>
                <a:gd name="connsiteX42" fmla="*/ 206693 w 857250"/>
                <a:gd name="connsiteY42" fmla="*/ 651510 h 857250"/>
                <a:gd name="connsiteX43" fmla="*/ 262890 w 857250"/>
                <a:gd name="connsiteY43" fmla="*/ 656273 h 857250"/>
                <a:gd name="connsiteX44" fmla="*/ 275273 w 857250"/>
                <a:gd name="connsiteY44" fmla="*/ 511493 h 857250"/>
                <a:gd name="connsiteX45" fmla="*/ 146685 w 857250"/>
                <a:gd name="connsiteY45" fmla="*/ 359093 h 857250"/>
                <a:gd name="connsiteX46" fmla="*/ 144780 w 857250"/>
                <a:gd name="connsiteY46" fmla="*/ 346710 h 857250"/>
                <a:gd name="connsiteX47" fmla="*/ 156210 w 857250"/>
                <a:gd name="connsiteY47" fmla="*/ 340995 h 857250"/>
                <a:gd name="connsiteX48" fmla="*/ 443865 w 857250"/>
                <a:gd name="connsiteY48" fmla="*/ 366713 h 857250"/>
                <a:gd name="connsiteX49" fmla="*/ 453390 w 857250"/>
                <a:gd name="connsiteY49" fmla="*/ 374333 h 857250"/>
                <a:gd name="connsiteX50" fmla="*/ 449580 w 857250"/>
                <a:gd name="connsiteY50" fmla="*/ 385763 h 857250"/>
                <a:gd name="connsiteX51" fmla="*/ 710565 w 857250"/>
                <a:gd name="connsiteY51" fmla="*/ 299085 h 857250"/>
                <a:gd name="connsiteX52" fmla="*/ 582930 w 857250"/>
                <a:gd name="connsiteY52" fmla="*/ 451485 h 857250"/>
                <a:gd name="connsiteX53" fmla="*/ 595313 w 857250"/>
                <a:gd name="connsiteY53" fmla="*/ 596265 h 857250"/>
                <a:gd name="connsiteX54" fmla="*/ 651510 w 857250"/>
                <a:gd name="connsiteY54" fmla="*/ 591503 h 857250"/>
                <a:gd name="connsiteX55" fmla="*/ 663893 w 857250"/>
                <a:gd name="connsiteY55" fmla="*/ 601980 h 857250"/>
                <a:gd name="connsiteX56" fmla="*/ 653415 w 857250"/>
                <a:gd name="connsiteY56" fmla="*/ 614363 h 857250"/>
                <a:gd name="connsiteX57" fmla="*/ 519113 w 857250"/>
                <a:gd name="connsiteY57" fmla="*/ 625793 h 857250"/>
                <a:gd name="connsiteX58" fmla="*/ 518160 w 857250"/>
                <a:gd name="connsiteY58" fmla="*/ 625793 h 857250"/>
                <a:gd name="connsiteX59" fmla="*/ 506730 w 857250"/>
                <a:gd name="connsiteY59" fmla="*/ 615315 h 857250"/>
                <a:gd name="connsiteX60" fmla="*/ 517208 w 857250"/>
                <a:gd name="connsiteY60" fmla="*/ 603885 h 857250"/>
                <a:gd name="connsiteX61" fmla="*/ 573405 w 857250"/>
                <a:gd name="connsiteY61" fmla="*/ 599123 h 857250"/>
                <a:gd name="connsiteX62" fmla="*/ 561023 w 857250"/>
                <a:gd name="connsiteY62" fmla="*/ 454343 h 857250"/>
                <a:gd name="connsiteX63" fmla="*/ 408623 w 857250"/>
                <a:gd name="connsiteY63" fmla="*/ 326708 h 857250"/>
                <a:gd name="connsiteX64" fmla="*/ 404813 w 857250"/>
                <a:gd name="connsiteY64" fmla="*/ 314325 h 857250"/>
                <a:gd name="connsiteX65" fmla="*/ 414338 w 857250"/>
                <a:gd name="connsiteY65" fmla="*/ 306705 h 857250"/>
                <a:gd name="connsiteX66" fmla="*/ 701993 w 857250"/>
                <a:gd name="connsiteY66" fmla="*/ 281940 h 857250"/>
                <a:gd name="connsiteX67" fmla="*/ 713423 w 857250"/>
                <a:gd name="connsiteY67" fmla="*/ 287655 h 857250"/>
                <a:gd name="connsiteX68" fmla="*/ 710565 w 857250"/>
                <a:gd name="connsiteY68" fmla="*/ 299085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857250" h="857250">
                  <a:moveTo>
                    <a:pt x="428625" y="0"/>
                  </a:moveTo>
                  <a:cubicBezTo>
                    <a:pt x="191453" y="0"/>
                    <a:pt x="0" y="191453"/>
                    <a:pt x="0" y="428625"/>
                  </a:cubicBezTo>
                  <a:cubicBezTo>
                    <a:pt x="0" y="665798"/>
                    <a:pt x="191453" y="857250"/>
                    <a:pt x="428625" y="857250"/>
                  </a:cubicBezTo>
                  <a:cubicBezTo>
                    <a:pt x="665798" y="857250"/>
                    <a:pt x="857250" y="665798"/>
                    <a:pt x="857250" y="428625"/>
                  </a:cubicBezTo>
                  <a:cubicBezTo>
                    <a:pt x="857250" y="191453"/>
                    <a:pt x="665798" y="0"/>
                    <a:pt x="428625" y="0"/>
                  </a:cubicBezTo>
                  <a:close/>
                  <a:moveTo>
                    <a:pt x="449580" y="273368"/>
                  </a:moveTo>
                  <a:lnTo>
                    <a:pt x="487680" y="180975"/>
                  </a:lnTo>
                  <a:cubicBezTo>
                    <a:pt x="487680" y="180975"/>
                    <a:pt x="487680" y="180975"/>
                    <a:pt x="487680" y="180975"/>
                  </a:cubicBezTo>
                  <a:cubicBezTo>
                    <a:pt x="489585" y="177165"/>
                    <a:pt x="494348" y="174308"/>
                    <a:pt x="499110" y="176213"/>
                  </a:cubicBezTo>
                  <a:cubicBezTo>
                    <a:pt x="499110" y="176213"/>
                    <a:pt x="499110" y="176213"/>
                    <a:pt x="499110" y="176213"/>
                  </a:cubicBezTo>
                  <a:cubicBezTo>
                    <a:pt x="503873" y="178118"/>
                    <a:pt x="505778" y="182880"/>
                    <a:pt x="503873" y="187643"/>
                  </a:cubicBezTo>
                  <a:lnTo>
                    <a:pt x="465773" y="280035"/>
                  </a:lnTo>
                  <a:cubicBezTo>
                    <a:pt x="464820" y="282893"/>
                    <a:pt x="461010" y="285750"/>
                    <a:pt x="458153" y="285750"/>
                  </a:cubicBezTo>
                  <a:cubicBezTo>
                    <a:pt x="457200" y="285750"/>
                    <a:pt x="456248" y="285750"/>
                    <a:pt x="455295" y="284798"/>
                  </a:cubicBezTo>
                  <a:cubicBezTo>
                    <a:pt x="455295" y="284798"/>
                    <a:pt x="455295" y="284798"/>
                    <a:pt x="454343" y="284798"/>
                  </a:cubicBezTo>
                  <a:cubicBezTo>
                    <a:pt x="449580" y="282893"/>
                    <a:pt x="447675" y="277178"/>
                    <a:pt x="449580" y="273368"/>
                  </a:cubicBezTo>
                  <a:close/>
                  <a:moveTo>
                    <a:pt x="373380" y="171450"/>
                  </a:moveTo>
                  <a:cubicBezTo>
                    <a:pt x="378143" y="170498"/>
                    <a:pt x="381953" y="174308"/>
                    <a:pt x="382905" y="179070"/>
                  </a:cubicBezTo>
                  <a:lnTo>
                    <a:pt x="393383" y="257175"/>
                  </a:lnTo>
                  <a:cubicBezTo>
                    <a:pt x="394335" y="261938"/>
                    <a:pt x="390525" y="265748"/>
                    <a:pt x="385763" y="266700"/>
                  </a:cubicBezTo>
                  <a:lnTo>
                    <a:pt x="384810" y="266700"/>
                  </a:lnTo>
                  <a:cubicBezTo>
                    <a:pt x="381000" y="266700"/>
                    <a:pt x="377190" y="263843"/>
                    <a:pt x="376238" y="259080"/>
                  </a:cubicBezTo>
                  <a:lnTo>
                    <a:pt x="366713" y="180975"/>
                  </a:lnTo>
                  <a:cubicBezTo>
                    <a:pt x="366713" y="180975"/>
                    <a:pt x="366713" y="180975"/>
                    <a:pt x="366713" y="180975"/>
                  </a:cubicBezTo>
                  <a:cubicBezTo>
                    <a:pt x="365760" y="176213"/>
                    <a:pt x="369570" y="172403"/>
                    <a:pt x="373380" y="171450"/>
                  </a:cubicBezTo>
                  <a:close/>
                  <a:moveTo>
                    <a:pt x="281940" y="215265"/>
                  </a:moveTo>
                  <a:cubicBezTo>
                    <a:pt x="285750" y="212408"/>
                    <a:pt x="290513" y="212408"/>
                    <a:pt x="294323" y="215265"/>
                  </a:cubicBezTo>
                  <a:lnTo>
                    <a:pt x="340995" y="265748"/>
                  </a:lnTo>
                  <a:cubicBezTo>
                    <a:pt x="343853" y="269558"/>
                    <a:pt x="343853" y="274320"/>
                    <a:pt x="340995" y="278130"/>
                  </a:cubicBezTo>
                  <a:cubicBezTo>
                    <a:pt x="339090" y="280035"/>
                    <a:pt x="337185" y="280035"/>
                    <a:pt x="335280" y="280035"/>
                  </a:cubicBezTo>
                  <a:cubicBezTo>
                    <a:pt x="333375" y="280035"/>
                    <a:pt x="330518" y="279083"/>
                    <a:pt x="328613" y="277178"/>
                  </a:cubicBezTo>
                  <a:lnTo>
                    <a:pt x="281940" y="226695"/>
                  </a:lnTo>
                  <a:cubicBezTo>
                    <a:pt x="279083" y="223838"/>
                    <a:pt x="279083" y="218123"/>
                    <a:pt x="281940" y="215265"/>
                  </a:cubicBezTo>
                  <a:close/>
                  <a:moveTo>
                    <a:pt x="449580" y="385763"/>
                  </a:moveTo>
                  <a:lnTo>
                    <a:pt x="297180" y="513398"/>
                  </a:lnTo>
                  <a:lnTo>
                    <a:pt x="284798" y="658178"/>
                  </a:lnTo>
                  <a:lnTo>
                    <a:pt x="340995" y="662940"/>
                  </a:lnTo>
                  <a:cubicBezTo>
                    <a:pt x="347663" y="663893"/>
                    <a:pt x="351473" y="668655"/>
                    <a:pt x="351473" y="675323"/>
                  </a:cubicBezTo>
                  <a:cubicBezTo>
                    <a:pt x="351473" y="681038"/>
                    <a:pt x="345758" y="685800"/>
                    <a:pt x="340043" y="685800"/>
                  </a:cubicBezTo>
                  <a:lnTo>
                    <a:pt x="339090" y="685800"/>
                  </a:lnTo>
                  <a:lnTo>
                    <a:pt x="204788" y="674370"/>
                  </a:lnTo>
                  <a:cubicBezTo>
                    <a:pt x="198120" y="673418"/>
                    <a:pt x="194310" y="668655"/>
                    <a:pt x="194310" y="661988"/>
                  </a:cubicBezTo>
                  <a:cubicBezTo>
                    <a:pt x="195263" y="655320"/>
                    <a:pt x="200025" y="651510"/>
                    <a:pt x="206693" y="651510"/>
                  </a:cubicBezTo>
                  <a:lnTo>
                    <a:pt x="262890" y="656273"/>
                  </a:lnTo>
                  <a:lnTo>
                    <a:pt x="275273" y="511493"/>
                  </a:lnTo>
                  <a:lnTo>
                    <a:pt x="146685" y="359093"/>
                  </a:lnTo>
                  <a:cubicBezTo>
                    <a:pt x="143828" y="355283"/>
                    <a:pt x="142875" y="350520"/>
                    <a:pt x="144780" y="346710"/>
                  </a:cubicBezTo>
                  <a:cubicBezTo>
                    <a:pt x="146685" y="342900"/>
                    <a:pt x="151448" y="340043"/>
                    <a:pt x="156210" y="340995"/>
                  </a:cubicBezTo>
                  <a:lnTo>
                    <a:pt x="443865" y="366713"/>
                  </a:lnTo>
                  <a:cubicBezTo>
                    <a:pt x="448628" y="366713"/>
                    <a:pt x="452438" y="370523"/>
                    <a:pt x="453390" y="374333"/>
                  </a:cubicBezTo>
                  <a:cubicBezTo>
                    <a:pt x="455295" y="378143"/>
                    <a:pt x="453390" y="382905"/>
                    <a:pt x="449580" y="385763"/>
                  </a:cubicBezTo>
                  <a:close/>
                  <a:moveTo>
                    <a:pt x="710565" y="299085"/>
                  </a:moveTo>
                  <a:lnTo>
                    <a:pt x="582930" y="451485"/>
                  </a:lnTo>
                  <a:lnTo>
                    <a:pt x="595313" y="596265"/>
                  </a:lnTo>
                  <a:cubicBezTo>
                    <a:pt x="615315" y="594360"/>
                    <a:pt x="635318" y="592455"/>
                    <a:pt x="651510" y="591503"/>
                  </a:cubicBezTo>
                  <a:cubicBezTo>
                    <a:pt x="658178" y="590550"/>
                    <a:pt x="662940" y="595313"/>
                    <a:pt x="663893" y="601980"/>
                  </a:cubicBezTo>
                  <a:cubicBezTo>
                    <a:pt x="664845" y="608648"/>
                    <a:pt x="660083" y="613410"/>
                    <a:pt x="653415" y="614363"/>
                  </a:cubicBezTo>
                  <a:lnTo>
                    <a:pt x="519113" y="625793"/>
                  </a:lnTo>
                  <a:lnTo>
                    <a:pt x="518160" y="625793"/>
                  </a:lnTo>
                  <a:cubicBezTo>
                    <a:pt x="511493" y="625793"/>
                    <a:pt x="506730" y="621030"/>
                    <a:pt x="506730" y="615315"/>
                  </a:cubicBezTo>
                  <a:cubicBezTo>
                    <a:pt x="506730" y="609600"/>
                    <a:pt x="511493" y="603885"/>
                    <a:pt x="517208" y="603885"/>
                  </a:cubicBezTo>
                  <a:lnTo>
                    <a:pt x="573405" y="599123"/>
                  </a:lnTo>
                  <a:lnTo>
                    <a:pt x="561023" y="454343"/>
                  </a:lnTo>
                  <a:lnTo>
                    <a:pt x="408623" y="326708"/>
                  </a:lnTo>
                  <a:cubicBezTo>
                    <a:pt x="404813" y="323850"/>
                    <a:pt x="403860" y="319088"/>
                    <a:pt x="404813" y="314325"/>
                  </a:cubicBezTo>
                  <a:cubicBezTo>
                    <a:pt x="405765" y="309563"/>
                    <a:pt x="410528" y="306705"/>
                    <a:pt x="414338" y="306705"/>
                  </a:cubicBezTo>
                  <a:lnTo>
                    <a:pt x="701993" y="281940"/>
                  </a:lnTo>
                  <a:cubicBezTo>
                    <a:pt x="706755" y="280988"/>
                    <a:pt x="711518" y="283845"/>
                    <a:pt x="713423" y="287655"/>
                  </a:cubicBezTo>
                  <a:cubicBezTo>
                    <a:pt x="714375" y="290513"/>
                    <a:pt x="713423" y="295275"/>
                    <a:pt x="710565" y="299085"/>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74" name="Freeform: Shape 273">
              <a:extLst>
                <a:ext uri="{FF2B5EF4-FFF2-40B4-BE49-F238E27FC236}">
                  <a16:creationId xmlns:a16="http://schemas.microsoft.com/office/drawing/2014/main" id="{BE4B3045-FABA-C060-D76F-35DB4E227F6F}"/>
                </a:ext>
              </a:extLst>
            </p:cNvPr>
            <p:cNvSpPr/>
            <p:nvPr/>
          </p:nvSpPr>
          <p:spPr>
            <a:xfrm>
              <a:off x="7439839" y="5142818"/>
              <a:ext cx="104775" cy="76200"/>
            </a:xfrm>
            <a:custGeom>
              <a:avLst/>
              <a:gdLst>
                <a:gd name="connsiteX0" fmla="*/ 95250 w 104775"/>
                <a:gd name="connsiteY0" fmla="*/ 62865 h 76200"/>
                <a:gd name="connsiteX1" fmla="*/ 75248 w 104775"/>
                <a:gd name="connsiteY1" fmla="*/ 46673 h 76200"/>
                <a:gd name="connsiteX2" fmla="*/ 87630 w 104775"/>
                <a:gd name="connsiteY2" fmla="*/ 0 h 76200"/>
                <a:gd name="connsiteX3" fmla="*/ 0 w 104775"/>
                <a:gd name="connsiteY3" fmla="*/ 4763 h 76200"/>
                <a:gd name="connsiteX4" fmla="*/ 93345 w 104775"/>
                <a:gd name="connsiteY4" fmla="*/ 82868 h 76200"/>
                <a:gd name="connsiteX5" fmla="*/ 109538 w 104775"/>
                <a:gd name="connsiteY5" fmla="*/ 62865 h 76200"/>
                <a:gd name="connsiteX6" fmla="*/ 104775 w 104775"/>
                <a:gd name="connsiteY6" fmla="*/ 63818 h 76200"/>
                <a:gd name="connsiteX7" fmla="*/ 95250 w 104775"/>
                <a:gd name="connsiteY7" fmla="*/ 6286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775" h="76200">
                  <a:moveTo>
                    <a:pt x="95250" y="62865"/>
                  </a:moveTo>
                  <a:cubicBezTo>
                    <a:pt x="86677" y="60008"/>
                    <a:pt x="79057" y="55245"/>
                    <a:pt x="75248" y="46673"/>
                  </a:cubicBezTo>
                  <a:cubicBezTo>
                    <a:pt x="65723" y="30480"/>
                    <a:pt x="71438" y="9525"/>
                    <a:pt x="87630" y="0"/>
                  </a:cubicBezTo>
                  <a:lnTo>
                    <a:pt x="0" y="4763"/>
                  </a:lnTo>
                  <a:lnTo>
                    <a:pt x="93345" y="82868"/>
                  </a:lnTo>
                  <a:lnTo>
                    <a:pt x="109538" y="62865"/>
                  </a:lnTo>
                  <a:cubicBezTo>
                    <a:pt x="107632" y="62865"/>
                    <a:pt x="105727" y="63818"/>
                    <a:pt x="104775" y="63818"/>
                  </a:cubicBezTo>
                  <a:cubicBezTo>
                    <a:pt x="101918" y="64770"/>
                    <a:pt x="99060" y="63818"/>
                    <a:pt x="95250" y="62865"/>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75" name="Freeform: Shape 274">
              <a:extLst>
                <a:ext uri="{FF2B5EF4-FFF2-40B4-BE49-F238E27FC236}">
                  <a16:creationId xmlns:a16="http://schemas.microsoft.com/office/drawing/2014/main" id="{DE561F01-77F4-D82F-1A81-83C0CF91B6CD}"/>
                </a:ext>
              </a:extLst>
            </p:cNvPr>
            <p:cNvSpPr/>
            <p:nvPr/>
          </p:nvSpPr>
          <p:spPr>
            <a:xfrm>
              <a:off x="7145517" y="5159963"/>
              <a:ext cx="228600" cy="38100"/>
            </a:xfrm>
            <a:custGeom>
              <a:avLst/>
              <a:gdLst>
                <a:gd name="connsiteX0" fmla="*/ 30480 w 228600"/>
                <a:gd name="connsiteY0" fmla="*/ 35242 h 38100"/>
                <a:gd name="connsiteX1" fmla="*/ 208598 w 228600"/>
                <a:gd name="connsiteY1" fmla="*/ 40005 h 38100"/>
                <a:gd name="connsiteX2" fmla="*/ 232410 w 228600"/>
                <a:gd name="connsiteY2" fmla="*/ 20002 h 38100"/>
                <a:gd name="connsiteX3" fmla="*/ 0 w 228600"/>
                <a:gd name="connsiteY3" fmla="*/ 0 h 38100"/>
              </a:gdLst>
              <a:ahLst/>
              <a:cxnLst>
                <a:cxn ang="0">
                  <a:pos x="connsiteX0" y="connsiteY0"/>
                </a:cxn>
                <a:cxn ang="0">
                  <a:pos x="connsiteX1" y="connsiteY1"/>
                </a:cxn>
                <a:cxn ang="0">
                  <a:pos x="connsiteX2" y="connsiteY2"/>
                </a:cxn>
                <a:cxn ang="0">
                  <a:pos x="connsiteX3" y="connsiteY3"/>
                </a:cxn>
              </a:cxnLst>
              <a:rect l="l" t="t" r="r" b="b"/>
              <a:pathLst>
                <a:path w="228600" h="38100">
                  <a:moveTo>
                    <a:pt x="30480" y="35242"/>
                  </a:moveTo>
                  <a:lnTo>
                    <a:pt x="208598" y="40005"/>
                  </a:lnTo>
                  <a:lnTo>
                    <a:pt x="232410" y="20002"/>
                  </a:lnTo>
                  <a:lnTo>
                    <a:pt x="0" y="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76" name="Freeform: Shape 275">
              <a:extLst>
                <a:ext uri="{FF2B5EF4-FFF2-40B4-BE49-F238E27FC236}">
                  <a16:creationId xmlns:a16="http://schemas.microsoft.com/office/drawing/2014/main" id="{30B69104-C8B2-9C05-4E80-DCBC5ABFA535}"/>
                </a:ext>
              </a:extLst>
            </p:cNvPr>
            <p:cNvSpPr/>
            <p:nvPr/>
          </p:nvSpPr>
          <p:spPr>
            <a:xfrm>
              <a:off x="7189332" y="5213303"/>
              <a:ext cx="142875" cy="66675"/>
            </a:xfrm>
            <a:custGeom>
              <a:avLst/>
              <a:gdLst>
                <a:gd name="connsiteX0" fmla="*/ 61913 w 142875"/>
                <a:gd name="connsiteY0" fmla="*/ 73343 h 66675"/>
                <a:gd name="connsiteX1" fmla="*/ 144780 w 142875"/>
                <a:gd name="connsiteY1" fmla="*/ 3810 h 66675"/>
                <a:gd name="connsiteX2" fmla="*/ 0 w 142875"/>
                <a:gd name="connsiteY2" fmla="*/ 0 h 66675"/>
                <a:gd name="connsiteX3" fmla="*/ 61913 w 142875"/>
                <a:gd name="connsiteY3" fmla="*/ 73343 h 66675"/>
                <a:gd name="connsiteX4" fmla="*/ 54292 w 142875"/>
                <a:gd name="connsiteY4" fmla="*/ 5715 h 66675"/>
                <a:gd name="connsiteX5" fmla="*/ 72390 w 142875"/>
                <a:gd name="connsiteY5" fmla="*/ 2857 h 66675"/>
                <a:gd name="connsiteX6" fmla="*/ 86677 w 142875"/>
                <a:gd name="connsiteY6" fmla="*/ 14288 h 66675"/>
                <a:gd name="connsiteX7" fmla="*/ 88582 w 142875"/>
                <a:gd name="connsiteY7" fmla="*/ 32385 h 66675"/>
                <a:gd name="connsiteX8" fmla="*/ 88582 w 142875"/>
                <a:gd name="connsiteY8" fmla="*/ 32385 h 66675"/>
                <a:gd name="connsiteX9" fmla="*/ 87630 w 142875"/>
                <a:gd name="connsiteY9" fmla="*/ 34290 h 66675"/>
                <a:gd name="connsiteX10" fmla="*/ 57150 w 142875"/>
                <a:gd name="connsiteY10" fmla="*/ 49530 h 66675"/>
                <a:gd name="connsiteX11" fmla="*/ 41910 w 142875"/>
                <a:gd name="connsiteY11" fmla="*/ 19050 h 66675"/>
                <a:gd name="connsiteX12" fmla="*/ 54292 w 142875"/>
                <a:gd name="connsiteY12" fmla="*/ 571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875" h="66675">
                  <a:moveTo>
                    <a:pt x="61913" y="73343"/>
                  </a:moveTo>
                  <a:lnTo>
                    <a:pt x="144780" y="3810"/>
                  </a:lnTo>
                  <a:lnTo>
                    <a:pt x="0" y="0"/>
                  </a:lnTo>
                  <a:lnTo>
                    <a:pt x="61913" y="73343"/>
                  </a:lnTo>
                  <a:close/>
                  <a:moveTo>
                    <a:pt x="54292" y="5715"/>
                  </a:moveTo>
                  <a:cubicBezTo>
                    <a:pt x="60007" y="2857"/>
                    <a:pt x="66675" y="1905"/>
                    <a:pt x="72390" y="2857"/>
                  </a:cubicBezTo>
                  <a:cubicBezTo>
                    <a:pt x="79057" y="4763"/>
                    <a:pt x="83820" y="8573"/>
                    <a:pt x="86677" y="14288"/>
                  </a:cubicBezTo>
                  <a:cubicBezTo>
                    <a:pt x="89535" y="20002"/>
                    <a:pt x="90488" y="26670"/>
                    <a:pt x="88582" y="32385"/>
                  </a:cubicBezTo>
                  <a:lnTo>
                    <a:pt x="88582" y="32385"/>
                  </a:lnTo>
                  <a:cubicBezTo>
                    <a:pt x="88582" y="33338"/>
                    <a:pt x="88582" y="34290"/>
                    <a:pt x="87630" y="34290"/>
                  </a:cubicBezTo>
                  <a:cubicBezTo>
                    <a:pt x="83820" y="46673"/>
                    <a:pt x="69532" y="54293"/>
                    <a:pt x="57150" y="49530"/>
                  </a:cubicBezTo>
                  <a:cubicBezTo>
                    <a:pt x="44767" y="45720"/>
                    <a:pt x="37147" y="31432"/>
                    <a:pt x="41910" y="19050"/>
                  </a:cubicBezTo>
                  <a:cubicBezTo>
                    <a:pt x="44767" y="13335"/>
                    <a:pt x="48577" y="8573"/>
                    <a:pt x="54292" y="5715"/>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77" name="Freeform: Shape 276">
              <a:extLst>
                <a:ext uri="{FF2B5EF4-FFF2-40B4-BE49-F238E27FC236}">
                  <a16:creationId xmlns:a16="http://schemas.microsoft.com/office/drawing/2014/main" id="{16028447-5230-89BD-1EF7-20B83C013794}"/>
                </a:ext>
              </a:extLst>
            </p:cNvPr>
            <p:cNvSpPr/>
            <p:nvPr/>
          </p:nvSpPr>
          <p:spPr>
            <a:xfrm>
              <a:off x="7405549" y="5099003"/>
              <a:ext cx="228600" cy="28575"/>
            </a:xfrm>
            <a:custGeom>
              <a:avLst/>
              <a:gdLst>
                <a:gd name="connsiteX0" fmla="*/ 15240 w 228600"/>
                <a:gd name="connsiteY0" fmla="*/ 32385 h 28575"/>
                <a:gd name="connsiteX1" fmla="*/ 16192 w 228600"/>
                <a:gd name="connsiteY1" fmla="*/ 32385 h 28575"/>
                <a:gd name="connsiteX2" fmla="*/ 214313 w 228600"/>
                <a:gd name="connsiteY2" fmla="*/ 22860 h 28575"/>
                <a:gd name="connsiteX3" fmla="*/ 233363 w 228600"/>
                <a:gd name="connsiteY3" fmla="*/ 0 h 28575"/>
                <a:gd name="connsiteX4" fmla="*/ 0 w 228600"/>
                <a:gd name="connsiteY4" fmla="*/ 20002 h 28575"/>
                <a:gd name="connsiteX5" fmla="*/ 15240 w 228600"/>
                <a:gd name="connsiteY5" fmla="*/ 32385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 h="28575">
                  <a:moveTo>
                    <a:pt x="15240" y="32385"/>
                  </a:moveTo>
                  <a:cubicBezTo>
                    <a:pt x="15240" y="32385"/>
                    <a:pt x="16192" y="32385"/>
                    <a:pt x="16192" y="32385"/>
                  </a:cubicBezTo>
                  <a:lnTo>
                    <a:pt x="214313" y="22860"/>
                  </a:lnTo>
                  <a:lnTo>
                    <a:pt x="233363" y="0"/>
                  </a:lnTo>
                  <a:lnTo>
                    <a:pt x="0" y="20002"/>
                  </a:lnTo>
                  <a:lnTo>
                    <a:pt x="15240" y="32385"/>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78" name="Freeform: Shape 277">
              <a:extLst>
                <a:ext uri="{FF2B5EF4-FFF2-40B4-BE49-F238E27FC236}">
                  <a16:creationId xmlns:a16="http://schemas.microsoft.com/office/drawing/2014/main" id="{69FF2EA9-4149-0417-DFC1-1028B7475F59}"/>
                </a:ext>
              </a:extLst>
            </p:cNvPr>
            <p:cNvSpPr/>
            <p:nvPr/>
          </p:nvSpPr>
          <p:spPr>
            <a:xfrm>
              <a:off x="7247434" y="5232353"/>
              <a:ext cx="9525" cy="9525"/>
            </a:xfrm>
            <a:custGeom>
              <a:avLst/>
              <a:gdLst>
                <a:gd name="connsiteX0" fmla="*/ 6668 w 9525"/>
                <a:gd name="connsiteY0" fmla="*/ 14288 h 9525"/>
                <a:gd name="connsiteX1" fmla="*/ 6668 w 9525"/>
                <a:gd name="connsiteY1" fmla="*/ 14288 h 9525"/>
                <a:gd name="connsiteX2" fmla="*/ 15240 w 9525"/>
                <a:gd name="connsiteY2" fmla="*/ 9525 h 9525"/>
                <a:gd name="connsiteX3" fmla="*/ 14288 w 9525"/>
                <a:gd name="connsiteY3" fmla="*/ 3810 h 9525"/>
                <a:gd name="connsiteX4" fmla="*/ 9525 w 9525"/>
                <a:gd name="connsiteY4" fmla="*/ 0 h 9525"/>
                <a:gd name="connsiteX5" fmla="*/ 3810 w 9525"/>
                <a:gd name="connsiteY5" fmla="*/ 952 h 9525"/>
                <a:gd name="connsiteX6" fmla="*/ 0 w 9525"/>
                <a:gd name="connsiteY6" fmla="*/ 5715 h 9525"/>
                <a:gd name="connsiteX7" fmla="*/ 0 w 9525"/>
                <a:gd name="connsiteY7" fmla="*/ 5715 h 9525"/>
                <a:gd name="connsiteX8" fmla="*/ 6668 w 9525"/>
                <a:gd name="connsiteY8" fmla="*/ 14288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 h="9525">
                  <a:moveTo>
                    <a:pt x="6668" y="14288"/>
                  </a:moveTo>
                  <a:cubicBezTo>
                    <a:pt x="6668" y="14288"/>
                    <a:pt x="6668" y="14288"/>
                    <a:pt x="6668" y="14288"/>
                  </a:cubicBezTo>
                  <a:cubicBezTo>
                    <a:pt x="10478" y="15240"/>
                    <a:pt x="14288" y="13335"/>
                    <a:pt x="15240" y="9525"/>
                  </a:cubicBezTo>
                  <a:cubicBezTo>
                    <a:pt x="16193" y="7620"/>
                    <a:pt x="15240" y="5715"/>
                    <a:pt x="14288" y="3810"/>
                  </a:cubicBezTo>
                  <a:cubicBezTo>
                    <a:pt x="13335" y="1905"/>
                    <a:pt x="11430" y="952"/>
                    <a:pt x="9525" y="0"/>
                  </a:cubicBezTo>
                  <a:cubicBezTo>
                    <a:pt x="7620" y="0"/>
                    <a:pt x="5715" y="0"/>
                    <a:pt x="3810" y="952"/>
                  </a:cubicBezTo>
                  <a:cubicBezTo>
                    <a:pt x="1905" y="1905"/>
                    <a:pt x="953" y="3810"/>
                    <a:pt x="0" y="5715"/>
                  </a:cubicBezTo>
                  <a:cubicBezTo>
                    <a:pt x="0" y="5715"/>
                    <a:pt x="0" y="5715"/>
                    <a:pt x="0" y="5715"/>
                  </a:cubicBezTo>
                  <a:cubicBezTo>
                    <a:pt x="0" y="9525"/>
                    <a:pt x="2858" y="13335"/>
                    <a:pt x="6668" y="14288"/>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79" name="Freeform: Shape 278">
              <a:extLst>
                <a:ext uri="{FF2B5EF4-FFF2-40B4-BE49-F238E27FC236}">
                  <a16:creationId xmlns:a16="http://schemas.microsoft.com/office/drawing/2014/main" id="{5049E856-A496-525C-51AC-8FDBDA990997}"/>
                </a:ext>
              </a:extLst>
            </p:cNvPr>
            <p:cNvSpPr/>
            <p:nvPr/>
          </p:nvSpPr>
          <p:spPr>
            <a:xfrm>
              <a:off x="7556996" y="5139960"/>
              <a:ext cx="47625" cy="28575"/>
            </a:xfrm>
            <a:custGeom>
              <a:avLst/>
              <a:gdLst>
                <a:gd name="connsiteX0" fmla="*/ 20955 w 47625"/>
                <a:gd name="connsiteY0" fmla="*/ 32385 h 28575"/>
                <a:gd name="connsiteX1" fmla="*/ 47625 w 47625"/>
                <a:gd name="connsiteY1" fmla="*/ 0 h 28575"/>
                <a:gd name="connsiteX2" fmla="*/ 0 w 47625"/>
                <a:gd name="connsiteY2" fmla="*/ 1905 h 28575"/>
                <a:gd name="connsiteX3" fmla="*/ 20955 w 47625"/>
                <a:gd name="connsiteY3" fmla="*/ 32385 h 28575"/>
              </a:gdLst>
              <a:ahLst/>
              <a:cxnLst>
                <a:cxn ang="0">
                  <a:pos x="connsiteX0" y="connsiteY0"/>
                </a:cxn>
                <a:cxn ang="0">
                  <a:pos x="connsiteX1" y="connsiteY1"/>
                </a:cxn>
                <a:cxn ang="0">
                  <a:pos x="connsiteX2" y="connsiteY2"/>
                </a:cxn>
                <a:cxn ang="0">
                  <a:pos x="connsiteX3" y="connsiteY3"/>
                </a:cxn>
              </a:cxnLst>
              <a:rect l="l" t="t" r="r" b="b"/>
              <a:pathLst>
                <a:path w="47625" h="28575">
                  <a:moveTo>
                    <a:pt x="20955" y="32385"/>
                  </a:moveTo>
                  <a:lnTo>
                    <a:pt x="47625" y="0"/>
                  </a:lnTo>
                  <a:lnTo>
                    <a:pt x="0" y="1905"/>
                  </a:lnTo>
                  <a:cubicBezTo>
                    <a:pt x="13335" y="7620"/>
                    <a:pt x="20955" y="19050"/>
                    <a:pt x="20955" y="32385"/>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80" name="Freeform: Shape 279">
              <a:extLst>
                <a:ext uri="{FF2B5EF4-FFF2-40B4-BE49-F238E27FC236}">
                  <a16:creationId xmlns:a16="http://schemas.microsoft.com/office/drawing/2014/main" id="{29D2FABC-A040-F6B9-4E2B-2434E9DA6054}"/>
                </a:ext>
              </a:extLst>
            </p:cNvPr>
            <p:cNvSpPr/>
            <p:nvPr/>
          </p:nvSpPr>
          <p:spPr>
            <a:xfrm>
              <a:off x="7528008" y="5156153"/>
              <a:ext cx="28575" cy="28575"/>
            </a:xfrm>
            <a:custGeom>
              <a:avLst/>
              <a:gdLst>
                <a:gd name="connsiteX0" fmla="*/ 21369 w 28575"/>
                <a:gd name="connsiteY0" fmla="*/ 952 h 28575"/>
                <a:gd name="connsiteX1" fmla="*/ 16606 w 28575"/>
                <a:gd name="connsiteY1" fmla="*/ 0 h 28575"/>
                <a:gd name="connsiteX2" fmla="*/ 414 w 28575"/>
                <a:gd name="connsiteY2" fmla="*/ 12382 h 28575"/>
                <a:gd name="connsiteX3" fmla="*/ 12796 w 28575"/>
                <a:gd name="connsiteY3" fmla="*/ 33338 h 28575"/>
                <a:gd name="connsiteX4" fmla="*/ 33751 w 28575"/>
                <a:gd name="connsiteY4" fmla="*/ 21907 h 28575"/>
                <a:gd name="connsiteX5" fmla="*/ 21369 w 28575"/>
                <a:gd name="connsiteY5" fmla="*/ 952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28575">
                  <a:moveTo>
                    <a:pt x="21369" y="952"/>
                  </a:moveTo>
                  <a:cubicBezTo>
                    <a:pt x="19464" y="0"/>
                    <a:pt x="18511" y="0"/>
                    <a:pt x="16606" y="0"/>
                  </a:cubicBezTo>
                  <a:cubicBezTo>
                    <a:pt x="8986" y="0"/>
                    <a:pt x="2319" y="4763"/>
                    <a:pt x="414" y="12382"/>
                  </a:cubicBezTo>
                  <a:cubicBezTo>
                    <a:pt x="-1491" y="20955"/>
                    <a:pt x="3271" y="30480"/>
                    <a:pt x="12796" y="33338"/>
                  </a:cubicBezTo>
                  <a:cubicBezTo>
                    <a:pt x="21369" y="36195"/>
                    <a:pt x="30894" y="30480"/>
                    <a:pt x="33751" y="21907"/>
                  </a:cubicBezTo>
                  <a:cubicBezTo>
                    <a:pt x="35656" y="12382"/>
                    <a:pt x="29941" y="2857"/>
                    <a:pt x="21369" y="952"/>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281" name="Group 280">
            <a:extLst>
              <a:ext uri="{FF2B5EF4-FFF2-40B4-BE49-F238E27FC236}">
                <a16:creationId xmlns:a16="http://schemas.microsoft.com/office/drawing/2014/main" id="{E6C1BD6D-FA87-5213-0D4B-6C688FA5F830}"/>
              </a:ext>
            </a:extLst>
          </p:cNvPr>
          <p:cNvGrpSpPr>
            <a:grpSpLocks noChangeAspect="1"/>
          </p:cNvGrpSpPr>
          <p:nvPr/>
        </p:nvGrpSpPr>
        <p:grpSpPr>
          <a:xfrm>
            <a:off x="1346967" y="2394574"/>
            <a:ext cx="541604" cy="640080"/>
            <a:chOff x="5803965" y="3086100"/>
            <a:chExt cx="577268" cy="682228"/>
          </a:xfrm>
          <a:solidFill>
            <a:schemeClr val="accent3"/>
          </a:solidFill>
        </p:grpSpPr>
        <p:sp>
          <p:nvSpPr>
            <p:cNvPr id="282" name="Freeform: Shape 281">
              <a:extLst>
                <a:ext uri="{FF2B5EF4-FFF2-40B4-BE49-F238E27FC236}">
                  <a16:creationId xmlns:a16="http://schemas.microsoft.com/office/drawing/2014/main" id="{588F90A4-C496-8D06-8554-9A89D9DE155C}"/>
                </a:ext>
              </a:extLst>
            </p:cNvPr>
            <p:cNvSpPr/>
            <p:nvPr/>
          </p:nvSpPr>
          <p:spPr>
            <a:xfrm>
              <a:off x="5803965" y="3188712"/>
              <a:ext cx="342900" cy="561975"/>
            </a:xfrm>
            <a:custGeom>
              <a:avLst/>
              <a:gdLst>
                <a:gd name="connsiteX0" fmla="*/ 341882 w 342900"/>
                <a:gd name="connsiteY0" fmla="*/ 546993 h 561975"/>
                <a:gd name="connsiteX1" fmla="*/ 151382 w 342900"/>
                <a:gd name="connsiteY1" fmla="*/ 430788 h 561975"/>
                <a:gd name="connsiteX2" fmla="*/ 54227 w 342900"/>
                <a:gd name="connsiteY2" fmla="*/ 54550 h 561975"/>
                <a:gd name="connsiteX3" fmla="*/ 85659 w 342900"/>
                <a:gd name="connsiteY3" fmla="*/ 23118 h 561975"/>
                <a:gd name="connsiteX4" fmla="*/ 118044 w 342900"/>
                <a:gd name="connsiteY4" fmla="*/ 55503 h 561975"/>
                <a:gd name="connsiteX5" fmla="*/ 134237 w 342900"/>
                <a:gd name="connsiteY5" fmla="*/ 55503 h 561975"/>
                <a:gd name="connsiteX6" fmla="*/ 134237 w 342900"/>
                <a:gd name="connsiteY6" fmla="*/ 39310 h 561975"/>
                <a:gd name="connsiteX7" fmla="*/ 101852 w 342900"/>
                <a:gd name="connsiteY7" fmla="*/ 6925 h 561975"/>
                <a:gd name="connsiteX8" fmla="*/ 69467 w 342900"/>
                <a:gd name="connsiteY8" fmla="*/ 5973 h 561975"/>
                <a:gd name="connsiteX9" fmla="*/ 36129 w 342900"/>
                <a:gd name="connsiteY9" fmla="*/ 40263 h 561975"/>
                <a:gd name="connsiteX10" fmla="*/ 135189 w 342900"/>
                <a:gd name="connsiteY10" fmla="*/ 447933 h 561975"/>
                <a:gd name="connsiteX11" fmla="*/ 335214 w 342900"/>
                <a:gd name="connsiteY11" fmla="*/ 569853 h 561975"/>
                <a:gd name="connsiteX12" fmla="*/ 338072 w 342900"/>
                <a:gd name="connsiteY12" fmla="*/ 570805 h 561975"/>
                <a:gd name="connsiteX13" fmla="*/ 349502 w 342900"/>
                <a:gd name="connsiteY13" fmla="*/ 562233 h 561975"/>
                <a:gd name="connsiteX14" fmla="*/ 341882 w 342900"/>
                <a:gd name="connsiteY14" fmla="*/ 546993 h 56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2900" h="561975">
                  <a:moveTo>
                    <a:pt x="341882" y="546993"/>
                  </a:moveTo>
                  <a:cubicBezTo>
                    <a:pt x="273302" y="526990"/>
                    <a:pt x="205674" y="486033"/>
                    <a:pt x="151382" y="430788"/>
                  </a:cubicBezTo>
                  <a:cubicBezTo>
                    <a:pt x="30414" y="309820"/>
                    <a:pt x="-13401" y="141228"/>
                    <a:pt x="54227" y="54550"/>
                  </a:cubicBezTo>
                  <a:cubicBezTo>
                    <a:pt x="59942" y="47883"/>
                    <a:pt x="78992" y="29785"/>
                    <a:pt x="85659" y="23118"/>
                  </a:cubicBezTo>
                  <a:lnTo>
                    <a:pt x="118044" y="55503"/>
                  </a:lnTo>
                  <a:cubicBezTo>
                    <a:pt x="122807" y="60265"/>
                    <a:pt x="129474" y="60265"/>
                    <a:pt x="134237" y="55503"/>
                  </a:cubicBezTo>
                  <a:cubicBezTo>
                    <a:pt x="138999" y="50740"/>
                    <a:pt x="138999" y="44073"/>
                    <a:pt x="134237" y="39310"/>
                  </a:cubicBezTo>
                  <a:lnTo>
                    <a:pt x="101852" y="6925"/>
                  </a:lnTo>
                  <a:cubicBezTo>
                    <a:pt x="93279" y="-1647"/>
                    <a:pt x="78039" y="-2600"/>
                    <a:pt x="69467" y="5973"/>
                  </a:cubicBezTo>
                  <a:cubicBezTo>
                    <a:pt x="66609" y="8830"/>
                    <a:pt x="43749" y="30738"/>
                    <a:pt x="36129" y="40263"/>
                  </a:cubicBezTo>
                  <a:cubicBezTo>
                    <a:pt x="-38166" y="135513"/>
                    <a:pt x="5649" y="318393"/>
                    <a:pt x="135189" y="447933"/>
                  </a:cubicBezTo>
                  <a:cubicBezTo>
                    <a:pt x="192339" y="505083"/>
                    <a:pt x="263777" y="548898"/>
                    <a:pt x="335214" y="569853"/>
                  </a:cubicBezTo>
                  <a:cubicBezTo>
                    <a:pt x="336167" y="569853"/>
                    <a:pt x="337119" y="570805"/>
                    <a:pt x="338072" y="570805"/>
                  </a:cubicBezTo>
                  <a:cubicBezTo>
                    <a:pt x="342834" y="570805"/>
                    <a:pt x="347597" y="567948"/>
                    <a:pt x="349502" y="562233"/>
                  </a:cubicBezTo>
                  <a:cubicBezTo>
                    <a:pt x="351407" y="555565"/>
                    <a:pt x="347597" y="548898"/>
                    <a:pt x="341882" y="546993"/>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83" name="Freeform: Shape 282">
              <a:extLst>
                <a:ext uri="{FF2B5EF4-FFF2-40B4-BE49-F238E27FC236}">
                  <a16:creationId xmlns:a16="http://schemas.microsoft.com/office/drawing/2014/main" id="{E31E7441-F11D-91EA-41D8-009060FCC302}"/>
                </a:ext>
              </a:extLst>
            </p:cNvPr>
            <p:cNvSpPr/>
            <p:nvPr/>
          </p:nvSpPr>
          <p:spPr>
            <a:xfrm>
              <a:off x="5962133" y="3282553"/>
              <a:ext cx="419100" cy="485775"/>
            </a:xfrm>
            <a:custGeom>
              <a:avLst/>
              <a:gdLst>
                <a:gd name="connsiteX0" fmla="*/ 417076 w 419100"/>
                <a:gd name="connsiteY0" fmla="*/ 386477 h 485775"/>
                <a:gd name="connsiteX1" fmla="*/ 286583 w 419100"/>
                <a:gd name="connsiteY1" fmla="*/ 255984 h 485775"/>
                <a:gd name="connsiteX2" fmla="*/ 254198 w 419100"/>
                <a:gd name="connsiteY2" fmla="*/ 255984 h 485775"/>
                <a:gd name="connsiteX3" fmla="*/ 229433 w 419100"/>
                <a:gd name="connsiteY3" fmla="*/ 280749 h 485775"/>
                <a:gd name="connsiteX4" fmla="*/ 66556 w 419100"/>
                <a:gd name="connsiteY4" fmla="*/ 264557 h 485775"/>
                <a:gd name="connsiteX5" fmla="*/ 50363 w 419100"/>
                <a:gd name="connsiteY5" fmla="*/ 101679 h 485775"/>
                <a:gd name="connsiteX6" fmla="*/ 75128 w 419100"/>
                <a:gd name="connsiteY6" fmla="*/ 76914 h 485775"/>
                <a:gd name="connsiteX7" fmla="*/ 75128 w 419100"/>
                <a:gd name="connsiteY7" fmla="*/ 44529 h 485775"/>
                <a:gd name="connsiteX8" fmla="*/ 34171 w 419100"/>
                <a:gd name="connsiteY8" fmla="*/ 3572 h 485775"/>
                <a:gd name="connsiteX9" fmla="*/ 17978 w 419100"/>
                <a:gd name="connsiteY9" fmla="*/ 3572 h 485775"/>
                <a:gd name="connsiteX10" fmla="*/ 17978 w 419100"/>
                <a:gd name="connsiteY10" fmla="*/ 19764 h 485775"/>
                <a:gd name="connsiteX11" fmla="*/ 58936 w 419100"/>
                <a:gd name="connsiteY11" fmla="*/ 60722 h 485775"/>
                <a:gd name="connsiteX12" fmla="*/ 34171 w 419100"/>
                <a:gd name="connsiteY12" fmla="*/ 85487 h 485775"/>
                <a:gd name="connsiteX13" fmla="*/ 50363 w 419100"/>
                <a:gd name="connsiteY13" fmla="*/ 281702 h 485775"/>
                <a:gd name="connsiteX14" fmla="*/ 246578 w 419100"/>
                <a:gd name="connsiteY14" fmla="*/ 297894 h 485775"/>
                <a:gd name="connsiteX15" fmla="*/ 271343 w 419100"/>
                <a:gd name="connsiteY15" fmla="*/ 273129 h 485775"/>
                <a:gd name="connsiteX16" fmla="*/ 400883 w 419100"/>
                <a:gd name="connsiteY16" fmla="*/ 403622 h 485775"/>
                <a:gd name="connsiteX17" fmla="*/ 369451 w 419100"/>
                <a:gd name="connsiteY17" fmla="*/ 435054 h 485775"/>
                <a:gd name="connsiteX18" fmla="*/ 174188 w 419100"/>
                <a:gd name="connsiteY18" fmla="*/ 451247 h 485775"/>
                <a:gd name="connsiteX19" fmla="*/ 160853 w 419100"/>
                <a:gd name="connsiteY19" fmla="*/ 460772 h 485775"/>
                <a:gd name="connsiteX20" fmla="*/ 170378 w 419100"/>
                <a:gd name="connsiteY20" fmla="*/ 474107 h 485775"/>
                <a:gd name="connsiteX21" fmla="*/ 266581 w 419100"/>
                <a:gd name="connsiteY21" fmla="*/ 489347 h 485775"/>
                <a:gd name="connsiteX22" fmla="*/ 383738 w 419100"/>
                <a:gd name="connsiteY22" fmla="*/ 452199 h 485775"/>
                <a:gd name="connsiteX23" fmla="*/ 418028 w 419100"/>
                <a:gd name="connsiteY23" fmla="*/ 418862 h 485775"/>
                <a:gd name="connsiteX24" fmla="*/ 417076 w 419100"/>
                <a:gd name="connsiteY24" fmla="*/ 386477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19100" h="485775">
                  <a:moveTo>
                    <a:pt x="417076" y="386477"/>
                  </a:moveTo>
                  <a:lnTo>
                    <a:pt x="286583" y="255984"/>
                  </a:lnTo>
                  <a:cubicBezTo>
                    <a:pt x="278011" y="247412"/>
                    <a:pt x="262771" y="247412"/>
                    <a:pt x="254198" y="255984"/>
                  </a:cubicBezTo>
                  <a:cubicBezTo>
                    <a:pt x="254198" y="255984"/>
                    <a:pt x="230386" y="279797"/>
                    <a:pt x="229433" y="280749"/>
                  </a:cubicBezTo>
                  <a:cubicBezTo>
                    <a:pt x="187523" y="322659"/>
                    <a:pt x="117038" y="315992"/>
                    <a:pt x="66556" y="264557"/>
                  </a:cubicBezTo>
                  <a:cubicBezTo>
                    <a:pt x="15121" y="213122"/>
                    <a:pt x="8453" y="143589"/>
                    <a:pt x="50363" y="101679"/>
                  </a:cubicBezTo>
                  <a:cubicBezTo>
                    <a:pt x="51316" y="100727"/>
                    <a:pt x="75128" y="76914"/>
                    <a:pt x="75128" y="76914"/>
                  </a:cubicBezTo>
                  <a:cubicBezTo>
                    <a:pt x="83701" y="68342"/>
                    <a:pt x="83701" y="53102"/>
                    <a:pt x="75128" y="44529"/>
                  </a:cubicBezTo>
                  <a:lnTo>
                    <a:pt x="34171" y="3572"/>
                  </a:lnTo>
                  <a:cubicBezTo>
                    <a:pt x="29408" y="-1191"/>
                    <a:pt x="22741" y="-1191"/>
                    <a:pt x="17978" y="3572"/>
                  </a:cubicBezTo>
                  <a:cubicBezTo>
                    <a:pt x="13216" y="8334"/>
                    <a:pt x="13216" y="15002"/>
                    <a:pt x="17978" y="19764"/>
                  </a:cubicBezTo>
                  <a:lnTo>
                    <a:pt x="58936" y="60722"/>
                  </a:lnTo>
                  <a:cubicBezTo>
                    <a:pt x="58936" y="60722"/>
                    <a:pt x="35123" y="84534"/>
                    <a:pt x="34171" y="85487"/>
                  </a:cubicBezTo>
                  <a:cubicBezTo>
                    <a:pt x="-17264" y="136922"/>
                    <a:pt x="-9644" y="220742"/>
                    <a:pt x="50363" y="281702"/>
                  </a:cubicBezTo>
                  <a:cubicBezTo>
                    <a:pt x="110371" y="341709"/>
                    <a:pt x="195143" y="349329"/>
                    <a:pt x="246578" y="297894"/>
                  </a:cubicBezTo>
                  <a:cubicBezTo>
                    <a:pt x="247531" y="296942"/>
                    <a:pt x="271343" y="273129"/>
                    <a:pt x="271343" y="273129"/>
                  </a:cubicBezTo>
                  <a:lnTo>
                    <a:pt x="400883" y="403622"/>
                  </a:lnTo>
                  <a:cubicBezTo>
                    <a:pt x="394216" y="410289"/>
                    <a:pt x="376118" y="429339"/>
                    <a:pt x="369451" y="435054"/>
                  </a:cubicBezTo>
                  <a:cubicBezTo>
                    <a:pt x="333256" y="463629"/>
                    <a:pt x="241816" y="469344"/>
                    <a:pt x="174188" y="451247"/>
                  </a:cubicBezTo>
                  <a:cubicBezTo>
                    <a:pt x="167521" y="450294"/>
                    <a:pt x="161806" y="454104"/>
                    <a:pt x="160853" y="460772"/>
                  </a:cubicBezTo>
                  <a:cubicBezTo>
                    <a:pt x="159901" y="467439"/>
                    <a:pt x="163711" y="473154"/>
                    <a:pt x="170378" y="474107"/>
                  </a:cubicBezTo>
                  <a:cubicBezTo>
                    <a:pt x="189428" y="479822"/>
                    <a:pt x="251341" y="489347"/>
                    <a:pt x="266581" y="489347"/>
                  </a:cubicBezTo>
                  <a:cubicBezTo>
                    <a:pt x="312301" y="489347"/>
                    <a:pt x="352306" y="476964"/>
                    <a:pt x="383738" y="452199"/>
                  </a:cubicBezTo>
                  <a:cubicBezTo>
                    <a:pt x="393263" y="444579"/>
                    <a:pt x="415171" y="421719"/>
                    <a:pt x="418028" y="418862"/>
                  </a:cubicBezTo>
                  <a:cubicBezTo>
                    <a:pt x="426601" y="409337"/>
                    <a:pt x="426601" y="395049"/>
                    <a:pt x="417076" y="386477"/>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84" name="Freeform: Shape 283">
              <a:extLst>
                <a:ext uri="{FF2B5EF4-FFF2-40B4-BE49-F238E27FC236}">
                  <a16:creationId xmlns:a16="http://schemas.microsoft.com/office/drawing/2014/main" id="{71A2325C-5834-4602-2AA4-33D46C3E4E40}"/>
                </a:ext>
              </a:extLst>
            </p:cNvPr>
            <p:cNvSpPr/>
            <p:nvPr/>
          </p:nvSpPr>
          <p:spPr>
            <a:xfrm>
              <a:off x="5909865" y="3215878"/>
              <a:ext cx="95250" cy="95250"/>
            </a:xfrm>
            <a:custGeom>
              <a:avLst/>
              <a:gdLst>
                <a:gd name="connsiteX0" fmla="*/ 3572 w 95250"/>
                <a:gd name="connsiteY0" fmla="*/ 3572 h 95250"/>
                <a:gd name="connsiteX1" fmla="*/ 3572 w 95250"/>
                <a:gd name="connsiteY1" fmla="*/ 19764 h 95250"/>
                <a:gd name="connsiteX2" fmla="*/ 76914 w 95250"/>
                <a:gd name="connsiteY2" fmla="*/ 93107 h 95250"/>
                <a:gd name="connsiteX3" fmla="*/ 85487 w 95250"/>
                <a:gd name="connsiteY3" fmla="*/ 96917 h 95250"/>
                <a:gd name="connsiteX4" fmla="*/ 94059 w 95250"/>
                <a:gd name="connsiteY4" fmla="*/ 93107 h 95250"/>
                <a:gd name="connsiteX5" fmla="*/ 94059 w 95250"/>
                <a:gd name="connsiteY5" fmla="*/ 76914 h 95250"/>
                <a:gd name="connsiteX6" fmla="*/ 19764 w 95250"/>
                <a:gd name="connsiteY6" fmla="*/ 3572 h 95250"/>
                <a:gd name="connsiteX7" fmla="*/ 3572 w 95250"/>
                <a:gd name="connsiteY7" fmla="*/ 3572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250" h="95250">
                  <a:moveTo>
                    <a:pt x="3572" y="3572"/>
                  </a:moveTo>
                  <a:cubicBezTo>
                    <a:pt x="-1191" y="8334"/>
                    <a:pt x="-1191" y="15002"/>
                    <a:pt x="3572" y="19764"/>
                  </a:cubicBezTo>
                  <a:lnTo>
                    <a:pt x="76914" y="93107"/>
                  </a:lnTo>
                  <a:cubicBezTo>
                    <a:pt x="78819" y="95012"/>
                    <a:pt x="81677" y="96917"/>
                    <a:pt x="85487" y="96917"/>
                  </a:cubicBezTo>
                  <a:cubicBezTo>
                    <a:pt x="89297" y="96917"/>
                    <a:pt x="91202" y="95964"/>
                    <a:pt x="94059" y="93107"/>
                  </a:cubicBezTo>
                  <a:cubicBezTo>
                    <a:pt x="98822" y="88344"/>
                    <a:pt x="98822" y="81677"/>
                    <a:pt x="94059" y="76914"/>
                  </a:cubicBezTo>
                  <a:lnTo>
                    <a:pt x="19764" y="3572"/>
                  </a:lnTo>
                  <a:cubicBezTo>
                    <a:pt x="15954" y="-1191"/>
                    <a:pt x="8334" y="-1191"/>
                    <a:pt x="3572" y="3572"/>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85" name="Freeform: Shape 284">
              <a:extLst>
                <a:ext uri="{FF2B5EF4-FFF2-40B4-BE49-F238E27FC236}">
                  <a16:creationId xmlns:a16="http://schemas.microsoft.com/office/drawing/2014/main" id="{A8ED87F1-53C5-4850-0583-8ED859F80129}"/>
                </a:ext>
              </a:extLst>
            </p:cNvPr>
            <p:cNvSpPr/>
            <p:nvPr/>
          </p:nvSpPr>
          <p:spPr>
            <a:xfrm>
              <a:off x="5951537" y="3175635"/>
              <a:ext cx="104775" cy="104775"/>
            </a:xfrm>
            <a:custGeom>
              <a:avLst/>
              <a:gdLst>
                <a:gd name="connsiteX0" fmla="*/ 81915 w 104775"/>
                <a:gd name="connsiteY0" fmla="*/ 93345 h 104775"/>
                <a:gd name="connsiteX1" fmla="*/ 93345 w 104775"/>
                <a:gd name="connsiteY1" fmla="*/ 104775 h 104775"/>
                <a:gd name="connsiteX2" fmla="*/ 93345 w 104775"/>
                <a:gd name="connsiteY2" fmla="*/ 104775 h 104775"/>
                <a:gd name="connsiteX3" fmla="*/ 104775 w 104775"/>
                <a:gd name="connsiteY3" fmla="*/ 93345 h 104775"/>
                <a:gd name="connsiteX4" fmla="*/ 11430 w 104775"/>
                <a:gd name="connsiteY4" fmla="*/ 0 h 104775"/>
                <a:gd name="connsiteX5" fmla="*/ 0 w 104775"/>
                <a:gd name="connsiteY5" fmla="*/ 11430 h 104775"/>
                <a:gd name="connsiteX6" fmla="*/ 11430 w 104775"/>
                <a:gd name="connsiteY6" fmla="*/ 22860 h 104775"/>
                <a:gd name="connsiteX7" fmla="*/ 81915 w 104775"/>
                <a:gd name="connsiteY7" fmla="*/ 93345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775" h="104775">
                  <a:moveTo>
                    <a:pt x="81915" y="93345"/>
                  </a:moveTo>
                  <a:cubicBezTo>
                    <a:pt x="81915" y="100013"/>
                    <a:pt x="87630" y="104775"/>
                    <a:pt x="93345" y="104775"/>
                  </a:cubicBezTo>
                  <a:cubicBezTo>
                    <a:pt x="93345" y="104775"/>
                    <a:pt x="93345" y="104775"/>
                    <a:pt x="93345" y="104775"/>
                  </a:cubicBezTo>
                  <a:cubicBezTo>
                    <a:pt x="100013" y="104775"/>
                    <a:pt x="104775" y="99060"/>
                    <a:pt x="104775" y="93345"/>
                  </a:cubicBezTo>
                  <a:cubicBezTo>
                    <a:pt x="103823" y="42863"/>
                    <a:pt x="61913" y="953"/>
                    <a:pt x="11430" y="0"/>
                  </a:cubicBezTo>
                  <a:cubicBezTo>
                    <a:pt x="4763" y="0"/>
                    <a:pt x="0" y="4763"/>
                    <a:pt x="0" y="11430"/>
                  </a:cubicBezTo>
                  <a:cubicBezTo>
                    <a:pt x="0" y="18098"/>
                    <a:pt x="4763" y="22860"/>
                    <a:pt x="11430" y="22860"/>
                  </a:cubicBezTo>
                  <a:cubicBezTo>
                    <a:pt x="49530" y="23813"/>
                    <a:pt x="80963" y="55245"/>
                    <a:pt x="81915" y="93345"/>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86" name="Freeform: Shape 285">
              <a:extLst>
                <a:ext uri="{FF2B5EF4-FFF2-40B4-BE49-F238E27FC236}">
                  <a16:creationId xmlns:a16="http://schemas.microsoft.com/office/drawing/2014/main" id="{CF2CC566-05C7-D640-5061-C488BA63FCFD}"/>
                </a:ext>
              </a:extLst>
            </p:cNvPr>
            <p:cNvSpPr/>
            <p:nvPr/>
          </p:nvSpPr>
          <p:spPr>
            <a:xfrm>
              <a:off x="5952489" y="3135630"/>
              <a:ext cx="142875" cy="142875"/>
            </a:xfrm>
            <a:custGeom>
              <a:avLst/>
              <a:gdLst>
                <a:gd name="connsiteX0" fmla="*/ 133350 w 142875"/>
                <a:gd name="connsiteY0" fmla="*/ 144780 h 142875"/>
                <a:gd name="connsiteX1" fmla="*/ 133350 w 142875"/>
                <a:gd name="connsiteY1" fmla="*/ 144780 h 142875"/>
                <a:gd name="connsiteX2" fmla="*/ 144780 w 142875"/>
                <a:gd name="connsiteY2" fmla="*/ 133350 h 142875"/>
                <a:gd name="connsiteX3" fmla="*/ 11430 w 142875"/>
                <a:gd name="connsiteY3" fmla="*/ 0 h 142875"/>
                <a:gd name="connsiteX4" fmla="*/ 0 w 142875"/>
                <a:gd name="connsiteY4" fmla="*/ 11430 h 142875"/>
                <a:gd name="connsiteX5" fmla="*/ 11430 w 142875"/>
                <a:gd name="connsiteY5" fmla="*/ 22860 h 142875"/>
                <a:gd name="connsiteX6" fmla="*/ 122873 w 142875"/>
                <a:gd name="connsiteY6" fmla="*/ 134303 h 142875"/>
                <a:gd name="connsiteX7" fmla="*/ 133350 w 142875"/>
                <a:gd name="connsiteY7" fmla="*/ 14478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875" h="142875">
                  <a:moveTo>
                    <a:pt x="133350" y="144780"/>
                  </a:moveTo>
                  <a:cubicBezTo>
                    <a:pt x="133350" y="144780"/>
                    <a:pt x="133350" y="144780"/>
                    <a:pt x="133350" y="144780"/>
                  </a:cubicBezTo>
                  <a:cubicBezTo>
                    <a:pt x="140017" y="144780"/>
                    <a:pt x="144780" y="139065"/>
                    <a:pt x="144780" y="133350"/>
                  </a:cubicBezTo>
                  <a:cubicBezTo>
                    <a:pt x="143828" y="60960"/>
                    <a:pt x="83820" y="953"/>
                    <a:pt x="11430" y="0"/>
                  </a:cubicBezTo>
                  <a:cubicBezTo>
                    <a:pt x="4763" y="0"/>
                    <a:pt x="0" y="4763"/>
                    <a:pt x="0" y="11430"/>
                  </a:cubicBezTo>
                  <a:cubicBezTo>
                    <a:pt x="0" y="18098"/>
                    <a:pt x="4763" y="22860"/>
                    <a:pt x="11430" y="22860"/>
                  </a:cubicBezTo>
                  <a:cubicBezTo>
                    <a:pt x="71438" y="23813"/>
                    <a:pt x="120967" y="73343"/>
                    <a:pt x="122873" y="134303"/>
                  </a:cubicBezTo>
                  <a:cubicBezTo>
                    <a:pt x="121920" y="140018"/>
                    <a:pt x="126682" y="144780"/>
                    <a:pt x="133350" y="14478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87" name="Freeform: Shape 286">
              <a:extLst>
                <a:ext uri="{FF2B5EF4-FFF2-40B4-BE49-F238E27FC236}">
                  <a16:creationId xmlns:a16="http://schemas.microsoft.com/office/drawing/2014/main" id="{D8AF3217-52A3-723D-6224-D735FBE00446}"/>
                </a:ext>
              </a:extLst>
            </p:cNvPr>
            <p:cNvSpPr/>
            <p:nvPr/>
          </p:nvSpPr>
          <p:spPr>
            <a:xfrm>
              <a:off x="5940002" y="3086100"/>
              <a:ext cx="200025" cy="200025"/>
            </a:xfrm>
            <a:custGeom>
              <a:avLst/>
              <a:gdLst>
                <a:gd name="connsiteX0" fmla="*/ 10582 w 200025"/>
                <a:gd name="connsiteY0" fmla="*/ 22860 h 200025"/>
                <a:gd name="connsiteX1" fmla="*/ 182985 w 200025"/>
                <a:gd name="connsiteY1" fmla="*/ 195263 h 200025"/>
                <a:gd name="connsiteX2" fmla="*/ 194415 w 200025"/>
                <a:gd name="connsiteY2" fmla="*/ 206693 h 200025"/>
                <a:gd name="connsiteX3" fmla="*/ 194415 w 200025"/>
                <a:gd name="connsiteY3" fmla="*/ 206693 h 200025"/>
                <a:gd name="connsiteX4" fmla="*/ 205845 w 200025"/>
                <a:gd name="connsiteY4" fmla="*/ 195263 h 200025"/>
                <a:gd name="connsiteX5" fmla="*/ 11535 w 200025"/>
                <a:gd name="connsiteY5" fmla="*/ 0 h 200025"/>
                <a:gd name="connsiteX6" fmla="*/ 105 w 200025"/>
                <a:gd name="connsiteY6" fmla="*/ 11430 h 200025"/>
                <a:gd name="connsiteX7" fmla="*/ 10582 w 200025"/>
                <a:gd name="connsiteY7" fmla="*/ 2286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025" h="200025">
                  <a:moveTo>
                    <a:pt x="10582" y="22860"/>
                  </a:moveTo>
                  <a:cubicBezTo>
                    <a:pt x="103927" y="24765"/>
                    <a:pt x="181080" y="101918"/>
                    <a:pt x="182985" y="195263"/>
                  </a:cubicBezTo>
                  <a:cubicBezTo>
                    <a:pt x="182985" y="201930"/>
                    <a:pt x="188700" y="206693"/>
                    <a:pt x="194415" y="206693"/>
                  </a:cubicBezTo>
                  <a:cubicBezTo>
                    <a:pt x="194415" y="206693"/>
                    <a:pt x="194415" y="206693"/>
                    <a:pt x="194415" y="206693"/>
                  </a:cubicBezTo>
                  <a:cubicBezTo>
                    <a:pt x="201082" y="206693"/>
                    <a:pt x="205845" y="200978"/>
                    <a:pt x="205845" y="195263"/>
                  </a:cubicBezTo>
                  <a:cubicBezTo>
                    <a:pt x="204892" y="89535"/>
                    <a:pt x="117262" y="1905"/>
                    <a:pt x="11535" y="0"/>
                  </a:cubicBezTo>
                  <a:cubicBezTo>
                    <a:pt x="4867" y="0"/>
                    <a:pt x="105" y="4763"/>
                    <a:pt x="105" y="11430"/>
                  </a:cubicBezTo>
                  <a:cubicBezTo>
                    <a:pt x="-848" y="18098"/>
                    <a:pt x="4867" y="22860"/>
                    <a:pt x="10582" y="2286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88" name="Freeform: Shape 287">
              <a:extLst>
                <a:ext uri="{FF2B5EF4-FFF2-40B4-BE49-F238E27FC236}">
                  <a16:creationId xmlns:a16="http://schemas.microsoft.com/office/drawing/2014/main" id="{8C28E19C-EC10-CD0D-370E-2EFD4E295824}"/>
                </a:ext>
              </a:extLst>
            </p:cNvPr>
            <p:cNvSpPr/>
            <p:nvPr/>
          </p:nvSpPr>
          <p:spPr>
            <a:xfrm>
              <a:off x="5837873" y="3322320"/>
              <a:ext cx="38100" cy="133350"/>
            </a:xfrm>
            <a:custGeom>
              <a:avLst/>
              <a:gdLst>
                <a:gd name="connsiteX0" fmla="*/ 12699 w 38100"/>
                <a:gd name="connsiteY0" fmla="*/ 0 h 133350"/>
                <a:gd name="connsiteX1" fmla="*/ 316 w 38100"/>
                <a:gd name="connsiteY1" fmla="*/ 10478 h 133350"/>
                <a:gd name="connsiteX2" fmla="*/ 21271 w 38100"/>
                <a:gd name="connsiteY2" fmla="*/ 129540 h 133350"/>
                <a:gd name="connsiteX3" fmla="*/ 31749 w 38100"/>
                <a:gd name="connsiteY3" fmla="*/ 138113 h 133350"/>
                <a:gd name="connsiteX4" fmla="*/ 35559 w 38100"/>
                <a:gd name="connsiteY4" fmla="*/ 137160 h 133350"/>
                <a:gd name="connsiteX5" fmla="*/ 42226 w 38100"/>
                <a:gd name="connsiteY5" fmla="*/ 121920 h 133350"/>
                <a:gd name="connsiteX6" fmla="*/ 23176 w 38100"/>
                <a:gd name="connsiteY6" fmla="*/ 12383 h 133350"/>
                <a:gd name="connsiteX7" fmla="*/ 12699 w 38100"/>
                <a:gd name="connsiteY7" fmla="*/ 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133350">
                  <a:moveTo>
                    <a:pt x="12699" y="0"/>
                  </a:moveTo>
                  <a:cubicBezTo>
                    <a:pt x="6031" y="0"/>
                    <a:pt x="1269" y="4763"/>
                    <a:pt x="316" y="10478"/>
                  </a:cubicBezTo>
                  <a:cubicBezTo>
                    <a:pt x="-1589" y="46673"/>
                    <a:pt x="5079" y="87630"/>
                    <a:pt x="21271" y="129540"/>
                  </a:cubicBezTo>
                  <a:cubicBezTo>
                    <a:pt x="23176" y="135255"/>
                    <a:pt x="27939" y="138113"/>
                    <a:pt x="31749" y="138113"/>
                  </a:cubicBezTo>
                  <a:cubicBezTo>
                    <a:pt x="32701" y="138113"/>
                    <a:pt x="34606" y="138113"/>
                    <a:pt x="35559" y="137160"/>
                  </a:cubicBezTo>
                  <a:cubicBezTo>
                    <a:pt x="41274" y="135255"/>
                    <a:pt x="44131" y="128588"/>
                    <a:pt x="42226" y="121920"/>
                  </a:cubicBezTo>
                  <a:cubicBezTo>
                    <a:pt x="27939" y="82868"/>
                    <a:pt x="21271" y="44768"/>
                    <a:pt x="23176" y="12383"/>
                  </a:cubicBezTo>
                  <a:cubicBezTo>
                    <a:pt x="24129" y="5715"/>
                    <a:pt x="19366" y="0"/>
                    <a:pt x="12699"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sp>
        <p:nvSpPr>
          <p:cNvPr id="289" name="TextBox 288">
            <a:extLst>
              <a:ext uri="{FF2B5EF4-FFF2-40B4-BE49-F238E27FC236}">
                <a16:creationId xmlns:a16="http://schemas.microsoft.com/office/drawing/2014/main" id="{20F0D6A7-0355-0783-BB77-DF63BC6EDCF1}"/>
              </a:ext>
            </a:extLst>
          </p:cNvPr>
          <p:cNvSpPr txBox="1"/>
          <p:nvPr/>
        </p:nvSpPr>
        <p:spPr>
          <a:xfrm>
            <a:off x="-53562" y="2601555"/>
            <a:ext cx="1295497" cy="369332"/>
          </a:xfrm>
          <a:prstGeom prst="rect">
            <a:avLst/>
          </a:prstGeom>
          <a:noFill/>
        </p:spPr>
        <p:txBody>
          <a:bodyPr wrap="square" lIns="0" tIns="0" rIns="0" bIns="0"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accent3"/>
                </a:solidFill>
                <a:effectLst/>
                <a:uLnTx/>
                <a:uFillTx/>
              </a:rPr>
              <a:t>Quarterly </a:t>
            </a:r>
            <a:br>
              <a:rPr kumimoji="0" lang="en-US" sz="1200" b="1" i="0" u="none" strike="noStrike" kern="0" cap="none" spc="0" normalizeH="0" baseline="0" noProof="0" dirty="0">
                <a:ln>
                  <a:noFill/>
                </a:ln>
                <a:solidFill>
                  <a:schemeClr val="accent3"/>
                </a:solidFill>
                <a:effectLst/>
                <a:uLnTx/>
                <a:uFillTx/>
              </a:rPr>
            </a:br>
            <a:r>
              <a:rPr kumimoji="0" lang="en-US" sz="1200" b="1" i="0" u="none" strike="noStrike" kern="0" cap="none" spc="0" normalizeH="0" baseline="0" noProof="0" dirty="0">
                <a:ln>
                  <a:noFill/>
                </a:ln>
                <a:solidFill>
                  <a:schemeClr val="accent3"/>
                </a:solidFill>
                <a:effectLst/>
                <a:uLnTx/>
                <a:uFillTx/>
              </a:rPr>
              <a:t>Calls</a:t>
            </a:r>
          </a:p>
        </p:txBody>
      </p:sp>
      <p:grpSp>
        <p:nvGrpSpPr>
          <p:cNvPr id="290" name="Group 289">
            <a:extLst>
              <a:ext uri="{FF2B5EF4-FFF2-40B4-BE49-F238E27FC236}">
                <a16:creationId xmlns:a16="http://schemas.microsoft.com/office/drawing/2014/main" id="{7AB1829A-0B66-1E03-B775-C332FBC92359}"/>
              </a:ext>
            </a:extLst>
          </p:cNvPr>
          <p:cNvGrpSpPr>
            <a:grpSpLocks noChangeAspect="1"/>
          </p:cNvGrpSpPr>
          <p:nvPr/>
        </p:nvGrpSpPr>
        <p:grpSpPr>
          <a:xfrm>
            <a:off x="4110258" y="2396952"/>
            <a:ext cx="541604" cy="640080"/>
            <a:chOff x="5803965" y="3086100"/>
            <a:chExt cx="577268" cy="682228"/>
          </a:xfrm>
          <a:solidFill>
            <a:schemeClr val="accent3"/>
          </a:solidFill>
        </p:grpSpPr>
        <p:sp>
          <p:nvSpPr>
            <p:cNvPr id="291" name="Freeform: Shape 290">
              <a:extLst>
                <a:ext uri="{FF2B5EF4-FFF2-40B4-BE49-F238E27FC236}">
                  <a16:creationId xmlns:a16="http://schemas.microsoft.com/office/drawing/2014/main" id="{692E6752-993A-5397-CCA3-4E2D4CCA2860}"/>
                </a:ext>
              </a:extLst>
            </p:cNvPr>
            <p:cNvSpPr/>
            <p:nvPr/>
          </p:nvSpPr>
          <p:spPr>
            <a:xfrm>
              <a:off x="5803965" y="3188712"/>
              <a:ext cx="342900" cy="561975"/>
            </a:xfrm>
            <a:custGeom>
              <a:avLst/>
              <a:gdLst>
                <a:gd name="connsiteX0" fmla="*/ 341882 w 342900"/>
                <a:gd name="connsiteY0" fmla="*/ 546993 h 561975"/>
                <a:gd name="connsiteX1" fmla="*/ 151382 w 342900"/>
                <a:gd name="connsiteY1" fmla="*/ 430788 h 561975"/>
                <a:gd name="connsiteX2" fmla="*/ 54227 w 342900"/>
                <a:gd name="connsiteY2" fmla="*/ 54550 h 561975"/>
                <a:gd name="connsiteX3" fmla="*/ 85659 w 342900"/>
                <a:gd name="connsiteY3" fmla="*/ 23118 h 561975"/>
                <a:gd name="connsiteX4" fmla="*/ 118044 w 342900"/>
                <a:gd name="connsiteY4" fmla="*/ 55503 h 561975"/>
                <a:gd name="connsiteX5" fmla="*/ 134237 w 342900"/>
                <a:gd name="connsiteY5" fmla="*/ 55503 h 561975"/>
                <a:gd name="connsiteX6" fmla="*/ 134237 w 342900"/>
                <a:gd name="connsiteY6" fmla="*/ 39310 h 561975"/>
                <a:gd name="connsiteX7" fmla="*/ 101852 w 342900"/>
                <a:gd name="connsiteY7" fmla="*/ 6925 h 561975"/>
                <a:gd name="connsiteX8" fmla="*/ 69467 w 342900"/>
                <a:gd name="connsiteY8" fmla="*/ 5973 h 561975"/>
                <a:gd name="connsiteX9" fmla="*/ 36129 w 342900"/>
                <a:gd name="connsiteY9" fmla="*/ 40263 h 561975"/>
                <a:gd name="connsiteX10" fmla="*/ 135189 w 342900"/>
                <a:gd name="connsiteY10" fmla="*/ 447933 h 561975"/>
                <a:gd name="connsiteX11" fmla="*/ 335214 w 342900"/>
                <a:gd name="connsiteY11" fmla="*/ 569853 h 561975"/>
                <a:gd name="connsiteX12" fmla="*/ 338072 w 342900"/>
                <a:gd name="connsiteY12" fmla="*/ 570805 h 561975"/>
                <a:gd name="connsiteX13" fmla="*/ 349502 w 342900"/>
                <a:gd name="connsiteY13" fmla="*/ 562233 h 561975"/>
                <a:gd name="connsiteX14" fmla="*/ 341882 w 342900"/>
                <a:gd name="connsiteY14" fmla="*/ 546993 h 56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2900" h="561975">
                  <a:moveTo>
                    <a:pt x="341882" y="546993"/>
                  </a:moveTo>
                  <a:cubicBezTo>
                    <a:pt x="273302" y="526990"/>
                    <a:pt x="205674" y="486033"/>
                    <a:pt x="151382" y="430788"/>
                  </a:cubicBezTo>
                  <a:cubicBezTo>
                    <a:pt x="30414" y="309820"/>
                    <a:pt x="-13401" y="141228"/>
                    <a:pt x="54227" y="54550"/>
                  </a:cubicBezTo>
                  <a:cubicBezTo>
                    <a:pt x="59942" y="47883"/>
                    <a:pt x="78992" y="29785"/>
                    <a:pt x="85659" y="23118"/>
                  </a:cubicBezTo>
                  <a:lnTo>
                    <a:pt x="118044" y="55503"/>
                  </a:lnTo>
                  <a:cubicBezTo>
                    <a:pt x="122807" y="60265"/>
                    <a:pt x="129474" y="60265"/>
                    <a:pt x="134237" y="55503"/>
                  </a:cubicBezTo>
                  <a:cubicBezTo>
                    <a:pt x="138999" y="50740"/>
                    <a:pt x="138999" y="44073"/>
                    <a:pt x="134237" y="39310"/>
                  </a:cubicBezTo>
                  <a:lnTo>
                    <a:pt x="101852" y="6925"/>
                  </a:lnTo>
                  <a:cubicBezTo>
                    <a:pt x="93279" y="-1647"/>
                    <a:pt x="78039" y="-2600"/>
                    <a:pt x="69467" y="5973"/>
                  </a:cubicBezTo>
                  <a:cubicBezTo>
                    <a:pt x="66609" y="8830"/>
                    <a:pt x="43749" y="30738"/>
                    <a:pt x="36129" y="40263"/>
                  </a:cubicBezTo>
                  <a:cubicBezTo>
                    <a:pt x="-38166" y="135513"/>
                    <a:pt x="5649" y="318393"/>
                    <a:pt x="135189" y="447933"/>
                  </a:cubicBezTo>
                  <a:cubicBezTo>
                    <a:pt x="192339" y="505083"/>
                    <a:pt x="263777" y="548898"/>
                    <a:pt x="335214" y="569853"/>
                  </a:cubicBezTo>
                  <a:cubicBezTo>
                    <a:pt x="336167" y="569853"/>
                    <a:pt x="337119" y="570805"/>
                    <a:pt x="338072" y="570805"/>
                  </a:cubicBezTo>
                  <a:cubicBezTo>
                    <a:pt x="342834" y="570805"/>
                    <a:pt x="347597" y="567948"/>
                    <a:pt x="349502" y="562233"/>
                  </a:cubicBezTo>
                  <a:cubicBezTo>
                    <a:pt x="351407" y="555565"/>
                    <a:pt x="347597" y="548898"/>
                    <a:pt x="341882" y="546993"/>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92" name="Freeform: Shape 291">
              <a:extLst>
                <a:ext uri="{FF2B5EF4-FFF2-40B4-BE49-F238E27FC236}">
                  <a16:creationId xmlns:a16="http://schemas.microsoft.com/office/drawing/2014/main" id="{842BF6CF-6ED6-9C9A-AF25-ACF948D7672E}"/>
                </a:ext>
              </a:extLst>
            </p:cNvPr>
            <p:cNvSpPr/>
            <p:nvPr/>
          </p:nvSpPr>
          <p:spPr>
            <a:xfrm>
              <a:off x="5962133" y="3282553"/>
              <a:ext cx="419100" cy="485775"/>
            </a:xfrm>
            <a:custGeom>
              <a:avLst/>
              <a:gdLst>
                <a:gd name="connsiteX0" fmla="*/ 417076 w 419100"/>
                <a:gd name="connsiteY0" fmla="*/ 386477 h 485775"/>
                <a:gd name="connsiteX1" fmla="*/ 286583 w 419100"/>
                <a:gd name="connsiteY1" fmla="*/ 255984 h 485775"/>
                <a:gd name="connsiteX2" fmla="*/ 254198 w 419100"/>
                <a:gd name="connsiteY2" fmla="*/ 255984 h 485775"/>
                <a:gd name="connsiteX3" fmla="*/ 229433 w 419100"/>
                <a:gd name="connsiteY3" fmla="*/ 280749 h 485775"/>
                <a:gd name="connsiteX4" fmla="*/ 66556 w 419100"/>
                <a:gd name="connsiteY4" fmla="*/ 264557 h 485775"/>
                <a:gd name="connsiteX5" fmla="*/ 50363 w 419100"/>
                <a:gd name="connsiteY5" fmla="*/ 101679 h 485775"/>
                <a:gd name="connsiteX6" fmla="*/ 75128 w 419100"/>
                <a:gd name="connsiteY6" fmla="*/ 76914 h 485775"/>
                <a:gd name="connsiteX7" fmla="*/ 75128 w 419100"/>
                <a:gd name="connsiteY7" fmla="*/ 44529 h 485775"/>
                <a:gd name="connsiteX8" fmla="*/ 34171 w 419100"/>
                <a:gd name="connsiteY8" fmla="*/ 3572 h 485775"/>
                <a:gd name="connsiteX9" fmla="*/ 17978 w 419100"/>
                <a:gd name="connsiteY9" fmla="*/ 3572 h 485775"/>
                <a:gd name="connsiteX10" fmla="*/ 17978 w 419100"/>
                <a:gd name="connsiteY10" fmla="*/ 19764 h 485775"/>
                <a:gd name="connsiteX11" fmla="*/ 58936 w 419100"/>
                <a:gd name="connsiteY11" fmla="*/ 60722 h 485775"/>
                <a:gd name="connsiteX12" fmla="*/ 34171 w 419100"/>
                <a:gd name="connsiteY12" fmla="*/ 85487 h 485775"/>
                <a:gd name="connsiteX13" fmla="*/ 50363 w 419100"/>
                <a:gd name="connsiteY13" fmla="*/ 281702 h 485775"/>
                <a:gd name="connsiteX14" fmla="*/ 246578 w 419100"/>
                <a:gd name="connsiteY14" fmla="*/ 297894 h 485775"/>
                <a:gd name="connsiteX15" fmla="*/ 271343 w 419100"/>
                <a:gd name="connsiteY15" fmla="*/ 273129 h 485775"/>
                <a:gd name="connsiteX16" fmla="*/ 400883 w 419100"/>
                <a:gd name="connsiteY16" fmla="*/ 403622 h 485775"/>
                <a:gd name="connsiteX17" fmla="*/ 369451 w 419100"/>
                <a:gd name="connsiteY17" fmla="*/ 435054 h 485775"/>
                <a:gd name="connsiteX18" fmla="*/ 174188 w 419100"/>
                <a:gd name="connsiteY18" fmla="*/ 451247 h 485775"/>
                <a:gd name="connsiteX19" fmla="*/ 160853 w 419100"/>
                <a:gd name="connsiteY19" fmla="*/ 460772 h 485775"/>
                <a:gd name="connsiteX20" fmla="*/ 170378 w 419100"/>
                <a:gd name="connsiteY20" fmla="*/ 474107 h 485775"/>
                <a:gd name="connsiteX21" fmla="*/ 266581 w 419100"/>
                <a:gd name="connsiteY21" fmla="*/ 489347 h 485775"/>
                <a:gd name="connsiteX22" fmla="*/ 383738 w 419100"/>
                <a:gd name="connsiteY22" fmla="*/ 452199 h 485775"/>
                <a:gd name="connsiteX23" fmla="*/ 418028 w 419100"/>
                <a:gd name="connsiteY23" fmla="*/ 418862 h 485775"/>
                <a:gd name="connsiteX24" fmla="*/ 417076 w 419100"/>
                <a:gd name="connsiteY24" fmla="*/ 386477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19100" h="485775">
                  <a:moveTo>
                    <a:pt x="417076" y="386477"/>
                  </a:moveTo>
                  <a:lnTo>
                    <a:pt x="286583" y="255984"/>
                  </a:lnTo>
                  <a:cubicBezTo>
                    <a:pt x="278011" y="247412"/>
                    <a:pt x="262771" y="247412"/>
                    <a:pt x="254198" y="255984"/>
                  </a:cubicBezTo>
                  <a:cubicBezTo>
                    <a:pt x="254198" y="255984"/>
                    <a:pt x="230386" y="279797"/>
                    <a:pt x="229433" y="280749"/>
                  </a:cubicBezTo>
                  <a:cubicBezTo>
                    <a:pt x="187523" y="322659"/>
                    <a:pt x="117038" y="315992"/>
                    <a:pt x="66556" y="264557"/>
                  </a:cubicBezTo>
                  <a:cubicBezTo>
                    <a:pt x="15121" y="213122"/>
                    <a:pt x="8453" y="143589"/>
                    <a:pt x="50363" y="101679"/>
                  </a:cubicBezTo>
                  <a:cubicBezTo>
                    <a:pt x="51316" y="100727"/>
                    <a:pt x="75128" y="76914"/>
                    <a:pt x="75128" y="76914"/>
                  </a:cubicBezTo>
                  <a:cubicBezTo>
                    <a:pt x="83701" y="68342"/>
                    <a:pt x="83701" y="53102"/>
                    <a:pt x="75128" y="44529"/>
                  </a:cubicBezTo>
                  <a:lnTo>
                    <a:pt x="34171" y="3572"/>
                  </a:lnTo>
                  <a:cubicBezTo>
                    <a:pt x="29408" y="-1191"/>
                    <a:pt x="22741" y="-1191"/>
                    <a:pt x="17978" y="3572"/>
                  </a:cubicBezTo>
                  <a:cubicBezTo>
                    <a:pt x="13216" y="8334"/>
                    <a:pt x="13216" y="15002"/>
                    <a:pt x="17978" y="19764"/>
                  </a:cubicBezTo>
                  <a:lnTo>
                    <a:pt x="58936" y="60722"/>
                  </a:lnTo>
                  <a:cubicBezTo>
                    <a:pt x="58936" y="60722"/>
                    <a:pt x="35123" y="84534"/>
                    <a:pt x="34171" y="85487"/>
                  </a:cubicBezTo>
                  <a:cubicBezTo>
                    <a:pt x="-17264" y="136922"/>
                    <a:pt x="-9644" y="220742"/>
                    <a:pt x="50363" y="281702"/>
                  </a:cubicBezTo>
                  <a:cubicBezTo>
                    <a:pt x="110371" y="341709"/>
                    <a:pt x="195143" y="349329"/>
                    <a:pt x="246578" y="297894"/>
                  </a:cubicBezTo>
                  <a:cubicBezTo>
                    <a:pt x="247531" y="296942"/>
                    <a:pt x="271343" y="273129"/>
                    <a:pt x="271343" y="273129"/>
                  </a:cubicBezTo>
                  <a:lnTo>
                    <a:pt x="400883" y="403622"/>
                  </a:lnTo>
                  <a:cubicBezTo>
                    <a:pt x="394216" y="410289"/>
                    <a:pt x="376118" y="429339"/>
                    <a:pt x="369451" y="435054"/>
                  </a:cubicBezTo>
                  <a:cubicBezTo>
                    <a:pt x="333256" y="463629"/>
                    <a:pt x="241816" y="469344"/>
                    <a:pt x="174188" y="451247"/>
                  </a:cubicBezTo>
                  <a:cubicBezTo>
                    <a:pt x="167521" y="450294"/>
                    <a:pt x="161806" y="454104"/>
                    <a:pt x="160853" y="460772"/>
                  </a:cubicBezTo>
                  <a:cubicBezTo>
                    <a:pt x="159901" y="467439"/>
                    <a:pt x="163711" y="473154"/>
                    <a:pt x="170378" y="474107"/>
                  </a:cubicBezTo>
                  <a:cubicBezTo>
                    <a:pt x="189428" y="479822"/>
                    <a:pt x="251341" y="489347"/>
                    <a:pt x="266581" y="489347"/>
                  </a:cubicBezTo>
                  <a:cubicBezTo>
                    <a:pt x="312301" y="489347"/>
                    <a:pt x="352306" y="476964"/>
                    <a:pt x="383738" y="452199"/>
                  </a:cubicBezTo>
                  <a:cubicBezTo>
                    <a:pt x="393263" y="444579"/>
                    <a:pt x="415171" y="421719"/>
                    <a:pt x="418028" y="418862"/>
                  </a:cubicBezTo>
                  <a:cubicBezTo>
                    <a:pt x="426601" y="409337"/>
                    <a:pt x="426601" y="395049"/>
                    <a:pt x="417076" y="386477"/>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93" name="Freeform: Shape 292">
              <a:extLst>
                <a:ext uri="{FF2B5EF4-FFF2-40B4-BE49-F238E27FC236}">
                  <a16:creationId xmlns:a16="http://schemas.microsoft.com/office/drawing/2014/main" id="{0D96A476-6E1A-BF44-821D-D27A6A4E11D2}"/>
                </a:ext>
              </a:extLst>
            </p:cNvPr>
            <p:cNvSpPr/>
            <p:nvPr/>
          </p:nvSpPr>
          <p:spPr>
            <a:xfrm>
              <a:off x="5909865" y="3215878"/>
              <a:ext cx="95250" cy="95250"/>
            </a:xfrm>
            <a:custGeom>
              <a:avLst/>
              <a:gdLst>
                <a:gd name="connsiteX0" fmla="*/ 3572 w 95250"/>
                <a:gd name="connsiteY0" fmla="*/ 3572 h 95250"/>
                <a:gd name="connsiteX1" fmla="*/ 3572 w 95250"/>
                <a:gd name="connsiteY1" fmla="*/ 19764 h 95250"/>
                <a:gd name="connsiteX2" fmla="*/ 76914 w 95250"/>
                <a:gd name="connsiteY2" fmla="*/ 93107 h 95250"/>
                <a:gd name="connsiteX3" fmla="*/ 85487 w 95250"/>
                <a:gd name="connsiteY3" fmla="*/ 96917 h 95250"/>
                <a:gd name="connsiteX4" fmla="*/ 94059 w 95250"/>
                <a:gd name="connsiteY4" fmla="*/ 93107 h 95250"/>
                <a:gd name="connsiteX5" fmla="*/ 94059 w 95250"/>
                <a:gd name="connsiteY5" fmla="*/ 76914 h 95250"/>
                <a:gd name="connsiteX6" fmla="*/ 19764 w 95250"/>
                <a:gd name="connsiteY6" fmla="*/ 3572 h 95250"/>
                <a:gd name="connsiteX7" fmla="*/ 3572 w 95250"/>
                <a:gd name="connsiteY7" fmla="*/ 3572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250" h="95250">
                  <a:moveTo>
                    <a:pt x="3572" y="3572"/>
                  </a:moveTo>
                  <a:cubicBezTo>
                    <a:pt x="-1191" y="8334"/>
                    <a:pt x="-1191" y="15002"/>
                    <a:pt x="3572" y="19764"/>
                  </a:cubicBezTo>
                  <a:lnTo>
                    <a:pt x="76914" y="93107"/>
                  </a:lnTo>
                  <a:cubicBezTo>
                    <a:pt x="78819" y="95012"/>
                    <a:pt x="81677" y="96917"/>
                    <a:pt x="85487" y="96917"/>
                  </a:cubicBezTo>
                  <a:cubicBezTo>
                    <a:pt x="89297" y="96917"/>
                    <a:pt x="91202" y="95964"/>
                    <a:pt x="94059" y="93107"/>
                  </a:cubicBezTo>
                  <a:cubicBezTo>
                    <a:pt x="98822" y="88344"/>
                    <a:pt x="98822" y="81677"/>
                    <a:pt x="94059" y="76914"/>
                  </a:cubicBezTo>
                  <a:lnTo>
                    <a:pt x="19764" y="3572"/>
                  </a:lnTo>
                  <a:cubicBezTo>
                    <a:pt x="15954" y="-1191"/>
                    <a:pt x="8334" y="-1191"/>
                    <a:pt x="3572" y="3572"/>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94" name="Freeform: Shape 293">
              <a:extLst>
                <a:ext uri="{FF2B5EF4-FFF2-40B4-BE49-F238E27FC236}">
                  <a16:creationId xmlns:a16="http://schemas.microsoft.com/office/drawing/2014/main" id="{91BC8207-3646-3858-27B4-21237F3EDD0C}"/>
                </a:ext>
              </a:extLst>
            </p:cNvPr>
            <p:cNvSpPr/>
            <p:nvPr/>
          </p:nvSpPr>
          <p:spPr>
            <a:xfrm>
              <a:off x="5951537" y="3175635"/>
              <a:ext cx="104775" cy="104775"/>
            </a:xfrm>
            <a:custGeom>
              <a:avLst/>
              <a:gdLst>
                <a:gd name="connsiteX0" fmla="*/ 81915 w 104775"/>
                <a:gd name="connsiteY0" fmla="*/ 93345 h 104775"/>
                <a:gd name="connsiteX1" fmla="*/ 93345 w 104775"/>
                <a:gd name="connsiteY1" fmla="*/ 104775 h 104775"/>
                <a:gd name="connsiteX2" fmla="*/ 93345 w 104775"/>
                <a:gd name="connsiteY2" fmla="*/ 104775 h 104775"/>
                <a:gd name="connsiteX3" fmla="*/ 104775 w 104775"/>
                <a:gd name="connsiteY3" fmla="*/ 93345 h 104775"/>
                <a:gd name="connsiteX4" fmla="*/ 11430 w 104775"/>
                <a:gd name="connsiteY4" fmla="*/ 0 h 104775"/>
                <a:gd name="connsiteX5" fmla="*/ 0 w 104775"/>
                <a:gd name="connsiteY5" fmla="*/ 11430 h 104775"/>
                <a:gd name="connsiteX6" fmla="*/ 11430 w 104775"/>
                <a:gd name="connsiteY6" fmla="*/ 22860 h 104775"/>
                <a:gd name="connsiteX7" fmla="*/ 81915 w 104775"/>
                <a:gd name="connsiteY7" fmla="*/ 93345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775" h="104775">
                  <a:moveTo>
                    <a:pt x="81915" y="93345"/>
                  </a:moveTo>
                  <a:cubicBezTo>
                    <a:pt x="81915" y="100013"/>
                    <a:pt x="87630" y="104775"/>
                    <a:pt x="93345" y="104775"/>
                  </a:cubicBezTo>
                  <a:cubicBezTo>
                    <a:pt x="93345" y="104775"/>
                    <a:pt x="93345" y="104775"/>
                    <a:pt x="93345" y="104775"/>
                  </a:cubicBezTo>
                  <a:cubicBezTo>
                    <a:pt x="100013" y="104775"/>
                    <a:pt x="104775" y="99060"/>
                    <a:pt x="104775" y="93345"/>
                  </a:cubicBezTo>
                  <a:cubicBezTo>
                    <a:pt x="103823" y="42863"/>
                    <a:pt x="61913" y="953"/>
                    <a:pt x="11430" y="0"/>
                  </a:cubicBezTo>
                  <a:cubicBezTo>
                    <a:pt x="4763" y="0"/>
                    <a:pt x="0" y="4763"/>
                    <a:pt x="0" y="11430"/>
                  </a:cubicBezTo>
                  <a:cubicBezTo>
                    <a:pt x="0" y="18098"/>
                    <a:pt x="4763" y="22860"/>
                    <a:pt x="11430" y="22860"/>
                  </a:cubicBezTo>
                  <a:cubicBezTo>
                    <a:pt x="49530" y="23813"/>
                    <a:pt x="80963" y="55245"/>
                    <a:pt x="81915" y="93345"/>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95" name="Freeform: Shape 294">
              <a:extLst>
                <a:ext uri="{FF2B5EF4-FFF2-40B4-BE49-F238E27FC236}">
                  <a16:creationId xmlns:a16="http://schemas.microsoft.com/office/drawing/2014/main" id="{2DFBA176-259C-9828-BA66-CD3A42681BD6}"/>
                </a:ext>
              </a:extLst>
            </p:cNvPr>
            <p:cNvSpPr/>
            <p:nvPr/>
          </p:nvSpPr>
          <p:spPr>
            <a:xfrm>
              <a:off x="5952489" y="3135630"/>
              <a:ext cx="142875" cy="142875"/>
            </a:xfrm>
            <a:custGeom>
              <a:avLst/>
              <a:gdLst>
                <a:gd name="connsiteX0" fmla="*/ 133350 w 142875"/>
                <a:gd name="connsiteY0" fmla="*/ 144780 h 142875"/>
                <a:gd name="connsiteX1" fmla="*/ 133350 w 142875"/>
                <a:gd name="connsiteY1" fmla="*/ 144780 h 142875"/>
                <a:gd name="connsiteX2" fmla="*/ 144780 w 142875"/>
                <a:gd name="connsiteY2" fmla="*/ 133350 h 142875"/>
                <a:gd name="connsiteX3" fmla="*/ 11430 w 142875"/>
                <a:gd name="connsiteY3" fmla="*/ 0 h 142875"/>
                <a:gd name="connsiteX4" fmla="*/ 0 w 142875"/>
                <a:gd name="connsiteY4" fmla="*/ 11430 h 142875"/>
                <a:gd name="connsiteX5" fmla="*/ 11430 w 142875"/>
                <a:gd name="connsiteY5" fmla="*/ 22860 h 142875"/>
                <a:gd name="connsiteX6" fmla="*/ 122873 w 142875"/>
                <a:gd name="connsiteY6" fmla="*/ 134303 h 142875"/>
                <a:gd name="connsiteX7" fmla="*/ 133350 w 142875"/>
                <a:gd name="connsiteY7" fmla="*/ 14478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875" h="142875">
                  <a:moveTo>
                    <a:pt x="133350" y="144780"/>
                  </a:moveTo>
                  <a:cubicBezTo>
                    <a:pt x="133350" y="144780"/>
                    <a:pt x="133350" y="144780"/>
                    <a:pt x="133350" y="144780"/>
                  </a:cubicBezTo>
                  <a:cubicBezTo>
                    <a:pt x="140017" y="144780"/>
                    <a:pt x="144780" y="139065"/>
                    <a:pt x="144780" y="133350"/>
                  </a:cubicBezTo>
                  <a:cubicBezTo>
                    <a:pt x="143828" y="60960"/>
                    <a:pt x="83820" y="953"/>
                    <a:pt x="11430" y="0"/>
                  </a:cubicBezTo>
                  <a:cubicBezTo>
                    <a:pt x="4763" y="0"/>
                    <a:pt x="0" y="4763"/>
                    <a:pt x="0" y="11430"/>
                  </a:cubicBezTo>
                  <a:cubicBezTo>
                    <a:pt x="0" y="18098"/>
                    <a:pt x="4763" y="22860"/>
                    <a:pt x="11430" y="22860"/>
                  </a:cubicBezTo>
                  <a:cubicBezTo>
                    <a:pt x="71438" y="23813"/>
                    <a:pt x="120967" y="73343"/>
                    <a:pt x="122873" y="134303"/>
                  </a:cubicBezTo>
                  <a:cubicBezTo>
                    <a:pt x="121920" y="140018"/>
                    <a:pt x="126682" y="144780"/>
                    <a:pt x="133350" y="14478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96" name="Freeform: Shape 295">
              <a:extLst>
                <a:ext uri="{FF2B5EF4-FFF2-40B4-BE49-F238E27FC236}">
                  <a16:creationId xmlns:a16="http://schemas.microsoft.com/office/drawing/2014/main" id="{5AC4B5E7-6B8D-D6A8-9CA8-E7361B65DA26}"/>
                </a:ext>
              </a:extLst>
            </p:cNvPr>
            <p:cNvSpPr/>
            <p:nvPr/>
          </p:nvSpPr>
          <p:spPr>
            <a:xfrm>
              <a:off x="5940002" y="3086100"/>
              <a:ext cx="200025" cy="200025"/>
            </a:xfrm>
            <a:custGeom>
              <a:avLst/>
              <a:gdLst>
                <a:gd name="connsiteX0" fmla="*/ 10582 w 200025"/>
                <a:gd name="connsiteY0" fmla="*/ 22860 h 200025"/>
                <a:gd name="connsiteX1" fmla="*/ 182985 w 200025"/>
                <a:gd name="connsiteY1" fmla="*/ 195263 h 200025"/>
                <a:gd name="connsiteX2" fmla="*/ 194415 w 200025"/>
                <a:gd name="connsiteY2" fmla="*/ 206693 h 200025"/>
                <a:gd name="connsiteX3" fmla="*/ 194415 w 200025"/>
                <a:gd name="connsiteY3" fmla="*/ 206693 h 200025"/>
                <a:gd name="connsiteX4" fmla="*/ 205845 w 200025"/>
                <a:gd name="connsiteY4" fmla="*/ 195263 h 200025"/>
                <a:gd name="connsiteX5" fmla="*/ 11535 w 200025"/>
                <a:gd name="connsiteY5" fmla="*/ 0 h 200025"/>
                <a:gd name="connsiteX6" fmla="*/ 105 w 200025"/>
                <a:gd name="connsiteY6" fmla="*/ 11430 h 200025"/>
                <a:gd name="connsiteX7" fmla="*/ 10582 w 200025"/>
                <a:gd name="connsiteY7" fmla="*/ 2286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025" h="200025">
                  <a:moveTo>
                    <a:pt x="10582" y="22860"/>
                  </a:moveTo>
                  <a:cubicBezTo>
                    <a:pt x="103927" y="24765"/>
                    <a:pt x="181080" y="101918"/>
                    <a:pt x="182985" y="195263"/>
                  </a:cubicBezTo>
                  <a:cubicBezTo>
                    <a:pt x="182985" y="201930"/>
                    <a:pt x="188700" y="206693"/>
                    <a:pt x="194415" y="206693"/>
                  </a:cubicBezTo>
                  <a:cubicBezTo>
                    <a:pt x="194415" y="206693"/>
                    <a:pt x="194415" y="206693"/>
                    <a:pt x="194415" y="206693"/>
                  </a:cubicBezTo>
                  <a:cubicBezTo>
                    <a:pt x="201082" y="206693"/>
                    <a:pt x="205845" y="200978"/>
                    <a:pt x="205845" y="195263"/>
                  </a:cubicBezTo>
                  <a:cubicBezTo>
                    <a:pt x="204892" y="89535"/>
                    <a:pt x="117262" y="1905"/>
                    <a:pt x="11535" y="0"/>
                  </a:cubicBezTo>
                  <a:cubicBezTo>
                    <a:pt x="4867" y="0"/>
                    <a:pt x="105" y="4763"/>
                    <a:pt x="105" y="11430"/>
                  </a:cubicBezTo>
                  <a:cubicBezTo>
                    <a:pt x="-848" y="18098"/>
                    <a:pt x="4867" y="22860"/>
                    <a:pt x="10582" y="2286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97" name="Freeform: Shape 296">
              <a:extLst>
                <a:ext uri="{FF2B5EF4-FFF2-40B4-BE49-F238E27FC236}">
                  <a16:creationId xmlns:a16="http://schemas.microsoft.com/office/drawing/2014/main" id="{A0678203-CD41-2275-BF6A-F778914086F9}"/>
                </a:ext>
              </a:extLst>
            </p:cNvPr>
            <p:cNvSpPr/>
            <p:nvPr/>
          </p:nvSpPr>
          <p:spPr>
            <a:xfrm>
              <a:off x="5837873" y="3322320"/>
              <a:ext cx="38100" cy="133350"/>
            </a:xfrm>
            <a:custGeom>
              <a:avLst/>
              <a:gdLst>
                <a:gd name="connsiteX0" fmla="*/ 12699 w 38100"/>
                <a:gd name="connsiteY0" fmla="*/ 0 h 133350"/>
                <a:gd name="connsiteX1" fmla="*/ 316 w 38100"/>
                <a:gd name="connsiteY1" fmla="*/ 10478 h 133350"/>
                <a:gd name="connsiteX2" fmla="*/ 21271 w 38100"/>
                <a:gd name="connsiteY2" fmla="*/ 129540 h 133350"/>
                <a:gd name="connsiteX3" fmla="*/ 31749 w 38100"/>
                <a:gd name="connsiteY3" fmla="*/ 138113 h 133350"/>
                <a:gd name="connsiteX4" fmla="*/ 35559 w 38100"/>
                <a:gd name="connsiteY4" fmla="*/ 137160 h 133350"/>
                <a:gd name="connsiteX5" fmla="*/ 42226 w 38100"/>
                <a:gd name="connsiteY5" fmla="*/ 121920 h 133350"/>
                <a:gd name="connsiteX6" fmla="*/ 23176 w 38100"/>
                <a:gd name="connsiteY6" fmla="*/ 12383 h 133350"/>
                <a:gd name="connsiteX7" fmla="*/ 12699 w 38100"/>
                <a:gd name="connsiteY7" fmla="*/ 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133350">
                  <a:moveTo>
                    <a:pt x="12699" y="0"/>
                  </a:moveTo>
                  <a:cubicBezTo>
                    <a:pt x="6031" y="0"/>
                    <a:pt x="1269" y="4763"/>
                    <a:pt x="316" y="10478"/>
                  </a:cubicBezTo>
                  <a:cubicBezTo>
                    <a:pt x="-1589" y="46673"/>
                    <a:pt x="5079" y="87630"/>
                    <a:pt x="21271" y="129540"/>
                  </a:cubicBezTo>
                  <a:cubicBezTo>
                    <a:pt x="23176" y="135255"/>
                    <a:pt x="27939" y="138113"/>
                    <a:pt x="31749" y="138113"/>
                  </a:cubicBezTo>
                  <a:cubicBezTo>
                    <a:pt x="32701" y="138113"/>
                    <a:pt x="34606" y="138113"/>
                    <a:pt x="35559" y="137160"/>
                  </a:cubicBezTo>
                  <a:cubicBezTo>
                    <a:pt x="41274" y="135255"/>
                    <a:pt x="44131" y="128588"/>
                    <a:pt x="42226" y="121920"/>
                  </a:cubicBezTo>
                  <a:cubicBezTo>
                    <a:pt x="27939" y="82868"/>
                    <a:pt x="21271" y="44768"/>
                    <a:pt x="23176" y="12383"/>
                  </a:cubicBezTo>
                  <a:cubicBezTo>
                    <a:pt x="24129" y="5715"/>
                    <a:pt x="19366" y="0"/>
                    <a:pt x="12699"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298" name="Group 297">
            <a:extLst>
              <a:ext uri="{FF2B5EF4-FFF2-40B4-BE49-F238E27FC236}">
                <a16:creationId xmlns:a16="http://schemas.microsoft.com/office/drawing/2014/main" id="{95C2B3C7-7E47-70D5-9732-E7455877EDA3}"/>
              </a:ext>
            </a:extLst>
          </p:cNvPr>
          <p:cNvGrpSpPr>
            <a:grpSpLocks noChangeAspect="1"/>
          </p:cNvGrpSpPr>
          <p:nvPr/>
        </p:nvGrpSpPr>
        <p:grpSpPr>
          <a:xfrm>
            <a:off x="6860450" y="2332945"/>
            <a:ext cx="541604" cy="640080"/>
            <a:chOff x="5803965" y="3086100"/>
            <a:chExt cx="577268" cy="682228"/>
          </a:xfrm>
          <a:solidFill>
            <a:schemeClr val="accent3"/>
          </a:solidFill>
        </p:grpSpPr>
        <p:sp>
          <p:nvSpPr>
            <p:cNvPr id="299" name="Freeform: Shape 298">
              <a:extLst>
                <a:ext uri="{FF2B5EF4-FFF2-40B4-BE49-F238E27FC236}">
                  <a16:creationId xmlns:a16="http://schemas.microsoft.com/office/drawing/2014/main" id="{4C6C4A15-55D0-1B16-33B7-84E4BE585C06}"/>
                </a:ext>
              </a:extLst>
            </p:cNvPr>
            <p:cNvSpPr/>
            <p:nvPr/>
          </p:nvSpPr>
          <p:spPr>
            <a:xfrm>
              <a:off x="5803965" y="3188712"/>
              <a:ext cx="342900" cy="561975"/>
            </a:xfrm>
            <a:custGeom>
              <a:avLst/>
              <a:gdLst>
                <a:gd name="connsiteX0" fmla="*/ 341882 w 342900"/>
                <a:gd name="connsiteY0" fmla="*/ 546993 h 561975"/>
                <a:gd name="connsiteX1" fmla="*/ 151382 w 342900"/>
                <a:gd name="connsiteY1" fmla="*/ 430788 h 561975"/>
                <a:gd name="connsiteX2" fmla="*/ 54227 w 342900"/>
                <a:gd name="connsiteY2" fmla="*/ 54550 h 561975"/>
                <a:gd name="connsiteX3" fmla="*/ 85659 w 342900"/>
                <a:gd name="connsiteY3" fmla="*/ 23118 h 561975"/>
                <a:gd name="connsiteX4" fmla="*/ 118044 w 342900"/>
                <a:gd name="connsiteY4" fmla="*/ 55503 h 561975"/>
                <a:gd name="connsiteX5" fmla="*/ 134237 w 342900"/>
                <a:gd name="connsiteY5" fmla="*/ 55503 h 561975"/>
                <a:gd name="connsiteX6" fmla="*/ 134237 w 342900"/>
                <a:gd name="connsiteY6" fmla="*/ 39310 h 561975"/>
                <a:gd name="connsiteX7" fmla="*/ 101852 w 342900"/>
                <a:gd name="connsiteY7" fmla="*/ 6925 h 561975"/>
                <a:gd name="connsiteX8" fmla="*/ 69467 w 342900"/>
                <a:gd name="connsiteY8" fmla="*/ 5973 h 561975"/>
                <a:gd name="connsiteX9" fmla="*/ 36129 w 342900"/>
                <a:gd name="connsiteY9" fmla="*/ 40263 h 561975"/>
                <a:gd name="connsiteX10" fmla="*/ 135189 w 342900"/>
                <a:gd name="connsiteY10" fmla="*/ 447933 h 561975"/>
                <a:gd name="connsiteX11" fmla="*/ 335214 w 342900"/>
                <a:gd name="connsiteY11" fmla="*/ 569853 h 561975"/>
                <a:gd name="connsiteX12" fmla="*/ 338072 w 342900"/>
                <a:gd name="connsiteY12" fmla="*/ 570805 h 561975"/>
                <a:gd name="connsiteX13" fmla="*/ 349502 w 342900"/>
                <a:gd name="connsiteY13" fmla="*/ 562233 h 561975"/>
                <a:gd name="connsiteX14" fmla="*/ 341882 w 342900"/>
                <a:gd name="connsiteY14" fmla="*/ 546993 h 56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2900" h="561975">
                  <a:moveTo>
                    <a:pt x="341882" y="546993"/>
                  </a:moveTo>
                  <a:cubicBezTo>
                    <a:pt x="273302" y="526990"/>
                    <a:pt x="205674" y="486033"/>
                    <a:pt x="151382" y="430788"/>
                  </a:cubicBezTo>
                  <a:cubicBezTo>
                    <a:pt x="30414" y="309820"/>
                    <a:pt x="-13401" y="141228"/>
                    <a:pt x="54227" y="54550"/>
                  </a:cubicBezTo>
                  <a:cubicBezTo>
                    <a:pt x="59942" y="47883"/>
                    <a:pt x="78992" y="29785"/>
                    <a:pt x="85659" y="23118"/>
                  </a:cubicBezTo>
                  <a:lnTo>
                    <a:pt x="118044" y="55503"/>
                  </a:lnTo>
                  <a:cubicBezTo>
                    <a:pt x="122807" y="60265"/>
                    <a:pt x="129474" y="60265"/>
                    <a:pt x="134237" y="55503"/>
                  </a:cubicBezTo>
                  <a:cubicBezTo>
                    <a:pt x="138999" y="50740"/>
                    <a:pt x="138999" y="44073"/>
                    <a:pt x="134237" y="39310"/>
                  </a:cubicBezTo>
                  <a:lnTo>
                    <a:pt x="101852" y="6925"/>
                  </a:lnTo>
                  <a:cubicBezTo>
                    <a:pt x="93279" y="-1647"/>
                    <a:pt x="78039" y="-2600"/>
                    <a:pt x="69467" y="5973"/>
                  </a:cubicBezTo>
                  <a:cubicBezTo>
                    <a:pt x="66609" y="8830"/>
                    <a:pt x="43749" y="30738"/>
                    <a:pt x="36129" y="40263"/>
                  </a:cubicBezTo>
                  <a:cubicBezTo>
                    <a:pt x="-38166" y="135513"/>
                    <a:pt x="5649" y="318393"/>
                    <a:pt x="135189" y="447933"/>
                  </a:cubicBezTo>
                  <a:cubicBezTo>
                    <a:pt x="192339" y="505083"/>
                    <a:pt x="263777" y="548898"/>
                    <a:pt x="335214" y="569853"/>
                  </a:cubicBezTo>
                  <a:cubicBezTo>
                    <a:pt x="336167" y="569853"/>
                    <a:pt x="337119" y="570805"/>
                    <a:pt x="338072" y="570805"/>
                  </a:cubicBezTo>
                  <a:cubicBezTo>
                    <a:pt x="342834" y="570805"/>
                    <a:pt x="347597" y="567948"/>
                    <a:pt x="349502" y="562233"/>
                  </a:cubicBezTo>
                  <a:cubicBezTo>
                    <a:pt x="351407" y="555565"/>
                    <a:pt x="347597" y="548898"/>
                    <a:pt x="341882" y="546993"/>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00" name="Freeform: Shape 299">
              <a:extLst>
                <a:ext uri="{FF2B5EF4-FFF2-40B4-BE49-F238E27FC236}">
                  <a16:creationId xmlns:a16="http://schemas.microsoft.com/office/drawing/2014/main" id="{2B710ECF-B9CF-E17A-DDB2-058F9DA54BDE}"/>
                </a:ext>
              </a:extLst>
            </p:cNvPr>
            <p:cNvSpPr/>
            <p:nvPr/>
          </p:nvSpPr>
          <p:spPr>
            <a:xfrm>
              <a:off x="5962133" y="3282553"/>
              <a:ext cx="419100" cy="485775"/>
            </a:xfrm>
            <a:custGeom>
              <a:avLst/>
              <a:gdLst>
                <a:gd name="connsiteX0" fmla="*/ 417076 w 419100"/>
                <a:gd name="connsiteY0" fmla="*/ 386477 h 485775"/>
                <a:gd name="connsiteX1" fmla="*/ 286583 w 419100"/>
                <a:gd name="connsiteY1" fmla="*/ 255984 h 485775"/>
                <a:gd name="connsiteX2" fmla="*/ 254198 w 419100"/>
                <a:gd name="connsiteY2" fmla="*/ 255984 h 485775"/>
                <a:gd name="connsiteX3" fmla="*/ 229433 w 419100"/>
                <a:gd name="connsiteY3" fmla="*/ 280749 h 485775"/>
                <a:gd name="connsiteX4" fmla="*/ 66556 w 419100"/>
                <a:gd name="connsiteY4" fmla="*/ 264557 h 485775"/>
                <a:gd name="connsiteX5" fmla="*/ 50363 w 419100"/>
                <a:gd name="connsiteY5" fmla="*/ 101679 h 485775"/>
                <a:gd name="connsiteX6" fmla="*/ 75128 w 419100"/>
                <a:gd name="connsiteY6" fmla="*/ 76914 h 485775"/>
                <a:gd name="connsiteX7" fmla="*/ 75128 w 419100"/>
                <a:gd name="connsiteY7" fmla="*/ 44529 h 485775"/>
                <a:gd name="connsiteX8" fmla="*/ 34171 w 419100"/>
                <a:gd name="connsiteY8" fmla="*/ 3572 h 485775"/>
                <a:gd name="connsiteX9" fmla="*/ 17978 w 419100"/>
                <a:gd name="connsiteY9" fmla="*/ 3572 h 485775"/>
                <a:gd name="connsiteX10" fmla="*/ 17978 w 419100"/>
                <a:gd name="connsiteY10" fmla="*/ 19764 h 485775"/>
                <a:gd name="connsiteX11" fmla="*/ 58936 w 419100"/>
                <a:gd name="connsiteY11" fmla="*/ 60722 h 485775"/>
                <a:gd name="connsiteX12" fmla="*/ 34171 w 419100"/>
                <a:gd name="connsiteY12" fmla="*/ 85487 h 485775"/>
                <a:gd name="connsiteX13" fmla="*/ 50363 w 419100"/>
                <a:gd name="connsiteY13" fmla="*/ 281702 h 485775"/>
                <a:gd name="connsiteX14" fmla="*/ 246578 w 419100"/>
                <a:gd name="connsiteY14" fmla="*/ 297894 h 485775"/>
                <a:gd name="connsiteX15" fmla="*/ 271343 w 419100"/>
                <a:gd name="connsiteY15" fmla="*/ 273129 h 485775"/>
                <a:gd name="connsiteX16" fmla="*/ 400883 w 419100"/>
                <a:gd name="connsiteY16" fmla="*/ 403622 h 485775"/>
                <a:gd name="connsiteX17" fmla="*/ 369451 w 419100"/>
                <a:gd name="connsiteY17" fmla="*/ 435054 h 485775"/>
                <a:gd name="connsiteX18" fmla="*/ 174188 w 419100"/>
                <a:gd name="connsiteY18" fmla="*/ 451247 h 485775"/>
                <a:gd name="connsiteX19" fmla="*/ 160853 w 419100"/>
                <a:gd name="connsiteY19" fmla="*/ 460772 h 485775"/>
                <a:gd name="connsiteX20" fmla="*/ 170378 w 419100"/>
                <a:gd name="connsiteY20" fmla="*/ 474107 h 485775"/>
                <a:gd name="connsiteX21" fmla="*/ 266581 w 419100"/>
                <a:gd name="connsiteY21" fmla="*/ 489347 h 485775"/>
                <a:gd name="connsiteX22" fmla="*/ 383738 w 419100"/>
                <a:gd name="connsiteY22" fmla="*/ 452199 h 485775"/>
                <a:gd name="connsiteX23" fmla="*/ 418028 w 419100"/>
                <a:gd name="connsiteY23" fmla="*/ 418862 h 485775"/>
                <a:gd name="connsiteX24" fmla="*/ 417076 w 419100"/>
                <a:gd name="connsiteY24" fmla="*/ 386477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19100" h="485775">
                  <a:moveTo>
                    <a:pt x="417076" y="386477"/>
                  </a:moveTo>
                  <a:lnTo>
                    <a:pt x="286583" y="255984"/>
                  </a:lnTo>
                  <a:cubicBezTo>
                    <a:pt x="278011" y="247412"/>
                    <a:pt x="262771" y="247412"/>
                    <a:pt x="254198" y="255984"/>
                  </a:cubicBezTo>
                  <a:cubicBezTo>
                    <a:pt x="254198" y="255984"/>
                    <a:pt x="230386" y="279797"/>
                    <a:pt x="229433" y="280749"/>
                  </a:cubicBezTo>
                  <a:cubicBezTo>
                    <a:pt x="187523" y="322659"/>
                    <a:pt x="117038" y="315992"/>
                    <a:pt x="66556" y="264557"/>
                  </a:cubicBezTo>
                  <a:cubicBezTo>
                    <a:pt x="15121" y="213122"/>
                    <a:pt x="8453" y="143589"/>
                    <a:pt x="50363" y="101679"/>
                  </a:cubicBezTo>
                  <a:cubicBezTo>
                    <a:pt x="51316" y="100727"/>
                    <a:pt x="75128" y="76914"/>
                    <a:pt x="75128" y="76914"/>
                  </a:cubicBezTo>
                  <a:cubicBezTo>
                    <a:pt x="83701" y="68342"/>
                    <a:pt x="83701" y="53102"/>
                    <a:pt x="75128" y="44529"/>
                  </a:cubicBezTo>
                  <a:lnTo>
                    <a:pt x="34171" y="3572"/>
                  </a:lnTo>
                  <a:cubicBezTo>
                    <a:pt x="29408" y="-1191"/>
                    <a:pt x="22741" y="-1191"/>
                    <a:pt x="17978" y="3572"/>
                  </a:cubicBezTo>
                  <a:cubicBezTo>
                    <a:pt x="13216" y="8334"/>
                    <a:pt x="13216" y="15002"/>
                    <a:pt x="17978" y="19764"/>
                  </a:cubicBezTo>
                  <a:lnTo>
                    <a:pt x="58936" y="60722"/>
                  </a:lnTo>
                  <a:cubicBezTo>
                    <a:pt x="58936" y="60722"/>
                    <a:pt x="35123" y="84534"/>
                    <a:pt x="34171" y="85487"/>
                  </a:cubicBezTo>
                  <a:cubicBezTo>
                    <a:pt x="-17264" y="136922"/>
                    <a:pt x="-9644" y="220742"/>
                    <a:pt x="50363" y="281702"/>
                  </a:cubicBezTo>
                  <a:cubicBezTo>
                    <a:pt x="110371" y="341709"/>
                    <a:pt x="195143" y="349329"/>
                    <a:pt x="246578" y="297894"/>
                  </a:cubicBezTo>
                  <a:cubicBezTo>
                    <a:pt x="247531" y="296942"/>
                    <a:pt x="271343" y="273129"/>
                    <a:pt x="271343" y="273129"/>
                  </a:cubicBezTo>
                  <a:lnTo>
                    <a:pt x="400883" y="403622"/>
                  </a:lnTo>
                  <a:cubicBezTo>
                    <a:pt x="394216" y="410289"/>
                    <a:pt x="376118" y="429339"/>
                    <a:pt x="369451" y="435054"/>
                  </a:cubicBezTo>
                  <a:cubicBezTo>
                    <a:pt x="333256" y="463629"/>
                    <a:pt x="241816" y="469344"/>
                    <a:pt x="174188" y="451247"/>
                  </a:cubicBezTo>
                  <a:cubicBezTo>
                    <a:pt x="167521" y="450294"/>
                    <a:pt x="161806" y="454104"/>
                    <a:pt x="160853" y="460772"/>
                  </a:cubicBezTo>
                  <a:cubicBezTo>
                    <a:pt x="159901" y="467439"/>
                    <a:pt x="163711" y="473154"/>
                    <a:pt x="170378" y="474107"/>
                  </a:cubicBezTo>
                  <a:cubicBezTo>
                    <a:pt x="189428" y="479822"/>
                    <a:pt x="251341" y="489347"/>
                    <a:pt x="266581" y="489347"/>
                  </a:cubicBezTo>
                  <a:cubicBezTo>
                    <a:pt x="312301" y="489347"/>
                    <a:pt x="352306" y="476964"/>
                    <a:pt x="383738" y="452199"/>
                  </a:cubicBezTo>
                  <a:cubicBezTo>
                    <a:pt x="393263" y="444579"/>
                    <a:pt x="415171" y="421719"/>
                    <a:pt x="418028" y="418862"/>
                  </a:cubicBezTo>
                  <a:cubicBezTo>
                    <a:pt x="426601" y="409337"/>
                    <a:pt x="426601" y="395049"/>
                    <a:pt x="417076" y="386477"/>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01" name="Freeform: Shape 300">
              <a:extLst>
                <a:ext uri="{FF2B5EF4-FFF2-40B4-BE49-F238E27FC236}">
                  <a16:creationId xmlns:a16="http://schemas.microsoft.com/office/drawing/2014/main" id="{2A76749D-CEFC-5EBE-8DB7-23E134D8D2A8}"/>
                </a:ext>
              </a:extLst>
            </p:cNvPr>
            <p:cNvSpPr/>
            <p:nvPr/>
          </p:nvSpPr>
          <p:spPr>
            <a:xfrm>
              <a:off x="5909865" y="3215878"/>
              <a:ext cx="95250" cy="95250"/>
            </a:xfrm>
            <a:custGeom>
              <a:avLst/>
              <a:gdLst>
                <a:gd name="connsiteX0" fmla="*/ 3572 w 95250"/>
                <a:gd name="connsiteY0" fmla="*/ 3572 h 95250"/>
                <a:gd name="connsiteX1" fmla="*/ 3572 w 95250"/>
                <a:gd name="connsiteY1" fmla="*/ 19764 h 95250"/>
                <a:gd name="connsiteX2" fmla="*/ 76914 w 95250"/>
                <a:gd name="connsiteY2" fmla="*/ 93107 h 95250"/>
                <a:gd name="connsiteX3" fmla="*/ 85487 w 95250"/>
                <a:gd name="connsiteY3" fmla="*/ 96917 h 95250"/>
                <a:gd name="connsiteX4" fmla="*/ 94059 w 95250"/>
                <a:gd name="connsiteY4" fmla="*/ 93107 h 95250"/>
                <a:gd name="connsiteX5" fmla="*/ 94059 w 95250"/>
                <a:gd name="connsiteY5" fmla="*/ 76914 h 95250"/>
                <a:gd name="connsiteX6" fmla="*/ 19764 w 95250"/>
                <a:gd name="connsiteY6" fmla="*/ 3572 h 95250"/>
                <a:gd name="connsiteX7" fmla="*/ 3572 w 95250"/>
                <a:gd name="connsiteY7" fmla="*/ 3572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250" h="95250">
                  <a:moveTo>
                    <a:pt x="3572" y="3572"/>
                  </a:moveTo>
                  <a:cubicBezTo>
                    <a:pt x="-1191" y="8334"/>
                    <a:pt x="-1191" y="15002"/>
                    <a:pt x="3572" y="19764"/>
                  </a:cubicBezTo>
                  <a:lnTo>
                    <a:pt x="76914" y="93107"/>
                  </a:lnTo>
                  <a:cubicBezTo>
                    <a:pt x="78819" y="95012"/>
                    <a:pt x="81677" y="96917"/>
                    <a:pt x="85487" y="96917"/>
                  </a:cubicBezTo>
                  <a:cubicBezTo>
                    <a:pt x="89297" y="96917"/>
                    <a:pt x="91202" y="95964"/>
                    <a:pt x="94059" y="93107"/>
                  </a:cubicBezTo>
                  <a:cubicBezTo>
                    <a:pt x="98822" y="88344"/>
                    <a:pt x="98822" y="81677"/>
                    <a:pt x="94059" y="76914"/>
                  </a:cubicBezTo>
                  <a:lnTo>
                    <a:pt x="19764" y="3572"/>
                  </a:lnTo>
                  <a:cubicBezTo>
                    <a:pt x="15954" y="-1191"/>
                    <a:pt x="8334" y="-1191"/>
                    <a:pt x="3572" y="3572"/>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02" name="Freeform: Shape 301">
              <a:extLst>
                <a:ext uri="{FF2B5EF4-FFF2-40B4-BE49-F238E27FC236}">
                  <a16:creationId xmlns:a16="http://schemas.microsoft.com/office/drawing/2014/main" id="{2987EA6B-C5E1-E896-135C-FC927C9BB8CB}"/>
                </a:ext>
              </a:extLst>
            </p:cNvPr>
            <p:cNvSpPr/>
            <p:nvPr/>
          </p:nvSpPr>
          <p:spPr>
            <a:xfrm>
              <a:off x="5951537" y="3175635"/>
              <a:ext cx="104775" cy="104775"/>
            </a:xfrm>
            <a:custGeom>
              <a:avLst/>
              <a:gdLst>
                <a:gd name="connsiteX0" fmla="*/ 81915 w 104775"/>
                <a:gd name="connsiteY0" fmla="*/ 93345 h 104775"/>
                <a:gd name="connsiteX1" fmla="*/ 93345 w 104775"/>
                <a:gd name="connsiteY1" fmla="*/ 104775 h 104775"/>
                <a:gd name="connsiteX2" fmla="*/ 93345 w 104775"/>
                <a:gd name="connsiteY2" fmla="*/ 104775 h 104775"/>
                <a:gd name="connsiteX3" fmla="*/ 104775 w 104775"/>
                <a:gd name="connsiteY3" fmla="*/ 93345 h 104775"/>
                <a:gd name="connsiteX4" fmla="*/ 11430 w 104775"/>
                <a:gd name="connsiteY4" fmla="*/ 0 h 104775"/>
                <a:gd name="connsiteX5" fmla="*/ 0 w 104775"/>
                <a:gd name="connsiteY5" fmla="*/ 11430 h 104775"/>
                <a:gd name="connsiteX6" fmla="*/ 11430 w 104775"/>
                <a:gd name="connsiteY6" fmla="*/ 22860 h 104775"/>
                <a:gd name="connsiteX7" fmla="*/ 81915 w 104775"/>
                <a:gd name="connsiteY7" fmla="*/ 93345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775" h="104775">
                  <a:moveTo>
                    <a:pt x="81915" y="93345"/>
                  </a:moveTo>
                  <a:cubicBezTo>
                    <a:pt x="81915" y="100013"/>
                    <a:pt x="87630" y="104775"/>
                    <a:pt x="93345" y="104775"/>
                  </a:cubicBezTo>
                  <a:cubicBezTo>
                    <a:pt x="93345" y="104775"/>
                    <a:pt x="93345" y="104775"/>
                    <a:pt x="93345" y="104775"/>
                  </a:cubicBezTo>
                  <a:cubicBezTo>
                    <a:pt x="100013" y="104775"/>
                    <a:pt x="104775" y="99060"/>
                    <a:pt x="104775" y="93345"/>
                  </a:cubicBezTo>
                  <a:cubicBezTo>
                    <a:pt x="103823" y="42863"/>
                    <a:pt x="61913" y="953"/>
                    <a:pt x="11430" y="0"/>
                  </a:cubicBezTo>
                  <a:cubicBezTo>
                    <a:pt x="4763" y="0"/>
                    <a:pt x="0" y="4763"/>
                    <a:pt x="0" y="11430"/>
                  </a:cubicBezTo>
                  <a:cubicBezTo>
                    <a:pt x="0" y="18098"/>
                    <a:pt x="4763" y="22860"/>
                    <a:pt x="11430" y="22860"/>
                  </a:cubicBezTo>
                  <a:cubicBezTo>
                    <a:pt x="49530" y="23813"/>
                    <a:pt x="80963" y="55245"/>
                    <a:pt x="81915" y="93345"/>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03" name="Freeform: Shape 302">
              <a:extLst>
                <a:ext uri="{FF2B5EF4-FFF2-40B4-BE49-F238E27FC236}">
                  <a16:creationId xmlns:a16="http://schemas.microsoft.com/office/drawing/2014/main" id="{BF4BB066-556A-8302-D7B9-6FE13CA7F5D0}"/>
                </a:ext>
              </a:extLst>
            </p:cNvPr>
            <p:cNvSpPr/>
            <p:nvPr/>
          </p:nvSpPr>
          <p:spPr>
            <a:xfrm>
              <a:off x="5952489" y="3135630"/>
              <a:ext cx="142875" cy="142875"/>
            </a:xfrm>
            <a:custGeom>
              <a:avLst/>
              <a:gdLst>
                <a:gd name="connsiteX0" fmla="*/ 133350 w 142875"/>
                <a:gd name="connsiteY0" fmla="*/ 144780 h 142875"/>
                <a:gd name="connsiteX1" fmla="*/ 133350 w 142875"/>
                <a:gd name="connsiteY1" fmla="*/ 144780 h 142875"/>
                <a:gd name="connsiteX2" fmla="*/ 144780 w 142875"/>
                <a:gd name="connsiteY2" fmla="*/ 133350 h 142875"/>
                <a:gd name="connsiteX3" fmla="*/ 11430 w 142875"/>
                <a:gd name="connsiteY3" fmla="*/ 0 h 142875"/>
                <a:gd name="connsiteX4" fmla="*/ 0 w 142875"/>
                <a:gd name="connsiteY4" fmla="*/ 11430 h 142875"/>
                <a:gd name="connsiteX5" fmla="*/ 11430 w 142875"/>
                <a:gd name="connsiteY5" fmla="*/ 22860 h 142875"/>
                <a:gd name="connsiteX6" fmla="*/ 122873 w 142875"/>
                <a:gd name="connsiteY6" fmla="*/ 134303 h 142875"/>
                <a:gd name="connsiteX7" fmla="*/ 133350 w 142875"/>
                <a:gd name="connsiteY7" fmla="*/ 14478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875" h="142875">
                  <a:moveTo>
                    <a:pt x="133350" y="144780"/>
                  </a:moveTo>
                  <a:cubicBezTo>
                    <a:pt x="133350" y="144780"/>
                    <a:pt x="133350" y="144780"/>
                    <a:pt x="133350" y="144780"/>
                  </a:cubicBezTo>
                  <a:cubicBezTo>
                    <a:pt x="140017" y="144780"/>
                    <a:pt x="144780" y="139065"/>
                    <a:pt x="144780" y="133350"/>
                  </a:cubicBezTo>
                  <a:cubicBezTo>
                    <a:pt x="143828" y="60960"/>
                    <a:pt x="83820" y="953"/>
                    <a:pt x="11430" y="0"/>
                  </a:cubicBezTo>
                  <a:cubicBezTo>
                    <a:pt x="4763" y="0"/>
                    <a:pt x="0" y="4763"/>
                    <a:pt x="0" y="11430"/>
                  </a:cubicBezTo>
                  <a:cubicBezTo>
                    <a:pt x="0" y="18098"/>
                    <a:pt x="4763" y="22860"/>
                    <a:pt x="11430" y="22860"/>
                  </a:cubicBezTo>
                  <a:cubicBezTo>
                    <a:pt x="71438" y="23813"/>
                    <a:pt x="120967" y="73343"/>
                    <a:pt x="122873" y="134303"/>
                  </a:cubicBezTo>
                  <a:cubicBezTo>
                    <a:pt x="121920" y="140018"/>
                    <a:pt x="126682" y="144780"/>
                    <a:pt x="133350" y="14478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04" name="Freeform: Shape 303">
              <a:extLst>
                <a:ext uri="{FF2B5EF4-FFF2-40B4-BE49-F238E27FC236}">
                  <a16:creationId xmlns:a16="http://schemas.microsoft.com/office/drawing/2014/main" id="{01C17DEC-0DFF-5263-8E1D-AFF3CD6AEF87}"/>
                </a:ext>
              </a:extLst>
            </p:cNvPr>
            <p:cNvSpPr/>
            <p:nvPr/>
          </p:nvSpPr>
          <p:spPr>
            <a:xfrm>
              <a:off x="5940002" y="3086100"/>
              <a:ext cx="200025" cy="200025"/>
            </a:xfrm>
            <a:custGeom>
              <a:avLst/>
              <a:gdLst>
                <a:gd name="connsiteX0" fmla="*/ 10582 w 200025"/>
                <a:gd name="connsiteY0" fmla="*/ 22860 h 200025"/>
                <a:gd name="connsiteX1" fmla="*/ 182985 w 200025"/>
                <a:gd name="connsiteY1" fmla="*/ 195263 h 200025"/>
                <a:gd name="connsiteX2" fmla="*/ 194415 w 200025"/>
                <a:gd name="connsiteY2" fmla="*/ 206693 h 200025"/>
                <a:gd name="connsiteX3" fmla="*/ 194415 w 200025"/>
                <a:gd name="connsiteY3" fmla="*/ 206693 h 200025"/>
                <a:gd name="connsiteX4" fmla="*/ 205845 w 200025"/>
                <a:gd name="connsiteY4" fmla="*/ 195263 h 200025"/>
                <a:gd name="connsiteX5" fmla="*/ 11535 w 200025"/>
                <a:gd name="connsiteY5" fmla="*/ 0 h 200025"/>
                <a:gd name="connsiteX6" fmla="*/ 105 w 200025"/>
                <a:gd name="connsiteY6" fmla="*/ 11430 h 200025"/>
                <a:gd name="connsiteX7" fmla="*/ 10582 w 200025"/>
                <a:gd name="connsiteY7" fmla="*/ 2286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025" h="200025">
                  <a:moveTo>
                    <a:pt x="10582" y="22860"/>
                  </a:moveTo>
                  <a:cubicBezTo>
                    <a:pt x="103927" y="24765"/>
                    <a:pt x="181080" y="101918"/>
                    <a:pt x="182985" y="195263"/>
                  </a:cubicBezTo>
                  <a:cubicBezTo>
                    <a:pt x="182985" y="201930"/>
                    <a:pt x="188700" y="206693"/>
                    <a:pt x="194415" y="206693"/>
                  </a:cubicBezTo>
                  <a:cubicBezTo>
                    <a:pt x="194415" y="206693"/>
                    <a:pt x="194415" y="206693"/>
                    <a:pt x="194415" y="206693"/>
                  </a:cubicBezTo>
                  <a:cubicBezTo>
                    <a:pt x="201082" y="206693"/>
                    <a:pt x="205845" y="200978"/>
                    <a:pt x="205845" y="195263"/>
                  </a:cubicBezTo>
                  <a:cubicBezTo>
                    <a:pt x="204892" y="89535"/>
                    <a:pt x="117262" y="1905"/>
                    <a:pt x="11535" y="0"/>
                  </a:cubicBezTo>
                  <a:cubicBezTo>
                    <a:pt x="4867" y="0"/>
                    <a:pt x="105" y="4763"/>
                    <a:pt x="105" y="11430"/>
                  </a:cubicBezTo>
                  <a:cubicBezTo>
                    <a:pt x="-848" y="18098"/>
                    <a:pt x="4867" y="22860"/>
                    <a:pt x="10582" y="2286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05" name="Freeform: Shape 304">
              <a:extLst>
                <a:ext uri="{FF2B5EF4-FFF2-40B4-BE49-F238E27FC236}">
                  <a16:creationId xmlns:a16="http://schemas.microsoft.com/office/drawing/2014/main" id="{C0611638-1C04-C691-185A-264C6425D366}"/>
                </a:ext>
              </a:extLst>
            </p:cNvPr>
            <p:cNvSpPr/>
            <p:nvPr/>
          </p:nvSpPr>
          <p:spPr>
            <a:xfrm>
              <a:off x="5837873" y="3322320"/>
              <a:ext cx="38100" cy="133350"/>
            </a:xfrm>
            <a:custGeom>
              <a:avLst/>
              <a:gdLst>
                <a:gd name="connsiteX0" fmla="*/ 12699 w 38100"/>
                <a:gd name="connsiteY0" fmla="*/ 0 h 133350"/>
                <a:gd name="connsiteX1" fmla="*/ 316 w 38100"/>
                <a:gd name="connsiteY1" fmla="*/ 10478 h 133350"/>
                <a:gd name="connsiteX2" fmla="*/ 21271 w 38100"/>
                <a:gd name="connsiteY2" fmla="*/ 129540 h 133350"/>
                <a:gd name="connsiteX3" fmla="*/ 31749 w 38100"/>
                <a:gd name="connsiteY3" fmla="*/ 138113 h 133350"/>
                <a:gd name="connsiteX4" fmla="*/ 35559 w 38100"/>
                <a:gd name="connsiteY4" fmla="*/ 137160 h 133350"/>
                <a:gd name="connsiteX5" fmla="*/ 42226 w 38100"/>
                <a:gd name="connsiteY5" fmla="*/ 121920 h 133350"/>
                <a:gd name="connsiteX6" fmla="*/ 23176 w 38100"/>
                <a:gd name="connsiteY6" fmla="*/ 12383 h 133350"/>
                <a:gd name="connsiteX7" fmla="*/ 12699 w 38100"/>
                <a:gd name="connsiteY7" fmla="*/ 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133350">
                  <a:moveTo>
                    <a:pt x="12699" y="0"/>
                  </a:moveTo>
                  <a:cubicBezTo>
                    <a:pt x="6031" y="0"/>
                    <a:pt x="1269" y="4763"/>
                    <a:pt x="316" y="10478"/>
                  </a:cubicBezTo>
                  <a:cubicBezTo>
                    <a:pt x="-1589" y="46673"/>
                    <a:pt x="5079" y="87630"/>
                    <a:pt x="21271" y="129540"/>
                  </a:cubicBezTo>
                  <a:cubicBezTo>
                    <a:pt x="23176" y="135255"/>
                    <a:pt x="27939" y="138113"/>
                    <a:pt x="31749" y="138113"/>
                  </a:cubicBezTo>
                  <a:cubicBezTo>
                    <a:pt x="32701" y="138113"/>
                    <a:pt x="34606" y="138113"/>
                    <a:pt x="35559" y="137160"/>
                  </a:cubicBezTo>
                  <a:cubicBezTo>
                    <a:pt x="41274" y="135255"/>
                    <a:pt x="44131" y="128588"/>
                    <a:pt x="42226" y="121920"/>
                  </a:cubicBezTo>
                  <a:cubicBezTo>
                    <a:pt x="27939" y="82868"/>
                    <a:pt x="21271" y="44768"/>
                    <a:pt x="23176" y="12383"/>
                  </a:cubicBezTo>
                  <a:cubicBezTo>
                    <a:pt x="24129" y="5715"/>
                    <a:pt x="19366" y="0"/>
                    <a:pt x="12699"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306" name="Group 305">
            <a:extLst>
              <a:ext uri="{FF2B5EF4-FFF2-40B4-BE49-F238E27FC236}">
                <a16:creationId xmlns:a16="http://schemas.microsoft.com/office/drawing/2014/main" id="{61198175-48BD-00A3-6F8D-270903F56C99}"/>
              </a:ext>
            </a:extLst>
          </p:cNvPr>
          <p:cNvGrpSpPr>
            <a:grpSpLocks noChangeAspect="1"/>
          </p:cNvGrpSpPr>
          <p:nvPr/>
        </p:nvGrpSpPr>
        <p:grpSpPr>
          <a:xfrm>
            <a:off x="9621818" y="2356959"/>
            <a:ext cx="541604" cy="640080"/>
            <a:chOff x="5803965" y="3086100"/>
            <a:chExt cx="577268" cy="682228"/>
          </a:xfrm>
          <a:solidFill>
            <a:schemeClr val="accent3"/>
          </a:solidFill>
        </p:grpSpPr>
        <p:sp>
          <p:nvSpPr>
            <p:cNvPr id="307" name="Freeform: Shape 306">
              <a:extLst>
                <a:ext uri="{FF2B5EF4-FFF2-40B4-BE49-F238E27FC236}">
                  <a16:creationId xmlns:a16="http://schemas.microsoft.com/office/drawing/2014/main" id="{19B9A862-04D1-CD20-97A1-018290609022}"/>
                </a:ext>
              </a:extLst>
            </p:cNvPr>
            <p:cNvSpPr/>
            <p:nvPr/>
          </p:nvSpPr>
          <p:spPr>
            <a:xfrm>
              <a:off x="5803965" y="3188712"/>
              <a:ext cx="342900" cy="561975"/>
            </a:xfrm>
            <a:custGeom>
              <a:avLst/>
              <a:gdLst>
                <a:gd name="connsiteX0" fmla="*/ 341882 w 342900"/>
                <a:gd name="connsiteY0" fmla="*/ 546993 h 561975"/>
                <a:gd name="connsiteX1" fmla="*/ 151382 w 342900"/>
                <a:gd name="connsiteY1" fmla="*/ 430788 h 561975"/>
                <a:gd name="connsiteX2" fmla="*/ 54227 w 342900"/>
                <a:gd name="connsiteY2" fmla="*/ 54550 h 561975"/>
                <a:gd name="connsiteX3" fmla="*/ 85659 w 342900"/>
                <a:gd name="connsiteY3" fmla="*/ 23118 h 561975"/>
                <a:gd name="connsiteX4" fmla="*/ 118044 w 342900"/>
                <a:gd name="connsiteY4" fmla="*/ 55503 h 561975"/>
                <a:gd name="connsiteX5" fmla="*/ 134237 w 342900"/>
                <a:gd name="connsiteY5" fmla="*/ 55503 h 561975"/>
                <a:gd name="connsiteX6" fmla="*/ 134237 w 342900"/>
                <a:gd name="connsiteY6" fmla="*/ 39310 h 561975"/>
                <a:gd name="connsiteX7" fmla="*/ 101852 w 342900"/>
                <a:gd name="connsiteY7" fmla="*/ 6925 h 561975"/>
                <a:gd name="connsiteX8" fmla="*/ 69467 w 342900"/>
                <a:gd name="connsiteY8" fmla="*/ 5973 h 561975"/>
                <a:gd name="connsiteX9" fmla="*/ 36129 w 342900"/>
                <a:gd name="connsiteY9" fmla="*/ 40263 h 561975"/>
                <a:gd name="connsiteX10" fmla="*/ 135189 w 342900"/>
                <a:gd name="connsiteY10" fmla="*/ 447933 h 561975"/>
                <a:gd name="connsiteX11" fmla="*/ 335214 w 342900"/>
                <a:gd name="connsiteY11" fmla="*/ 569853 h 561975"/>
                <a:gd name="connsiteX12" fmla="*/ 338072 w 342900"/>
                <a:gd name="connsiteY12" fmla="*/ 570805 h 561975"/>
                <a:gd name="connsiteX13" fmla="*/ 349502 w 342900"/>
                <a:gd name="connsiteY13" fmla="*/ 562233 h 561975"/>
                <a:gd name="connsiteX14" fmla="*/ 341882 w 342900"/>
                <a:gd name="connsiteY14" fmla="*/ 546993 h 56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2900" h="561975">
                  <a:moveTo>
                    <a:pt x="341882" y="546993"/>
                  </a:moveTo>
                  <a:cubicBezTo>
                    <a:pt x="273302" y="526990"/>
                    <a:pt x="205674" y="486033"/>
                    <a:pt x="151382" y="430788"/>
                  </a:cubicBezTo>
                  <a:cubicBezTo>
                    <a:pt x="30414" y="309820"/>
                    <a:pt x="-13401" y="141228"/>
                    <a:pt x="54227" y="54550"/>
                  </a:cubicBezTo>
                  <a:cubicBezTo>
                    <a:pt x="59942" y="47883"/>
                    <a:pt x="78992" y="29785"/>
                    <a:pt x="85659" y="23118"/>
                  </a:cubicBezTo>
                  <a:lnTo>
                    <a:pt x="118044" y="55503"/>
                  </a:lnTo>
                  <a:cubicBezTo>
                    <a:pt x="122807" y="60265"/>
                    <a:pt x="129474" y="60265"/>
                    <a:pt x="134237" y="55503"/>
                  </a:cubicBezTo>
                  <a:cubicBezTo>
                    <a:pt x="138999" y="50740"/>
                    <a:pt x="138999" y="44073"/>
                    <a:pt x="134237" y="39310"/>
                  </a:cubicBezTo>
                  <a:lnTo>
                    <a:pt x="101852" y="6925"/>
                  </a:lnTo>
                  <a:cubicBezTo>
                    <a:pt x="93279" y="-1647"/>
                    <a:pt x="78039" y="-2600"/>
                    <a:pt x="69467" y="5973"/>
                  </a:cubicBezTo>
                  <a:cubicBezTo>
                    <a:pt x="66609" y="8830"/>
                    <a:pt x="43749" y="30738"/>
                    <a:pt x="36129" y="40263"/>
                  </a:cubicBezTo>
                  <a:cubicBezTo>
                    <a:pt x="-38166" y="135513"/>
                    <a:pt x="5649" y="318393"/>
                    <a:pt x="135189" y="447933"/>
                  </a:cubicBezTo>
                  <a:cubicBezTo>
                    <a:pt x="192339" y="505083"/>
                    <a:pt x="263777" y="548898"/>
                    <a:pt x="335214" y="569853"/>
                  </a:cubicBezTo>
                  <a:cubicBezTo>
                    <a:pt x="336167" y="569853"/>
                    <a:pt x="337119" y="570805"/>
                    <a:pt x="338072" y="570805"/>
                  </a:cubicBezTo>
                  <a:cubicBezTo>
                    <a:pt x="342834" y="570805"/>
                    <a:pt x="347597" y="567948"/>
                    <a:pt x="349502" y="562233"/>
                  </a:cubicBezTo>
                  <a:cubicBezTo>
                    <a:pt x="351407" y="555565"/>
                    <a:pt x="347597" y="548898"/>
                    <a:pt x="341882" y="546993"/>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08" name="Freeform: Shape 307">
              <a:extLst>
                <a:ext uri="{FF2B5EF4-FFF2-40B4-BE49-F238E27FC236}">
                  <a16:creationId xmlns:a16="http://schemas.microsoft.com/office/drawing/2014/main" id="{BF1EA3DC-22E7-21A1-D42B-82227048F114}"/>
                </a:ext>
              </a:extLst>
            </p:cNvPr>
            <p:cNvSpPr/>
            <p:nvPr/>
          </p:nvSpPr>
          <p:spPr>
            <a:xfrm>
              <a:off x="5962133" y="3282553"/>
              <a:ext cx="419100" cy="485775"/>
            </a:xfrm>
            <a:custGeom>
              <a:avLst/>
              <a:gdLst>
                <a:gd name="connsiteX0" fmla="*/ 417076 w 419100"/>
                <a:gd name="connsiteY0" fmla="*/ 386477 h 485775"/>
                <a:gd name="connsiteX1" fmla="*/ 286583 w 419100"/>
                <a:gd name="connsiteY1" fmla="*/ 255984 h 485775"/>
                <a:gd name="connsiteX2" fmla="*/ 254198 w 419100"/>
                <a:gd name="connsiteY2" fmla="*/ 255984 h 485775"/>
                <a:gd name="connsiteX3" fmla="*/ 229433 w 419100"/>
                <a:gd name="connsiteY3" fmla="*/ 280749 h 485775"/>
                <a:gd name="connsiteX4" fmla="*/ 66556 w 419100"/>
                <a:gd name="connsiteY4" fmla="*/ 264557 h 485775"/>
                <a:gd name="connsiteX5" fmla="*/ 50363 w 419100"/>
                <a:gd name="connsiteY5" fmla="*/ 101679 h 485775"/>
                <a:gd name="connsiteX6" fmla="*/ 75128 w 419100"/>
                <a:gd name="connsiteY6" fmla="*/ 76914 h 485775"/>
                <a:gd name="connsiteX7" fmla="*/ 75128 w 419100"/>
                <a:gd name="connsiteY7" fmla="*/ 44529 h 485775"/>
                <a:gd name="connsiteX8" fmla="*/ 34171 w 419100"/>
                <a:gd name="connsiteY8" fmla="*/ 3572 h 485775"/>
                <a:gd name="connsiteX9" fmla="*/ 17978 w 419100"/>
                <a:gd name="connsiteY9" fmla="*/ 3572 h 485775"/>
                <a:gd name="connsiteX10" fmla="*/ 17978 w 419100"/>
                <a:gd name="connsiteY10" fmla="*/ 19764 h 485775"/>
                <a:gd name="connsiteX11" fmla="*/ 58936 w 419100"/>
                <a:gd name="connsiteY11" fmla="*/ 60722 h 485775"/>
                <a:gd name="connsiteX12" fmla="*/ 34171 w 419100"/>
                <a:gd name="connsiteY12" fmla="*/ 85487 h 485775"/>
                <a:gd name="connsiteX13" fmla="*/ 50363 w 419100"/>
                <a:gd name="connsiteY13" fmla="*/ 281702 h 485775"/>
                <a:gd name="connsiteX14" fmla="*/ 246578 w 419100"/>
                <a:gd name="connsiteY14" fmla="*/ 297894 h 485775"/>
                <a:gd name="connsiteX15" fmla="*/ 271343 w 419100"/>
                <a:gd name="connsiteY15" fmla="*/ 273129 h 485775"/>
                <a:gd name="connsiteX16" fmla="*/ 400883 w 419100"/>
                <a:gd name="connsiteY16" fmla="*/ 403622 h 485775"/>
                <a:gd name="connsiteX17" fmla="*/ 369451 w 419100"/>
                <a:gd name="connsiteY17" fmla="*/ 435054 h 485775"/>
                <a:gd name="connsiteX18" fmla="*/ 174188 w 419100"/>
                <a:gd name="connsiteY18" fmla="*/ 451247 h 485775"/>
                <a:gd name="connsiteX19" fmla="*/ 160853 w 419100"/>
                <a:gd name="connsiteY19" fmla="*/ 460772 h 485775"/>
                <a:gd name="connsiteX20" fmla="*/ 170378 w 419100"/>
                <a:gd name="connsiteY20" fmla="*/ 474107 h 485775"/>
                <a:gd name="connsiteX21" fmla="*/ 266581 w 419100"/>
                <a:gd name="connsiteY21" fmla="*/ 489347 h 485775"/>
                <a:gd name="connsiteX22" fmla="*/ 383738 w 419100"/>
                <a:gd name="connsiteY22" fmla="*/ 452199 h 485775"/>
                <a:gd name="connsiteX23" fmla="*/ 418028 w 419100"/>
                <a:gd name="connsiteY23" fmla="*/ 418862 h 485775"/>
                <a:gd name="connsiteX24" fmla="*/ 417076 w 419100"/>
                <a:gd name="connsiteY24" fmla="*/ 386477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19100" h="485775">
                  <a:moveTo>
                    <a:pt x="417076" y="386477"/>
                  </a:moveTo>
                  <a:lnTo>
                    <a:pt x="286583" y="255984"/>
                  </a:lnTo>
                  <a:cubicBezTo>
                    <a:pt x="278011" y="247412"/>
                    <a:pt x="262771" y="247412"/>
                    <a:pt x="254198" y="255984"/>
                  </a:cubicBezTo>
                  <a:cubicBezTo>
                    <a:pt x="254198" y="255984"/>
                    <a:pt x="230386" y="279797"/>
                    <a:pt x="229433" y="280749"/>
                  </a:cubicBezTo>
                  <a:cubicBezTo>
                    <a:pt x="187523" y="322659"/>
                    <a:pt x="117038" y="315992"/>
                    <a:pt x="66556" y="264557"/>
                  </a:cubicBezTo>
                  <a:cubicBezTo>
                    <a:pt x="15121" y="213122"/>
                    <a:pt x="8453" y="143589"/>
                    <a:pt x="50363" y="101679"/>
                  </a:cubicBezTo>
                  <a:cubicBezTo>
                    <a:pt x="51316" y="100727"/>
                    <a:pt x="75128" y="76914"/>
                    <a:pt x="75128" y="76914"/>
                  </a:cubicBezTo>
                  <a:cubicBezTo>
                    <a:pt x="83701" y="68342"/>
                    <a:pt x="83701" y="53102"/>
                    <a:pt x="75128" y="44529"/>
                  </a:cubicBezTo>
                  <a:lnTo>
                    <a:pt x="34171" y="3572"/>
                  </a:lnTo>
                  <a:cubicBezTo>
                    <a:pt x="29408" y="-1191"/>
                    <a:pt x="22741" y="-1191"/>
                    <a:pt x="17978" y="3572"/>
                  </a:cubicBezTo>
                  <a:cubicBezTo>
                    <a:pt x="13216" y="8334"/>
                    <a:pt x="13216" y="15002"/>
                    <a:pt x="17978" y="19764"/>
                  </a:cubicBezTo>
                  <a:lnTo>
                    <a:pt x="58936" y="60722"/>
                  </a:lnTo>
                  <a:cubicBezTo>
                    <a:pt x="58936" y="60722"/>
                    <a:pt x="35123" y="84534"/>
                    <a:pt x="34171" y="85487"/>
                  </a:cubicBezTo>
                  <a:cubicBezTo>
                    <a:pt x="-17264" y="136922"/>
                    <a:pt x="-9644" y="220742"/>
                    <a:pt x="50363" y="281702"/>
                  </a:cubicBezTo>
                  <a:cubicBezTo>
                    <a:pt x="110371" y="341709"/>
                    <a:pt x="195143" y="349329"/>
                    <a:pt x="246578" y="297894"/>
                  </a:cubicBezTo>
                  <a:cubicBezTo>
                    <a:pt x="247531" y="296942"/>
                    <a:pt x="271343" y="273129"/>
                    <a:pt x="271343" y="273129"/>
                  </a:cubicBezTo>
                  <a:lnTo>
                    <a:pt x="400883" y="403622"/>
                  </a:lnTo>
                  <a:cubicBezTo>
                    <a:pt x="394216" y="410289"/>
                    <a:pt x="376118" y="429339"/>
                    <a:pt x="369451" y="435054"/>
                  </a:cubicBezTo>
                  <a:cubicBezTo>
                    <a:pt x="333256" y="463629"/>
                    <a:pt x="241816" y="469344"/>
                    <a:pt x="174188" y="451247"/>
                  </a:cubicBezTo>
                  <a:cubicBezTo>
                    <a:pt x="167521" y="450294"/>
                    <a:pt x="161806" y="454104"/>
                    <a:pt x="160853" y="460772"/>
                  </a:cubicBezTo>
                  <a:cubicBezTo>
                    <a:pt x="159901" y="467439"/>
                    <a:pt x="163711" y="473154"/>
                    <a:pt x="170378" y="474107"/>
                  </a:cubicBezTo>
                  <a:cubicBezTo>
                    <a:pt x="189428" y="479822"/>
                    <a:pt x="251341" y="489347"/>
                    <a:pt x="266581" y="489347"/>
                  </a:cubicBezTo>
                  <a:cubicBezTo>
                    <a:pt x="312301" y="489347"/>
                    <a:pt x="352306" y="476964"/>
                    <a:pt x="383738" y="452199"/>
                  </a:cubicBezTo>
                  <a:cubicBezTo>
                    <a:pt x="393263" y="444579"/>
                    <a:pt x="415171" y="421719"/>
                    <a:pt x="418028" y="418862"/>
                  </a:cubicBezTo>
                  <a:cubicBezTo>
                    <a:pt x="426601" y="409337"/>
                    <a:pt x="426601" y="395049"/>
                    <a:pt x="417076" y="386477"/>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09" name="Freeform: Shape 308">
              <a:extLst>
                <a:ext uri="{FF2B5EF4-FFF2-40B4-BE49-F238E27FC236}">
                  <a16:creationId xmlns:a16="http://schemas.microsoft.com/office/drawing/2014/main" id="{CF1E98D5-74AE-C960-F50E-2B2A095DB54B}"/>
                </a:ext>
              </a:extLst>
            </p:cNvPr>
            <p:cNvSpPr/>
            <p:nvPr/>
          </p:nvSpPr>
          <p:spPr>
            <a:xfrm>
              <a:off x="5909865" y="3215878"/>
              <a:ext cx="95250" cy="95250"/>
            </a:xfrm>
            <a:custGeom>
              <a:avLst/>
              <a:gdLst>
                <a:gd name="connsiteX0" fmla="*/ 3572 w 95250"/>
                <a:gd name="connsiteY0" fmla="*/ 3572 h 95250"/>
                <a:gd name="connsiteX1" fmla="*/ 3572 w 95250"/>
                <a:gd name="connsiteY1" fmla="*/ 19764 h 95250"/>
                <a:gd name="connsiteX2" fmla="*/ 76914 w 95250"/>
                <a:gd name="connsiteY2" fmla="*/ 93107 h 95250"/>
                <a:gd name="connsiteX3" fmla="*/ 85487 w 95250"/>
                <a:gd name="connsiteY3" fmla="*/ 96917 h 95250"/>
                <a:gd name="connsiteX4" fmla="*/ 94059 w 95250"/>
                <a:gd name="connsiteY4" fmla="*/ 93107 h 95250"/>
                <a:gd name="connsiteX5" fmla="*/ 94059 w 95250"/>
                <a:gd name="connsiteY5" fmla="*/ 76914 h 95250"/>
                <a:gd name="connsiteX6" fmla="*/ 19764 w 95250"/>
                <a:gd name="connsiteY6" fmla="*/ 3572 h 95250"/>
                <a:gd name="connsiteX7" fmla="*/ 3572 w 95250"/>
                <a:gd name="connsiteY7" fmla="*/ 3572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250" h="95250">
                  <a:moveTo>
                    <a:pt x="3572" y="3572"/>
                  </a:moveTo>
                  <a:cubicBezTo>
                    <a:pt x="-1191" y="8334"/>
                    <a:pt x="-1191" y="15002"/>
                    <a:pt x="3572" y="19764"/>
                  </a:cubicBezTo>
                  <a:lnTo>
                    <a:pt x="76914" y="93107"/>
                  </a:lnTo>
                  <a:cubicBezTo>
                    <a:pt x="78819" y="95012"/>
                    <a:pt x="81677" y="96917"/>
                    <a:pt x="85487" y="96917"/>
                  </a:cubicBezTo>
                  <a:cubicBezTo>
                    <a:pt x="89297" y="96917"/>
                    <a:pt x="91202" y="95964"/>
                    <a:pt x="94059" y="93107"/>
                  </a:cubicBezTo>
                  <a:cubicBezTo>
                    <a:pt x="98822" y="88344"/>
                    <a:pt x="98822" y="81677"/>
                    <a:pt x="94059" y="76914"/>
                  </a:cubicBezTo>
                  <a:lnTo>
                    <a:pt x="19764" y="3572"/>
                  </a:lnTo>
                  <a:cubicBezTo>
                    <a:pt x="15954" y="-1191"/>
                    <a:pt x="8334" y="-1191"/>
                    <a:pt x="3572" y="3572"/>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10" name="Freeform: Shape 309">
              <a:extLst>
                <a:ext uri="{FF2B5EF4-FFF2-40B4-BE49-F238E27FC236}">
                  <a16:creationId xmlns:a16="http://schemas.microsoft.com/office/drawing/2014/main" id="{38E12046-56FC-4065-3815-2A9358B36A94}"/>
                </a:ext>
              </a:extLst>
            </p:cNvPr>
            <p:cNvSpPr/>
            <p:nvPr/>
          </p:nvSpPr>
          <p:spPr>
            <a:xfrm>
              <a:off x="5951537" y="3175635"/>
              <a:ext cx="104775" cy="104775"/>
            </a:xfrm>
            <a:custGeom>
              <a:avLst/>
              <a:gdLst>
                <a:gd name="connsiteX0" fmla="*/ 81915 w 104775"/>
                <a:gd name="connsiteY0" fmla="*/ 93345 h 104775"/>
                <a:gd name="connsiteX1" fmla="*/ 93345 w 104775"/>
                <a:gd name="connsiteY1" fmla="*/ 104775 h 104775"/>
                <a:gd name="connsiteX2" fmla="*/ 93345 w 104775"/>
                <a:gd name="connsiteY2" fmla="*/ 104775 h 104775"/>
                <a:gd name="connsiteX3" fmla="*/ 104775 w 104775"/>
                <a:gd name="connsiteY3" fmla="*/ 93345 h 104775"/>
                <a:gd name="connsiteX4" fmla="*/ 11430 w 104775"/>
                <a:gd name="connsiteY4" fmla="*/ 0 h 104775"/>
                <a:gd name="connsiteX5" fmla="*/ 0 w 104775"/>
                <a:gd name="connsiteY5" fmla="*/ 11430 h 104775"/>
                <a:gd name="connsiteX6" fmla="*/ 11430 w 104775"/>
                <a:gd name="connsiteY6" fmla="*/ 22860 h 104775"/>
                <a:gd name="connsiteX7" fmla="*/ 81915 w 104775"/>
                <a:gd name="connsiteY7" fmla="*/ 93345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775" h="104775">
                  <a:moveTo>
                    <a:pt x="81915" y="93345"/>
                  </a:moveTo>
                  <a:cubicBezTo>
                    <a:pt x="81915" y="100013"/>
                    <a:pt x="87630" y="104775"/>
                    <a:pt x="93345" y="104775"/>
                  </a:cubicBezTo>
                  <a:cubicBezTo>
                    <a:pt x="93345" y="104775"/>
                    <a:pt x="93345" y="104775"/>
                    <a:pt x="93345" y="104775"/>
                  </a:cubicBezTo>
                  <a:cubicBezTo>
                    <a:pt x="100013" y="104775"/>
                    <a:pt x="104775" y="99060"/>
                    <a:pt x="104775" y="93345"/>
                  </a:cubicBezTo>
                  <a:cubicBezTo>
                    <a:pt x="103823" y="42863"/>
                    <a:pt x="61913" y="953"/>
                    <a:pt x="11430" y="0"/>
                  </a:cubicBezTo>
                  <a:cubicBezTo>
                    <a:pt x="4763" y="0"/>
                    <a:pt x="0" y="4763"/>
                    <a:pt x="0" y="11430"/>
                  </a:cubicBezTo>
                  <a:cubicBezTo>
                    <a:pt x="0" y="18098"/>
                    <a:pt x="4763" y="22860"/>
                    <a:pt x="11430" y="22860"/>
                  </a:cubicBezTo>
                  <a:cubicBezTo>
                    <a:pt x="49530" y="23813"/>
                    <a:pt x="80963" y="55245"/>
                    <a:pt x="81915" y="93345"/>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11" name="Freeform: Shape 310">
              <a:extLst>
                <a:ext uri="{FF2B5EF4-FFF2-40B4-BE49-F238E27FC236}">
                  <a16:creationId xmlns:a16="http://schemas.microsoft.com/office/drawing/2014/main" id="{51D6F907-378F-F694-BD83-B82941A7103B}"/>
                </a:ext>
              </a:extLst>
            </p:cNvPr>
            <p:cNvSpPr/>
            <p:nvPr/>
          </p:nvSpPr>
          <p:spPr>
            <a:xfrm>
              <a:off x="5952489" y="3135630"/>
              <a:ext cx="142875" cy="142875"/>
            </a:xfrm>
            <a:custGeom>
              <a:avLst/>
              <a:gdLst>
                <a:gd name="connsiteX0" fmla="*/ 133350 w 142875"/>
                <a:gd name="connsiteY0" fmla="*/ 144780 h 142875"/>
                <a:gd name="connsiteX1" fmla="*/ 133350 w 142875"/>
                <a:gd name="connsiteY1" fmla="*/ 144780 h 142875"/>
                <a:gd name="connsiteX2" fmla="*/ 144780 w 142875"/>
                <a:gd name="connsiteY2" fmla="*/ 133350 h 142875"/>
                <a:gd name="connsiteX3" fmla="*/ 11430 w 142875"/>
                <a:gd name="connsiteY3" fmla="*/ 0 h 142875"/>
                <a:gd name="connsiteX4" fmla="*/ 0 w 142875"/>
                <a:gd name="connsiteY4" fmla="*/ 11430 h 142875"/>
                <a:gd name="connsiteX5" fmla="*/ 11430 w 142875"/>
                <a:gd name="connsiteY5" fmla="*/ 22860 h 142875"/>
                <a:gd name="connsiteX6" fmla="*/ 122873 w 142875"/>
                <a:gd name="connsiteY6" fmla="*/ 134303 h 142875"/>
                <a:gd name="connsiteX7" fmla="*/ 133350 w 142875"/>
                <a:gd name="connsiteY7" fmla="*/ 14478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875" h="142875">
                  <a:moveTo>
                    <a:pt x="133350" y="144780"/>
                  </a:moveTo>
                  <a:cubicBezTo>
                    <a:pt x="133350" y="144780"/>
                    <a:pt x="133350" y="144780"/>
                    <a:pt x="133350" y="144780"/>
                  </a:cubicBezTo>
                  <a:cubicBezTo>
                    <a:pt x="140017" y="144780"/>
                    <a:pt x="144780" y="139065"/>
                    <a:pt x="144780" y="133350"/>
                  </a:cubicBezTo>
                  <a:cubicBezTo>
                    <a:pt x="143828" y="60960"/>
                    <a:pt x="83820" y="953"/>
                    <a:pt x="11430" y="0"/>
                  </a:cubicBezTo>
                  <a:cubicBezTo>
                    <a:pt x="4763" y="0"/>
                    <a:pt x="0" y="4763"/>
                    <a:pt x="0" y="11430"/>
                  </a:cubicBezTo>
                  <a:cubicBezTo>
                    <a:pt x="0" y="18098"/>
                    <a:pt x="4763" y="22860"/>
                    <a:pt x="11430" y="22860"/>
                  </a:cubicBezTo>
                  <a:cubicBezTo>
                    <a:pt x="71438" y="23813"/>
                    <a:pt x="120967" y="73343"/>
                    <a:pt x="122873" y="134303"/>
                  </a:cubicBezTo>
                  <a:cubicBezTo>
                    <a:pt x="121920" y="140018"/>
                    <a:pt x="126682" y="144780"/>
                    <a:pt x="133350" y="14478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12" name="Freeform: Shape 311">
              <a:extLst>
                <a:ext uri="{FF2B5EF4-FFF2-40B4-BE49-F238E27FC236}">
                  <a16:creationId xmlns:a16="http://schemas.microsoft.com/office/drawing/2014/main" id="{4ACE4F41-DC08-AB7A-8EAB-5F1561B964F1}"/>
                </a:ext>
              </a:extLst>
            </p:cNvPr>
            <p:cNvSpPr/>
            <p:nvPr/>
          </p:nvSpPr>
          <p:spPr>
            <a:xfrm>
              <a:off x="5940002" y="3086100"/>
              <a:ext cx="200025" cy="200025"/>
            </a:xfrm>
            <a:custGeom>
              <a:avLst/>
              <a:gdLst>
                <a:gd name="connsiteX0" fmla="*/ 10582 w 200025"/>
                <a:gd name="connsiteY0" fmla="*/ 22860 h 200025"/>
                <a:gd name="connsiteX1" fmla="*/ 182985 w 200025"/>
                <a:gd name="connsiteY1" fmla="*/ 195263 h 200025"/>
                <a:gd name="connsiteX2" fmla="*/ 194415 w 200025"/>
                <a:gd name="connsiteY2" fmla="*/ 206693 h 200025"/>
                <a:gd name="connsiteX3" fmla="*/ 194415 w 200025"/>
                <a:gd name="connsiteY3" fmla="*/ 206693 h 200025"/>
                <a:gd name="connsiteX4" fmla="*/ 205845 w 200025"/>
                <a:gd name="connsiteY4" fmla="*/ 195263 h 200025"/>
                <a:gd name="connsiteX5" fmla="*/ 11535 w 200025"/>
                <a:gd name="connsiteY5" fmla="*/ 0 h 200025"/>
                <a:gd name="connsiteX6" fmla="*/ 105 w 200025"/>
                <a:gd name="connsiteY6" fmla="*/ 11430 h 200025"/>
                <a:gd name="connsiteX7" fmla="*/ 10582 w 200025"/>
                <a:gd name="connsiteY7" fmla="*/ 2286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025" h="200025">
                  <a:moveTo>
                    <a:pt x="10582" y="22860"/>
                  </a:moveTo>
                  <a:cubicBezTo>
                    <a:pt x="103927" y="24765"/>
                    <a:pt x="181080" y="101918"/>
                    <a:pt x="182985" y="195263"/>
                  </a:cubicBezTo>
                  <a:cubicBezTo>
                    <a:pt x="182985" y="201930"/>
                    <a:pt x="188700" y="206693"/>
                    <a:pt x="194415" y="206693"/>
                  </a:cubicBezTo>
                  <a:cubicBezTo>
                    <a:pt x="194415" y="206693"/>
                    <a:pt x="194415" y="206693"/>
                    <a:pt x="194415" y="206693"/>
                  </a:cubicBezTo>
                  <a:cubicBezTo>
                    <a:pt x="201082" y="206693"/>
                    <a:pt x="205845" y="200978"/>
                    <a:pt x="205845" y="195263"/>
                  </a:cubicBezTo>
                  <a:cubicBezTo>
                    <a:pt x="204892" y="89535"/>
                    <a:pt x="117262" y="1905"/>
                    <a:pt x="11535" y="0"/>
                  </a:cubicBezTo>
                  <a:cubicBezTo>
                    <a:pt x="4867" y="0"/>
                    <a:pt x="105" y="4763"/>
                    <a:pt x="105" y="11430"/>
                  </a:cubicBezTo>
                  <a:cubicBezTo>
                    <a:pt x="-848" y="18098"/>
                    <a:pt x="4867" y="22860"/>
                    <a:pt x="10582" y="2286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13" name="Freeform: Shape 312">
              <a:extLst>
                <a:ext uri="{FF2B5EF4-FFF2-40B4-BE49-F238E27FC236}">
                  <a16:creationId xmlns:a16="http://schemas.microsoft.com/office/drawing/2014/main" id="{358B5CED-F4C2-873F-5786-1BAA10DA5DED}"/>
                </a:ext>
              </a:extLst>
            </p:cNvPr>
            <p:cNvSpPr/>
            <p:nvPr/>
          </p:nvSpPr>
          <p:spPr>
            <a:xfrm>
              <a:off x="5837873" y="3322320"/>
              <a:ext cx="38100" cy="133350"/>
            </a:xfrm>
            <a:custGeom>
              <a:avLst/>
              <a:gdLst>
                <a:gd name="connsiteX0" fmla="*/ 12699 w 38100"/>
                <a:gd name="connsiteY0" fmla="*/ 0 h 133350"/>
                <a:gd name="connsiteX1" fmla="*/ 316 w 38100"/>
                <a:gd name="connsiteY1" fmla="*/ 10478 h 133350"/>
                <a:gd name="connsiteX2" fmla="*/ 21271 w 38100"/>
                <a:gd name="connsiteY2" fmla="*/ 129540 h 133350"/>
                <a:gd name="connsiteX3" fmla="*/ 31749 w 38100"/>
                <a:gd name="connsiteY3" fmla="*/ 138113 h 133350"/>
                <a:gd name="connsiteX4" fmla="*/ 35559 w 38100"/>
                <a:gd name="connsiteY4" fmla="*/ 137160 h 133350"/>
                <a:gd name="connsiteX5" fmla="*/ 42226 w 38100"/>
                <a:gd name="connsiteY5" fmla="*/ 121920 h 133350"/>
                <a:gd name="connsiteX6" fmla="*/ 23176 w 38100"/>
                <a:gd name="connsiteY6" fmla="*/ 12383 h 133350"/>
                <a:gd name="connsiteX7" fmla="*/ 12699 w 38100"/>
                <a:gd name="connsiteY7" fmla="*/ 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133350">
                  <a:moveTo>
                    <a:pt x="12699" y="0"/>
                  </a:moveTo>
                  <a:cubicBezTo>
                    <a:pt x="6031" y="0"/>
                    <a:pt x="1269" y="4763"/>
                    <a:pt x="316" y="10478"/>
                  </a:cubicBezTo>
                  <a:cubicBezTo>
                    <a:pt x="-1589" y="46673"/>
                    <a:pt x="5079" y="87630"/>
                    <a:pt x="21271" y="129540"/>
                  </a:cubicBezTo>
                  <a:cubicBezTo>
                    <a:pt x="23176" y="135255"/>
                    <a:pt x="27939" y="138113"/>
                    <a:pt x="31749" y="138113"/>
                  </a:cubicBezTo>
                  <a:cubicBezTo>
                    <a:pt x="32701" y="138113"/>
                    <a:pt x="34606" y="138113"/>
                    <a:pt x="35559" y="137160"/>
                  </a:cubicBezTo>
                  <a:cubicBezTo>
                    <a:pt x="41274" y="135255"/>
                    <a:pt x="44131" y="128588"/>
                    <a:pt x="42226" y="121920"/>
                  </a:cubicBezTo>
                  <a:cubicBezTo>
                    <a:pt x="27939" y="82868"/>
                    <a:pt x="21271" y="44768"/>
                    <a:pt x="23176" y="12383"/>
                  </a:cubicBezTo>
                  <a:cubicBezTo>
                    <a:pt x="24129" y="5715"/>
                    <a:pt x="19366" y="0"/>
                    <a:pt x="12699"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spTree>
    <p:custDataLst>
      <p:tags r:id="rId1"/>
    </p:custDataLst>
    <p:extLst>
      <p:ext uri="{BB962C8B-B14F-4D97-AF65-F5344CB8AC3E}">
        <p14:creationId xmlns:p14="http://schemas.microsoft.com/office/powerpoint/2010/main" val="12328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250"/>
                                        <p:tgtEl>
                                          <p:spTgt spid="39"/>
                                        </p:tgtEl>
                                      </p:cBhvr>
                                    </p:animEffect>
                                  </p:childTnLst>
                                </p:cTn>
                              </p:par>
                              <p:par>
                                <p:cTn id="8" presetID="10" presetClass="entr" presetSubtype="0" fill="hold" nodeType="withEffect">
                                  <p:stCondLst>
                                    <p:cond delay="200"/>
                                  </p:stCondLst>
                                  <p:childTnLst>
                                    <p:set>
                                      <p:cBhvr>
                                        <p:cTn id="9" dur="1" fill="hold">
                                          <p:stCondLst>
                                            <p:cond delay="0"/>
                                          </p:stCondLst>
                                        </p:cTn>
                                        <p:tgtEl>
                                          <p:spTgt spid="61"/>
                                        </p:tgtEl>
                                        <p:attrNameLst>
                                          <p:attrName>style.visibility</p:attrName>
                                        </p:attrNameLst>
                                      </p:cBhvr>
                                      <p:to>
                                        <p:strVal val="visible"/>
                                      </p:to>
                                    </p:set>
                                    <p:animEffect transition="in" filter="fade">
                                      <p:cBhvr>
                                        <p:cTn id="10" dur="250"/>
                                        <p:tgtEl>
                                          <p:spTgt spid="61"/>
                                        </p:tgtEl>
                                      </p:cBhvr>
                                    </p:animEffect>
                                  </p:childTnLst>
                                </p:cTn>
                              </p:par>
                              <p:par>
                                <p:cTn id="11" presetID="10" presetClass="entr" presetSubtype="0" fill="hold" nodeType="withEffect">
                                  <p:stCondLst>
                                    <p:cond delay="400"/>
                                  </p:stCondLst>
                                  <p:childTnLst>
                                    <p:set>
                                      <p:cBhvr>
                                        <p:cTn id="12" dur="1" fill="hold">
                                          <p:stCondLst>
                                            <p:cond delay="0"/>
                                          </p:stCondLst>
                                        </p:cTn>
                                        <p:tgtEl>
                                          <p:spTgt spid="83"/>
                                        </p:tgtEl>
                                        <p:attrNameLst>
                                          <p:attrName>style.visibility</p:attrName>
                                        </p:attrNameLst>
                                      </p:cBhvr>
                                      <p:to>
                                        <p:strVal val="visible"/>
                                      </p:to>
                                    </p:set>
                                    <p:animEffect transition="in" filter="fade">
                                      <p:cBhvr>
                                        <p:cTn id="13" dur="250"/>
                                        <p:tgtEl>
                                          <p:spTgt spid="83"/>
                                        </p:tgtEl>
                                      </p:cBhvr>
                                    </p:animEffect>
                                  </p:childTnLst>
                                </p:cTn>
                              </p:par>
                              <p:par>
                                <p:cTn id="14" presetID="10" presetClass="entr" presetSubtype="0" fill="hold" nodeType="withEffect">
                                  <p:stCondLst>
                                    <p:cond delay="600"/>
                                  </p:stCondLst>
                                  <p:childTnLst>
                                    <p:set>
                                      <p:cBhvr>
                                        <p:cTn id="15" dur="1" fill="hold">
                                          <p:stCondLst>
                                            <p:cond delay="0"/>
                                          </p:stCondLst>
                                        </p:cTn>
                                        <p:tgtEl>
                                          <p:spTgt spid="105"/>
                                        </p:tgtEl>
                                        <p:attrNameLst>
                                          <p:attrName>style.visibility</p:attrName>
                                        </p:attrNameLst>
                                      </p:cBhvr>
                                      <p:to>
                                        <p:strVal val="visible"/>
                                      </p:to>
                                    </p:set>
                                    <p:animEffect transition="in" filter="fade">
                                      <p:cBhvr>
                                        <p:cTn id="16" dur="250"/>
                                        <p:tgtEl>
                                          <p:spTgt spid="10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7"/>
                                        </p:tgtEl>
                                        <p:attrNameLst>
                                          <p:attrName>style.visibility</p:attrName>
                                        </p:attrNameLst>
                                      </p:cBhvr>
                                      <p:to>
                                        <p:strVal val="visible"/>
                                      </p:to>
                                    </p:set>
                                    <p:animEffect transition="in" filter="fade">
                                      <p:cBhvr>
                                        <p:cTn id="19" dur="250"/>
                                        <p:tgtEl>
                                          <p:spTgt spid="1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81"/>
                                        </p:tgtEl>
                                        <p:attrNameLst>
                                          <p:attrName>style.visibility</p:attrName>
                                        </p:attrNameLst>
                                      </p:cBhvr>
                                      <p:to>
                                        <p:strVal val="visible"/>
                                      </p:to>
                                    </p:set>
                                    <p:animEffect transition="in" filter="fade">
                                      <p:cBhvr>
                                        <p:cTn id="24" dur="250"/>
                                        <p:tgtEl>
                                          <p:spTgt spid="28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89"/>
                                        </p:tgtEl>
                                        <p:attrNameLst>
                                          <p:attrName>style.visibility</p:attrName>
                                        </p:attrNameLst>
                                      </p:cBhvr>
                                      <p:to>
                                        <p:strVal val="visible"/>
                                      </p:to>
                                    </p:set>
                                    <p:animEffect transition="in" filter="fade">
                                      <p:cBhvr>
                                        <p:cTn id="27" dur="250"/>
                                        <p:tgtEl>
                                          <p:spTgt spid="289"/>
                                        </p:tgtEl>
                                      </p:cBhvr>
                                    </p:animEffect>
                                  </p:childTnLst>
                                </p:cTn>
                              </p:par>
                              <p:par>
                                <p:cTn id="28" presetID="10" presetClass="entr" presetSubtype="0" fill="hold" nodeType="withEffect">
                                  <p:stCondLst>
                                    <p:cond delay="200"/>
                                  </p:stCondLst>
                                  <p:childTnLst>
                                    <p:set>
                                      <p:cBhvr>
                                        <p:cTn id="29" dur="1" fill="hold">
                                          <p:stCondLst>
                                            <p:cond delay="0"/>
                                          </p:stCondLst>
                                        </p:cTn>
                                        <p:tgtEl>
                                          <p:spTgt spid="290"/>
                                        </p:tgtEl>
                                        <p:attrNameLst>
                                          <p:attrName>style.visibility</p:attrName>
                                        </p:attrNameLst>
                                      </p:cBhvr>
                                      <p:to>
                                        <p:strVal val="visible"/>
                                      </p:to>
                                    </p:set>
                                    <p:animEffect transition="in" filter="fade">
                                      <p:cBhvr>
                                        <p:cTn id="30" dur="250"/>
                                        <p:tgtEl>
                                          <p:spTgt spid="290"/>
                                        </p:tgtEl>
                                      </p:cBhvr>
                                    </p:animEffect>
                                  </p:childTnLst>
                                </p:cTn>
                              </p:par>
                              <p:par>
                                <p:cTn id="31" presetID="10" presetClass="entr" presetSubtype="0" fill="hold" nodeType="withEffect">
                                  <p:stCondLst>
                                    <p:cond delay="400"/>
                                  </p:stCondLst>
                                  <p:childTnLst>
                                    <p:set>
                                      <p:cBhvr>
                                        <p:cTn id="32" dur="1" fill="hold">
                                          <p:stCondLst>
                                            <p:cond delay="0"/>
                                          </p:stCondLst>
                                        </p:cTn>
                                        <p:tgtEl>
                                          <p:spTgt spid="298"/>
                                        </p:tgtEl>
                                        <p:attrNameLst>
                                          <p:attrName>style.visibility</p:attrName>
                                        </p:attrNameLst>
                                      </p:cBhvr>
                                      <p:to>
                                        <p:strVal val="visible"/>
                                      </p:to>
                                    </p:set>
                                    <p:animEffect transition="in" filter="fade">
                                      <p:cBhvr>
                                        <p:cTn id="33" dur="250"/>
                                        <p:tgtEl>
                                          <p:spTgt spid="298"/>
                                        </p:tgtEl>
                                      </p:cBhvr>
                                    </p:animEffect>
                                  </p:childTnLst>
                                </p:cTn>
                              </p:par>
                              <p:par>
                                <p:cTn id="34" presetID="10" presetClass="entr" presetSubtype="0" fill="hold" nodeType="withEffect">
                                  <p:stCondLst>
                                    <p:cond delay="600"/>
                                  </p:stCondLst>
                                  <p:childTnLst>
                                    <p:set>
                                      <p:cBhvr>
                                        <p:cTn id="35" dur="1" fill="hold">
                                          <p:stCondLst>
                                            <p:cond delay="0"/>
                                          </p:stCondLst>
                                        </p:cTn>
                                        <p:tgtEl>
                                          <p:spTgt spid="306"/>
                                        </p:tgtEl>
                                        <p:attrNameLst>
                                          <p:attrName>style.visibility</p:attrName>
                                        </p:attrNameLst>
                                      </p:cBhvr>
                                      <p:to>
                                        <p:strVal val="visible"/>
                                      </p:to>
                                    </p:set>
                                    <p:animEffect transition="in" filter="fade">
                                      <p:cBhvr>
                                        <p:cTn id="36" dur="250"/>
                                        <p:tgtEl>
                                          <p:spTgt spid="30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28"/>
                                        </p:tgtEl>
                                        <p:attrNameLst>
                                          <p:attrName>style.visibility</p:attrName>
                                        </p:attrNameLst>
                                      </p:cBhvr>
                                      <p:to>
                                        <p:strVal val="visible"/>
                                      </p:to>
                                    </p:set>
                                    <p:animEffect transition="in" filter="fade">
                                      <p:cBhvr>
                                        <p:cTn id="41" dur="250"/>
                                        <p:tgtEl>
                                          <p:spTgt spid="128"/>
                                        </p:tgtEl>
                                      </p:cBhvr>
                                    </p:animEffect>
                                  </p:childTnLst>
                                </p:cTn>
                              </p:par>
                              <p:par>
                                <p:cTn id="42" presetID="10" presetClass="entr" presetSubtype="0" fill="hold" nodeType="withEffect">
                                  <p:stCondLst>
                                    <p:cond delay="200"/>
                                  </p:stCondLst>
                                  <p:childTnLst>
                                    <p:set>
                                      <p:cBhvr>
                                        <p:cTn id="43" dur="1" fill="hold">
                                          <p:stCondLst>
                                            <p:cond delay="0"/>
                                          </p:stCondLst>
                                        </p:cTn>
                                        <p:tgtEl>
                                          <p:spTgt spid="156"/>
                                        </p:tgtEl>
                                        <p:attrNameLst>
                                          <p:attrName>style.visibility</p:attrName>
                                        </p:attrNameLst>
                                      </p:cBhvr>
                                      <p:to>
                                        <p:strVal val="visible"/>
                                      </p:to>
                                    </p:set>
                                    <p:animEffect transition="in" filter="fade">
                                      <p:cBhvr>
                                        <p:cTn id="44" dur="250"/>
                                        <p:tgtEl>
                                          <p:spTgt spid="156"/>
                                        </p:tgtEl>
                                      </p:cBhvr>
                                    </p:animEffect>
                                  </p:childTnLst>
                                </p:cTn>
                              </p:par>
                              <p:par>
                                <p:cTn id="45" presetID="10" presetClass="entr" presetSubtype="0" fill="hold" nodeType="withEffect">
                                  <p:stCondLst>
                                    <p:cond delay="400"/>
                                  </p:stCondLst>
                                  <p:childTnLst>
                                    <p:set>
                                      <p:cBhvr>
                                        <p:cTn id="46" dur="1" fill="hold">
                                          <p:stCondLst>
                                            <p:cond delay="0"/>
                                          </p:stCondLst>
                                        </p:cTn>
                                        <p:tgtEl>
                                          <p:spTgt spid="184"/>
                                        </p:tgtEl>
                                        <p:attrNameLst>
                                          <p:attrName>style.visibility</p:attrName>
                                        </p:attrNameLst>
                                      </p:cBhvr>
                                      <p:to>
                                        <p:strVal val="visible"/>
                                      </p:to>
                                    </p:set>
                                    <p:animEffect transition="in" filter="fade">
                                      <p:cBhvr>
                                        <p:cTn id="47" dur="250"/>
                                        <p:tgtEl>
                                          <p:spTgt spid="184"/>
                                        </p:tgtEl>
                                      </p:cBhvr>
                                    </p:animEffect>
                                  </p:childTnLst>
                                </p:cTn>
                              </p:par>
                              <p:par>
                                <p:cTn id="48" presetID="10" presetClass="entr" presetSubtype="0" fill="hold" nodeType="withEffect">
                                  <p:stCondLst>
                                    <p:cond delay="600"/>
                                  </p:stCondLst>
                                  <p:childTnLst>
                                    <p:set>
                                      <p:cBhvr>
                                        <p:cTn id="49" dur="1" fill="hold">
                                          <p:stCondLst>
                                            <p:cond delay="0"/>
                                          </p:stCondLst>
                                        </p:cTn>
                                        <p:tgtEl>
                                          <p:spTgt spid="212"/>
                                        </p:tgtEl>
                                        <p:attrNameLst>
                                          <p:attrName>style.visibility</p:attrName>
                                        </p:attrNameLst>
                                      </p:cBhvr>
                                      <p:to>
                                        <p:strVal val="visible"/>
                                      </p:to>
                                    </p:set>
                                    <p:animEffect transition="in" filter="fade">
                                      <p:cBhvr>
                                        <p:cTn id="50" dur="250"/>
                                        <p:tgtEl>
                                          <p:spTgt spid="21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40"/>
                                        </p:tgtEl>
                                        <p:attrNameLst>
                                          <p:attrName>style.visibility</p:attrName>
                                        </p:attrNameLst>
                                      </p:cBhvr>
                                      <p:to>
                                        <p:strVal val="visible"/>
                                      </p:to>
                                    </p:set>
                                    <p:animEffect transition="in" filter="fade">
                                      <p:cBhvr>
                                        <p:cTn id="53" dur="250"/>
                                        <p:tgtEl>
                                          <p:spTgt spid="240"/>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nodeType="click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right)">
                                      <p:cBhvr>
                                        <p:cTn id="58" dur="500"/>
                                        <p:tgtEl>
                                          <p:spTgt spid="2"/>
                                        </p:tgtEl>
                                      </p:cBhvr>
                                    </p:animEffect>
                                  </p:childTnLst>
                                </p:cTn>
                              </p:par>
                            </p:childTnLst>
                          </p:cTn>
                        </p:par>
                        <p:par>
                          <p:cTn id="59" fill="hold">
                            <p:stCondLst>
                              <p:cond delay="500"/>
                            </p:stCondLst>
                            <p:childTnLst>
                              <p:par>
                                <p:cTn id="60" presetID="22" presetClass="entr" presetSubtype="1"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up)">
                                      <p:cBhvr>
                                        <p:cTn id="62" dur="250"/>
                                        <p:tgtEl>
                                          <p:spTgt spid="3"/>
                                        </p:tgtEl>
                                      </p:cBhvr>
                                    </p:animEffect>
                                  </p:childTnLst>
                                </p:cTn>
                              </p:par>
                            </p:childTnLst>
                          </p:cTn>
                        </p:par>
                        <p:par>
                          <p:cTn id="63" fill="hold">
                            <p:stCondLst>
                              <p:cond delay="750"/>
                            </p:stCondLst>
                            <p:childTnLst>
                              <p:par>
                                <p:cTn id="64" presetID="22" presetClass="entr" presetSubtype="8"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wipe(left)">
                                      <p:cBhvr>
                                        <p:cTn id="66" dur="100"/>
                                        <p:tgtEl>
                                          <p:spTgt spid="4"/>
                                        </p:tgtEl>
                                      </p:cBhvr>
                                    </p:animEffect>
                                  </p:childTnLst>
                                </p:cTn>
                              </p:par>
                            </p:childTnLst>
                          </p:cTn>
                        </p:par>
                        <p:par>
                          <p:cTn id="67" fill="hold">
                            <p:stCondLst>
                              <p:cond delay="850"/>
                            </p:stCondLst>
                            <p:childTnLst>
                              <p:par>
                                <p:cTn id="68" presetID="10" presetClass="entr" presetSubtype="0" fill="hold" nodeType="after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fade">
                                      <p:cBhvr>
                                        <p:cTn id="70" dur="250"/>
                                        <p:tgtEl>
                                          <p:spTgt spid="3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fade">
                                      <p:cBhvr>
                                        <p:cTn id="73" dur="250"/>
                                        <p:tgtEl>
                                          <p:spTgt spid="32"/>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nodeType="clickEffect">
                                  <p:stCondLst>
                                    <p:cond delay="0"/>
                                  </p:stCondLst>
                                  <p:childTnLst>
                                    <p:set>
                                      <p:cBhvr>
                                        <p:cTn id="77" dur="1" fill="hold">
                                          <p:stCondLst>
                                            <p:cond delay="0"/>
                                          </p:stCondLst>
                                        </p:cTn>
                                        <p:tgtEl>
                                          <p:spTgt spid="262"/>
                                        </p:tgtEl>
                                        <p:attrNameLst>
                                          <p:attrName>style.visibility</p:attrName>
                                        </p:attrNameLst>
                                      </p:cBhvr>
                                      <p:to>
                                        <p:strVal val="visible"/>
                                      </p:to>
                                    </p:set>
                                    <p:anim calcmode="lin" valueType="num">
                                      <p:cBhvr>
                                        <p:cTn id="78" dur="250" fill="hold"/>
                                        <p:tgtEl>
                                          <p:spTgt spid="262"/>
                                        </p:tgtEl>
                                        <p:attrNameLst>
                                          <p:attrName>ppt_w</p:attrName>
                                        </p:attrNameLst>
                                      </p:cBhvr>
                                      <p:tavLst>
                                        <p:tav tm="0">
                                          <p:val>
                                            <p:fltVal val="0"/>
                                          </p:val>
                                        </p:tav>
                                        <p:tav tm="100000">
                                          <p:val>
                                            <p:strVal val="#ppt_w"/>
                                          </p:val>
                                        </p:tav>
                                      </p:tavLst>
                                    </p:anim>
                                    <p:anim calcmode="lin" valueType="num">
                                      <p:cBhvr>
                                        <p:cTn id="79" dur="250" fill="hold"/>
                                        <p:tgtEl>
                                          <p:spTgt spid="262"/>
                                        </p:tgtEl>
                                        <p:attrNameLst>
                                          <p:attrName>ppt_h</p:attrName>
                                        </p:attrNameLst>
                                      </p:cBhvr>
                                      <p:tavLst>
                                        <p:tav tm="0">
                                          <p:val>
                                            <p:fltVal val="0"/>
                                          </p:val>
                                        </p:tav>
                                        <p:tav tm="100000">
                                          <p:val>
                                            <p:strVal val="#ppt_h"/>
                                          </p:val>
                                        </p:tav>
                                      </p:tavLst>
                                    </p:anim>
                                    <p:animEffect transition="in" filter="fade">
                                      <p:cBhvr>
                                        <p:cTn id="80" dur="250"/>
                                        <p:tgtEl>
                                          <p:spTgt spid="262"/>
                                        </p:tgtEl>
                                      </p:cBhvr>
                                    </p:animEffect>
                                  </p:childTnLst>
                                </p:cTn>
                              </p:par>
                              <p:par>
                                <p:cTn id="81" presetID="10" presetClass="entr" presetSubtype="0" fill="hold" grpId="0" nodeType="withEffect">
                                  <p:stCondLst>
                                    <p:cond delay="100"/>
                                  </p:stCondLst>
                                  <p:childTnLst>
                                    <p:set>
                                      <p:cBhvr>
                                        <p:cTn id="82" dur="1" fill="hold">
                                          <p:stCondLst>
                                            <p:cond delay="0"/>
                                          </p:stCondLst>
                                        </p:cTn>
                                        <p:tgtEl>
                                          <p:spTgt spid="252"/>
                                        </p:tgtEl>
                                        <p:attrNameLst>
                                          <p:attrName>style.visibility</p:attrName>
                                        </p:attrNameLst>
                                      </p:cBhvr>
                                      <p:to>
                                        <p:strVal val="visible"/>
                                      </p:to>
                                    </p:set>
                                    <p:animEffect transition="in" filter="fade">
                                      <p:cBhvr>
                                        <p:cTn id="83" dur="250"/>
                                        <p:tgtEl>
                                          <p:spTgt spid="252"/>
                                        </p:tgtEl>
                                      </p:cBhvr>
                                    </p:animEffect>
                                  </p:childTnLst>
                                </p:cTn>
                              </p:par>
                            </p:childTnLst>
                          </p:cTn>
                        </p:par>
                        <p:par>
                          <p:cTn id="84" fill="hold">
                            <p:stCondLst>
                              <p:cond delay="350"/>
                            </p:stCondLst>
                            <p:childTnLst>
                              <p:par>
                                <p:cTn id="85" presetID="53" presetClass="entr" presetSubtype="16" fill="hold" nodeType="afterEffect">
                                  <p:stCondLst>
                                    <p:cond delay="0"/>
                                  </p:stCondLst>
                                  <p:childTnLst>
                                    <p:set>
                                      <p:cBhvr>
                                        <p:cTn id="86" dur="1" fill="hold">
                                          <p:stCondLst>
                                            <p:cond delay="0"/>
                                          </p:stCondLst>
                                        </p:cTn>
                                        <p:tgtEl>
                                          <p:spTgt spid="272"/>
                                        </p:tgtEl>
                                        <p:attrNameLst>
                                          <p:attrName>style.visibility</p:attrName>
                                        </p:attrNameLst>
                                      </p:cBhvr>
                                      <p:to>
                                        <p:strVal val="visible"/>
                                      </p:to>
                                    </p:set>
                                    <p:anim calcmode="lin" valueType="num">
                                      <p:cBhvr>
                                        <p:cTn id="87" dur="250" fill="hold"/>
                                        <p:tgtEl>
                                          <p:spTgt spid="272"/>
                                        </p:tgtEl>
                                        <p:attrNameLst>
                                          <p:attrName>ppt_w</p:attrName>
                                        </p:attrNameLst>
                                      </p:cBhvr>
                                      <p:tavLst>
                                        <p:tav tm="0">
                                          <p:val>
                                            <p:fltVal val="0"/>
                                          </p:val>
                                        </p:tav>
                                        <p:tav tm="100000">
                                          <p:val>
                                            <p:strVal val="#ppt_w"/>
                                          </p:val>
                                        </p:tav>
                                      </p:tavLst>
                                    </p:anim>
                                    <p:anim calcmode="lin" valueType="num">
                                      <p:cBhvr>
                                        <p:cTn id="88" dur="250" fill="hold"/>
                                        <p:tgtEl>
                                          <p:spTgt spid="272"/>
                                        </p:tgtEl>
                                        <p:attrNameLst>
                                          <p:attrName>ppt_h</p:attrName>
                                        </p:attrNameLst>
                                      </p:cBhvr>
                                      <p:tavLst>
                                        <p:tav tm="0">
                                          <p:val>
                                            <p:fltVal val="0"/>
                                          </p:val>
                                        </p:tav>
                                        <p:tav tm="100000">
                                          <p:val>
                                            <p:strVal val="#ppt_h"/>
                                          </p:val>
                                        </p:tav>
                                      </p:tavLst>
                                    </p:anim>
                                    <p:animEffect transition="in" filter="fade">
                                      <p:cBhvr>
                                        <p:cTn id="89" dur="250"/>
                                        <p:tgtEl>
                                          <p:spTgt spid="272"/>
                                        </p:tgtEl>
                                      </p:cBhvr>
                                    </p:animEffect>
                                  </p:childTnLst>
                                </p:cTn>
                              </p:par>
                              <p:par>
                                <p:cTn id="90" presetID="10" presetClass="entr" presetSubtype="0" fill="hold" grpId="0" nodeType="withEffect">
                                  <p:stCondLst>
                                    <p:cond delay="100"/>
                                  </p:stCondLst>
                                  <p:childTnLst>
                                    <p:set>
                                      <p:cBhvr>
                                        <p:cTn id="91" dur="1" fill="hold">
                                          <p:stCondLst>
                                            <p:cond delay="0"/>
                                          </p:stCondLst>
                                        </p:cTn>
                                        <p:tgtEl>
                                          <p:spTgt spid="241"/>
                                        </p:tgtEl>
                                        <p:attrNameLst>
                                          <p:attrName>style.visibility</p:attrName>
                                        </p:attrNameLst>
                                      </p:cBhvr>
                                      <p:to>
                                        <p:strVal val="visible"/>
                                      </p:to>
                                    </p:set>
                                    <p:animEffect transition="in" filter="fade">
                                      <p:cBhvr>
                                        <p:cTn id="92" dur="250"/>
                                        <p:tgtEl>
                                          <p:spTgt spid="241"/>
                                        </p:tgtEl>
                                      </p:cBhvr>
                                    </p:animEffect>
                                  </p:childTnLst>
                                </p:cTn>
                              </p:par>
                            </p:childTnLst>
                          </p:cTn>
                        </p:par>
                        <p:par>
                          <p:cTn id="93" fill="hold">
                            <p:stCondLst>
                              <p:cond delay="700"/>
                            </p:stCondLst>
                            <p:childTnLst>
                              <p:par>
                                <p:cTn id="94" presetID="53" presetClass="entr" presetSubtype="16" fill="hold" nodeType="afterEffect">
                                  <p:stCondLst>
                                    <p:cond delay="0"/>
                                  </p:stCondLst>
                                  <p:childTnLst>
                                    <p:set>
                                      <p:cBhvr>
                                        <p:cTn id="95" dur="1" fill="hold">
                                          <p:stCondLst>
                                            <p:cond delay="0"/>
                                          </p:stCondLst>
                                        </p:cTn>
                                        <p:tgtEl>
                                          <p:spTgt spid="253"/>
                                        </p:tgtEl>
                                        <p:attrNameLst>
                                          <p:attrName>style.visibility</p:attrName>
                                        </p:attrNameLst>
                                      </p:cBhvr>
                                      <p:to>
                                        <p:strVal val="visible"/>
                                      </p:to>
                                    </p:set>
                                    <p:anim calcmode="lin" valueType="num">
                                      <p:cBhvr>
                                        <p:cTn id="96" dur="250" fill="hold"/>
                                        <p:tgtEl>
                                          <p:spTgt spid="253"/>
                                        </p:tgtEl>
                                        <p:attrNameLst>
                                          <p:attrName>ppt_w</p:attrName>
                                        </p:attrNameLst>
                                      </p:cBhvr>
                                      <p:tavLst>
                                        <p:tav tm="0">
                                          <p:val>
                                            <p:fltVal val="0"/>
                                          </p:val>
                                        </p:tav>
                                        <p:tav tm="100000">
                                          <p:val>
                                            <p:strVal val="#ppt_w"/>
                                          </p:val>
                                        </p:tav>
                                      </p:tavLst>
                                    </p:anim>
                                    <p:anim calcmode="lin" valueType="num">
                                      <p:cBhvr>
                                        <p:cTn id="97" dur="250" fill="hold"/>
                                        <p:tgtEl>
                                          <p:spTgt spid="253"/>
                                        </p:tgtEl>
                                        <p:attrNameLst>
                                          <p:attrName>ppt_h</p:attrName>
                                        </p:attrNameLst>
                                      </p:cBhvr>
                                      <p:tavLst>
                                        <p:tav tm="0">
                                          <p:val>
                                            <p:fltVal val="0"/>
                                          </p:val>
                                        </p:tav>
                                        <p:tav tm="100000">
                                          <p:val>
                                            <p:strVal val="#ppt_h"/>
                                          </p:val>
                                        </p:tav>
                                      </p:tavLst>
                                    </p:anim>
                                    <p:animEffect transition="in" filter="fade">
                                      <p:cBhvr>
                                        <p:cTn id="98" dur="250"/>
                                        <p:tgtEl>
                                          <p:spTgt spid="253"/>
                                        </p:tgtEl>
                                      </p:cBhvr>
                                    </p:animEffect>
                                  </p:childTnLst>
                                </p:cTn>
                              </p:par>
                              <p:par>
                                <p:cTn id="99" presetID="10" presetClass="entr" presetSubtype="0" fill="hold" grpId="0" nodeType="withEffect">
                                  <p:stCondLst>
                                    <p:cond delay="100"/>
                                  </p:stCondLst>
                                  <p:childTnLst>
                                    <p:set>
                                      <p:cBhvr>
                                        <p:cTn id="100" dur="1" fill="hold">
                                          <p:stCondLst>
                                            <p:cond delay="0"/>
                                          </p:stCondLst>
                                        </p:cTn>
                                        <p:tgtEl>
                                          <p:spTgt spid="251"/>
                                        </p:tgtEl>
                                        <p:attrNameLst>
                                          <p:attrName>style.visibility</p:attrName>
                                        </p:attrNameLst>
                                      </p:cBhvr>
                                      <p:to>
                                        <p:strVal val="visible"/>
                                      </p:to>
                                    </p:set>
                                    <p:animEffect transition="in" filter="fade">
                                      <p:cBhvr>
                                        <p:cTn id="101" dur="250"/>
                                        <p:tgtEl>
                                          <p:spTgt spid="251"/>
                                        </p:tgtEl>
                                      </p:cBhvr>
                                    </p:animEffect>
                                  </p:childTnLst>
                                </p:cTn>
                              </p:par>
                            </p:childTnLst>
                          </p:cTn>
                        </p:par>
                        <p:par>
                          <p:cTn id="102" fill="hold">
                            <p:stCondLst>
                              <p:cond delay="1050"/>
                            </p:stCondLst>
                            <p:childTnLst>
                              <p:par>
                                <p:cTn id="103" presetID="53" presetClass="entr" presetSubtype="16" fill="hold" nodeType="afterEffect">
                                  <p:stCondLst>
                                    <p:cond delay="0"/>
                                  </p:stCondLst>
                                  <p:childTnLst>
                                    <p:set>
                                      <p:cBhvr>
                                        <p:cTn id="104" dur="1" fill="hold">
                                          <p:stCondLst>
                                            <p:cond delay="0"/>
                                          </p:stCondLst>
                                        </p:cTn>
                                        <p:tgtEl>
                                          <p:spTgt spid="242"/>
                                        </p:tgtEl>
                                        <p:attrNameLst>
                                          <p:attrName>style.visibility</p:attrName>
                                        </p:attrNameLst>
                                      </p:cBhvr>
                                      <p:to>
                                        <p:strVal val="visible"/>
                                      </p:to>
                                    </p:set>
                                    <p:anim calcmode="lin" valueType="num">
                                      <p:cBhvr>
                                        <p:cTn id="105" dur="250" fill="hold"/>
                                        <p:tgtEl>
                                          <p:spTgt spid="242"/>
                                        </p:tgtEl>
                                        <p:attrNameLst>
                                          <p:attrName>ppt_w</p:attrName>
                                        </p:attrNameLst>
                                      </p:cBhvr>
                                      <p:tavLst>
                                        <p:tav tm="0">
                                          <p:val>
                                            <p:fltVal val="0"/>
                                          </p:val>
                                        </p:tav>
                                        <p:tav tm="100000">
                                          <p:val>
                                            <p:strVal val="#ppt_w"/>
                                          </p:val>
                                        </p:tav>
                                      </p:tavLst>
                                    </p:anim>
                                    <p:anim calcmode="lin" valueType="num">
                                      <p:cBhvr>
                                        <p:cTn id="106" dur="250" fill="hold"/>
                                        <p:tgtEl>
                                          <p:spTgt spid="242"/>
                                        </p:tgtEl>
                                        <p:attrNameLst>
                                          <p:attrName>ppt_h</p:attrName>
                                        </p:attrNameLst>
                                      </p:cBhvr>
                                      <p:tavLst>
                                        <p:tav tm="0">
                                          <p:val>
                                            <p:fltVal val="0"/>
                                          </p:val>
                                        </p:tav>
                                        <p:tav tm="100000">
                                          <p:val>
                                            <p:strVal val="#ppt_h"/>
                                          </p:val>
                                        </p:tav>
                                      </p:tavLst>
                                    </p:anim>
                                    <p:animEffect transition="in" filter="fade">
                                      <p:cBhvr>
                                        <p:cTn id="107" dur="250"/>
                                        <p:tgtEl>
                                          <p:spTgt spid="242"/>
                                        </p:tgtEl>
                                      </p:cBhvr>
                                    </p:animEffect>
                                  </p:childTnLst>
                                </p:cTn>
                              </p:par>
                              <p:par>
                                <p:cTn id="108" presetID="10" presetClass="entr" presetSubtype="0" fill="hold" grpId="0" nodeType="withEffect">
                                  <p:stCondLst>
                                    <p:cond delay="100"/>
                                  </p:stCondLst>
                                  <p:childTnLst>
                                    <p:set>
                                      <p:cBhvr>
                                        <p:cTn id="109" dur="1" fill="hold">
                                          <p:stCondLst>
                                            <p:cond delay="0"/>
                                          </p:stCondLst>
                                        </p:cTn>
                                        <p:tgtEl>
                                          <p:spTgt spid="250"/>
                                        </p:tgtEl>
                                        <p:attrNameLst>
                                          <p:attrName>style.visibility</p:attrName>
                                        </p:attrNameLst>
                                      </p:cBhvr>
                                      <p:to>
                                        <p:strVal val="visible"/>
                                      </p:to>
                                    </p:set>
                                    <p:animEffect transition="in" filter="fade">
                                      <p:cBhvr>
                                        <p:cTn id="110" dur="25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127" grpId="0"/>
      <p:bldP spid="240" grpId="0"/>
      <p:bldP spid="241" grpId="0"/>
      <p:bldP spid="250" grpId="0"/>
      <p:bldP spid="251" grpId="0"/>
      <p:bldP spid="252" grpId="0"/>
      <p:bldP spid="28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sitting on a bench&#10;&#10;Description automatically generated">
            <a:extLst>
              <a:ext uri="{FF2B5EF4-FFF2-40B4-BE49-F238E27FC236}">
                <a16:creationId xmlns:a16="http://schemas.microsoft.com/office/drawing/2014/main" id="{6385D88E-8FCB-4429-BB7F-CE260315624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0"/>
            <a:ext cx="12188825" cy="6858000"/>
          </a:xfrm>
          <a:prstGeom prst="rect">
            <a:avLst/>
          </a:prstGeom>
        </p:spPr>
      </p:pic>
      <p:sp>
        <p:nvSpPr>
          <p:cNvPr id="8" name="exstream_shape42">
            <a:extLst>
              <a:ext uri="{FF2B5EF4-FFF2-40B4-BE49-F238E27FC236}">
                <a16:creationId xmlns:a16="http://schemas.microsoft.com/office/drawing/2014/main" id="{AF50E356-FAFB-4D7F-9702-C9576ACE63C5}"/>
              </a:ext>
            </a:extLst>
          </p:cNvPr>
          <p:cNvSpPr>
            <a:spLocks noChangeArrowheads="1"/>
          </p:cNvSpPr>
          <p:nvPr/>
        </p:nvSpPr>
        <p:spPr bwMode="auto">
          <a:xfrm>
            <a:off x="448799" y="6537960"/>
            <a:ext cx="10969943" cy="16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lIns="0" tIns="0" rIns="0" bIns="0" anchor="b"/>
          <a:lstStyle/>
          <a:p>
            <a:pPr defTabSz="268889" fontAlgn="base">
              <a:spcBef>
                <a:spcPct val="0"/>
              </a:spcBef>
              <a:spcAft>
                <a:spcPct val="0"/>
              </a:spcAft>
            </a:pPr>
            <a:r>
              <a:rPr lang="en-US" sz="1000" b="1" dirty="0">
                <a:solidFill>
                  <a:srgbClr val="000000"/>
                </a:solidFill>
                <a:latin typeface="Arial Narrow" panose="020B0606020202030204" pitchFamily="34" charset="0"/>
              </a:rPr>
              <a:t>For Financial Professional Use Only / Not for Distribution to the Public</a:t>
            </a:r>
            <a:endParaRPr lang="en-US" sz="1000" b="1" dirty="0">
              <a:solidFill>
                <a:srgbClr val="CC0066"/>
              </a:solidFill>
              <a:latin typeface="Arial Narrow" panose="020B0606020202030204" pitchFamily="34" charset="0"/>
            </a:endParaRPr>
          </a:p>
        </p:txBody>
      </p:sp>
      <p:sp>
        <p:nvSpPr>
          <p:cNvPr id="2" name="Rectangle 1">
            <a:extLst>
              <a:ext uri="{FF2B5EF4-FFF2-40B4-BE49-F238E27FC236}">
                <a16:creationId xmlns:a16="http://schemas.microsoft.com/office/drawing/2014/main" id="{6523A939-DEA3-FC1C-2372-ABBDF466F1E6}"/>
              </a:ext>
            </a:extLst>
          </p:cNvPr>
          <p:cNvSpPr/>
          <p:nvPr/>
        </p:nvSpPr>
        <p:spPr>
          <a:xfrm>
            <a:off x="16328" y="0"/>
            <a:ext cx="5431972" cy="6858000"/>
          </a:xfrm>
          <a:prstGeom prst="rect">
            <a:avLst/>
          </a:prstGeom>
          <a:solidFill>
            <a:schemeClr val="bg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 Placeholder 13">
            <a:extLst>
              <a:ext uri="{FF2B5EF4-FFF2-40B4-BE49-F238E27FC236}">
                <a16:creationId xmlns:a16="http://schemas.microsoft.com/office/drawing/2014/main" id="{189FCE3E-3881-49B4-B201-2135541DF822}"/>
              </a:ext>
            </a:extLst>
          </p:cNvPr>
          <p:cNvSpPr>
            <a:spLocks noGrp="1"/>
          </p:cNvSpPr>
          <p:nvPr>
            <p:ph type="body" sz="quarter" idx="32"/>
          </p:nvPr>
        </p:nvSpPr>
        <p:spPr/>
        <p:txBody>
          <a:bodyPr/>
          <a:lstStyle/>
          <a:p>
            <a:r>
              <a:rPr lang="en-US" dirty="0"/>
              <a:t>Agenda</a:t>
            </a:r>
          </a:p>
        </p:txBody>
      </p:sp>
      <p:sp>
        <p:nvSpPr>
          <p:cNvPr id="4" name="Text Placeholder 3"/>
          <p:cNvSpPr>
            <a:spLocks noGrp="1"/>
          </p:cNvSpPr>
          <p:nvPr>
            <p:ph sz="quarter" idx="27"/>
          </p:nvPr>
        </p:nvSpPr>
        <p:spPr>
          <a:xfrm>
            <a:off x="555172" y="1274276"/>
            <a:ext cx="4354285" cy="4389120"/>
          </a:xfrm>
        </p:spPr>
        <p:txBody>
          <a:bodyPr/>
          <a:lstStyle/>
          <a:p>
            <a:pPr marL="342900" indent="-342900">
              <a:buClr>
                <a:srgbClr val="6730E3"/>
              </a:buClr>
              <a:buFont typeface="Arial" panose="020B0604020202020204" pitchFamily="34" charset="0"/>
              <a:buChar char="•"/>
            </a:pPr>
            <a:r>
              <a:rPr lang="en-US" b="0" dirty="0">
                <a:solidFill>
                  <a:schemeClr val="tx1"/>
                </a:solidFill>
              </a:rPr>
              <a:t>How psychology can complicate the referral process</a:t>
            </a:r>
          </a:p>
          <a:p>
            <a:pPr marL="342900" indent="-342900">
              <a:buClr>
                <a:srgbClr val="6730E3"/>
              </a:buClr>
              <a:buFont typeface="Arial" panose="020B0604020202020204" pitchFamily="34" charset="0"/>
              <a:buChar char="•"/>
            </a:pPr>
            <a:r>
              <a:rPr lang="en-US" b="0" dirty="0">
                <a:solidFill>
                  <a:schemeClr val="tx1"/>
                </a:solidFill>
              </a:rPr>
              <a:t>Making it safe to give you a referral </a:t>
            </a:r>
          </a:p>
          <a:p>
            <a:pPr marL="342900" indent="-342900">
              <a:buClr>
                <a:srgbClr val="6730E3"/>
              </a:buClr>
              <a:buFont typeface="Arial" panose="020B0604020202020204" pitchFamily="34" charset="0"/>
              <a:buChar char="•"/>
            </a:pPr>
            <a:r>
              <a:rPr lang="en-US" b="0" dirty="0">
                <a:solidFill>
                  <a:schemeClr val="tx1"/>
                </a:solidFill>
              </a:rPr>
              <a:t>Creating an experience worthy </a:t>
            </a:r>
            <a:br>
              <a:rPr lang="en-US" b="0" dirty="0">
                <a:solidFill>
                  <a:schemeClr val="tx1"/>
                </a:solidFill>
              </a:rPr>
            </a:br>
            <a:r>
              <a:rPr lang="en-US" b="0" dirty="0">
                <a:solidFill>
                  <a:schemeClr val="tx1"/>
                </a:solidFill>
              </a:rPr>
              <a:t>of a remark</a:t>
            </a:r>
          </a:p>
          <a:p>
            <a:pPr marL="342900" indent="-342900">
              <a:buClr>
                <a:srgbClr val="6730E3"/>
              </a:buClr>
              <a:buFont typeface="Arial" panose="020B0604020202020204" pitchFamily="34" charset="0"/>
              <a:buChar char="•"/>
            </a:pPr>
            <a:r>
              <a:rPr lang="en-US" b="0" dirty="0">
                <a:solidFill>
                  <a:schemeClr val="tx1"/>
                </a:solidFill>
              </a:rPr>
              <a:t>Reframing referrals with confidence</a:t>
            </a:r>
          </a:p>
          <a:p>
            <a:pPr>
              <a:buClr>
                <a:srgbClr val="6730E3"/>
              </a:buClr>
            </a:pPr>
            <a:endParaRPr lang="fr-FR" b="0" dirty="0">
              <a:solidFill>
                <a:schemeClr val="tx1"/>
              </a:solidFill>
            </a:endParaRPr>
          </a:p>
        </p:txBody>
      </p:sp>
      <p:sp>
        <p:nvSpPr>
          <p:cNvPr id="3" name="Text Placeholder 2">
            <a:extLst>
              <a:ext uri="{FF2B5EF4-FFF2-40B4-BE49-F238E27FC236}">
                <a16:creationId xmlns:a16="http://schemas.microsoft.com/office/drawing/2014/main" id="{36E3A917-C01E-FF52-AFC2-0146ECC4A200}"/>
              </a:ext>
            </a:extLst>
          </p:cNvPr>
          <p:cNvSpPr>
            <a:spLocks noGrp="1"/>
          </p:cNvSpPr>
          <p:nvPr>
            <p:ph type="body" sz="quarter" idx="26"/>
          </p:nvPr>
        </p:nvSpPr>
        <p:spPr/>
        <p:txBody>
          <a:bodyPr/>
          <a:lstStyle/>
          <a:p>
            <a:endParaRPr lang="en-US"/>
          </a:p>
        </p:txBody>
      </p:sp>
      <p:sp>
        <p:nvSpPr>
          <p:cNvPr id="5" name="Text Box 9">
            <a:extLst>
              <a:ext uri="{FF2B5EF4-FFF2-40B4-BE49-F238E27FC236}">
                <a16:creationId xmlns:a16="http://schemas.microsoft.com/office/drawing/2014/main" id="{055DDC3D-C6ED-05CE-F969-5E58F6748BC3}"/>
              </a:ext>
            </a:extLst>
          </p:cNvPr>
          <p:cNvSpPr txBox="1">
            <a:spLocks noChangeArrowheads="1"/>
          </p:cNvSpPr>
          <p:nvPr/>
        </p:nvSpPr>
        <p:spPr bwMode="auto">
          <a:xfrm>
            <a:off x="446314" y="6516188"/>
            <a:ext cx="4114800" cy="182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b">
            <a:no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defTabSz="201717" fontAlgn="base">
              <a:spcBef>
                <a:spcPct val="0"/>
              </a:spcBef>
              <a:spcAft>
                <a:spcPct val="0"/>
              </a:spcAft>
            </a:pPr>
            <a:r>
              <a:rPr lang="en-US" sz="1000" b="1" dirty="0">
                <a:solidFill>
                  <a:srgbClr val="000000"/>
                </a:solidFill>
                <a:latin typeface="Arial Narrow" panose="020B0606020202030204" pitchFamily="34" charset="0"/>
              </a:rPr>
              <a:t>For Financial Professional Use Only / Not for Distribution to the Public</a:t>
            </a:r>
          </a:p>
        </p:txBody>
      </p:sp>
    </p:spTree>
    <p:custDataLst>
      <p:tags r:id="rId1"/>
    </p:custDataLst>
    <p:extLst>
      <p:ext uri="{BB962C8B-B14F-4D97-AF65-F5344CB8AC3E}">
        <p14:creationId xmlns:p14="http://schemas.microsoft.com/office/powerpoint/2010/main" val="448276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B2470ACA-7169-48F1-0AD4-52D23D167309}"/>
              </a:ext>
            </a:extLst>
          </p:cNvPr>
          <p:cNvSpPr txBox="1">
            <a:spLocks/>
          </p:cNvSpPr>
          <p:nvPr/>
        </p:nvSpPr>
        <p:spPr>
          <a:xfrm>
            <a:off x="457199" y="5948501"/>
            <a:ext cx="11274552" cy="543739"/>
          </a:xfrm>
          <a:prstGeom prst="rect">
            <a:avLst/>
          </a:prstGeom>
        </p:spPr>
        <p:txBody>
          <a:bodyPr wrap="square" lIns="0" tIns="0" rIns="0" bIns="0" anchor="b" anchorCtr="0">
            <a:spAutoFit/>
          </a:bodyPr>
          <a:lstStyle>
            <a:lvl1pPr marL="0" indent="0" algn="l" defTabSz="914400" rtl="0" eaLnBrk="1" latinLnBrk="0" hangingPunct="1">
              <a:lnSpc>
                <a:spcPct val="100000"/>
              </a:lnSpc>
              <a:spcBef>
                <a:spcPts val="0"/>
              </a:spcBef>
              <a:spcAft>
                <a:spcPts val="150"/>
              </a:spcAft>
              <a:buFont typeface="Arial" panose="020B0604020202020204" pitchFamily="34" charset="0"/>
              <a:buNone/>
              <a:defRPr sz="1000" i="0" kern="1200">
                <a:solidFill>
                  <a:schemeClr val="tx1"/>
                </a:solidFill>
                <a:latin typeface="Arial Narrow" panose="020B060602020203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150"/>
              </a:spcAft>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0"/>
              </a:spcBef>
              <a:spcAft>
                <a:spcPts val="150"/>
              </a:spcAft>
              <a:buFont typeface="Arial" panose="020B0604020202020204" pitchFamily="34" charset="0"/>
              <a:buNone/>
              <a:defRPr sz="1200" i="1" kern="1200" baseline="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4pPr>
            <a:lvl5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50"/>
              </a:spcAft>
              <a:buClrTx/>
              <a:buSzTx/>
              <a:buFont typeface="Arial" panose="020B0604020202020204" pitchFamily="34" charset="0"/>
              <a:buNone/>
              <a:tabLst/>
              <a:defRPr/>
            </a:pPr>
            <a:endParaRPr kumimoji="0" lang="en-US" sz="1000" b="0" i="0"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endParaRPr>
          </a:p>
        </p:txBody>
      </p:sp>
      <p:sp>
        <p:nvSpPr>
          <p:cNvPr id="4" name="Text Placeholder 4">
            <a:extLst>
              <a:ext uri="{FF2B5EF4-FFF2-40B4-BE49-F238E27FC236}">
                <a16:creationId xmlns:a16="http://schemas.microsoft.com/office/drawing/2014/main" id="{FFE9C12B-0C4F-A293-D3C2-3847CC151327}"/>
              </a:ext>
            </a:extLst>
          </p:cNvPr>
          <p:cNvSpPr txBox="1">
            <a:spLocks/>
          </p:cNvSpPr>
          <p:nvPr/>
        </p:nvSpPr>
        <p:spPr>
          <a:xfrm>
            <a:off x="457199" y="182880"/>
            <a:ext cx="8664767" cy="776863"/>
          </a:xfrm>
          <a:prstGeom prst="rect">
            <a:avLst/>
          </a:prstGeom>
        </p:spPr>
        <p:txBody>
          <a:bodyPr lIns="0" tIns="0" rIns="0" bIns="0"/>
          <a:lstStyle>
            <a:lvl1pPr marL="0" indent="0" algn="l" defTabSz="1218915" rtl="0" eaLnBrk="1" latinLnBrk="0" hangingPunct="1">
              <a:spcBef>
                <a:spcPts val="0"/>
              </a:spcBef>
              <a:buFont typeface="Arial" panose="020B0604020202020204" pitchFamily="34" charset="0"/>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lgn="l" defTabSz="914400" rtl="0" eaLnBrk="1" latinLnBrk="0" hangingPunct="1">
              <a:spcBef>
                <a:spcPts val="0"/>
              </a:spcBef>
              <a:buFont typeface="Arial" panose="020B0604020202020204" pitchFamily="34" charset="0"/>
              <a:buNone/>
              <a:defRPr sz="2000" kern="1200">
                <a:solidFill>
                  <a:srgbClr val="767676"/>
                </a:solidFill>
                <a:latin typeface="+mn-lt"/>
                <a:ea typeface="+mn-ea"/>
                <a:cs typeface="+mn-cs"/>
              </a:defRPr>
            </a:lvl2pPr>
            <a:lvl3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3pPr>
            <a:lvl4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121891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olidFill>
                  <a:schemeClr val="tx1"/>
                </a:solidFill>
              </a:rPr>
              <a:t>Use professional referrals to solve clients’ other needs</a:t>
            </a:r>
          </a:p>
        </p:txBody>
      </p:sp>
      <p:pic>
        <p:nvPicPr>
          <p:cNvPr id="5" name="Picture 4">
            <a:extLst>
              <a:ext uri="{FF2B5EF4-FFF2-40B4-BE49-F238E27FC236}">
                <a16:creationId xmlns:a16="http://schemas.microsoft.com/office/drawing/2014/main" id="{F98AE7C0-F936-0747-64CD-C1DD0F40C38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2463" y="1695249"/>
            <a:ext cx="3657600" cy="3657600"/>
          </a:xfrm>
          <a:prstGeom prst="rect">
            <a:avLst/>
          </a:prstGeom>
        </p:spPr>
      </p:pic>
      <p:pic>
        <p:nvPicPr>
          <p:cNvPr id="6" name="Picture 5">
            <a:extLst>
              <a:ext uri="{FF2B5EF4-FFF2-40B4-BE49-F238E27FC236}">
                <a16:creationId xmlns:a16="http://schemas.microsoft.com/office/drawing/2014/main" id="{0B1EE703-B3C2-9145-07BC-58C194E1174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97680" y="1463040"/>
            <a:ext cx="2589007" cy="3840479"/>
          </a:xfrm>
          <a:prstGeom prst="rect">
            <a:avLst/>
          </a:prstGeom>
        </p:spPr>
      </p:pic>
      <p:sp>
        <p:nvSpPr>
          <p:cNvPr id="7" name="Text Placeholder 11">
            <a:extLst>
              <a:ext uri="{FF2B5EF4-FFF2-40B4-BE49-F238E27FC236}">
                <a16:creationId xmlns:a16="http://schemas.microsoft.com/office/drawing/2014/main" id="{DE17DDF3-0FC2-87A0-518C-D3AB31EB0D98}"/>
              </a:ext>
            </a:extLst>
          </p:cNvPr>
          <p:cNvSpPr txBox="1">
            <a:spLocks/>
          </p:cNvSpPr>
          <p:nvPr/>
        </p:nvSpPr>
        <p:spPr>
          <a:xfrm>
            <a:off x="7132320" y="2194560"/>
            <a:ext cx="5056505" cy="2658979"/>
          </a:xfrm>
          <a:prstGeom prst="rect">
            <a:avLst/>
          </a:prstGeom>
        </p:spPr>
        <p:txBody>
          <a:bodyPr lIns="0" tIns="0" rIns="0" b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1200"/>
              </a:spcAft>
              <a:buClr>
                <a:schemeClr val="accent1"/>
              </a:buClr>
              <a:buSzPct val="110000"/>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Attorneys</a:t>
            </a:r>
          </a:p>
          <a:p>
            <a:pPr marL="342900" marR="0" lvl="0" indent="-342900" algn="l" defTabSz="914400" rtl="0" eaLnBrk="1" fontAlgn="auto" latinLnBrk="0" hangingPunct="1">
              <a:lnSpc>
                <a:spcPct val="100000"/>
              </a:lnSpc>
              <a:spcBef>
                <a:spcPts val="0"/>
              </a:spcBef>
              <a:spcAft>
                <a:spcPts val="1200"/>
              </a:spcAft>
              <a:buClr>
                <a:schemeClr val="accent1"/>
              </a:buClr>
              <a:buSzPct val="110000"/>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Event planners</a:t>
            </a:r>
          </a:p>
          <a:p>
            <a:pPr marL="342900" marR="0" lvl="0" indent="-342900" algn="l" defTabSz="914400" rtl="0" eaLnBrk="1" fontAlgn="auto" latinLnBrk="0" hangingPunct="1">
              <a:lnSpc>
                <a:spcPct val="100000"/>
              </a:lnSpc>
              <a:spcBef>
                <a:spcPts val="0"/>
              </a:spcBef>
              <a:spcAft>
                <a:spcPts val="1200"/>
              </a:spcAft>
              <a:buClr>
                <a:schemeClr val="accent1"/>
              </a:buClr>
              <a:buSzPct val="110000"/>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In-home healthcare</a:t>
            </a:r>
          </a:p>
          <a:p>
            <a:pPr marL="342900" marR="0" lvl="0" indent="-342900" algn="l" defTabSz="914400" rtl="0" eaLnBrk="1" fontAlgn="auto" latinLnBrk="0" hangingPunct="1">
              <a:lnSpc>
                <a:spcPct val="100000"/>
              </a:lnSpc>
              <a:spcBef>
                <a:spcPts val="0"/>
              </a:spcBef>
              <a:spcAft>
                <a:spcPts val="1200"/>
              </a:spcAft>
              <a:buClr>
                <a:schemeClr val="accent1"/>
              </a:buClr>
              <a:buSzPct val="110000"/>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Real estate agents</a:t>
            </a:r>
          </a:p>
          <a:p>
            <a:pPr marL="342900" marR="0" lvl="0" indent="-342900" algn="l" defTabSz="914400" rtl="0" eaLnBrk="1" fontAlgn="auto" latinLnBrk="0" hangingPunct="1">
              <a:lnSpc>
                <a:spcPct val="100000"/>
              </a:lnSpc>
              <a:spcBef>
                <a:spcPts val="0"/>
              </a:spcBef>
              <a:spcAft>
                <a:spcPts val="1200"/>
              </a:spcAft>
              <a:buClr>
                <a:schemeClr val="accent1"/>
              </a:buClr>
              <a:buSzPct val="110000"/>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Photographers</a:t>
            </a:r>
          </a:p>
        </p:txBody>
      </p:sp>
    </p:spTree>
    <p:custDataLst>
      <p:tags r:id="rId1"/>
    </p:custDataLst>
    <p:extLst>
      <p:ext uri="{BB962C8B-B14F-4D97-AF65-F5344CB8AC3E}">
        <p14:creationId xmlns:p14="http://schemas.microsoft.com/office/powerpoint/2010/main" val="3451911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693D9C51-32C5-7BF6-5D70-AF07C86BB8C1}"/>
              </a:ext>
            </a:extLst>
          </p:cNvPr>
          <p:cNvSpPr txBox="1">
            <a:spLocks/>
          </p:cNvSpPr>
          <p:nvPr/>
        </p:nvSpPr>
        <p:spPr>
          <a:xfrm>
            <a:off x="457199" y="5948501"/>
            <a:ext cx="11274552" cy="543739"/>
          </a:xfrm>
          <a:prstGeom prst="rect">
            <a:avLst/>
          </a:prstGeom>
        </p:spPr>
        <p:txBody>
          <a:bodyPr wrap="square" lIns="0" tIns="0" rIns="0" bIns="0" anchor="b" anchorCtr="0">
            <a:spAutoFit/>
          </a:bodyPr>
          <a:lstStyle>
            <a:lvl1pPr marL="0" indent="0" algn="l" defTabSz="914400" rtl="0" eaLnBrk="1" latinLnBrk="0" hangingPunct="1">
              <a:lnSpc>
                <a:spcPct val="100000"/>
              </a:lnSpc>
              <a:spcBef>
                <a:spcPts val="0"/>
              </a:spcBef>
              <a:spcAft>
                <a:spcPts val="150"/>
              </a:spcAft>
              <a:buFont typeface="Arial" panose="020B0604020202020204" pitchFamily="34" charset="0"/>
              <a:buNone/>
              <a:defRPr sz="1000" i="0" kern="1200">
                <a:solidFill>
                  <a:schemeClr val="tx1"/>
                </a:solidFill>
                <a:latin typeface="Arial Narrow" panose="020B060602020203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150"/>
              </a:spcAft>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0"/>
              </a:spcBef>
              <a:spcAft>
                <a:spcPts val="150"/>
              </a:spcAft>
              <a:buFont typeface="Arial" panose="020B0604020202020204" pitchFamily="34" charset="0"/>
              <a:buNone/>
              <a:defRPr sz="1200" i="1" kern="1200" baseline="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4pPr>
            <a:lvl5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50"/>
              </a:spcAft>
              <a:buClrTx/>
              <a:buSzTx/>
              <a:buFont typeface="Arial" panose="020B0604020202020204" pitchFamily="34" charset="0"/>
              <a:buNone/>
              <a:tabLst/>
              <a:defRPr/>
            </a:pPr>
            <a:endParaRPr kumimoji="0" lang="en-US" sz="1000" b="0" i="0"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endParaRPr>
          </a:p>
        </p:txBody>
      </p:sp>
      <p:sp>
        <p:nvSpPr>
          <p:cNvPr id="4" name="Text Placeholder 4">
            <a:extLst>
              <a:ext uri="{FF2B5EF4-FFF2-40B4-BE49-F238E27FC236}">
                <a16:creationId xmlns:a16="http://schemas.microsoft.com/office/drawing/2014/main" id="{9954B2F3-56F6-B4A1-4D30-29A2D3B3E7C5}"/>
              </a:ext>
            </a:extLst>
          </p:cNvPr>
          <p:cNvSpPr txBox="1">
            <a:spLocks/>
          </p:cNvSpPr>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Font typeface="Arial" panose="020B0604020202020204" pitchFamily="34" charset="0"/>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lgn="l" defTabSz="914400" rtl="0" eaLnBrk="1" latinLnBrk="0" hangingPunct="1">
              <a:spcBef>
                <a:spcPts val="0"/>
              </a:spcBef>
              <a:buFont typeface="Arial" panose="020B0604020202020204" pitchFamily="34" charset="0"/>
              <a:buNone/>
              <a:defRPr sz="2000" kern="1200">
                <a:solidFill>
                  <a:srgbClr val="767676"/>
                </a:solidFill>
                <a:latin typeface="+mn-lt"/>
                <a:ea typeface="+mn-ea"/>
                <a:cs typeface="+mn-cs"/>
              </a:defRPr>
            </a:lvl2pPr>
            <a:lvl3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3pPr>
            <a:lvl4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121891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olidFill>
                  <a:schemeClr val="tx1"/>
                </a:solidFill>
              </a:rPr>
              <a:t>Remove obstacles to sharing your information </a:t>
            </a:r>
          </a:p>
        </p:txBody>
      </p:sp>
      <p:pic>
        <p:nvPicPr>
          <p:cNvPr id="5" name="smart phone">
            <a:extLst>
              <a:ext uri="{FF2B5EF4-FFF2-40B4-BE49-F238E27FC236}">
                <a16:creationId xmlns:a16="http://schemas.microsoft.com/office/drawing/2014/main" id="{480EFA30-6E49-3B2B-60F9-194B85AA0E7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97673" y="1371600"/>
            <a:ext cx="3390365" cy="5029199"/>
          </a:xfrm>
          <a:prstGeom prst="rect">
            <a:avLst/>
          </a:prstGeom>
        </p:spPr>
      </p:pic>
      <p:pic>
        <p:nvPicPr>
          <p:cNvPr id="6" name="website">
            <a:extLst>
              <a:ext uri="{FF2B5EF4-FFF2-40B4-BE49-F238E27FC236}">
                <a16:creationId xmlns:a16="http://schemas.microsoft.com/office/drawing/2014/main" id="{194DD817-7CF1-5E37-2365-73541C21926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22377" y="1188720"/>
            <a:ext cx="9544070" cy="5303518"/>
          </a:xfrm>
          <a:prstGeom prst="rect">
            <a:avLst/>
          </a:prstGeom>
        </p:spPr>
      </p:pic>
      <p:pic>
        <p:nvPicPr>
          <p:cNvPr id="7" name="Picture 6">
            <a:extLst>
              <a:ext uri="{FF2B5EF4-FFF2-40B4-BE49-F238E27FC236}">
                <a16:creationId xmlns:a16="http://schemas.microsoft.com/office/drawing/2014/main" id="{C5377FEA-05A8-5229-7C8C-EB4A2A3C99E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81752" y="4586468"/>
            <a:ext cx="542925" cy="548640"/>
          </a:xfrm>
          <a:prstGeom prst="rect">
            <a:avLst/>
          </a:prstGeom>
        </p:spPr>
      </p:pic>
      <p:pic>
        <p:nvPicPr>
          <p:cNvPr id="8" name="Picture 7">
            <a:extLst>
              <a:ext uri="{FF2B5EF4-FFF2-40B4-BE49-F238E27FC236}">
                <a16:creationId xmlns:a16="http://schemas.microsoft.com/office/drawing/2014/main" id="{AD6F8581-2E1C-6D05-E2A9-BCBB472CB83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553214" y="4997948"/>
            <a:ext cx="260829" cy="274320"/>
          </a:xfrm>
          <a:prstGeom prst="rect">
            <a:avLst/>
          </a:prstGeom>
        </p:spPr>
      </p:pic>
      <p:pic>
        <p:nvPicPr>
          <p:cNvPr id="9" name="contact">
            <a:extLst>
              <a:ext uri="{FF2B5EF4-FFF2-40B4-BE49-F238E27FC236}">
                <a16:creationId xmlns:a16="http://schemas.microsoft.com/office/drawing/2014/main" id="{E9A3E1B7-D259-E1C0-2B6C-062F558AFCB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322376" y="1188720"/>
            <a:ext cx="9544070" cy="5303518"/>
          </a:xfrm>
          <a:prstGeom prst="rect">
            <a:avLst/>
          </a:prstGeom>
        </p:spPr>
      </p:pic>
      <p:pic>
        <p:nvPicPr>
          <p:cNvPr id="10" name="contact-social media">
            <a:extLst>
              <a:ext uri="{FF2B5EF4-FFF2-40B4-BE49-F238E27FC236}">
                <a16:creationId xmlns:a16="http://schemas.microsoft.com/office/drawing/2014/main" id="{6065EC8D-E178-69B0-2487-DAC5E9AEA07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322376" y="1188720"/>
            <a:ext cx="9544070" cy="5303517"/>
          </a:xfrm>
          <a:prstGeom prst="rect">
            <a:avLst/>
          </a:prstGeom>
        </p:spPr>
      </p:pic>
    </p:spTree>
    <p:custDataLst>
      <p:tags r:id="rId1"/>
    </p:custDataLst>
    <p:extLst>
      <p:ext uri="{BB962C8B-B14F-4D97-AF65-F5344CB8AC3E}">
        <p14:creationId xmlns:p14="http://schemas.microsoft.com/office/powerpoint/2010/main" val="2327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250"/>
                                        <p:tgtEl>
                                          <p:spTgt spid="5"/>
                                        </p:tgtEl>
                                        <p:attrNameLst>
                                          <p:attrName>ppt_w</p:attrName>
                                        </p:attrNameLst>
                                      </p:cBhvr>
                                      <p:tavLst>
                                        <p:tav tm="0">
                                          <p:val>
                                            <p:strVal val="ppt_w"/>
                                          </p:val>
                                        </p:tav>
                                        <p:tav tm="100000">
                                          <p:val>
                                            <p:fltVal val="0"/>
                                          </p:val>
                                        </p:tav>
                                      </p:tavLst>
                                    </p:anim>
                                    <p:anim calcmode="lin" valueType="num">
                                      <p:cBhvr>
                                        <p:cTn id="7" dur="250"/>
                                        <p:tgtEl>
                                          <p:spTgt spid="5"/>
                                        </p:tgtEl>
                                        <p:attrNameLst>
                                          <p:attrName>ppt_h</p:attrName>
                                        </p:attrNameLst>
                                      </p:cBhvr>
                                      <p:tavLst>
                                        <p:tav tm="0">
                                          <p:val>
                                            <p:strVal val="ppt_h"/>
                                          </p:val>
                                        </p:tav>
                                        <p:tav tm="100000">
                                          <p:val>
                                            <p:fltVal val="0"/>
                                          </p:val>
                                        </p:tav>
                                      </p:tavLst>
                                    </p:anim>
                                    <p:animEffect transition="out" filter="fade">
                                      <p:cBhvr>
                                        <p:cTn id="8" dur="250"/>
                                        <p:tgtEl>
                                          <p:spTgt spid="5"/>
                                        </p:tgtEl>
                                      </p:cBhvr>
                                    </p:animEffect>
                                    <p:set>
                                      <p:cBhvr>
                                        <p:cTn id="9" dur="1" fill="hold">
                                          <p:stCondLst>
                                            <p:cond delay="249"/>
                                          </p:stCondLst>
                                        </p:cTn>
                                        <p:tgtEl>
                                          <p:spTgt spid="5"/>
                                        </p:tgtEl>
                                        <p:attrNameLst>
                                          <p:attrName>style.visibility</p:attrName>
                                        </p:attrNameLst>
                                      </p:cBhvr>
                                      <p:to>
                                        <p:strVal val="hidden"/>
                                      </p:to>
                                    </p:set>
                                  </p:childTnLst>
                                </p:cTn>
                              </p:par>
                            </p:childTnLst>
                          </p:cTn>
                        </p:par>
                        <p:par>
                          <p:cTn id="10" fill="hold">
                            <p:stCondLst>
                              <p:cond delay="25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250" fill="hold"/>
                                        <p:tgtEl>
                                          <p:spTgt spid="6"/>
                                        </p:tgtEl>
                                        <p:attrNameLst>
                                          <p:attrName>ppt_w</p:attrName>
                                        </p:attrNameLst>
                                      </p:cBhvr>
                                      <p:tavLst>
                                        <p:tav tm="0">
                                          <p:val>
                                            <p:fltVal val="0"/>
                                          </p:val>
                                        </p:tav>
                                        <p:tav tm="100000">
                                          <p:val>
                                            <p:strVal val="#ppt_w"/>
                                          </p:val>
                                        </p:tav>
                                      </p:tavLst>
                                    </p:anim>
                                    <p:anim calcmode="lin" valueType="num">
                                      <p:cBhvr>
                                        <p:cTn id="14" dur="250" fill="hold"/>
                                        <p:tgtEl>
                                          <p:spTgt spid="6"/>
                                        </p:tgtEl>
                                        <p:attrNameLst>
                                          <p:attrName>ppt_h</p:attrName>
                                        </p:attrNameLst>
                                      </p:cBhvr>
                                      <p:tavLst>
                                        <p:tav tm="0">
                                          <p:val>
                                            <p:fltVal val="0"/>
                                          </p:val>
                                        </p:tav>
                                        <p:tav tm="100000">
                                          <p:val>
                                            <p:strVal val="#ppt_h"/>
                                          </p:val>
                                        </p:tav>
                                      </p:tavLst>
                                    </p:anim>
                                    <p:animEffect transition="in" filter="fade">
                                      <p:cBhvr>
                                        <p:cTn id="15" dur="250"/>
                                        <p:tgtEl>
                                          <p:spTgt spid="6"/>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250" fill="hold"/>
                                        <p:tgtEl>
                                          <p:spTgt spid="7"/>
                                        </p:tgtEl>
                                        <p:attrNameLst>
                                          <p:attrName>ppt_w</p:attrName>
                                        </p:attrNameLst>
                                      </p:cBhvr>
                                      <p:tavLst>
                                        <p:tav tm="0">
                                          <p:val>
                                            <p:fltVal val="0"/>
                                          </p:val>
                                        </p:tav>
                                        <p:tav tm="100000">
                                          <p:val>
                                            <p:strVal val="#ppt_w"/>
                                          </p:val>
                                        </p:tav>
                                      </p:tavLst>
                                    </p:anim>
                                    <p:anim calcmode="lin" valueType="num">
                                      <p:cBhvr>
                                        <p:cTn id="20" dur="250" fill="hold"/>
                                        <p:tgtEl>
                                          <p:spTgt spid="7"/>
                                        </p:tgtEl>
                                        <p:attrNameLst>
                                          <p:attrName>ppt_h</p:attrName>
                                        </p:attrNameLst>
                                      </p:cBhvr>
                                      <p:tavLst>
                                        <p:tav tm="0">
                                          <p:val>
                                            <p:fltVal val="0"/>
                                          </p:val>
                                        </p:tav>
                                        <p:tav tm="100000">
                                          <p:val>
                                            <p:strVal val="#ppt_h"/>
                                          </p:val>
                                        </p:tav>
                                      </p:tavLst>
                                    </p:anim>
                                    <p:animEffect transition="in" filter="fade">
                                      <p:cBhvr>
                                        <p:cTn id="21" dur="250"/>
                                        <p:tgtEl>
                                          <p:spTgt spid="7"/>
                                        </p:tgtEl>
                                      </p:cBhvr>
                                    </p:animEffect>
                                  </p:childTnLst>
                                </p:cTn>
                              </p:par>
                            </p:childTnLst>
                          </p:cTn>
                        </p:par>
                        <p:par>
                          <p:cTn id="22" fill="hold">
                            <p:stCondLst>
                              <p:cond delay="750"/>
                            </p:stCondLst>
                            <p:childTnLst>
                              <p:par>
                                <p:cTn id="23" presetID="42"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anim calcmode="lin" valueType="num">
                                      <p:cBhvr>
                                        <p:cTn id="26" dur="500" fill="hold"/>
                                        <p:tgtEl>
                                          <p:spTgt spid="8"/>
                                        </p:tgtEl>
                                        <p:attrNameLst>
                                          <p:attrName>ppt_x</p:attrName>
                                        </p:attrNameLst>
                                      </p:cBhvr>
                                      <p:tavLst>
                                        <p:tav tm="0">
                                          <p:val>
                                            <p:strVal val="#ppt_x"/>
                                          </p:val>
                                        </p:tav>
                                        <p:tav tm="100000">
                                          <p:val>
                                            <p:strVal val="#ppt_x"/>
                                          </p:val>
                                        </p:tav>
                                      </p:tavLst>
                                    </p:anim>
                                    <p:anim calcmode="lin" valueType="num">
                                      <p:cBhvr>
                                        <p:cTn id="27" dur="50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1250"/>
                            </p:stCondLst>
                            <p:childTnLst>
                              <p:par>
                                <p:cTn id="29" presetID="6" presetClass="emph" presetSubtype="0" fill="hold" nodeType="afterEffect">
                                  <p:stCondLst>
                                    <p:cond delay="0"/>
                                  </p:stCondLst>
                                  <p:childTnLst>
                                    <p:animScale>
                                      <p:cBhvr>
                                        <p:cTn id="30" dur="250" fill="hold"/>
                                        <p:tgtEl>
                                          <p:spTgt spid="7"/>
                                        </p:tgtEl>
                                      </p:cBhvr>
                                      <p:by x="125000" y="125000"/>
                                    </p:animScale>
                                  </p:childTnLst>
                                </p:cTn>
                              </p:par>
                            </p:childTnLst>
                          </p:cTn>
                        </p:par>
                        <p:par>
                          <p:cTn id="31" fill="hold">
                            <p:stCondLst>
                              <p:cond delay="1500"/>
                            </p:stCondLst>
                            <p:childTnLst>
                              <p:par>
                                <p:cTn id="32" presetID="6" presetClass="emph" presetSubtype="0" fill="hold" nodeType="afterEffect">
                                  <p:stCondLst>
                                    <p:cond delay="0"/>
                                  </p:stCondLst>
                                  <p:childTnLst>
                                    <p:animScale>
                                      <p:cBhvr>
                                        <p:cTn id="33" dur="250" fill="hold"/>
                                        <p:tgtEl>
                                          <p:spTgt spid="7"/>
                                        </p:tgtEl>
                                      </p:cBhvr>
                                      <p:by x="75000" y="75000"/>
                                    </p:animScale>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25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935135-DE5D-4E36-8118-9777581209E6}"/>
              </a:ext>
            </a:extLst>
          </p:cNvPr>
          <p:cNvSpPr>
            <a:spLocks noGrp="1"/>
          </p:cNvSpPr>
          <p:nvPr>
            <p:ph type="body" sz="quarter" idx="11"/>
          </p:nvPr>
        </p:nvSpPr>
        <p:spPr/>
        <p:txBody>
          <a:bodyPr/>
          <a:lstStyle/>
          <a:p>
            <a:r>
              <a:rPr lang="en-US" dirty="0"/>
              <a:t>Creating an experience worthy of a remark</a:t>
            </a:r>
          </a:p>
        </p:txBody>
      </p:sp>
    </p:spTree>
    <p:custDataLst>
      <p:tags r:id="rId1"/>
    </p:custDataLst>
    <p:extLst>
      <p:ext uri="{BB962C8B-B14F-4D97-AF65-F5344CB8AC3E}">
        <p14:creationId xmlns:p14="http://schemas.microsoft.com/office/powerpoint/2010/main" val="606145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CB0D8ECB-5360-B684-C342-6A86D750793B}"/>
              </a:ext>
            </a:extLst>
          </p:cNvPr>
          <p:cNvSpPr txBox="1">
            <a:spLocks/>
          </p:cNvSpPr>
          <p:nvPr/>
        </p:nvSpPr>
        <p:spPr>
          <a:xfrm>
            <a:off x="457199" y="5948501"/>
            <a:ext cx="11274552" cy="543739"/>
          </a:xfrm>
          <a:prstGeom prst="rect">
            <a:avLst/>
          </a:prstGeom>
        </p:spPr>
        <p:txBody>
          <a:bodyPr wrap="square" lIns="0" tIns="0" rIns="0" bIns="0" anchor="b" anchorCtr="0">
            <a:spAutoFit/>
          </a:bodyPr>
          <a:lstStyle>
            <a:lvl1pPr marL="0" indent="0" algn="l" defTabSz="914400" rtl="0" eaLnBrk="1" latinLnBrk="0" hangingPunct="1">
              <a:lnSpc>
                <a:spcPct val="100000"/>
              </a:lnSpc>
              <a:spcBef>
                <a:spcPts val="0"/>
              </a:spcBef>
              <a:spcAft>
                <a:spcPts val="150"/>
              </a:spcAft>
              <a:buFont typeface="Arial" panose="020B0604020202020204" pitchFamily="34" charset="0"/>
              <a:buNone/>
              <a:defRPr sz="1000" i="0" kern="1200">
                <a:solidFill>
                  <a:schemeClr val="tx1"/>
                </a:solidFill>
                <a:latin typeface="Arial Narrow" panose="020B060602020203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150"/>
              </a:spcAft>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0"/>
              </a:spcBef>
              <a:spcAft>
                <a:spcPts val="150"/>
              </a:spcAft>
              <a:buFont typeface="Arial" panose="020B0604020202020204" pitchFamily="34" charset="0"/>
              <a:buNone/>
              <a:defRPr sz="1200" i="1" kern="1200" baseline="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4pPr>
            <a:lvl5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50"/>
              </a:spcAft>
              <a:buClrTx/>
              <a:buSzTx/>
              <a:buFont typeface="Arial" panose="020B0604020202020204" pitchFamily="34" charset="0"/>
              <a:buNone/>
              <a:tabLst/>
              <a:defRPr/>
            </a:pPr>
            <a:endParaRPr kumimoji="0" lang="en-US" sz="1000" b="0" i="0"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endParaRPr>
          </a:p>
        </p:txBody>
      </p:sp>
      <p:sp>
        <p:nvSpPr>
          <p:cNvPr id="4" name="Text Placeholder 4">
            <a:extLst>
              <a:ext uri="{FF2B5EF4-FFF2-40B4-BE49-F238E27FC236}">
                <a16:creationId xmlns:a16="http://schemas.microsoft.com/office/drawing/2014/main" id="{42AF23BB-4193-63DA-4721-7430E7F21776}"/>
              </a:ext>
            </a:extLst>
          </p:cNvPr>
          <p:cNvSpPr txBox="1">
            <a:spLocks/>
          </p:cNvSpPr>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Font typeface="Arial" panose="020B0604020202020204" pitchFamily="34" charset="0"/>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lgn="l" defTabSz="914400" rtl="0" eaLnBrk="1" latinLnBrk="0" hangingPunct="1">
              <a:spcBef>
                <a:spcPts val="0"/>
              </a:spcBef>
              <a:buFont typeface="Arial" panose="020B0604020202020204" pitchFamily="34" charset="0"/>
              <a:buNone/>
              <a:defRPr sz="2000" kern="1200">
                <a:solidFill>
                  <a:srgbClr val="767676"/>
                </a:solidFill>
                <a:latin typeface="+mn-lt"/>
                <a:ea typeface="+mn-ea"/>
                <a:cs typeface="+mn-cs"/>
              </a:defRPr>
            </a:lvl2pPr>
            <a:lvl3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3pPr>
            <a:lvl4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121891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olidFill>
                  <a:schemeClr val="tx1"/>
                </a:solidFill>
              </a:rPr>
              <a:t>Psychological needs</a:t>
            </a:r>
          </a:p>
        </p:txBody>
      </p:sp>
      <p:sp>
        <p:nvSpPr>
          <p:cNvPr id="5" name="TextBox 4">
            <a:extLst>
              <a:ext uri="{FF2B5EF4-FFF2-40B4-BE49-F238E27FC236}">
                <a16:creationId xmlns:a16="http://schemas.microsoft.com/office/drawing/2014/main" id="{CF3A784D-DDE8-2B03-D9A2-2EAF5808B82C}"/>
              </a:ext>
            </a:extLst>
          </p:cNvPr>
          <p:cNvSpPr txBox="1"/>
          <p:nvPr/>
        </p:nvSpPr>
        <p:spPr>
          <a:xfrm>
            <a:off x="6675120" y="4730782"/>
            <a:ext cx="3566160" cy="369332"/>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1200"/>
              </a:spcAft>
              <a:buClrTx/>
              <a:buSzTx/>
              <a:buFontTx/>
              <a:buNone/>
              <a:tabLst/>
              <a:defRPr/>
            </a:pPr>
            <a:r>
              <a:rPr kumimoji="0" lang="en-US" sz="2400" b="1" i="0" u="none" strike="noStrike" kern="0" cap="none" spc="0" normalizeH="0" baseline="0" noProof="0" dirty="0">
                <a:ln>
                  <a:noFill/>
                </a:ln>
                <a:solidFill>
                  <a:schemeClr val="accent2"/>
                </a:solidFill>
                <a:effectLst/>
                <a:uLnTx/>
                <a:uFillTx/>
              </a:rPr>
              <a:t>Recognition</a:t>
            </a:r>
          </a:p>
        </p:txBody>
      </p:sp>
      <p:sp>
        <p:nvSpPr>
          <p:cNvPr id="6" name="TextBox 5">
            <a:extLst>
              <a:ext uri="{FF2B5EF4-FFF2-40B4-BE49-F238E27FC236}">
                <a16:creationId xmlns:a16="http://schemas.microsoft.com/office/drawing/2014/main" id="{17E46F9D-1222-2B99-70F5-C6E03E7D3D90}"/>
              </a:ext>
            </a:extLst>
          </p:cNvPr>
          <p:cNvSpPr txBox="1"/>
          <p:nvPr/>
        </p:nvSpPr>
        <p:spPr>
          <a:xfrm>
            <a:off x="1655179" y="4730782"/>
            <a:ext cx="3913401" cy="369332"/>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1200"/>
              </a:spcAft>
              <a:buClrTx/>
              <a:buSzTx/>
              <a:buFontTx/>
              <a:buNone/>
              <a:tabLst/>
              <a:defRPr/>
            </a:pPr>
            <a:r>
              <a:rPr kumimoji="0" lang="en-US" sz="2400" b="1" i="0" u="none" strike="noStrike" kern="0" cap="none" spc="0" normalizeH="0" baseline="0" noProof="0" dirty="0">
                <a:ln>
                  <a:noFill/>
                </a:ln>
                <a:solidFill>
                  <a:schemeClr val="accent2"/>
                </a:solidFill>
                <a:effectLst/>
                <a:uLnTx/>
                <a:uFillTx/>
              </a:rPr>
              <a:t>Belonging and Community</a:t>
            </a:r>
          </a:p>
        </p:txBody>
      </p:sp>
      <p:grpSp>
        <p:nvGrpSpPr>
          <p:cNvPr id="7" name="Graphic 2">
            <a:extLst>
              <a:ext uri="{FF2B5EF4-FFF2-40B4-BE49-F238E27FC236}">
                <a16:creationId xmlns:a16="http://schemas.microsoft.com/office/drawing/2014/main" id="{B1145D72-863E-7615-C4A5-640B6560903D}"/>
              </a:ext>
            </a:extLst>
          </p:cNvPr>
          <p:cNvGrpSpPr>
            <a:grpSpLocks noChangeAspect="1"/>
          </p:cNvGrpSpPr>
          <p:nvPr/>
        </p:nvGrpSpPr>
        <p:grpSpPr>
          <a:xfrm>
            <a:off x="1828800" y="3402885"/>
            <a:ext cx="1188720" cy="1188720"/>
            <a:chOff x="5665787" y="3000375"/>
            <a:chExt cx="857250" cy="857250"/>
          </a:xfrm>
          <a:solidFill>
            <a:schemeClr val="accent2"/>
          </a:solidFill>
        </p:grpSpPr>
        <p:sp>
          <p:nvSpPr>
            <p:cNvPr id="8" name="Freeform: Shape 7">
              <a:extLst>
                <a:ext uri="{FF2B5EF4-FFF2-40B4-BE49-F238E27FC236}">
                  <a16:creationId xmlns:a16="http://schemas.microsoft.com/office/drawing/2014/main" id="{E0D9A99E-C5B2-7774-CEB1-3681D996830A}"/>
                </a:ext>
              </a:extLst>
            </p:cNvPr>
            <p:cNvSpPr/>
            <p:nvPr/>
          </p:nvSpPr>
          <p:spPr>
            <a:xfrm>
              <a:off x="5665787" y="3000375"/>
              <a:ext cx="857250" cy="857250"/>
            </a:xfrm>
            <a:custGeom>
              <a:avLst/>
              <a:gdLst>
                <a:gd name="connsiteX0" fmla="*/ 428625 w 857250"/>
                <a:gd name="connsiteY0" fmla="*/ 0 h 857250"/>
                <a:gd name="connsiteX1" fmla="*/ 0 w 857250"/>
                <a:gd name="connsiteY1" fmla="*/ 428625 h 857250"/>
                <a:gd name="connsiteX2" fmla="*/ 428625 w 857250"/>
                <a:gd name="connsiteY2" fmla="*/ 857250 h 857250"/>
                <a:gd name="connsiteX3" fmla="*/ 857250 w 857250"/>
                <a:gd name="connsiteY3" fmla="*/ 428625 h 857250"/>
                <a:gd name="connsiteX4" fmla="*/ 428625 w 857250"/>
                <a:gd name="connsiteY4" fmla="*/ 0 h 857250"/>
                <a:gd name="connsiteX5" fmla="*/ 428625 w 857250"/>
                <a:gd name="connsiteY5" fmla="*/ 829628 h 857250"/>
                <a:gd name="connsiteX6" fmla="*/ 27623 w 857250"/>
                <a:gd name="connsiteY6" fmla="*/ 428625 h 857250"/>
                <a:gd name="connsiteX7" fmla="*/ 428625 w 857250"/>
                <a:gd name="connsiteY7" fmla="*/ 27623 h 857250"/>
                <a:gd name="connsiteX8" fmla="*/ 829628 w 857250"/>
                <a:gd name="connsiteY8" fmla="*/ 428625 h 857250"/>
                <a:gd name="connsiteX9" fmla="*/ 428625 w 857250"/>
                <a:gd name="connsiteY9" fmla="*/ 829628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0" h="857250">
                  <a:moveTo>
                    <a:pt x="428625" y="0"/>
                  </a:moveTo>
                  <a:cubicBezTo>
                    <a:pt x="191453" y="0"/>
                    <a:pt x="0" y="191453"/>
                    <a:pt x="0" y="428625"/>
                  </a:cubicBezTo>
                  <a:cubicBezTo>
                    <a:pt x="0" y="665798"/>
                    <a:pt x="191453" y="857250"/>
                    <a:pt x="428625" y="857250"/>
                  </a:cubicBezTo>
                  <a:cubicBezTo>
                    <a:pt x="665798" y="857250"/>
                    <a:pt x="857250" y="665798"/>
                    <a:pt x="857250" y="428625"/>
                  </a:cubicBezTo>
                  <a:cubicBezTo>
                    <a:pt x="857250" y="192405"/>
                    <a:pt x="664845" y="0"/>
                    <a:pt x="428625" y="0"/>
                  </a:cubicBezTo>
                  <a:close/>
                  <a:moveTo>
                    <a:pt x="428625" y="829628"/>
                  </a:moveTo>
                  <a:cubicBezTo>
                    <a:pt x="207645" y="829628"/>
                    <a:pt x="27623" y="649605"/>
                    <a:pt x="27623" y="428625"/>
                  </a:cubicBezTo>
                  <a:cubicBezTo>
                    <a:pt x="27623" y="207645"/>
                    <a:pt x="207645" y="27623"/>
                    <a:pt x="428625" y="27623"/>
                  </a:cubicBezTo>
                  <a:cubicBezTo>
                    <a:pt x="649605" y="27623"/>
                    <a:pt x="829628" y="207645"/>
                    <a:pt x="829628" y="428625"/>
                  </a:cubicBezTo>
                  <a:cubicBezTo>
                    <a:pt x="829628" y="649605"/>
                    <a:pt x="649605" y="829628"/>
                    <a:pt x="428625" y="829628"/>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 name="Freeform: Shape 8">
              <a:extLst>
                <a:ext uri="{FF2B5EF4-FFF2-40B4-BE49-F238E27FC236}">
                  <a16:creationId xmlns:a16="http://schemas.microsoft.com/office/drawing/2014/main" id="{1B2C3447-B95D-9D7E-A866-3E9B55467DE3}"/>
                </a:ext>
              </a:extLst>
            </p:cNvPr>
            <p:cNvSpPr/>
            <p:nvPr/>
          </p:nvSpPr>
          <p:spPr>
            <a:xfrm>
              <a:off x="5818187" y="3456384"/>
              <a:ext cx="219075" cy="247650"/>
            </a:xfrm>
            <a:custGeom>
              <a:avLst/>
              <a:gdLst>
                <a:gd name="connsiteX0" fmla="*/ 214313 w 219075"/>
                <a:gd name="connsiteY0" fmla="*/ 61198 h 247650"/>
                <a:gd name="connsiteX1" fmla="*/ 117157 w 219075"/>
                <a:gd name="connsiteY1" fmla="*/ 2143 h 247650"/>
                <a:gd name="connsiteX2" fmla="*/ 102870 w 219075"/>
                <a:gd name="connsiteY2" fmla="*/ 2143 h 247650"/>
                <a:gd name="connsiteX3" fmla="*/ 5715 w 219075"/>
                <a:gd name="connsiteY3" fmla="*/ 61198 h 247650"/>
                <a:gd name="connsiteX4" fmla="*/ 0 w 219075"/>
                <a:gd name="connsiteY4" fmla="*/ 72628 h 247650"/>
                <a:gd name="connsiteX5" fmla="*/ 0 w 219075"/>
                <a:gd name="connsiteY5" fmla="*/ 234553 h 247650"/>
                <a:gd name="connsiteX6" fmla="*/ 14288 w 219075"/>
                <a:gd name="connsiteY6" fmla="*/ 248841 h 247650"/>
                <a:gd name="connsiteX7" fmla="*/ 14288 w 219075"/>
                <a:gd name="connsiteY7" fmla="*/ 248841 h 247650"/>
                <a:gd name="connsiteX8" fmla="*/ 68580 w 219075"/>
                <a:gd name="connsiteY8" fmla="*/ 248841 h 247650"/>
                <a:gd name="connsiteX9" fmla="*/ 82868 w 219075"/>
                <a:gd name="connsiteY9" fmla="*/ 234553 h 247650"/>
                <a:gd name="connsiteX10" fmla="*/ 82868 w 219075"/>
                <a:gd name="connsiteY10" fmla="*/ 234553 h 247650"/>
                <a:gd name="connsiteX11" fmla="*/ 82868 w 219075"/>
                <a:gd name="connsiteY11" fmla="*/ 165973 h 247650"/>
                <a:gd name="connsiteX12" fmla="*/ 135255 w 219075"/>
                <a:gd name="connsiteY12" fmla="*/ 165973 h 247650"/>
                <a:gd name="connsiteX13" fmla="*/ 135255 w 219075"/>
                <a:gd name="connsiteY13" fmla="*/ 234553 h 247650"/>
                <a:gd name="connsiteX14" fmla="*/ 149543 w 219075"/>
                <a:gd name="connsiteY14" fmla="*/ 248841 h 247650"/>
                <a:gd name="connsiteX15" fmla="*/ 149543 w 219075"/>
                <a:gd name="connsiteY15" fmla="*/ 248841 h 247650"/>
                <a:gd name="connsiteX16" fmla="*/ 208598 w 219075"/>
                <a:gd name="connsiteY16" fmla="*/ 248841 h 247650"/>
                <a:gd name="connsiteX17" fmla="*/ 222885 w 219075"/>
                <a:gd name="connsiteY17" fmla="*/ 234553 h 247650"/>
                <a:gd name="connsiteX18" fmla="*/ 222885 w 219075"/>
                <a:gd name="connsiteY18" fmla="*/ 234553 h 247650"/>
                <a:gd name="connsiteX19" fmla="*/ 222885 w 219075"/>
                <a:gd name="connsiteY19" fmla="*/ 72628 h 247650"/>
                <a:gd name="connsiteX20" fmla="*/ 214313 w 219075"/>
                <a:gd name="connsiteY20" fmla="*/ 61198 h 247650"/>
                <a:gd name="connsiteX21" fmla="*/ 193358 w 219075"/>
                <a:gd name="connsiteY21" fmla="*/ 221218 h 247650"/>
                <a:gd name="connsiteX22" fmla="*/ 161925 w 219075"/>
                <a:gd name="connsiteY22" fmla="*/ 221218 h 247650"/>
                <a:gd name="connsiteX23" fmla="*/ 161925 w 219075"/>
                <a:gd name="connsiteY23" fmla="*/ 152638 h 247650"/>
                <a:gd name="connsiteX24" fmla="*/ 147638 w 219075"/>
                <a:gd name="connsiteY24" fmla="*/ 138351 h 247650"/>
                <a:gd name="connsiteX25" fmla="*/ 147638 w 219075"/>
                <a:gd name="connsiteY25" fmla="*/ 138351 h 247650"/>
                <a:gd name="connsiteX26" fmla="*/ 67628 w 219075"/>
                <a:gd name="connsiteY26" fmla="*/ 138351 h 247650"/>
                <a:gd name="connsiteX27" fmla="*/ 53340 w 219075"/>
                <a:gd name="connsiteY27" fmla="*/ 152638 h 247650"/>
                <a:gd name="connsiteX28" fmla="*/ 53340 w 219075"/>
                <a:gd name="connsiteY28" fmla="*/ 152638 h 247650"/>
                <a:gd name="connsiteX29" fmla="*/ 53340 w 219075"/>
                <a:gd name="connsiteY29" fmla="*/ 221218 h 247650"/>
                <a:gd name="connsiteX30" fmla="*/ 26670 w 219075"/>
                <a:gd name="connsiteY30" fmla="*/ 221218 h 247650"/>
                <a:gd name="connsiteX31" fmla="*/ 26670 w 219075"/>
                <a:gd name="connsiteY31" fmla="*/ 80248 h 247650"/>
                <a:gd name="connsiteX32" fmla="*/ 109538 w 219075"/>
                <a:gd name="connsiteY32" fmla="*/ 29766 h 247650"/>
                <a:gd name="connsiteX33" fmla="*/ 192405 w 219075"/>
                <a:gd name="connsiteY33" fmla="*/ 80248 h 247650"/>
                <a:gd name="connsiteX34" fmla="*/ 192405 w 219075"/>
                <a:gd name="connsiteY34" fmla="*/ 221218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9075" h="247650">
                  <a:moveTo>
                    <a:pt x="214313" y="61198"/>
                  </a:moveTo>
                  <a:lnTo>
                    <a:pt x="117157" y="2143"/>
                  </a:lnTo>
                  <a:cubicBezTo>
                    <a:pt x="112395" y="-714"/>
                    <a:pt x="107632" y="-714"/>
                    <a:pt x="102870" y="2143"/>
                  </a:cubicBezTo>
                  <a:lnTo>
                    <a:pt x="5715" y="61198"/>
                  </a:lnTo>
                  <a:cubicBezTo>
                    <a:pt x="1905" y="64056"/>
                    <a:pt x="0" y="67866"/>
                    <a:pt x="0" y="72628"/>
                  </a:cubicBezTo>
                  <a:lnTo>
                    <a:pt x="0" y="234553"/>
                  </a:lnTo>
                  <a:cubicBezTo>
                    <a:pt x="0" y="242173"/>
                    <a:pt x="5715" y="248841"/>
                    <a:pt x="14288" y="248841"/>
                  </a:cubicBezTo>
                  <a:cubicBezTo>
                    <a:pt x="14288" y="248841"/>
                    <a:pt x="14288" y="248841"/>
                    <a:pt x="14288" y="248841"/>
                  </a:cubicBezTo>
                  <a:lnTo>
                    <a:pt x="68580" y="248841"/>
                  </a:lnTo>
                  <a:cubicBezTo>
                    <a:pt x="76200" y="248841"/>
                    <a:pt x="82868" y="243126"/>
                    <a:pt x="82868" y="234553"/>
                  </a:cubicBezTo>
                  <a:cubicBezTo>
                    <a:pt x="82868" y="234553"/>
                    <a:pt x="82868" y="234553"/>
                    <a:pt x="82868" y="234553"/>
                  </a:cubicBezTo>
                  <a:lnTo>
                    <a:pt x="82868" y="165973"/>
                  </a:lnTo>
                  <a:lnTo>
                    <a:pt x="135255" y="165973"/>
                  </a:lnTo>
                  <a:lnTo>
                    <a:pt x="135255" y="234553"/>
                  </a:lnTo>
                  <a:cubicBezTo>
                    <a:pt x="135255" y="242173"/>
                    <a:pt x="140970" y="248841"/>
                    <a:pt x="149543" y="248841"/>
                  </a:cubicBezTo>
                  <a:cubicBezTo>
                    <a:pt x="149543" y="248841"/>
                    <a:pt x="149543" y="248841"/>
                    <a:pt x="149543" y="248841"/>
                  </a:cubicBezTo>
                  <a:lnTo>
                    <a:pt x="208598" y="248841"/>
                  </a:lnTo>
                  <a:cubicBezTo>
                    <a:pt x="216218" y="248841"/>
                    <a:pt x="222885" y="243126"/>
                    <a:pt x="222885" y="234553"/>
                  </a:cubicBezTo>
                  <a:cubicBezTo>
                    <a:pt x="222885" y="234553"/>
                    <a:pt x="222885" y="234553"/>
                    <a:pt x="222885" y="234553"/>
                  </a:cubicBezTo>
                  <a:lnTo>
                    <a:pt x="222885" y="72628"/>
                  </a:lnTo>
                  <a:cubicBezTo>
                    <a:pt x="220980" y="67866"/>
                    <a:pt x="218123" y="64056"/>
                    <a:pt x="214313" y="61198"/>
                  </a:cubicBezTo>
                  <a:close/>
                  <a:moveTo>
                    <a:pt x="193358" y="221218"/>
                  </a:moveTo>
                  <a:lnTo>
                    <a:pt x="161925" y="221218"/>
                  </a:lnTo>
                  <a:lnTo>
                    <a:pt x="161925" y="152638"/>
                  </a:lnTo>
                  <a:cubicBezTo>
                    <a:pt x="161925" y="145018"/>
                    <a:pt x="156210" y="138351"/>
                    <a:pt x="147638" y="138351"/>
                  </a:cubicBezTo>
                  <a:cubicBezTo>
                    <a:pt x="147638" y="138351"/>
                    <a:pt x="147638" y="138351"/>
                    <a:pt x="147638" y="138351"/>
                  </a:cubicBezTo>
                  <a:lnTo>
                    <a:pt x="67628" y="138351"/>
                  </a:lnTo>
                  <a:cubicBezTo>
                    <a:pt x="60007" y="138351"/>
                    <a:pt x="53340" y="144066"/>
                    <a:pt x="53340" y="152638"/>
                  </a:cubicBezTo>
                  <a:cubicBezTo>
                    <a:pt x="53340" y="152638"/>
                    <a:pt x="53340" y="152638"/>
                    <a:pt x="53340" y="152638"/>
                  </a:cubicBezTo>
                  <a:lnTo>
                    <a:pt x="53340" y="221218"/>
                  </a:lnTo>
                  <a:lnTo>
                    <a:pt x="26670" y="221218"/>
                  </a:lnTo>
                  <a:lnTo>
                    <a:pt x="26670" y="80248"/>
                  </a:lnTo>
                  <a:lnTo>
                    <a:pt x="109538" y="29766"/>
                  </a:lnTo>
                  <a:lnTo>
                    <a:pt x="192405" y="80248"/>
                  </a:lnTo>
                  <a:lnTo>
                    <a:pt x="192405" y="221218"/>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0" name="Freeform: Shape 9">
              <a:extLst>
                <a:ext uri="{FF2B5EF4-FFF2-40B4-BE49-F238E27FC236}">
                  <a16:creationId xmlns:a16="http://schemas.microsoft.com/office/drawing/2014/main" id="{D0CAD51F-8CFF-A385-EADC-9D46880C8CFB}"/>
                </a:ext>
              </a:extLst>
            </p:cNvPr>
            <p:cNvSpPr/>
            <p:nvPr/>
          </p:nvSpPr>
          <p:spPr>
            <a:xfrm>
              <a:off x="6048216" y="3429000"/>
              <a:ext cx="352425" cy="123825"/>
            </a:xfrm>
            <a:custGeom>
              <a:avLst/>
              <a:gdLst>
                <a:gd name="connsiteX0" fmla="*/ 258604 w 352425"/>
                <a:gd name="connsiteY0" fmla="*/ 0 h 123825"/>
                <a:gd name="connsiteX1" fmla="*/ 96679 w 352425"/>
                <a:gd name="connsiteY1" fmla="*/ 0 h 123825"/>
                <a:gd name="connsiteX2" fmla="*/ 87154 w 352425"/>
                <a:gd name="connsiteY2" fmla="*/ 3810 h 123825"/>
                <a:gd name="connsiteX3" fmla="*/ 4286 w 352425"/>
                <a:gd name="connsiteY3" fmla="*/ 88582 h 123825"/>
                <a:gd name="connsiteX4" fmla="*/ 4286 w 352425"/>
                <a:gd name="connsiteY4" fmla="*/ 108585 h 123825"/>
                <a:gd name="connsiteX5" fmla="*/ 8096 w 352425"/>
                <a:gd name="connsiteY5" fmla="*/ 111443 h 123825"/>
                <a:gd name="connsiteX6" fmla="*/ 24289 w 352425"/>
                <a:gd name="connsiteY6" fmla="*/ 120015 h 123825"/>
                <a:gd name="connsiteX7" fmla="*/ 111919 w 352425"/>
                <a:gd name="connsiteY7" fmla="*/ 119063 h 123825"/>
                <a:gd name="connsiteX8" fmla="*/ 121444 w 352425"/>
                <a:gd name="connsiteY8" fmla="*/ 114300 h 123825"/>
                <a:gd name="connsiteX9" fmla="*/ 131921 w 352425"/>
                <a:gd name="connsiteY9" fmla="*/ 120015 h 123825"/>
                <a:gd name="connsiteX10" fmla="*/ 170974 w 352425"/>
                <a:gd name="connsiteY10" fmla="*/ 130493 h 123825"/>
                <a:gd name="connsiteX11" fmla="*/ 171926 w 352425"/>
                <a:gd name="connsiteY11" fmla="*/ 130493 h 123825"/>
                <a:gd name="connsiteX12" fmla="*/ 175736 w 352425"/>
                <a:gd name="connsiteY12" fmla="*/ 129540 h 123825"/>
                <a:gd name="connsiteX13" fmla="*/ 179546 w 352425"/>
                <a:gd name="connsiteY13" fmla="*/ 130493 h 123825"/>
                <a:gd name="connsiteX14" fmla="*/ 215741 w 352425"/>
                <a:gd name="connsiteY14" fmla="*/ 121920 h 123825"/>
                <a:gd name="connsiteX15" fmla="*/ 234791 w 352425"/>
                <a:gd name="connsiteY15" fmla="*/ 113348 h 123825"/>
                <a:gd name="connsiteX16" fmla="*/ 249079 w 352425"/>
                <a:gd name="connsiteY16" fmla="*/ 120015 h 123825"/>
                <a:gd name="connsiteX17" fmla="*/ 333851 w 352425"/>
                <a:gd name="connsiteY17" fmla="*/ 119063 h 123825"/>
                <a:gd name="connsiteX18" fmla="*/ 352901 w 352425"/>
                <a:gd name="connsiteY18" fmla="*/ 109538 h 123825"/>
                <a:gd name="connsiteX19" fmla="*/ 359569 w 352425"/>
                <a:gd name="connsiteY19" fmla="*/ 91440 h 123825"/>
                <a:gd name="connsiteX20" fmla="*/ 356711 w 352425"/>
                <a:gd name="connsiteY20" fmla="*/ 87630 h 123825"/>
                <a:gd name="connsiteX21" fmla="*/ 270034 w 352425"/>
                <a:gd name="connsiteY21" fmla="*/ 2857 h 123825"/>
                <a:gd name="connsiteX22" fmla="*/ 258604 w 352425"/>
                <a:gd name="connsiteY22" fmla="*/ 0 h 123825"/>
                <a:gd name="connsiteX23" fmla="*/ 320516 w 352425"/>
                <a:gd name="connsiteY23" fmla="*/ 95250 h 123825"/>
                <a:gd name="connsiteX24" fmla="*/ 260509 w 352425"/>
                <a:gd name="connsiteY24" fmla="*/ 95250 h 123825"/>
                <a:gd name="connsiteX25" fmla="*/ 240506 w 352425"/>
                <a:gd name="connsiteY25" fmla="*/ 85725 h 123825"/>
                <a:gd name="connsiteX26" fmla="*/ 229076 w 352425"/>
                <a:gd name="connsiteY26" fmla="*/ 85725 h 123825"/>
                <a:gd name="connsiteX27" fmla="*/ 204311 w 352425"/>
                <a:gd name="connsiteY27" fmla="*/ 97155 h 123825"/>
                <a:gd name="connsiteX28" fmla="*/ 178594 w 352425"/>
                <a:gd name="connsiteY28" fmla="*/ 102870 h 123825"/>
                <a:gd name="connsiteX29" fmla="*/ 174784 w 352425"/>
                <a:gd name="connsiteY29" fmla="*/ 103823 h 123825"/>
                <a:gd name="connsiteX30" fmla="*/ 171926 w 352425"/>
                <a:gd name="connsiteY30" fmla="*/ 102870 h 123825"/>
                <a:gd name="connsiteX31" fmla="*/ 144304 w 352425"/>
                <a:gd name="connsiteY31" fmla="*/ 95250 h 123825"/>
                <a:gd name="connsiteX32" fmla="*/ 128111 w 352425"/>
                <a:gd name="connsiteY32" fmla="*/ 86677 h 123825"/>
                <a:gd name="connsiteX33" fmla="*/ 115729 w 352425"/>
                <a:gd name="connsiteY33" fmla="*/ 86677 h 123825"/>
                <a:gd name="connsiteX34" fmla="*/ 100489 w 352425"/>
                <a:gd name="connsiteY34" fmla="*/ 94298 h 123825"/>
                <a:gd name="connsiteX35" fmla="*/ 38576 w 352425"/>
                <a:gd name="connsiteY35" fmla="*/ 95250 h 123825"/>
                <a:gd name="connsiteX36" fmla="*/ 104299 w 352425"/>
                <a:gd name="connsiteY36" fmla="*/ 28575 h 123825"/>
                <a:gd name="connsiteX37" fmla="*/ 254794 w 352425"/>
                <a:gd name="connsiteY37" fmla="*/ 28575 h 123825"/>
                <a:gd name="connsiteX38" fmla="*/ 323374 w 352425"/>
                <a:gd name="connsiteY38" fmla="*/ 95250 h 123825"/>
                <a:gd name="connsiteX39" fmla="*/ 320516 w 352425"/>
                <a:gd name="connsiteY39" fmla="*/ 95250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2425" h="123825">
                  <a:moveTo>
                    <a:pt x="258604" y="0"/>
                  </a:moveTo>
                  <a:lnTo>
                    <a:pt x="96679" y="0"/>
                  </a:lnTo>
                  <a:cubicBezTo>
                    <a:pt x="92869" y="0"/>
                    <a:pt x="89059" y="1905"/>
                    <a:pt x="87154" y="3810"/>
                  </a:cubicBezTo>
                  <a:lnTo>
                    <a:pt x="4286" y="88582"/>
                  </a:lnTo>
                  <a:cubicBezTo>
                    <a:pt x="-1429" y="94298"/>
                    <a:pt x="-1429" y="102870"/>
                    <a:pt x="4286" y="108585"/>
                  </a:cubicBezTo>
                  <a:cubicBezTo>
                    <a:pt x="5239" y="109538"/>
                    <a:pt x="6191" y="110490"/>
                    <a:pt x="8096" y="111443"/>
                  </a:cubicBezTo>
                  <a:lnTo>
                    <a:pt x="24289" y="120015"/>
                  </a:lnTo>
                  <a:cubicBezTo>
                    <a:pt x="51911" y="133350"/>
                    <a:pt x="84296" y="133350"/>
                    <a:pt x="111919" y="119063"/>
                  </a:cubicBezTo>
                  <a:lnTo>
                    <a:pt x="121444" y="114300"/>
                  </a:lnTo>
                  <a:lnTo>
                    <a:pt x="131921" y="120015"/>
                  </a:lnTo>
                  <a:cubicBezTo>
                    <a:pt x="144304" y="126682"/>
                    <a:pt x="157639" y="130493"/>
                    <a:pt x="170974" y="130493"/>
                  </a:cubicBezTo>
                  <a:cubicBezTo>
                    <a:pt x="170974" y="130493"/>
                    <a:pt x="171926" y="130493"/>
                    <a:pt x="171926" y="130493"/>
                  </a:cubicBezTo>
                  <a:cubicBezTo>
                    <a:pt x="172879" y="130493"/>
                    <a:pt x="174784" y="130493"/>
                    <a:pt x="175736" y="129540"/>
                  </a:cubicBezTo>
                  <a:cubicBezTo>
                    <a:pt x="176689" y="129540"/>
                    <a:pt x="178594" y="130493"/>
                    <a:pt x="179546" y="130493"/>
                  </a:cubicBezTo>
                  <a:cubicBezTo>
                    <a:pt x="191929" y="130493"/>
                    <a:pt x="204311" y="127635"/>
                    <a:pt x="215741" y="121920"/>
                  </a:cubicBezTo>
                  <a:lnTo>
                    <a:pt x="234791" y="113348"/>
                  </a:lnTo>
                  <a:lnTo>
                    <a:pt x="249079" y="120015"/>
                  </a:lnTo>
                  <a:cubicBezTo>
                    <a:pt x="275749" y="132398"/>
                    <a:pt x="307181" y="132398"/>
                    <a:pt x="333851" y="119063"/>
                  </a:cubicBezTo>
                  <a:lnTo>
                    <a:pt x="352901" y="109538"/>
                  </a:lnTo>
                  <a:cubicBezTo>
                    <a:pt x="359569" y="105727"/>
                    <a:pt x="362426" y="98107"/>
                    <a:pt x="359569" y="91440"/>
                  </a:cubicBezTo>
                  <a:cubicBezTo>
                    <a:pt x="358616" y="90488"/>
                    <a:pt x="357664" y="88582"/>
                    <a:pt x="356711" y="87630"/>
                  </a:cubicBezTo>
                  <a:lnTo>
                    <a:pt x="270034" y="2857"/>
                  </a:lnTo>
                  <a:cubicBezTo>
                    <a:pt x="266224" y="952"/>
                    <a:pt x="262414" y="0"/>
                    <a:pt x="258604" y="0"/>
                  </a:cubicBezTo>
                  <a:close/>
                  <a:moveTo>
                    <a:pt x="320516" y="95250"/>
                  </a:moveTo>
                  <a:cubicBezTo>
                    <a:pt x="301466" y="104775"/>
                    <a:pt x="279559" y="104775"/>
                    <a:pt x="260509" y="95250"/>
                  </a:cubicBezTo>
                  <a:lnTo>
                    <a:pt x="240506" y="85725"/>
                  </a:lnTo>
                  <a:cubicBezTo>
                    <a:pt x="236696" y="83820"/>
                    <a:pt x="232886" y="83820"/>
                    <a:pt x="229076" y="85725"/>
                  </a:cubicBezTo>
                  <a:lnTo>
                    <a:pt x="204311" y="97155"/>
                  </a:lnTo>
                  <a:cubicBezTo>
                    <a:pt x="196691" y="100965"/>
                    <a:pt x="188119" y="102870"/>
                    <a:pt x="178594" y="102870"/>
                  </a:cubicBezTo>
                  <a:cubicBezTo>
                    <a:pt x="177641" y="102870"/>
                    <a:pt x="176689" y="102870"/>
                    <a:pt x="174784" y="103823"/>
                  </a:cubicBezTo>
                  <a:cubicBezTo>
                    <a:pt x="173831" y="103823"/>
                    <a:pt x="172879" y="103823"/>
                    <a:pt x="171926" y="102870"/>
                  </a:cubicBezTo>
                  <a:cubicBezTo>
                    <a:pt x="162401" y="101918"/>
                    <a:pt x="152876" y="100013"/>
                    <a:pt x="144304" y="95250"/>
                  </a:cubicBezTo>
                  <a:lnTo>
                    <a:pt x="128111" y="86677"/>
                  </a:lnTo>
                  <a:cubicBezTo>
                    <a:pt x="124301" y="84773"/>
                    <a:pt x="119539" y="84773"/>
                    <a:pt x="115729" y="86677"/>
                  </a:cubicBezTo>
                  <a:lnTo>
                    <a:pt x="100489" y="94298"/>
                  </a:lnTo>
                  <a:cubicBezTo>
                    <a:pt x="81439" y="103823"/>
                    <a:pt x="57626" y="104775"/>
                    <a:pt x="38576" y="95250"/>
                  </a:cubicBezTo>
                  <a:lnTo>
                    <a:pt x="104299" y="28575"/>
                  </a:lnTo>
                  <a:lnTo>
                    <a:pt x="254794" y="28575"/>
                  </a:lnTo>
                  <a:lnTo>
                    <a:pt x="323374" y="95250"/>
                  </a:lnTo>
                  <a:lnTo>
                    <a:pt x="320516" y="9525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1" name="Freeform: Shape 10">
              <a:extLst>
                <a:ext uri="{FF2B5EF4-FFF2-40B4-BE49-F238E27FC236}">
                  <a16:creationId xmlns:a16="http://schemas.microsoft.com/office/drawing/2014/main" id="{0CA80CE5-F470-FE28-07A4-B13E691A265C}"/>
                </a:ext>
              </a:extLst>
            </p:cNvPr>
            <p:cNvSpPr/>
            <p:nvPr/>
          </p:nvSpPr>
          <p:spPr>
            <a:xfrm>
              <a:off x="6078219" y="3557588"/>
              <a:ext cx="295275" cy="142875"/>
            </a:xfrm>
            <a:custGeom>
              <a:avLst/>
              <a:gdLst>
                <a:gd name="connsiteX0" fmla="*/ 286703 w 295275"/>
                <a:gd name="connsiteY0" fmla="*/ 0 h 142875"/>
                <a:gd name="connsiteX1" fmla="*/ 272415 w 295275"/>
                <a:gd name="connsiteY1" fmla="*/ 14288 h 142875"/>
                <a:gd name="connsiteX2" fmla="*/ 272415 w 295275"/>
                <a:gd name="connsiteY2" fmla="*/ 14288 h 142875"/>
                <a:gd name="connsiteX3" fmla="*/ 272415 w 295275"/>
                <a:gd name="connsiteY3" fmla="*/ 120015 h 142875"/>
                <a:gd name="connsiteX4" fmla="*/ 220028 w 295275"/>
                <a:gd name="connsiteY4" fmla="*/ 120015 h 142875"/>
                <a:gd name="connsiteX5" fmla="*/ 220028 w 295275"/>
                <a:gd name="connsiteY5" fmla="*/ 60960 h 142875"/>
                <a:gd name="connsiteX6" fmla="*/ 205740 w 295275"/>
                <a:gd name="connsiteY6" fmla="*/ 46673 h 142875"/>
                <a:gd name="connsiteX7" fmla="*/ 205740 w 295275"/>
                <a:gd name="connsiteY7" fmla="*/ 46673 h 142875"/>
                <a:gd name="connsiteX8" fmla="*/ 93345 w 295275"/>
                <a:gd name="connsiteY8" fmla="*/ 46673 h 142875"/>
                <a:gd name="connsiteX9" fmla="*/ 79057 w 295275"/>
                <a:gd name="connsiteY9" fmla="*/ 60008 h 142875"/>
                <a:gd name="connsiteX10" fmla="*/ 78105 w 295275"/>
                <a:gd name="connsiteY10" fmla="*/ 120015 h 142875"/>
                <a:gd name="connsiteX11" fmla="*/ 28575 w 295275"/>
                <a:gd name="connsiteY11" fmla="*/ 120015 h 142875"/>
                <a:gd name="connsiteX12" fmla="*/ 28575 w 295275"/>
                <a:gd name="connsiteY12" fmla="*/ 14288 h 142875"/>
                <a:gd name="connsiteX13" fmla="*/ 14288 w 295275"/>
                <a:gd name="connsiteY13" fmla="*/ 0 h 142875"/>
                <a:gd name="connsiteX14" fmla="*/ 0 w 295275"/>
                <a:gd name="connsiteY14" fmla="*/ 14288 h 142875"/>
                <a:gd name="connsiteX15" fmla="*/ 0 w 295275"/>
                <a:gd name="connsiteY15" fmla="*/ 134302 h 142875"/>
                <a:gd name="connsiteX16" fmla="*/ 14288 w 295275"/>
                <a:gd name="connsiteY16" fmla="*/ 148590 h 142875"/>
                <a:gd name="connsiteX17" fmla="*/ 14288 w 295275"/>
                <a:gd name="connsiteY17" fmla="*/ 148590 h 142875"/>
                <a:gd name="connsiteX18" fmla="*/ 92393 w 295275"/>
                <a:gd name="connsiteY18" fmla="*/ 148590 h 142875"/>
                <a:gd name="connsiteX19" fmla="*/ 106680 w 295275"/>
                <a:gd name="connsiteY19" fmla="*/ 135255 h 142875"/>
                <a:gd name="connsiteX20" fmla="*/ 107632 w 295275"/>
                <a:gd name="connsiteY20" fmla="*/ 75248 h 142875"/>
                <a:gd name="connsiteX21" fmla="*/ 193358 w 295275"/>
                <a:gd name="connsiteY21" fmla="*/ 75248 h 142875"/>
                <a:gd name="connsiteX22" fmla="*/ 193358 w 295275"/>
                <a:gd name="connsiteY22" fmla="*/ 134302 h 142875"/>
                <a:gd name="connsiteX23" fmla="*/ 207645 w 295275"/>
                <a:gd name="connsiteY23" fmla="*/ 148590 h 142875"/>
                <a:gd name="connsiteX24" fmla="*/ 207645 w 295275"/>
                <a:gd name="connsiteY24" fmla="*/ 148590 h 142875"/>
                <a:gd name="connsiteX25" fmla="*/ 287655 w 295275"/>
                <a:gd name="connsiteY25" fmla="*/ 148590 h 142875"/>
                <a:gd name="connsiteX26" fmla="*/ 301943 w 295275"/>
                <a:gd name="connsiteY26" fmla="*/ 134302 h 142875"/>
                <a:gd name="connsiteX27" fmla="*/ 301943 w 295275"/>
                <a:gd name="connsiteY27" fmla="*/ 134302 h 142875"/>
                <a:gd name="connsiteX28" fmla="*/ 301943 w 295275"/>
                <a:gd name="connsiteY28" fmla="*/ 14288 h 142875"/>
                <a:gd name="connsiteX29" fmla="*/ 286703 w 295275"/>
                <a:gd name="connsiteY29" fmla="*/ 0 h 142875"/>
                <a:gd name="connsiteX30" fmla="*/ 286703 w 295275"/>
                <a:gd name="connsiteY30" fmla="*/ 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95275" h="142875">
                  <a:moveTo>
                    <a:pt x="286703" y="0"/>
                  </a:moveTo>
                  <a:cubicBezTo>
                    <a:pt x="279083" y="0"/>
                    <a:pt x="272415" y="5715"/>
                    <a:pt x="272415" y="14288"/>
                  </a:cubicBezTo>
                  <a:cubicBezTo>
                    <a:pt x="272415" y="14288"/>
                    <a:pt x="272415" y="14288"/>
                    <a:pt x="272415" y="14288"/>
                  </a:cubicBezTo>
                  <a:lnTo>
                    <a:pt x="272415" y="120015"/>
                  </a:lnTo>
                  <a:lnTo>
                    <a:pt x="220028" y="120015"/>
                  </a:lnTo>
                  <a:lnTo>
                    <a:pt x="220028" y="60960"/>
                  </a:lnTo>
                  <a:cubicBezTo>
                    <a:pt x="220028" y="53340"/>
                    <a:pt x="214313" y="46673"/>
                    <a:pt x="205740" y="46673"/>
                  </a:cubicBezTo>
                  <a:cubicBezTo>
                    <a:pt x="205740" y="46673"/>
                    <a:pt x="205740" y="46673"/>
                    <a:pt x="205740" y="46673"/>
                  </a:cubicBezTo>
                  <a:lnTo>
                    <a:pt x="93345" y="46673"/>
                  </a:lnTo>
                  <a:cubicBezTo>
                    <a:pt x="85725" y="46673"/>
                    <a:pt x="80010" y="52388"/>
                    <a:pt x="79057" y="60008"/>
                  </a:cubicBezTo>
                  <a:lnTo>
                    <a:pt x="78105" y="120015"/>
                  </a:lnTo>
                  <a:lnTo>
                    <a:pt x="28575" y="120015"/>
                  </a:lnTo>
                  <a:lnTo>
                    <a:pt x="28575" y="14288"/>
                  </a:lnTo>
                  <a:cubicBezTo>
                    <a:pt x="28575" y="6668"/>
                    <a:pt x="22860" y="0"/>
                    <a:pt x="14288" y="0"/>
                  </a:cubicBezTo>
                  <a:cubicBezTo>
                    <a:pt x="6668" y="0"/>
                    <a:pt x="0" y="5715"/>
                    <a:pt x="0" y="14288"/>
                  </a:cubicBezTo>
                  <a:lnTo>
                    <a:pt x="0" y="134302"/>
                  </a:lnTo>
                  <a:cubicBezTo>
                    <a:pt x="0" y="141923"/>
                    <a:pt x="5715" y="148590"/>
                    <a:pt x="14288" y="148590"/>
                  </a:cubicBezTo>
                  <a:cubicBezTo>
                    <a:pt x="14288" y="148590"/>
                    <a:pt x="14288" y="148590"/>
                    <a:pt x="14288" y="148590"/>
                  </a:cubicBezTo>
                  <a:lnTo>
                    <a:pt x="92393" y="148590"/>
                  </a:lnTo>
                  <a:cubicBezTo>
                    <a:pt x="100013" y="148590"/>
                    <a:pt x="105728" y="142875"/>
                    <a:pt x="106680" y="135255"/>
                  </a:cubicBezTo>
                  <a:lnTo>
                    <a:pt x="107632" y="75248"/>
                  </a:lnTo>
                  <a:lnTo>
                    <a:pt x="193358" y="75248"/>
                  </a:lnTo>
                  <a:lnTo>
                    <a:pt x="193358" y="134302"/>
                  </a:lnTo>
                  <a:cubicBezTo>
                    <a:pt x="193358" y="141923"/>
                    <a:pt x="199072" y="148590"/>
                    <a:pt x="207645" y="148590"/>
                  </a:cubicBezTo>
                  <a:cubicBezTo>
                    <a:pt x="207645" y="148590"/>
                    <a:pt x="207645" y="148590"/>
                    <a:pt x="207645" y="148590"/>
                  </a:cubicBezTo>
                  <a:lnTo>
                    <a:pt x="287655" y="148590"/>
                  </a:lnTo>
                  <a:cubicBezTo>
                    <a:pt x="295275" y="148590"/>
                    <a:pt x="301943" y="142875"/>
                    <a:pt x="301943" y="134302"/>
                  </a:cubicBezTo>
                  <a:cubicBezTo>
                    <a:pt x="301943" y="134302"/>
                    <a:pt x="301943" y="134302"/>
                    <a:pt x="301943" y="134302"/>
                  </a:cubicBezTo>
                  <a:lnTo>
                    <a:pt x="301943" y="14288"/>
                  </a:lnTo>
                  <a:cubicBezTo>
                    <a:pt x="300990" y="6668"/>
                    <a:pt x="294322" y="0"/>
                    <a:pt x="286703" y="0"/>
                  </a:cubicBezTo>
                  <a:cubicBezTo>
                    <a:pt x="286703" y="0"/>
                    <a:pt x="286703" y="0"/>
                    <a:pt x="286703"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2" name="Freeform: Shape 11">
              <a:extLst>
                <a:ext uri="{FF2B5EF4-FFF2-40B4-BE49-F238E27FC236}">
                  <a16:creationId xmlns:a16="http://schemas.microsoft.com/office/drawing/2014/main" id="{DED88591-475E-DDA5-6279-3B3A2D67D257}"/>
                </a:ext>
              </a:extLst>
            </p:cNvPr>
            <p:cNvSpPr/>
            <p:nvPr/>
          </p:nvSpPr>
          <p:spPr>
            <a:xfrm>
              <a:off x="5817234" y="3096578"/>
              <a:ext cx="438150" cy="381000"/>
            </a:xfrm>
            <a:custGeom>
              <a:avLst/>
              <a:gdLst>
                <a:gd name="connsiteX0" fmla="*/ 14288 w 438150"/>
                <a:gd name="connsiteY0" fmla="*/ 387668 h 381000"/>
                <a:gd name="connsiteX1" fmla="*/ 28575 w 438150"/>
                <a:gd name="connsiteY1" fmla="*/ 373380 h 381000"/>
                <a:gd name="connsiteX2" fmla="*/ 28575 w 438150"/>
                <a:gd name="connsiteY2" fmla="*/ 373380 h 381000"/>
                <a:gd name="connsiteX3" fmla="*/ 28575 w 438150"/>
                <a:gd name="connsiteY3" fmla="*/ 222885 h 381000"/>
                <a:gd name="connsiteX4" fmla="*/ 149543 w 438150"/>
                <a:gd name="connsiteY4" fmla="*/ 222885 h 381000"/>
                <a:gd name="connsiteX5" fmla="*/ 163830 w 438150"/>
                <a:gd name="connsiteY5" fmla="*/ 208598 h 381000"/>
                <a:gd name="connsiteX6" fmla="*/ 163830 w 438150"/>
                <a:gd name="connsiteY6" fmla="*/ 208598 h 381000"/>
                <a:gd name="connsiteX7" fmla="*/ 161925 w 438150"/>
                <a:gd name="connsiteY7" fmla="*/ 28575 h 381000"/>
                <a:gd name="connsiteX8" fmla="*/ 416243 w 438150"/>
                <a:gd name="connsiteY8" fmla="*/ 28575 h 381000"/>
                <a:gd name="connsiteX9" fmla="*/ 416243 w 438150"/>
                <a:gd name="connsiteY9" fmla="*/ 304800 h 381000"/>
                <a:gd name="connsiteX10" fmla="*/ 430530 w 438150"/>
                <a:gd name="connsiteY10" fmla="*/ 319087 h 381000"/>
                <a:gd name="connsiteX11" fmla="*/ 444818 w 438150"/>
                <a:gd name="connsiteY11" fmla="*/ 304800 h 381000"/>
                <a:gd name="connsiteX12" fmla="*/ 444818 w 438150"/>
                <a:gd name="connsiteY12" fmla="*/ 14288 h 381000"/>
                <a:gd name="connsiteX13" fmla="*/ 430530 w 438150"/>
                <a:gd name="connsiteY13" fmla="*/ 0 h 381000"/>
                <a:gd name="connsiteX14" fmla="*/ 430530 w 438150"/>
                <a:gd name="connsiteY14" fmla="*/ 0 h 381000"/>
                <a:gd name="connsiteX15" fmla="*/ 147638 w 438150"/>
                <a:gd name="connsiteY15" fmla="*/ 0 h 381000"/>
                <a:gd name="connsiteX16" fmla="*/ 133350 w 438150"/>
                <a:gd name="connsiteY16" fmla="*/ 14288 h 381000"/>
                <a:gd name="connsiteX17" fmla="*/ 133350 w 438150"/>
                <a:gd name="connsiteY17" fmla="*/ 14288 h 381000"/>
                <a:gd name="connsiteX18" fmla="*/ 135255 w 438150"/>
                <a:gd name="connsiteY18" fmla="*/ 194310 h 381000"/>
                <a:gd name="connsiteX19" fmla="*/ 14288 w 438150"/>
                <a:gd name="connsiteY19" fmla="*/ 194310 h 381000"/>
                <a:gd name="connsiteX20" fmla="*/ 0 w 438150"/>
                <a:gd name="connsiteY20" fmla="*/ 208598 h 381000"/>
                <a:gd name="connsiteX21" fmla="*/ 0 w 438150"/>
                <a:gd name="connsiteY21" fmla="*/ 208598 h 381000"/>
                <a:gd name="connsiteX22" fmla="*/ 0 w 438150"/>
                <a:gd name="connsiteY22" fmla="*/ 373380 h 381000"/>
                <a:gd name="connsiteX23" fmla="*/ 14288 w 438150"/>
                <a:gd name="connsiteY23" fmla="*/ 387668 h 381000"/>
                <a:gd name="connsiteX24" fmla="*/ 14288 w 438150"/>
                <a:gd name="connsiteY24" fmla="*/ 387668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38150" h="381000">
                  <a:moveTo>
                    <a:pt x="14288" y="387668"/>
                  </a:moveTo>
                  <a:cubicBezTo>
                    <a:pt x="21908" y="387668"/>
                    <a:pt x="28575" y="381953"/>
                    <a:pt x="28575" y="373380"/>
                  </a:cubicBezTo>
                  <a:cubicBezTo>
                    <a:pt x="28575" y="373380"/>
                    <a:pt x="28575" y="373380"/>
                    <a:pt x="28575" y="373380"/>
                  </a:cubicBezTo>
                  <a:lnTo>
                    <a:pt x="28575" y="222885"/>
                  </a:lnTo>
                  <a:lnTo>
                    <a:pt x="149543" y="222885"/>
                  </a:lnTo>
                  <a:cubicBezTo>
                    <a:pt x="157163" y="222885"/>
                    <a:pt x="163830" y="216217"/>
                    <a:pt x="163830" y="208598"/>
                  </a:cubicBezTo>
                  <a:cubicBezTo>
                    <a:pt x="163830" y="208598"/>
                    <a:pt x="163830" y="208598"/>
                    <a:pt x="163830" y="208598"/>
                  </a:cubicBezTo>
                  <a:lnTo>
                    <a:pt x="161925" y="28575"/>
                  </a:lnTo>
                  <a:lnTo>
                    <a:pt x="416243" y="28575"/>
                  </a:lnTo>
                  <a:lnTo>
                    <a:pt x="416243" y="304800"/>
                  </a:lnTo>
                  <a:cubicBezTo>
                    <a:pt x="416243" y="312420"/>
                    <a:pt x="421958" y="319087"/>
                    <a:pt x="430530" y="319087"/>
                  </a:cubicBezTo>
                  <a:cubicBezTo>
                    <a:pt x="438150" y="319087"/>
                    <a:pt x="444818" y="313373"/>
                    <a:pt x="444818" y="304800"/>
                  </a:cubicBezTo>
                  <a:lnTo>
                    <a:pt x="444818" y="14288"/>
                  </a:lnTo>
                  <a:cubicBezTo>
                    <a:pt x="444818" y="6667"/>
                    <a:pt x="439103" y="0"/>
                    <a:pt x="430530" y="0"/>
                  </a:cubicBezTo>
                  <a:cubicBezTo>
                    <a:pt x="430530" y="0"/>
                    <a:pt x="430530" y="0"/>
                    <a:pt x="430530" y="0"/>
                  </a:cubicBezTo>
                  <a:lnTo>
                    <a:pt x="147638" y="0"/>
                  </a:lnTo>
                  <a:cubicBezTo>
                    <a:pt x="140018" y="0"/>
                    <a:pt x="133350" y="6667"/>
                    <a:pt x="133350" y="14288"/>
                  </a:cubicBezTo>
                  <a:cubicBezTo>
                    <a:pt x="133350" y="14288"/>
                    <a:pt x="133350" y="14288"/>
                    <a:pt x="133350" y="14288"/>
                  </a:cubicBezTo>
                  <a:lnTo>
                    <a:pt x="135255" y="194310"/>
                  </a:lnTo>
                  <a:lnTo>
                    <a:pt x="14288" y="194310"/>
                  </a:lnTo>
                  <a:cubicBezTo>
                    <a:pt x="6668" y="194310"/>
                    <a:pt x="0" y="200025"/>
                    <a:pt x="0" y="208598"/>
                  </a:cubicBezTo>
                  <a:cubicBezTo>
                    <a:pt x="0" y="208598"/>
                    <a:pt x="0" y="208598"/>
                    <a:pt x="0" y="208598"/>
                  </a:cubicBezTo>
                  <a:lnTo>
                    <a:pt x="0" y="373380"/>
                  </a:lnTo>
                  <a:cubicBezTo>
                    <a:pt x="953" y="381953"/>
                    <a:pt x="6668" y="387668"/>
                    <a:pt x="14288" y="387668"/>
                  </a:cubicBezTo>
                  <a:cubicBezTo>
                    <a:pt x="14288" y="387668"/>
                    <a:pt x="14288" y="387668"/>
                    <a:pt x="14288" y="387668"/>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3" name="Freeform: Shape 12">
              <a:extLst>
                <a:ext uri="{FF2B5EF4-FFF2-40B4-BE49-F238E27FC236}">
                  <a16:creationId xmlns:a16="http://schemas.microsoft.com/office/drawing/2014/main" id="{F7B75E0A-818E-CDEC-1D5B-F947C79024C4}"/>
                </a:ext>
              </a:extLst>
            </p:cNvPr>
            <p:cNvSpPr/>
            <p:nvPr/>
          </p:nvSpPr>
          <p:spPr>
            <a:xfrm>
              <a:off x="6010592" y="3151822"/>
              <a:ext cx="76200" cy="76200"/>
            </a:xfrm>
            <a:custGeom>
              <a:avLst/>
              <a:gdLst>
                <a:gd name="connsiteX0" fmla="*/ 83820 w 76200"/>
                <a:gd name="connsiteY0" fmla="*/ 14288 h 76200"/>
                <a:gd name="connsiteX1" fmla="*/ 69532 w 76200"/>
                <a:gd name="connsiteY1" fmla="*/ 0 h 76200"/>
                <a:gd name="connsiteX2" fmla="*/ 69532 w 76200"/>
                <a:gd name="connsiteY2" fmla="*/ 0 h 76200"/>
                <a:gd name="connsiteX3" fmla="*/ 14288 w 76200"/>
                <a:gd name="connsiteY3" fmla="*/ 0 h 76200"/>
                <a:gd name="connsiteX4" fmla="*/ 0 w 76200"/>
                <a:gd name="connsiteY4" fmla="*/ 14288 h 76200"/>
                <a:gd name="connsiteX5" fmla="*/ 0 w 76200"/>
                <a:gd name="connsiteY5" fmla="*/ 14288 h 76200"/>
                <a:gd name="connsiteX6" fmla="*/ 0 w 76200"/>
                <a:gd name="connsiteY6" fmla="*/ 69533 h 76200"/>
                <a:gd name="connsiteX7" fmla="*/ 14288 w 76200"/>
                <a:gd name="connsiteY7" fmla="*/ 83820 h 76200"/>
                <a:gd name="connsiteX8" fmla="*/ 14288 w 76200"/>
                <a:gd name="connsiteY8" fmla="*/ 83820 h 76200"/>
                <a:gd name="connsiteX9" fmla="*/ 69532 w 76200"/>
                <a:gd name="connsiteY9" fmla="*/ 83820 h 76200"/>
                <a:gd name="connsiteX10" fmla="*/ 83820 w 76200"/>
                <a:gd name="connsiteY10" fmla="*/ 69533 h 76200"/>
                <a:gd name="connsiteX11" fmla="*/ 83820 w 76200"/>
                <a:gd name="connsiteY11" fmla="*/ 69533 h 76200"/>
                <a:gd name="connsiteX12" fmla="*/ 83820 w 76200"/>
                <a:gd name="connsiteY12" fmla="*/ 14288 h 76200"/>
                <a:gd name="connsiteX13" fmla="*/ 56197 w 76200"/>
                <a:gd name="connsiteY13" fmla="*/ 56197 h 76200"/>
                <a:gd name="connsiteX14" fmla="*/ 28575 w 76200"/>
                <a:gd name="connsiteY14" fmla="*/ 56197 h 76200"/>
                <a:gd name="connsiteX15" fmla="*/ 28575 w 76200"/>
                <a:gd name="connsiteY15" fmla="*/ 28575 h 76200"/>
                <a:gd name="connsiteX16" fmla="*/ 56197 w 76200"/>
                <a:gd name="connsiteY16" fmla="*/ 28575 h 76200"/>
                <a:gd name="connsiteX17" fmla="*/ 56197 w 76200"/>
                <a:gd name="connsiteY17" fmla="*/ 5619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6200" h="76200">
                  <a:moveTo>
                    <a:pt x="83820" y="14288"/>
                  </a:moveTo>
                  <a:cubicBezTo>
                    <a:pt x="83820" y="6668"/>
                    <a:pt x="78105" y="0"/>
                    <a:pt x="69532" y="0"/>
                  </a:cubicBezTo>
                  <a:cubicBezTo>
                    <a:pt x="69532" y="0"/>
                    <a:pt x="69532" y="0"/>
                    <a:pt x="69532" y="0"/>
                  </a:cubicBezTo>
                  <a:lnTo>
                    <a:pt x="14288" y="0"/>
                  </a:lnTo>
                  <a:cubicBezTo>
                    <a:pt x="6668" y="0"/>
                    <a:pt x="0" y="5715"/>
                    <a:pt x="0" y="14288"/>
                  </a:cubicBezTo>
                  <a:cubicBezTo>
                    <a:pt x="0" y="14288"/>
                    <a:pt x="0" y="14288"/>
                    <a:pt x="0" y="14288"/>
                  </a:cubicBezTo>
                  <a:lnTo>
                    <a:pt x="0" y="69533"/>
                  </a:lnTo>
                  <a:cubicBezTo>
                    <a:pt x="0" y="77153"/>
                    <a:pt x="5715" y="83820"/>
                    <a:pt x="14288" y="83820"/>
                  </a:cubicBezTo>
                  <a:cubicBezTo>
                    <a:pt x="14288" y="83820"/>
                    <a:pt x="14288" y="83820"/>
                    <a:pt x="14288" y="83820"/>
                  </a:cubicBezTo>
                  <a:lnTo>
                    <a:pt x="69532" y="83820"/>
                  </a:lnTo>
                  <a:cubicBezTo>
                    <a:pt x="77152" y="83820"/>
                    <a:pt x="83820" y="78105"/>
                    <a:pt x="83820" y="69533"/>
                  </a:cubicBezTo>
                  <a:cubicBezTo>
                    <a:pt x="83820" y="69533"/>
                    <a:pt x="83820" y="69533"/>
                    <a:pt x="83820" y="69533"/>
                  </a:cubicBezTo>
                  <a:lnTo>
                    <a:pt x="83820" y="14288"/>
                  </a:lnTo>
                  <a:close/>
                  <a:moveTo>
                    <a:pt x="56197" y="56197"/>
                  </a:moveTo>
                  <a:lnTo>
                    <a:pt x="28575" y="56197"/>
                  </a:lnTo>
                  <a:lnTo>
                    <a:pt x="28575" y="28575"/>
                  </a:lnTo>
                  <a:lnTo>
                    <a:pt x="56197" y="28575"/>
                  </a:lnTo>
                  <a:lnTo>
                    <a:pt x="56197" y="56197"/>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4" name="Freeform: Shape 13">
              <a:extLst>
                <a:ext uri="{FF2B5EF4-FFF2-40B4-BE49-F238E27FC236}">
                  <a16:creationId xmlns:a16="http://schemas.microsoft.com/office/drawing/2014/main" id="{C89A9499-9F9B-99B8-D675-7CB04F34CF22}"/>
                </a:ext>
              </a:extLst>
            </p:cNvPr>
            <p:cNvSpPr/>
            <p:nvPr/>
          </p:nvSpPr>
          <p:spPr>
            <a:xfrm>
              <a:off x="6121082" y="3151822"/>
              <a:ext cx="76200" cy="76200"/>
            </a:xfrm>
            <a:custGeom>
              <a:avLst/>
              <a:gdLst>
                <a:gd name="connsiteX0" fmla="*/ 83820 w 76200"/>
                <a:gd name="connsiteY0" fmla="*/ 14288 h 76200"/>
                <a:gd name="connsiteX1" fmla="*/ 69532 w 76200"/>
                <a:gd name="connsiteY1" fmla="*/ 0 h 76200"/>
                <a:gd name="connsiteX2" fmla="*/ 69532 w 76200"/>
                <a:gd name="connsiteY2" fmla="*/ 0 h 76200"/>
                <a:gd name="connsiteX3" fmla="*/ 14288 w 76200"/>
                <a:gd name="connsiteY3" fmla="*/ 0 h 76200"/>
                <a:gd name="connsiteX4" fmla="*/ 0 w 76200"/>
                <a:gd name="connsiteY4" fmla="*/ 14288 h 76200"/>
                <a:gd name="connsiteX5" fmla="*/ 0 w 76200"/>
                <a:gd name="connsiteY5" fmla="*/ 14288 h 76200"/>
                <a:gd name="connsiteX6" fmla="*/ 0 w 76200"/>
                <a:gd name="connsiteY6" fmla="*/ 69533 h 76200"/>
                <a:gd name="connsiteX7" fmla="*/ 14288 w 76200"/>
                <a:gd name="connsiteY7" fmla="*/ 83820 h 76200"/>
                <a:gd name="connsiteX8" fmla="*/ 14288 w 76200"/>
                <a:gd name="connsiteY8" fmla="*/ 83820 h 76200"/>
                <a:gd name="connsiteX9" fmla="*/ 69532 w 76200"/>
                <a:gd name="connsiteY9" fmla="*/ 83820 h 76200"/>
                <a:gd name="connsiteX10" fmla="*/ 83820 w 76200"/>
                <a:gd name="connsiteY10" fmla="*/ 69533 h 76200"/>
                <a:gd name="connsiteX11" fmla="*/ 83820 w 76200"/>
                <a:gd name="connsiteY11" fmla="*/ 69533 h 76200"/>
                <a:gd name="connsiteX12" fmla="*/ 83820 w 76200"/>
                <a:gd name="connsiteY12" fmla="*/ 14288 h 76200"/>
                <a:gd name="connsiteX13" fmla="*/ 56198 w 76200"/>
                <a:gd name="connsiteY13" fmla="*/ 56197 h 76200"/>
                <a:gd name="connsiteX14" fmla="*/ 28575 w 76200"/>
                <a:gd name="connsiteY14" fmla="*/ 56197 h 76200"/>
                <a:gd name="connsiteX15" fmla="*/ 28575 w 76200"/>
                <a:gd name="connsiteY15" fmla="*/ 28575 h 76200"/>
                <a:gd name="connsiteX16" fmla="*/ 56198 w 76200"/>
                <a:gd name="connsiteY16" fmla="*/ 28575 h 76200"/>
                <a:gd name="connsiteX17" fmla="*/ 56198 w 76200"/>
                <a:gd name="connsiteY17" fmla="*/ 5619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6200" h="76200">
                  <a:moveTo>
                    <a:pt x="83820" y="14288"/>
                  </a:moveTo>
                  <a:cubicBezTo>
                    <a:pt x="83820" y="6668"/>
                    <a:pt x="78105" y="0"/>
                    <a:pt x="69532" y="0"/>
                  </a:cubicBezTo>
                  <a:cubicBezTo>
                    <a:pt x="69532" y="0"/>
                    <a:pt x="69532" y="0"/>
                    <a:pt x="69532" y="0"/>
                  </a:cubicBezTo>
                  <a:lnTo>
                    <a:pt x="14288" y="0"/>
                  </a:lnTo>
                  <a:cubicBezTo>
                    <a:pt x="6668" y="0"/>
                    <a:pt x="0" y="5715"/>
                    <a:pt x="0" y="14288"/>
                  </a:cubicBezTo>
                  <a:cubicBezTo>
                    <a:pt x="0" y="14288"/>
                    <a:pt x="0" y="14288"/>
                    <a:pt x="0" y="14288"/>
                  </a:cubicBezTo>
                  <a:lnTo>
                    <a:pt x="0" y="69533"/>
                  </a:lnTo>
                  <a:cubicBezTo>
                    <a:pt x="0" y="77153"/>
                    <a:pt x="5715" y="83820"/>
                    <a:pt x="14288" y="83820"/>
                  </a:cubicBezTo>
                  <a:cubicBezTo>
                    <a:pt x="14288" y="83820"/>
                    <a:pt x="14288" y="83820"/>
                    <a:pt x="14288" y="83820"/>
                  </a:cubicBezTo>
                  <a:lnTo>
                    <a:pt x="69532" y="83820"/>
                  </a:lnTo>
                  <a:cubicBezTo>
                    <a:pt x="77153" y="83820"/>
                    <a:pt x="83820" y="78105"/>
                    <a:pt x="83820" y="69533"/>
                  </a:cubicBezTo>
                  <a:cubicBezTo>
                    <a:pt x="83820" y="69533"/>
                    <a:pt x="83820" y="69533"/>
                    <a:pt x="83820" y="69533"/>
                  </a:cubicBezTo>
                  <a:lnTo>
                    <a:pt x="83820" y="14288"/>
                  </a:lnTo>
                  <a:close/>
                  <a:moveTo>
                    <a:pt x="56198" y="56197"/>
                  </a:moveTo>
                  <a:lnTo>
                    <a:pt x="28575" y="56197"/>
                  </a:lnTo>
                  <a:lnTo>
                    <a:pt x="28575" y="28575"/>
                  </a:lnTo>
                  <a:lnTo>
                    <a:pt x="56198" y="28575"/>
                  </a:lnTo>
                  <a:lnTo>
                    <a:pt x="56198" y="56197"/>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5" name="Freeform: Shape 14">
              <a:extLst>
                <a:ext uri="{FF2B5EF4-FFF2-40B4-BE49-F238E27FC236}">
                  <a16:creationId xmlns:a16="http://schemas.microsoft.com/office/drawing/2014/main" id="{6ED20C50-5B86-93C9-7542-F465145B7A85}"/>
                </a:ext>
              </a:extLst>
            </p:cNvPr>
            <p:cNvSpPr/>
            <p:nvPr/>
          </p:nvSpPr>
          <p:spPr>
            <a:xfrm>
              <a:off x="6010592" y="3290888"/>
              <a:ext cx="76200" cy="76200"/>
            </a:xfrm>
            <a:custGeom>
              <a:avLst/>
              <a:gdLst>
                <a:gd name="connsiteX0" fmla="*/ 69532 w 76200"/>
                <a:gd name="connsiteY0" fmla="*/ 0 h 76200"/>
                <a:gd name="connsiteX1" fmla="*/ 14288 w 76200"/>
                <a:gd name="connsiteY1" fmla="*/ 0 h 76200"/>
                <a:gd name="connsiteX2" fmla="*/ 0 w 76200"/>
                <a:gd name="connsiteY2" fmla="*/ 14288 h 76200"/>
                <a:gd name="connsiteX3" fmla="*/ 0 w 76200"/>
                <a:gd name="connsiteY3" fmla="*/ 14288 h 76200"/>
                <a:gd name="connsiteX4" fmla="*/ 0 w 76200"/>
                <a:gd name="connsiteY4" fmla="*/ 69532 h 76200"/>
                <a:gd name="connsiteX5" fmla="*/ 14288 w 76200"/>
                <a:gd name="connsiteY5" fmla="*/ 83820 h 76200"/>
                <a:gd name="connsiteX6" fmla="*/ 14288 w 76200"/>
                <a:gd name="connsiteY6" fmla="*/ 83820 h 76200"/>
                <a:gd name="connsiteX7" fmla="*/ 69532 w 76200"/>
                <a:gd name="connsiteY7" fmla="*/ 83820 h 76200"/>
                <a:gd name="connsiteX8" fmla="*/ 83820 w 76200"/>
                <a:gd name="connsiteY8" fmla="*/ 69532 h 76200"/>
                <a:gd name="connsiteX9" fmla="*/ 83820 w 76200"/>
                <a:gd name="connsiteY9" fmla="*/ 69532 h 76200"/>
                <a:gd name="connsiteX10" fmla="*/ 83820 w 76200"/>
                <a:gd name="connsiteY10" fmla="*/ 14288 h 76200"/>
                <a:gd name="connsiteX11" fmla="*/ 69532 w 76200"/>
                <a:gd name="connsiteY11" fmla="*/ 0 h 76200"/>
                <a:gd name="connsiteX12" fmla="*/ 69532 w 76200"/>
                <a:gd name="connsiteY12" fmla="*/ 0 h 76200"/>
                <a:gd name="connsiteX13" fmla="*/ 56197 w 76200"/>
                <a:gd name="connsiteY13" fmla="*/ 55245 h 76200"/>
                <a:gd name="connsiteX14" fmla="*/ 28575 w 76200"/>
                <a:gd name="connsiteY14" fmla="*/ 55245 h 76200"/>
                <a:gd name="connsiteX15" fmla="*/ 28575 w 76200"/>
                <a:gd name="connsiteY15" fmla="*/ 27623 h 76200"/>
                <a:gd name="connsiteX16" fmla="*/ 56197 w 76200"/>
                <a:gd name="connsiteY16" fmla="*/ 27623 h 76200"/>
                <a:gd name="connsiteX17" fmla="*/ 56197 w 76200"/>
                <a:gd name="connsiteY17" fmla="*/ 5524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6200" h="76200">
                  <a:moveTo>
                    <a:pt x="69532" y="0"/>
                  </a:moveTo>
                  <a:lnTo>
                    <a:pt x="14288" y="0"/>
                  </a:lnTo>
                  <a:cubicBezTo>
                    <a:pt x="6668" y="0"/>
                    <a:pt x="0" y="5715"/>
                    <a:pt x="0" y="14288"/>
                  </a:cubicBezTo>
                  <a:cubicBezTo>
                    <a:pt x="0" y="14288"/>
                    <a:pt x="0" y="14288"/>
                    <a:pt x="0" y="14288"/>
                  </a:cubicBezTo>
                  <a:lnTo>
                    <a:pt x="0" y="69532"/>
                  </a:lnTo>
                  <a:cubicBezTo>
                    <a:pt x="0" y="77152"/>
                    <a:pt x="5715" y="83820"/>
                    <a:pt x="14288" y="83820"/>
                  </a:cubicBezTo>
                  <a:cubicBezTo>
                    <a:pt x="14288" y="83820"/>
                    <a:pt x="14288" y="83820"/>
                    <a:pt x="14288" y="83820"/>
                  </a:cubicBezTo>
                  <a:lnTo>
                    <a:pt x="69532" y="83820"/>
                  </a:lnTo>
                  <a:cubicBezTo>
                    <a:pt x="77152" y="83820"/>
                    <a:pt x="83820" y="78105"/>
                    <a:pt x="83820" y="69532"/>
                  </a:cubicBezTo>
                  <a:cubicBezTo>
                    <a:pt x="83820" y="69532"/>
                    <a:pt x="83820" y="69532"/>
                    <a:pt x="83820" y="69532"/>
                  </a:cubicBezTo>
                  <a:lnTo>
                    <a:pt x="83820" y="14288"/>
                  </a:lnTo>
                  <a:cubicBezTo>
                    <a:pt x="83820" y="5715"/>
                    <a:pt x="78105" y="0"/>
                    <a:pt x="69532" y="0"/>
                  </a:cubicBezTo>
                  <a:cubicBezTo>
                    <a:pt x="69532" y="0"/>
                    <a:pt x="69532" y="0"/>
                    <a:pt x="69532" y="0"/>
                  </a:cubicBezTo>
                  <a:close/>
                  <a:moveTo>
                    <a:pt x="56197" y="55245"/>
                  </a:moveTo>
                  <a:lnTo>
                    <a:pt x="28575" y="55245"/>
                  </a:lnTo>
                  <a:lnTo>
                    <a:pt x="28575" y="27623"/>
                  </a:lnTo>
                  <a:lnTo>
                    <a:pt x="56197" y="27623"/>
                  </a:lnTo>
                  <a:lnTo>
                    <a:pt x="56197" y="55245"/>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6" name="Freeform: Shape 15">
              <a:extLst>
                <a:ext uri="{FF2B5EF4-FFF2-40B4-BE49-F238E27FC236}">
                  <a16:creationId xmlns:a16="http://schemas.microsoft.com/office/drawing/2014/main" id="{634001CA-ABA9-7D2C-FFC4-200C6462598A}"/>
                </a:ext>
              </a:extLst>
            </p:cNvPr>
            <p:cNvSpPr/>
            <p:nvPr/>
          </p:nvSpPr>
          <p:spPr>
            <a:xfrm>
              <a:off x="6122035" y="3290888"/>
              <a:ext cx="76200" cy="76200"/>
            </a:xfrm>
            <a:custGeom>
              <a:avLst/>
              <a:gdLst>
                <a:gd name="connsiteX0" fmla="*/ 69532 w 76200"/>
                <a:gd name="connsiteY0" fmla="*/ 0 h 76200"/>
                <a:gd name="connsiteX1" fmla="*/ 14288 w 76200"/>
                <a:gd name="connsiteY1" fmla="*/ 0 h 76200"/>
                <a:gd name="connsiteX2" fmla="*/ 0 w 76200"/>
                <a:gd name="connsiteY2" fmla="*/ 14288 h 76200"/>
                <a:gd name="connsiteX3" fmla="*/ 0 w 76200"/>
                <a:gd name="connsiteY3" fmla="*/ 14288 h 76200"/>
                <a:gd name="connsiteX4" fmla="*/ 0 w 76200"/>
                <a:gd name="connsiteY4" fmla="*/ 69532 h 76200"/>
                <a:gd name="connsiteX5" fmla="*/ 14288 w 76200"/>
                <a:gd name="connsiteY5" fmla="*/ 83820 h 76200"/>
                <a:gd name="connsiteX6" fmla="*/ 14288 w 76200"/>
                <a:gd name="connsiteY6" fmla="*/ 83820 h 76200"/>
                <a:gd name="connsiteX7" fmla="*/ 69532 w 76200"/>
                <a:gd name="connsiteY7" fmla="*/ 83820 h 76200"/>
                <a:gd name="connsiteX8" fmla="*/ 83820 w 76200"/>
                <a:gd name="connsiteY8" fmla="*/ 69532 h 76200"/>
                <a:gd name="connsiteX9" fmla="*/ 83820 w 76200"/>
                <a:gd name="connsiteY9" fmla="*/ 69532 h 76200"/>
                <a:gd name="connsiteX10" fmla="*/ 83820 w 76200"/>
                <a:gd name="connsiteY10" fmla="*/ 14288 h 76200"/>
                <a:gd name="connsiteX11" fmla="*/ 69532 w 76200"/>
                <a:gd name="connsiteY11" fmla="*/ 0 h 76200"/>
                <a:gd name="connsiteX12" fmla="*/ 69532 w 76200"/>
                <a:gd name="connsiteY12" fmla="*/ 0 h 76200"/>
                <a:gd name="connsiteX13" fmla="*/ 55245 w 76200"/>
                <a:gd name="connsiteY13" fmla="*/ 55245 h 76200"/>
                <a:gd name="connsiteX14" fmla="*/ 27622 w 76200"/>
                <a:gd name="connsiteY14" fmla="*/ 55245 h 76200"/>
                <a:gd name="connsiteX15" fmla="*/ 27622 w 76200"/>
                <a:gd name="connsiteY15" fmla="*/ 27623 h 76200"/>
                <a:gd name="connsiteX16" fmla="*/ 55245 w 76200"/>
                <a:gd name="connsiteY16" fmla="*/ 27623 h 76200"/>
                <a:gd name="connsiteX17" fmla="*/ 55245 w 76200"/>
                <a:gd name="connsiteY17" fmla="*/ 5524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6200" h="76200">
                  <a:moveTo>
                    <a:pt x="69532" y="0"/>
                  </a:moveTo>
                  <a:lnTo>
                    <a:pt x="14288" y="0"/>
                  </a:lnTo>
                  <a:cubicBezTo>
                    <a:pt x="6667" y="0"/>
                    <a:pt x="0" y="5715"/>
                    <a:pt x="0" y="14288"/>
                  </a:cubicBezTo>
                  <a:cubicBezTo>
                    <a:pt x="0" y="14288"/>
                    <a:pt x="0" y="14288"/>
                    <a:pt x="0" y="14288"/>
                  </a:cubicBezTo>
                  <a:lnTo>
                    <a:pt x="0" y="69532"/>
                  </a:lnTo>
                  <a:cubicBezTo>
                    <a:pt x="0" y="77152"/>
                    <a:pt x="5715" y="83820"/>
                    <a:pt x="14288" y="83820"/>
                  </a:cubicBezTo>
                  <a:cubicBezTo>
                    <a:pt x="14288" y="83820"/>
                    <a:pt x="14288" y="83820"/>
                    <a:pt x="14288" y="83820"/>
                  </a:cubicBezTo>
                  <a:lnTo>
                    <a:pt x="69532" y="83820"/>
                  </a:lnTo>
                  <a:cubicBezTo>
                    <a:pt x="77152" y="83820"/>
                    <a:pt x="83820" y="78105"/>
                    <a:pt x="83820" y="69532"/>
                  </a:cubicBezTo>
                  <a:cubicBezTo>
                    <a:pt x="83820" y="69532"/>
                    <a:pt x="83820" y="69532"/>
                    <a:pt x="83820" y="69532"/>
                  </a:cubicBezTo>
                  <a:lnTo>
                    <a:pt x="83820" y="14288"/>
                  </a:lnTo>
                  <a:cubicBezTo>
                    <a:pt x="82867" y="5715"/>
                    <a:pt x="77152" y="0"/>
                    <a:pt x="69532" y="0"/>
                  </a:cubicBezTo>
                  <a:cubicBezTo>
                    <a:pt x="69532" y="0"/>
                    <a:pt x="69532" y="0"/>
                    <a:pt x="69532" y="0"/>
                  </a:cubicBezTo>
                  <a:close/>
                  <a:moveTo>
                    <a:pt x="55245" y="55245"/>
                  </a:moveTo>
                  <a:lnTo>
                    <a:pt x="27622" y="55245"/>
                  </a:lnTo>
                  <a:lnTo>
                    <a:pt x="27622" y="27623"/>
                  </a:lnTo>
                  <a:lnTo>
                    <a:pt x="55245" y="27623"/>
                  </a:lnTo>
                  <a:lnTo>
                    <a:pt x="55245" y="55245"/>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7" name="Freeform: Shape 16">
              <a:extLst>
                <a:ext uri="{FF2B5EF4-FFF2-40B4-BE49-F238E27FC236}">
                  <a16:creationId xmlns:a16="http://schemas.microsoft.com/office/drawing/2014/main" id="{95DD2EA6-A5C6-DB27-3BF0-691166983670}"/>
                </a:ext>
              </a:extLst>
            </p:cNvPr>
            <p:cNvSpPr/>
            <p:nvPr/>
          </p:nvSpPr>
          <p:spPr>
            <a:xfrm>
              <a:off x="5872480" y="3346132"/>
              <a:ext cx="76200" cy="76200"/>
            </a:xfrm>
            <a:custGeom>
              <a:avLst/>
              <a:gdLst>
                <a:gd name="connsiteX0" fmla="*/ 14288 w 76200"/>
                <a:gd name="connsiteY0" fmla="*/ 0 h 76200"/>
                <a:gd name="connsiteX1" fmla="*/ 0 w 76200"/>
                <a:gd name="connsiteY1" fmla="*/ 14288 h 76200"/>
                <a:gd name="connsiteX2" fmla="*/ 0 w 76200"/>
                <a:gd name="connsiteY2" fmla="*/ 14288 h 76200"/>
                <a:gd name="connsiteX3" fmla="*/ 0 w 76200"/>
                <a:gd name="connsiteY3" fmla="*/ 69532 h 76200"/>
                <a:gd name="connsiteX4" fmla="*/ 14288 w 76200"/>
                <a:gd name="connsiteY4" fmla="*/ 83820 h 76200"/>
                <a:gd name="connsiteX5" fmla="*/ 14288 w 76200"/>
                <a:gd name="connsiteY5" fmla="*/ 83820 h 76200"/>
                <a:gd name="connsiteX6" fmla="*/ 69532 w 76200"/>
                <a:gd name="connsiteY6" fmla="*/ 83820 h 76200"/>
                <a:gd name="connsiteX7" fmla="*/ 83820 w 76200"/>
                <a:gd name="connsiteY7" fmla="*/ 69532 h 76200"/>
                <a:gd name="connsiteX8" fmla="*/ 83820 w 76200"/>
                <a:gd name="connsiteY8" fmla="*/ 69532 h 76200"/>
                <a:gd name="connsiteX9" fmla="*/ 83820 w 76200"/>
                <a:gd name="connsiteY9" fmla="*/ 14288 h 76200"/>
                <a:gd name="connsiteX10" fmla="*/ 69532 w 76200"/>
                <a:gd name="connsiteY10" fmla="*/ 0 h 76200"/>
                <a:gd name="connsiteX11" fmla="*/ 69532 w 76200"/>
                <a:gd name="connsiteY11" fmla="*/ 0 h 76200"/>
                <a:gd name="connsiteX12" fmla="*/ 14288 w 76200"/>
                <a:gd name="connsiteY12" fmla="*/ 0 h 76200"/>
                <a:gd name="connsiteX13" fmla="*/ 56197 w 76200"/>
                <a:gd name="connsiteY13" fmla="*/ 55245 h 76200"/>
                <a:gd name="connsiteX14" fmla="*/ 28575 w 76200"/>
                <a:gd name="connsiteY14" fmla="*/ 55245 h 76200"/>
                <a:gd name="connsiteX15" fmla="*/ 28575 w 76200"/>
                <a:gd name="connsiteY15" fmla="*/ 27623 h 76200"/>
                <a:gd name="connsiteX16" fmla="*/ 56197 w 76200"/>
                <a:gd name="connsiteY16" fmla="*/ 27623 h 76200"/>
                <a:gd name="connsiteX17" fmla="*/ 56197 w 76200"/>
                <a:gd name="connsiteY17" fmla="*/ 5524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6200" h="76200">
                  <a:moveTo>
                    <a:pt x="14288" y="0"/>
                  </a:moveTo>
                  <a:cubicBezTo>
                    <a:pt x="6667" y="0"/>
                    <a:pt x="0" y="5715"/>
                    <a:pt x="0" y="14288"/>
                  </a:cubicBezTo>
                  <a:cubicBezTo>
                    <a:pt x="0" y="14288"/>
                    <a:pt x="0" y="14288"/>
                    <a:pt x="0" y="14288"/>
                  </a:cubicBezTo>
                  <a:lnTo>
                    <a:pt x="0" y="69532"/>
                  </a:lnTo>
                  <a:cubicBezTo>
                    <a:pt x="0" y="77153"/>
                    <a:pt x="5715" y="83820"/>
                    <a:pt x="14288" y="83820"/>
                  </a:cubicBezTo>
                  <a:cubicBezTo>
                    <a:pt x="14288" y="83820"/>
                    <a:pt x="14288" y="83820"/>
                    <a:pt x="14288" y="83820"/>
                  </a:cubicBezTo>
                  <a:lnTo>
                    <a:pt x="69532" y="83820"/>
                  </a:lnTo>
                  <a:cubicBezTo>
                    <a:pt x="77152" y="83820"/>
                    <a:pt x="83820" y="78105"/>
                    <a:pt x="83820" y="69532"/>
                  </a:cubicBezTo>
                  <a:cubicBezTo>
                    <a:pt x="83820" y="69532"/>
                    <a:pt x="83820" y="69532"/>
                    <a:pt x="83820" y="69532"/>
                  </a:cubicBezTo>
                  <a:lnTo>
                    <a:pt x="83820" y="14288"/>
                  </a:lnTo>
                  <a:cubicBezTo>
                    <a:pt x="83820" y="6668"/>
                    <a:pt x="78105" y="0"/>
                    <a:pt x="69532" y="0"/>
                  </a:cubicBezTo>
                  <a:cubicBezTo>
                    <a:pt x="69532" y="0"/>
                    <a:pt x="69532" y="0"/>
                    <a:pt x="69532" y="0"/>
                  </a:cubicBezTo>
                  <a:lnTo>
                    <a:pt x="14288" y="0"/>
                  </a:lnTo>
                  <a:close/>
                  <a:moveTo>
                    <a:pt x="56197" y="55245"/>
                  </a:moveTo>
                  <a:lnTo>
                    <a:pt x="28575" y="55245"/>
                  </a:lnTo>
                  <a:lnTo>
                    <a:pt x="28575" y="27623"/>
                  </a:lnTo>
                  <a:lnTo>
                    <a:pt x="56197" y="27623"/>
                  </a:lnTo>
                  <a:lnTo>
                    <a:pt x="56197" y="55245"/>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sp>
        <p:nvSpPr>
          <p:cNvPr id="18" name="Graphic 19">
            <a:extLst>
              <a:ext uri="{FF2B5EF4-FFF2-40B4-BE49-F238E27FC236}">
                <a16:creationId xmlns:a16="http://schemas.microsoft.com/office/drawing/2014/main" id="{AAFD0587-BFDE-29A8-78A8-B49F9E0B92F0}"/>
              </a:ext>
            </a:extLst>
          </p:cNvPr>
          <p:cNvSpPr>
            <a:spLocks noChangeAspect="1"/>
          </p:cNvSpPr>
          <p:nvPr/>
        </p:nvSpPr>
        <p:spPr>
          <a:xfrm>
            <a:off x="3017520" y="2011680"/>
            <a:ext cx="1188720" cy="1188720"/>
          </a:xfrm>
          <a:custGeom>
            <a:avLst/>
            <a:gdLst>
              <a:gd name="connsiteX0" fmla="*/ 823913 w 857250"/>
              <a:gd name="connsiteY0" fmla="*/ 261938 h 857250"/>
              <a:gd name="connsiteX1" fmla="*/ 732473 w 857250"/>
              <a:gd name="connsiteY1" fmla="*/ 125730 h 857250"/>
              <a:gd name="connsiteX2" fmla="*/ 595313 w 857250"/>
              <a:gd name="connsiteY2" fmla="*/ 33338 h 857250"/>
              <a:gd name="connsiteX3" fmla="*/ 428625 w 857250"/>
              <a:gd name="connsiteY3" fmla="*/ 0 h 857250"/>
              <a:gd name="connsiteX4" fmla="*/ 261938 w 857250"/>
              <a:gd name="connsiteY4" fmla="*/ 33338 h 857250"/>
              <a:gd name="connsiteX5" fmla="*/ 125730 w 857250"/>
              <a:gd name="connsiteY5" fmla="*/ 125730 h 857250"/>
              <a:gd name="connsiteX6" fmla="*/ 33338 w 857250"/>
              <a:gd name="connsiteY6" fmla="*/ 261938 h 857250"/>
              <a:gd name="connsiteX7" fmla="*/ 0 w 857250"/>
              <a:gd name="connsiteY7" fmla="*/ 428625 h 857250"/>
              <a:gd name="connsiteX8" fmla="*/ 223838 w 857250"/>
              <a:gd name="connsiteY8" fmla="*/ 805815 h 857250"/>
              <a:gd name="connsiteX9" fmla="*/ 237173 w 857250"/>
              <a:gd name="connsiteY9" fmla="*/ 804863 h 857250"/>
              <a:gd name="connsiteX10" fmla="*/ 242888 w 857250"/>
              <a:gd name="connsiteY10" fmla="*/ 792480 h 857250"/>
              <a:gd name="connsiteX11" fmla="*/ 213360 w 857250"/>
              <a:gd name="connsiteY11" fmla="*/ 409575 h 857250"/>
              <a:gd name="connsiteX12" fmla="*/ 201930 w 857250"/>
              <a:gd name="connsiteY12" fmla="*/ 397193 h 857250"/>
              <a:gd name="connsiteX13" fmla="*/ 187643 w 857250"/>
              <a:gd name="connsiteY13" fmla="*/ 406718 h 857250"/>
              <a:gd name="connsiteX14" fmla="*/ 148590 w 857250"/>
              <a:gd name="connsiteY14" fmla="*/ 524828 h 857250"/>
              <a:gd name="connsiteX15" fmla="*/ 140018 w 857250"/>
              <a:gd name="connsiteY15" fmla="*/ 534353 h 857250"/>
              <a:gd name="connsiteX16" fmla="*/ 126683 w 857250"/>
              <a:gd name="connsiteY16" fmla="*/ 535305 h 857250"/>
              <a:gd name="connsiteX17" fmla="*/ 116205 w 857250"/>
              <a:gd name="connsiteY17" fmla="*/ 514350 h 857250"/>
              <a:gd name="connsiteX18" fmla="*/ 155258 w 857250"/>
              <a:gd name="connsiteY18" fmla="*/ 398145 h 857250"/>
              <a:gd name="connsiteX19" fmla="*/ 196215 w 857250"/>
              <a:gd name="connsiteY19" fmla="*/ 354330 h 857250"/>
              <a:gd name="connsiteX20" fmla="*/ 283845 w 857250"/>
              <a:gd name="connsiteY20" fmla="*/ 316230 h 857250"/>
              <a:gd name="connsiteX21" fmla="*/ 341948 w 857250"/>
              <a:gd name="connsiteY21" fmla="*/ 340043 h 857250"/>
              <a:gd name="connsiteX22" fmla="*/ 405765 w 857250"/>
              <a:gd name="connsiteY22" fmla="*/ 373380 h 857250"/>
              <a:gd name="connsiteX23" fmla="*/ 406718 w 857250"/>
              <a:gd name="connsiteY23" fmla="*/ 374333 h 857250"/>
              <a:gd name="connsiteX24" fmla="*/ 407670 w 857250"/>
              <a:gd name="connsiteY24" fmla="*/ 375285 h 857250"/>
              <a:gd name="connsiteX25" fmla="*/ 401003 w 857250"/>
              <a:gd name="connsiteY25" fmla="*/ 381000 h 857250"/>
              <a:gd name="connsiteX26" fmla="*/ 357188 w 857250"/>
              <a:gd name="connsiteY26" fmla="*/ 452438 h 857250"/>
              <a:gd name="connsiteX27" fmla="*/ 383858 w 857250"/>
              <a:gd name="connsiteY27" fmla="*/ 508635 h 857250"/>
              <a:gd name="connsiteX28" fmla="*/ 311468 w 857250"/>
              <a:gd name="connsiteY28" fmla="*/ 619125 h 857250"/>
              <a:gd name="connsiteX29" fmla="*/ 311468 w 857250"/>
              <a:gd name="connsiteY29" fmla="*/ 669608 h 857250"/>
              <a:gd name="connsiteX30" fmla="*/ 346710 w 857250"/>
              <a:gd name="connsiteY30" fmla="*/ 704850 h 857250"/>
              <a:gd name="connsiteX31" fmla="*/ 362903 w 857250"/>
              <a:gd name="connsiteY31" fmla="*/ 704850 h 857250"/>
              <a:gd name="connsiteX32" fmla="*/ 369570 w 857250"/>
              <a:gd name="connsiteY32" fmla="*/ 826770 h 857250"/>
              <a:gd name="connsiteX33" fmla="*/ 298133 w 857250"/>
              <a:gd name="connsiteY33" fmla="*/ 809625 h 857250"/>
              <a:gd name="connsiteX34" fmla="*/ 280988 w 857250"/>
              <a:gd name="connsiteY34" fmla="*/ 818198 h 857250"/>
              <a:gd name="connsiteX35" fmla="*/ 289560 w 857250"/>
              <a:gd name="connsiteY35" fmla="*/ 835343 h 857250"/>
              <a:gd name="connsiteX36" fmla="*/ 381953 w 857250"/>
              <a:gd name="connsiteY36" fmla="*/ 856298 h 857250"/>
              <a:gd name="connsiteX37" fmla="*/ 381953 w 857250"/>
              <a:gd name="connsiteY37" fmla="*/ 856298 h 857250"/>
              <a:gd name="connsiteX38" fmla="*/ 382905 w 857250"/>
              <a:gd name="connsiteY38" fmla="*/ 856298 h 857250"/>
              <a:gd name="connsiteX39" fmla="*/ 384810 w 857250"/>
              <a:gd name="connsiteY39" fmla="*/ 856298 h 857250"/>
              <a:gd name="connsiteX40" fmla="*/ 390525 w 857250"/>
              <a:gd name="connsiteY40" fmla="*/ 857250 h 857250"/>
              <a:gd name="connsiteX41" fmla="*/ 392430 w 857250"/>
              <a:gd name="connsiteY41" fmla="*/ 857250 h 857250"/>
              <a:gd name="connsiteX42" fmla="*/ 400050 w 857250"/>
              <a:gd name="connsiteY42" fmla="*/ 858203 h 857250"/>
              <a:gd name="connsiteX43" fmla="*/ 402908 w 857250"/>
              <a:gd name="connsiteY43" fmla="*/ 858203 h 857250"/>
              <a:gd name="connsiteX44" fmla="*/ 409575 w 857250"/>
              <a:gd name="connsiteY44" fmla="*/ 858203 h 857250"/>
              <a:gd name="connsiteX45" fmla="*/ 411480 w 857250"/>
              <a:gd name="connsiteY45" fmla="*/ 858203 h 857250"/>
              <a:gd name="connsiteX46" fmla="*/ 419100 w 857250"/>
              <a:gd name="connsiteY46" fmla="*/ 858203 h 857250"/>
              <a:gd name="connsiteX47" fmla="*/ 421005 w 857250"/>
              <a:gd name="connsiteY47" fmla="*/ 858203 h 857250"/>
              <a:gd name="connsiteX48" fmla="*/ 428625 w 857250"/>
              <a:gd name="connsiteY48" fmla="*/ 858203 h 857250"/>
              <a:gd name="connsiteX49" fmla="*/ 436245 w 857250"/>
              <a:gd name="connsiteY49" fmla="*/ 858203 h 857250"/>
              <a:gd name="connsiteX50" fmla="*/ 439103 w 857250"/>
              <a:gd name="connsiteY50" fmla="*/ 858203 h 857250"/>
              <a:gd name="connsiteX51" fmla="*/ 444818 w 857250"/>
              <a:gd name="connsiteY51" fmla="*/ 858203 h 857250"/>
              <a:gd name="connsiteX52" fmla="*/ 447675 w 857250"/>
              <a:gd name="connsiteY52" fmla="*/ 858203 h 857250"/>
              <a:gd name="connsiteX53" fmla="*/ 455295 w 857250"/>
              <a:gd name="connsiteY53" fmla="*/ 858203 h 857250"/>
              <a:gd name="connsiteX54" fmla="*/ 457200 w 857250"/>
              <a:gd name="connsiteY54" fmla="*/ 858203 h 857250"/>
              <a:gd name="connsiteX55" fmla="*/ 462915 w 857250"/>
              <a:gd name="connsiteY55" fmla="*/ 858203 h 857250"/>
              <a:gd name="connsiteX56" fmla="*/ 465773 w 857250"/>
              <a:gd name="connsiteY56" fmla="*/ 858203 h 857250"/>
              <a:gd name="connsiteX57" fmla="*/ 471488 w 857250"/>
              <a:gd name="connsiteY57" fmla="*/ 857250 h 857250"/>
              <a:gd name="connsiteX58" fmla="*/ 473393 w 857250"/>
              <a:gd name="connsiteY58" fmla="*/ 857250 h 857250"/>
              <a:gd name="connsiteX59" fmla="*/ 480060 w 857250"/>
              <a:gd name="connsiteY59" fmla="*/ 856298 h 857250"/>
              <a:gd name="connsiteX60" fmla="*/ 480060 w 857250"/>
              <a:gd name="connsiteY60" fmla="*/ 856298 h 857250"/>
              <a:gd name="connsiteX61" fmla="*/ 564833 w 857250"/>
              <a:gd name="connsiteY61" fmla="*/ 837248 h 857250"/>
              <a:gd name="connsiteX62" fmla="*/ 573405 w 857250"/>
              <a:gd name="connsiteY62" fmla="*/ 820103 h 857250"/>
              <a:gd name="connsiteX63" fmla="*/ 556260 w 857250"/>
              <a:gd name="connsiteY63" fmla="*/ 811530 h 857250"/>
              <a:gd name="connsiteX64" fmla="*/ 492443 w 857250"/>
              <a:gd name="connsiteY64" fmla="*/ 826770 h 857250"/>
              <a:gd name="connsiteX65" fmla="*/ 500063 w 857250"/>
              <a:gd name="connsiteY65" fmla="*/ 704850 h 857250"/>
              <a:gd name="connsiteX66" fmla="*/ 507683 w 857250"/>
              <a:gd name="connsiteY66" fmla="*/ 704850 h 857250"/>
              <a:gd name="connsiteX67" fmla="*/ 550545 w 857250"/>
              <a:gd name="connsiteY67" fmla="*/ 661988 h 857250"/>
              <a:gd name="connsiteX68" fmla="*/ 550545 w 857250"/>
              <a:gd name="connsiteY68" fmla="*/ 618173 h 857250"/>
              <a:gd name="connsiteX69" fmla="*/ 515303 w 857250"/>
              <a:gd name="connsiteY69" fmla="*/ 533400 h 857250"/>
              <a:gd name="connsiteX70" fmla="*/ 477203 w 857250"/>
              <a:gd name="connsiteY70" fmla="*/ 507683 h 857250"/>
              <a:gd name="connsiteX71" fmla="*/ 503873 w 857250"/>
              <a:gd name="connsiteY71" fmla="*/ 451485 h 857250"/>
              <a:gd name="connsiteX72" fmla="*/ 461963 w 857250"/>
              <a:gd name="connsiteY72" fmla="*/ 381000 h 857250"/>
              <a:gd name="connsiteX73" fmla="*/ 452438 w 857250"/>
              <a:gd name="connsiteY73" fmla="*/ 372428 h 857250"/>
              <a:gd name="connsiteX74" fmla="*/ 579120 w 857250"/>
              <a:gd name="connsiteY74" fmla="*/ 305753 h 857250"/>
              <a:gd name="connsiteX75" fmla="*/ 654368 w 857250"/>
              <a:gd name="connsiteY75" fmla="*/ 332423 h 857250"/>
              <a:gd name="connsiteX76" fmla="*/ 702945 w 857250"/>
              <a:gd name="connsiteY76" fmla="*/ 390525 h 857250"/>
              <a:gd name="connsiteX77" fmla="*/ 738188 w 857250"/>
              <a:gd name="connsiteY77" fmla="*/ 485775 h 857250"/>
              <a:gd name="connsiteX78" fmla="*/ 738188 w 857250"/>
              <a:gd name="connsiteY78" fmla="*/ 485775 h 857250"/>
              <a:gd name="connsiteX79" fmla="*/ 727710 w 857250"/>
              <a:gd name="connsiteY79" fmla="*/ 509588 h 857250"/>
              <a:gd name="connsiteX80" fmla="*/ 713423 w 857250"/>
              <a:gd name="connsiteY80" fmla="*/ 509588 h 857250"/>
              <a:gd name="connsiteX81" fmla="*/ 705803 w 857250"/>
              <a:gd name="connsiteY81" fmla="*/ 503873 h 857250"/>
              <a:gd name="connsiteX82" fmla="*/ 663893 w 857250"/>
              <a:gd name="connsiteY82" fmla="*/ 390525 h 857250"/>
              <a:gd name="connsiteX83" fmla="*/ 646748 w 857250"/>
              <a:gd name="connsiteY83" fmla="*/ 382905 h 857250"/>
              <a:gd name="connsiteX84" fmla="*/ 639128 w 857250"/>
              <a:gd name="connsiteY84" fmla="*/ 400050 h 857250"/>
              <a:gd name="connsiteX85" fmla="*/ 671513 w 857250"/>
              <a:gd name="connsiteY85" fmla="*/ 485775 h 857250"/>
              <a:gd name="connsiteX86" fmla="*/ 672465 w 857250"/>
              <a:gd name="connsiteY86" fmla="*/ 490538 h 857250"/>
              <a:gd name="connsiteX87" fmla="*/ 680085 w 857250"/>
              <a:gd name="connsiteY87" fmla="*/ 509588 h 857250"/>
              <a:gd name="connsiteX88" fmla="*/ 683895 w 857250"/>
              <a:gd name="connsiteY88" fmla="*/ 516255 h 857250"/>
              <a:gd name="connsiteX89" fmla="*/ 718185 w 857250"/>
              <a:gd name="connsiteY89" fmla="*/ 608648 h 857250"/>
              <a:gd name="connsiteX90" fmla="*/ 638175 w 857250"/>
              <a:gd name="connsiteY90" fmla="*/ 608648 h 857250"/>
              <a:gd name="connsiteX91" fmla="*/ 624840 w 857250"/>
              <a:gd name="connsiteY91" fmla="*/ 621030 h 857250"/>
              <a:gd name="connsiteX92" fmla="*/ 608648 w 857250"/>
              <a:gd name="connsiteY92" fmla="*/ 797243 h 857250"/>
              <a:gd name="connsiteX93" fmla="*/ 614363 w 857250"/>
              <a:gd name="connsiteY93" fmla="*/ 809625 h 857250"/>
              <a:gd name="connsiteX94" fmla="*/ 621983 w 857250"/>
              <a:gd name="connsiteY94" fmla="*/ 811530 h 857250"/>
              <a:gd name="connsiteX95" fmla="*/ 628650 w 857250"/>
              <a:gd name="connsiteY95" fmla="*/ 809625 h 857250"/>
              <a:gd name="connsiteX96" fmla="*/ 794385 w 857250"/>
              <a:gd name="connsiteY96" fmla="*/ 654368 h 857250"/>
              <a:gd name="connsiteX97" fmla="*/ 857250 w 857250"/>
              <a:gd name="connsiteY97" fmla="*/ 428625 h 857250"/>
              <a:gd name="connsiteX98" fmla="*/ 823913 w 857250"/>
              <a:gd name="connsiteY98" fmla="*/ 261938 h 857250"/>
              <a:gd name="connsiteX99" fmla="*/ 284798 w 857250"/>
              <a:gd name="connsiteY99" fmla="*/ 286703 h 857250"/>
              <a:gd name="connsiteX100" fmla="*/ 222885 w 857250"/>
              <a:gd name="connsiteY100" fmla="*/ 215265 h 857250"/>
              <a:gd name="connsiteX101" fmla="*/ 281940 w 857250"/>
              <a:gd name="connsiteY101" fmla="*/ 156210 h 857250"/>
              <a:gd name="connsiteX102" fmla="*/ 340995 w 857250"/>
              <a:gd name="connsiteY102" fmla="*/ 215265 h 857250"/>
              <a:gd name="connsiteX103" fmla="*/ 284798 w 857250"/>
              <a:gd name="connsiteY103" fmla="*/ 286703 h 857250"/>
              <a:gd name="connsiteX104" fmla="*/ 522923 w 857250"/>
              <a:gd name="connsiteY104" fmla="*/ 617220 h 857250"/>
              <a:gd name="connsiteX105" fmla="*/ 522923 w 857250"/>
              <a:gd name="connsiteY105" fmla="*/ 661035 h 857250"/>
              <a:gd name="connsiteX106" fmla="*/ 506730 w 857250"/>
              <a:gd name="connsiteY106" fmla="*/ 677228 h 857250"/>
              <a:gd name="connsiteX107" fmla="*/ 486728 w 857250"/>
              <a:gd name="connsiteY107" fmla="*/ 677228 h 857250"/>
              <a:gd name="connsiteX108" fmla="*/ 473393 w 857250"/>
              <a:gd name="connsiteY108" fmla="*/ 689610 h 857250"/>
              <a:gd name="connsiteX109" fmla="*/ 463868 w 857250"/>
              <a:gd name="connsiteY109" fmla="*/ 828675 h 857250"/>
              <a:gd name="connsiteX110" fmla="*/ 461963 w 857250"/>
              <a:gd name="connsiteY110" fmla="*/ 828675 h 857250"/>
              <a:gd name="connsiteX111" fmla="*/ 457200 w 857250"/>
              <a:gd name="connsiteY111" fmla="*/ 828675 h 857250"/>
              <a:gd name="connsiteX112" fmla="*/ 454343 w 857250"/>
              <a:gd name="connsiteY112" fmla="*/ 828675 h 857250"/>
              <a:gd name="connsiteX113" fmla="*/ 448628 w 857250"/>
              <a:gd name="connsiteY113" fmla="*/ 828675 h 857250"/>
              <a:gd name="connsiteX114" fmla="*/ 445770 w 857250"/>
              <a:gd name="connsiteY114" fmla="*/ 828675 h 857250"/>
              <a:gd name="connsiteX115" fmla="*/ 440055 w 857250"/>
              <a:gd name="connsiteY115" fmla="*/ 828675 h 857250"/>
              <a:gd name="connsiteX116" fmla="*/ 437198 w 857250"/>
              <a:gd name="connsiteY116" fmla="*/ 828675 h 857250"/>
              <a:gd name="connsiteX117" fmla="*/ 431483 w 857250"/>
              <a:gd name="connsiteY117" fmla="*/ 828675 h 857250"/>
              <a:gd name="connsiteX118" fmla="*/ 429578 w 857250"/>
              <a:gd name="connsiteY118" fmla="*/ 828675 h 857250"/>
              <a:gd name="connsiteX119" fmla="*/ 423863 w 857250"/>
              <a:gd name="connsiteY119" fmla="*/ 828675 h 857250"/>
              <a:gd name="connsiteX120" fmla="*/ 421005 w 857250"/>
              <a:gd name="connsiteY120" fmla="*/ 828675 h 857250"/>
              <a:gd name="connsiteX121" fmla="*/ 415290 w 857250"/>
              <a:gd name="connsiteY121" fmla="*/ 828675 h 857250"/>
              <a:gd name="connsiteX122" fmla="*/ 412433 w 857250"/>
              <a:gd name="connsiteY122" fmla="*/ 828675 h 857250"/>
              <a:gd name="connsiteX123" fmla="*/ 406718 w 857250"/>
              <a:gd name="connsiteY123" fmla="*/ 828675 h 857250"/>
              <a:gd name="connsiteX124" fmla="*/ 403860 w 857250"/>
              <a:gd name="connsiteY124" fmla="*/ 828675 h 857250"/>
              <a:gd name="connsiteX125" fmla="*/ 398145 w 857250"/>
              <a:gd name="connsiteY125" fmla="*/ 828675 h 857250"/>
              <a:gd name="connsiteX126" fmla="*/ 395288 w 857250"/>
              <a:gd name="connsiteY126" fmla="*/ 828675 h 857250"/>
              <a:gd name="connsiteX127" fmla="*/ 387668 w 857250"/>
              <a:gd name="connsiteY127" fmla="*/ 689610 h 857250"/>
              <a:gd name="connsiteX128" fmla="*/ 374333 w 857250"/>
              <a:gd name="connsiteY128" fmla="*/ 677228 h 857250"/>
              <a:gd name="connsiteX129" fmla="*/ 345758 w 857250"/>
              <a:gd name="connsiteY129" fmla="*/ 677228 h 857250"/>
              <a:gd name="connsiteX130" fmla="*/ 337185 w 857250"/>
              <a:gd name="connsiteY130" fmla="*/ 668655 h 857250"/>
              <a:gd name="connsiteX131" fmla="*/ 337185 w 857250"/>
              <a:gd name="connsiteY131" fmla="*/ 618173 h 857250"/>
              <a:gd name="connsiteX132" fmla="*/ 428625 w 857250"/>
              <a:gd name="connsiteY132" fmla="*/ 524828 h 857250"/>
              <a:gd name="connsiteX133" fmla="*/ 428625 w 857250"/>
              <a:gd name="connsiteY133" fmla="*/ 524828 h 857250"/>
              <a:gd name="connsiteX134" fmla="*/ 493395 w 857250"/>
              <a:gd name="connsiteY134" fmla="*/ 551498 h 857250"/>
              <a:gd name="connsiteX135" fmla="*/ 522923 w 857250"/>
              <a:gd name="connsiteY135" fmla="*/ 617220 h 857250"/>
              <a:gd name="connsiteX136" fmla="*/ 476250 w 857250"/>
              <a:gd name="connsiteY136" fmla="*/ 450533 h 857250"/>
              <a:gd name="connsiteX137" fmla="*/ 430530 w 857250"/>
              <a:gd name="connsiteY137" fmla="*/ 496253 h 857250"/>
              <a:gd name="connsiteX138" fmla="*/ 384810 w 857250"/>
              <a:gd name="connsiteY138" fmla="*/ 450533 h 857250"/>
              <a:gd name="connsiteX139" fmla="*/ 419100 w 857250"/>
              <a:gd name="connsiteY139" fmla="*/ 400050 h 857250"/>
              <a:gd name="connsiteX140" fmla="*/ 431483 w 857250"/>
              <a:gd name="connsiteY140" fmla="*/ 389573 h 857250"/>
              <a:gd name="connsiteX141" fmla="*/ 476250 w 857250"/>
              <a:gd name="connsiteY141" fmla="*/ 450533 h 857250"/>
              <a:gd name="connsiteX142" fmla="*/ 575310 w 857250"/>
              <a:gd name="connsiteY142" fmla="*/ 277178 h 857250"/>
              <a:gd name="connsiteX143" fmla="*/ 520065 w 857250"/>
              <a:gd name="connsiteY143" fmla="*/ 214313 h 857250"/>
              <a:gd name="connsiteX144" fmla="*/ 579120 w 857250"/>
              <a:gd name="connsiteY144" fmla="*/ 155258 h 857250"/>
              <a:gd name="connsiteX145" fmla="*/ 638175 w 857250"/>
              <a:gd name="connsiteY145" fmla="*/ 214313 h 857250"/>
              <a:gd name="connsiteX146" fmla="*/ 582930 w 857250"/>
              <a:gd name="connsiteY146" fmla="*/ 277178 h 857250"/>
              <a:gd name="connsiteX147" fmla="*/ 580073 w 857250"/>
              <a:gd name="connsiteY147" fmla="*/ 277178 h 857250"/>
              <a:gd name="connsiteX148" fmla="*/ 575310 w 857250"/>
              <a:gd name="connsiteY148" fmla="*/ 277178 h 857250"/>
              <a:gd name="connsiteX149" fmla="*/ 771525 w 857250"/>
              <a:gd name="connsiteY149" fmla="*/ 639128 h 857250"/>
              <a:gd name="connsiteX150" fmla="*/ 638175 w 857250"/>
              <a:gd name="connsiteY150" fmla="*/ 771525 h 857250"/>
              <a:gd name="connsiteX151" fmla="*/ 650558 w 857250"/>
              <a:gd name="connsiteY151" fmla="*/ 633413 h 857250"/>
              <a:gd name="connsiteX152" fmla="*/ 734378 w 857250"/>
              <a:gd name="connsiteY152" fmla="*/ 633413 h 857250"/>
              <a:gd name="connsiteX153" fmla="*/ 745808 w 857250"/>
              <a:gd name="connsiteY153" fmla="*/ 627698 h 857250"/>
              <a:gd name="connsiteX154" fmla="*/ 747713 w 857250"/>
              <a:gd name="connsiteY154" fmla="*/ 615315 h 857250"/>
              <a:gd name="connsiteX155" fmla="*/ 718185 w 857250"/>
              <a:gd name="connsiteY155" fmla="*/ 537210 h 857250"/>
              <a:gd name="connsiteX156" fmla="*/ 720090 w 857250"/>
              <a:gd name="connsiteY156" fmla="*/ 537210 h 857250"/>
              <a:gd name="connsiteX157" fmla="*/ 738188 w 857250"/>
              <a:gd name="connsiteY157" fmla="*/ 533400 h 857250"/>
              <a:gd name="connsiteX158" fmla="*/ 762953 w 857250"/>
              <a:gd name="connsiteY158" fmla="*/ 475298 h 857250"/>
              <a:gd name="connsiteX159" fmla="*/ 727710 w 857250"/>
              <a:gd name="connsiteY159" fmla="*/ 378143 h 857250"/>
              <a:gd name="connsiteX160" fmla="*/ 727710 w 857250"/>
              <a:gd name="connsiteY160" fmla="*/ 377190 h 857250"/>
              <a:gd name="connsiteX161" fmla="*/ 625793 w 857250"/>
              <a:gd name="connsiteY161" fmla="*/ 288608 h 857250"/>
              <a:gd name="connsiteX162" fmla="*/ 641985 w 857250"/>
              <a:gd name="connsiteY162" fmla="*/ 274320 h 857250"/>
              <a:gd name="connsiteX163" fmla="*/ 663893 w 857250"/>
              <a:gd name="connsiteY163" fmla="*/ 214313 h 857250"/>
              <a:gd name="connsiteX164" fmla="*/ 578168 w 857250"/>
              <a:gd name="connsiteY164" fmla="*/ 128588 h 857250"/>
              <a:gd name="connsiteX165" fmla="*/ 492443 w 857250"/>
              <a:gd name="connsiteY165" fmla="*/ 214313 h 857250"/>
              <a:gd name="connsiteX166" fmla="*/ 514350 w 857250"/>
              <a:gd name="connsiteY166" fmla="*/ 274320 h 857250"/>
              <a:gd name="connsiteX167" fmla="*/ 531495 w 857250"/>
              <a:gd name="connsiteY167" fmla="*/ 288608 h 857250"/>
              <a:gd name="connsiteX168" fmla="*/ 428625 w 857250"/>
              <a:gd name="connsiteY168" fmla="*/ 355283 h 857250"/>
              <a:gd name="connsiteX169" fmla="*/ 422910 w 857250"/>
              <a:gd name="connsiteY169" fmla="*/ 351473 h 857250"/>
              <a:gd name="connsiteX170" fmla="*/ 352425 w 857250"/>
              <a:gd name="connsiteY170" fmla="*/ 314325 h 857250"/>
              <a:gd name="connsiteX171" fmla="*/ 315278 w 857250"/>
              <a:gd name="connsiteY171" fmla="*/ 300038 h 857250"/>
              <a:gd name="connsiteX172" fmla="*/ 344805 w 857250"/>
              <a:gd name="connsiteY172" fmla="*/ 274320 h 857250"/>
              <a:gd name="connsiteX173" fmla="*/ 367665 w 857250"/>
              <a:gd name="connsiteY173" fmla="*/ 214313 h 857250"/>
              <a:gd name="connsiteX174" fmla="*/ 281940 w 857250"/>
              <a:gd name="connsiteY174" fmla="*/ 128588 h 857250"/>
              <a:gd name="connsiteX175" fmla="*/ 196215 w 857250"/>
              <a:gd name="connsiteY175" fmla="*/ 214313 h 857250"/>
              <a:gd name="connsiteX176" fmla="*/ 254318 w 857250"/>
              <a:gd name="connsiteY176" fmla="*/ 300038 h 857250"/>
              <a:gd name="connsiteX177" fmla="*/ 186690 w 857250"/>
              <a:gd name="connsiteY177" fmla="*/ 329565 h 857250"/>
              <a:gd name="connsiteX178" fmla="*/ 130493 w 857250"/>
              <a:gd name="connsiteY178" fmla="*/ 389573 h 857250"/>
              <a:gd name="connsiteX179" fmla="*/ 91440 w 857250"/>
              <a:gd name="connsiteY179" fmla="*/ 505778 h 857250"/>
              <a:gd name="connsiteX180" fmla="*/ 93345 w 857250"/>
              <a:gd name="connsiteY180" fmla="*/ 539115 h 857250"/>
              <a:gd name="connsiteX181" fmla="*/ 118110 w 857250"/>
              <a:gd name="connsiteY181" fmla="*/ 561023 h 857250"/>
              <a:gd name="connsiteX182" fmla="*/ 152400 w 857250"/>
              <a:gd name="connsiteY182" fmla="*/ 559118 h 857250"/>
              <a:gd name="connsiteX183" fmla="*/ 175260 w 857250"/>
              <a:gd name="connsiteY183" fmla="*/ 533400 h 857250"/>
              <a:gd name="connsiteX184" fmla="*/ 193358 w 857250"/>
              <a:gd name="connsiteY184" fmla="*/ 478155 h 857250"/>
              <a:gd name="connsiteX185" fmla="*/ 215265 w 857250"/>
              <a:gd name="connsiteY185" fmla="*/ 768668 h 857250"/>
              <a:gd name="connsiteX186" fmla="*/ 26670 w 857250"/>
              <a:gd name="connsiteY186" fmla="*/ 428625 h 857250"/>
              <a:gd name="connsiteX187" fmla="*/ 58103 w 857250"/>
              <a:gd name="connsiteY187" fmla="*/ 272415 h 857250"/>
              <a:gd name="connsiteX188" fmla="*/ 143828 w 857250"/>
              <a:gd name="connsiteY188" fmla="*/ 144780 h 857250"/>
              <a:gd name="connsiteX189" fmla="*/ 271463 w 857250"/>
              <a:gd name="connsiteY189" fmla="*/ 59055 h 857250"/>
              <a:gd name="connsiteX190" fmla="*/ 428625 w 857250"/>
              <a:gd name="connsiteY190" fmla="*/ 26670 h 857250"/>
              <a:gd name="connsiteX191" fmla="*/ 584835 w 857250"/>
              <a:gd name="connsiteY191" fmla="*/ 58103 h 857250"/>
              <a:gd name="connsiteX192" fmla="*/ 712470 w 857250"/>
              <a:gd name="connsiteY192" fmla="*/ 143828 h 857250"/>
              <a:gd name="connsiteX193" fmla="*/ 798195 w 857250"/>
              <a:gd name="connsiteY193" fmla="*/ 271463 h 857250"/>
              <a:gd name="connsiteX194" fmla="*/ 829628 w 857250"/>
              <a:gd name="connsiteY194" fmla="*/ 427673 h 857250"/>
              <a:gd name="connsiteX195" fmla="*/ 771525 w 857250"/>
              <a:gd name="connsiteY195" fmla="*/ 639128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857250" h="857250">
                <a:moveTo>
                  <a:pt x="823913" y="261938"/>
                </a:moveTo>
                <a:cubicBezTo>
                  <a:pt x="802005" y="210503"/>
                  <a:pt x="771525" y="164783"/>
                  <a:pt x="732473" y="125730"/>
                </a:cubicBezTo>
                <a:cubicBezTo>
                  <a:pt x="692468" y="85725"/>
                  <a:pt x="646748" y="55245"/>
                  <a:pt x="595313" y="33338"/>
                </a:cubicBezTo>
                <a:cubicBezTo>
                  <a:pt x="542925" y="11430"/>
                  <a:pt x="486728" y="0"/>
                  <a:pt x="428625" y="0"/>
                </a:cubicBezTo>
                <a:cubicBezTo>
                  <a:pt x="370523" y="0"/>
                  <a:pt x="314325" y="11430"/>
                  <a:pt x="261938" y="33338"/>
                </a:cubicBezTo>
                <a:cubicBezTo>
                  <a:pt x="210503" y="55245"/>
                  <a:pt x="164783" y="85725"/>
                  <a:pt x="125730" y="125730"/>
                </a:cubicBezTo>
                <a:cubicBezTo>
                  <a:pt x="85725" y="164783"/>
                  <a:pt x="55245" y="210503"/>
                  <a:pt x="33338" y="261938"/>
                </a:cubicBezTo>
                <a:cubicBezTo>
                  <a:pt x="11430" y="314325"/>
                  <a:pt x="0" y="370523"/>
                  <a:pt x="0" y="428625"/>
                </a:cubicBezTo>
                <a:cubicBezTo>
                  <a:pt x="0" y="585788"/>
                  <a:pt x="85725" y="730568"/>
                  <a:pt x="223838" y="805815"/>
                </a:cubicBezTo>
                <a:cubicBezTo>
                  <a:pt x="228600" y="807720"/>
                  <a:pt x="233363" y="807720"/>
                  <a:pt x="237173" y="804863"/>
                </a:cubicBezTo>
                <a:cubicBezTo>
                  <a:pt x="240983" y="802005"/>
                  <a:pt x="243840" y="797243"/>
                  <a:pt x="242888" y="792480"/>
                </a:cubicBezTo>
                <a:lnTo>
                  <a:pt x="213360" y="409575"/>
                </a:lnTo>
                <a:cubicBezTo>
                  <a:pt x="212408" y="402908"/>
                  <a:pt x="207645" y="398145"/>
                  <a:pt x="201930" y="397193"/>
                </a:cubicBezTo>
                <a:cubicBezTo>
                  <a:pt x="195263" y="396240"/>
                  <a:pt x="189548" y="400050"/>
                  <a:pt x="187643" y="406718"/>
                </a:cubicBezTo>
                <a:lnTo>
                  <a:pt x="148590" y="524828"/>
                </a:lnTo>
                <a:cubicBezTo>
                  <a:pt x="146685" y="529590"/>
                  <a:pt x="143828" y="532448"/>
                  <a:pt x="140018" y="534353"/>
                </a:cubicBezTo>
                <a:cubicBezTo>
                  <a:pt x="136208" y="536258"/>
                  <a:pt x="131445" y="536258"/>
                  <a:pt x="126683" y="535305"/>
                </a:cubicBezTo>
                <a:cubicBezTo>
                  <a:pt x="118110" y="532448"/>
                  <a:pt x="113348" y="522923"/>
                  <a:pt x="116205" y="514350"/>
                </a:cubicBezTo>
                <a:lnTo>
                  <a:pt x="155258" y="398145"/>
                </a:lnTo>
                <a:cubicBezTo>
                  <a:pt x="161925" y="378143"/>
                  <a:pt x="177165" y="361950"/>
                  <a:pt x="196215" y="354330"/>
                </a:cubicBezTo>
                <a:cubicBezTo>
                  <a:pt x="217170" y="345758"/>
                  <a:pt x="248603" y="332423"/>
                  <a:pt x="283845" y="316230"/>
                </a:cubicBezTo>
                <a:cubicBezTo>
                  <a:pt x="307658" y="326708"/>
                  <a:pt x="326708" y="334328"/>
                  <a:pt x="341948" y="340043"/>
                </a:cubicBezTo>
                <a:cubicBezTo>
                  <a:pt x="367665" y="349568"/>
                  <a:pt x="385763" y="356235"/>
                  <a:pt x="405765" y="373380"/>
                </a:cubicBezTo>
                <a:lnTo>
                  <a:pt x="406718" y="374333"/>
                </a:lnTo>
                <a:lnTo>
                  <a:pt x="407670" y="375285"/>
                </a:lnTo>
                <a:cubicBezTo>
                  <a:pt x="405765" y="377190"/>
                  <a:pt x="402908" y="379095"/>
                  <a:pt x="401003" y="381000"/>
                </a:cubicBezTo>
                <a:cubicBezTo>
                  <a:pt x="379095" y="399098"/>
                  <a:pt x="357188" y="418148"/>
                  <a:pt x="357188" y="452438"/>
                </a:cubicBezTo>
                <a:cubicBezTo>
                  <a:pt x="357188" y="475298"/>
                  <a:pt x="367665" y="495300"/>
                  <a:pt x="383858" y="508635"/>
                </a:cubicBezTo>
                <a:cubicBezTo>
                  <a:pt x="340995" y="526733"/>
                  <a:pt x="311468" y="569595"/>
                  <a:pt x="311468" y="619125"/>
                </a:cubicBezTo>
                <a:lnTo>
                  <a:pt x="311468" y="669608"/>
                </a:lnTo>
                <a:cubicBezTo>
                  <a:pt x="311468" y="689610"/>
                  <a:pt x="327660" y="704850"/>
                  <a:pt x="346710" y="704850"/>
                </a:cubicBezTo>
                <a:lnTo>
                  <a:pt x="362903" y="704850"/>
                </a:lnTo>
                <a:lnTo>
                  <a:pt x="369570" y="826770"/>
                </a:lnTo>
                <a:cubicBezTo>
                  <a:pt x="344805" y="822960"/>
                  <a:pt x="320993" y="817245"/>
                  <a:pt x="298133" y="809625"/>
                </a:cubicBezTo>
                <a:cubicBezTo>
                  <a:pt x="291465" y="806768"/>
                  <a:pt x="283845" y="810578"/>
                  <a:pt x="280988" y="818198"/>
                </a:cubicBezTo>
                <a:cubicBezTo>
                  <a:pt x="278130" y="824865"/>
                  <a:pt x="281940" y="832485"/>
                  <a:pt x="289560" y="835343"/>
                </a:cubicBezTo>
                <a:cubicBezTo>
                  <a:pt x="320040" y="845820"/>
                  <a:pt x="350520" y="852488"/>
                  <a:pt x="381953" y="856298"/>
                </a:cubicBezTo>
                <a:cubicBezTo>
                  <a:pt x="381953" y="856298"/>
                  <a:pt x="381953" y="856298"/>
                  <a:pt x="381953" y="856298"/>
                </a:cubicBezTo>
                <a:cubicBezTo>
                  <a:pt x="381953" y="856298"/>
                  <a:pt x="382905" y="856298"/>
                  <a:pt x="382905" y="856298"/>
                </a:cubicBezTo>
                <a:cubicBezTo>
                  <a:pt x="383858" y="856298"/>
                  <a:pt x="384810" y="856298"/>
                  <a:pt x="384810" y="856298"/>
                </a:cubicBezTo>
                <a:cubicBezTo>
                  <a:pt x="386715" y="856298"/>
                  <a:pt x="388620" y="856298"/>
                  <a:pt x="390525" y="857250"/>
                </a:cubicBezTo>
                <a:cubicBezTo>
                  <a:pt x="391478" y="857250"/>
                  <a:pt x="391478" y="857250"/>
                  <a:pt x="392430" y="857250"/>
                </a:cubicBezTo>
                <a:cubicBezTo>
                  <a:pt x="395288" y="857250"/>
                  <a:pt x="397193" y="857250"/>
                  <a:pt x="400050" y="858203"/>
                </a:cubicBezTo>
                <a:cubicBezTo>
                  <a:pt x="401003" y="858203"/>
                  <a:pt x="401955" y="858203"/>
                  <a:pt x="402908" y="858203"/>
                </a:cubicBezTo>
                <a:cubicBezTo>
                  <a:pt x="404813" y="858203"/>
                  <a:pt x="406718" y="858203"/>
                  <a:pt x="409575" y="858203"/>
                </a:cubicBezTo>
                <a:cubicBezTo>
                  <a:pt x="410528" y="858203"/>
                  <a:pt x="410528" y="858203"/>
                  <a:pt x="411480" y="858203"/>
                </a:cubicBezTo>
                <a:cubicBezTo>
                  <a:pt x="414338" y="858203"/>
                  <a:pt x="416243" y="858203"/>
                  <a:pt x="419100" y="858203"/>
                </a:cubicBezTo>
                <a:cubicBezTo>
                  <a:pt x="420053" y="858203"/>
                  <a:pt x="420053" y="858203"/>
                  <a:pt x="421005" y="858203"/>
                </a:cubicBezTo>
                <a:cubicBezTo>
                  <a:pt x="423863" y="858203"/>
                  <a:pt x="426720" y="858203"/>
                  <a:pt x="428625" y="858203"/>
                </a:cubicBezTo>
                <a:cubicBezTo>
                  <a:pt x="431483" y="858203"/>
                  <a:pt x="433388" y="858203"/>
                  <a:pt x="436245" y="858203"/>
                </a:cubicBezTo>
                <a:cubicBezTo>
                  <a:pt x="437198" y="858203"/>
                  <a:pt x="438150" y="858203"/>
                  <a:pt x="439103" y="858203"/>
                </a:cubicBezTo>
                <a:cubicBezTo>
                  <a:pt x="441008" y="858203"/>
                  <a:pt x="442913" y="858203"/>
                  <a:pt x="444818" y="858203"/>
                </a:cubicBezTo>
                <a:cubicBezTo>
                  <a:pt x="445770" y="858203"/>
                  <a:pt x="446723" y="858203"/>
                  <a:pt x="447675" y="858203"/>
                </a:cubicBezTo>
                <a:cubicBezTo>
                  <a:pt x="450533" y="858203"/>
                  <a:pt x="452438" y="858203"/>
                  <a:pt x="455295" y="858203"/>
                </a:cubicBezTo>
                <a:cubicBezTo>
                  <a:pt x="456248" y="858203"/>
                  <a:pt x="457200" y="858203"/>
                  <a:pt x="457200" y="858203"/>
                </a:cubicBezTo>
                <a:cubicBezTo>
                  <a:pt x="459105" y="858203"/>
                  <a:pt x="461010" y="858203"/>
                  <a:pt x="462915" y="858203"/>
                </a:cubicBezTo>
                <a:cubicBezTo>
                  <a:pt x="463868" y="858203"/>
                  <a:pt x="464820" y="858203"/>
                  <a:pt x="465773" y="858203"/>
                </a:cubicBezTo>
                <a:cubicBezTo>
                  <a:pt x="467678" y="858203"/>
                  <a:pt x="469583" y="858203"/>
                  <a:pt x="471488" y="857250"/>
                </a:cubicBezTo>
                <a:cubicBezTo>
                  <a:pt x="472440" y="857250"/>
                  <a:pt x="472440" y="857250"/>
                  <a:pt x="473393" y="857250"/>
                </a:cubicBezTo>
                <a:cubicBezTo>
                  <a:pt x="475298" y="857250"/>
                  <a:pt x="478155" y="857250"/>
                  <a:pt x="480060" y="856298"/>
                </a:cubicBezTo>
                <a:cubicBezTo>
                  <a:pt x="480060" y="856298"/>
                  <a:pt x="480060" y="856298"/>
                  <a:pt x="480060" y="856298"/>
                </a:cubicBezTo>
                <a:cubicBezTo>
                  <a:pt x="508635" y="852488"/>
                  <a:pt x="537210" y="846773"/>
                  <a:pt x="564833" y="837248"/>
                </a:cubicBezTo>
                <a:cubicBezTo>
                  <a:pt x="571500" y="835343"/>
                  <a:pt x="575310" y="827723"/>
                  <a:pt x="573405" y="820103"/>
                </a:cubicBezTo>
                <a:cubicBezTo>
                  <a:pt x="571500" y="813435"/>
                  <a:pt x="563880" y="809625"/>
                  <a:pt x="556260" y="811530"/>
                </a:cubicBezTo>
                <a:cubicBezTo>
                  <a:pt x="535305" y="818198"/>
                  <a:pt x="514350" y="823913"/>
                  <a:pt x="492443" y="826770"/>
                </a:cubicBezTo>
                <a:lnTo>
                  <a:pt x="500063" y="704850"/>
                </a:lnTo>
                <a:lnTo>
                  <a:pt x="507683" y="704850"/>
                </a:lnTo>
                <a:cubicBezTo>
                  <a:pt x="531495" y="704850"/>
                  <a:pt x="550545" y="685800"/>
                  <a:pt x="550545" y="661988"/>
                </a:cubicBezTo>
                <a:lnTo>
                  <a:pt x="550545" y="618173"/>
                </a:lnTo>
                <a:cubicBezTo>
                  <a:pt x="550545" y="586740"/>
                  <a:pt x="538163" y="556260"/>
                  <a:pt x="515303" y="533400"/>
                </a:cubicBezTo>
                <a:cubicBezTo>
                  <a:pt x="503873" y="521970"/>
                  <a:pt x="491490" y="513398"/>
                  <a:pt x="477203" y="507683"/>
                </a:cubicBezTo>
                <a:cubicBezTo>
                  <a:pt x="493395" y="494348"/>
                  <a:pt x="503873" y="474345"/>
                  <a:pt x="503873" y="451485"/>
                </a:cubicBezTo>
                <a:cubicBezTo>
                  <a:pt x="503873" y="428625"/>
                  <a:pt x="489585" y="404813"/>
                  <a:pt x="461963" y="381000"/>
                </a:cubicBezTo>
                <a:cubicBezTo>
                  <a:pt x="458153" y="378143"/>
                  <a:pt x="455295" y="375285"/>
                  <a:pt x="452438" y="372428"/>
                </a:cubicBezTo>
                <a:cubicBezTo>
                  <a:pt x="492443" y="336233"/>
                  <a:pt x="521018" y="315278"/>
                  <a:pt x="579120" y="305753"/>
                </a:cubicBezTo>
                <a:cubicBezTo>
                  <a:pt x="612458" y="311468"/>
                  <a:pt x="636270" y="319088"/>
                  <a:pt x="654368" y="332423"/>
                </a:cubicBezTo>
                <a:cubicBezTo>
                  <a:pt x="673418" y="344805"/>
                  <a:pt x="687705" y="362903"/>
                  <a:pt x="702945" y="390525"/>
                </a:cubicBezTo>
                <a:lnTo>
                  <a:pt x="738188" y="485775"/>
                </a:lnTo>
                <a:lnTo>
                  <a:pt x="738188" y="485775"/>
                </a:lnTo>
                <a:cubicBezTo>
                  <a:pt x="741998" y="495300"/>
                  <a:pt x="737235" y="505778"/>
                  <a:pt x="727710" y="509588"/>
                </a:cubicBezTo>
                <a:cubicBezTo>
                  <a:pt x="722948" y="511493"/>
                  <a:pt x="718185" y="511493"/>
                  <a:pt x="713423" y="509588"/>
                </a:cubicBezTo>
                <a:cubicBezTo>
                  <a:pt x="710565" y="508635"/>
                  <a:pt x="707708" y="505778"/>
                  <a:pt x="705803" y="503873"/>
                </a:cubicBezTo>
                <a:lnTo>
                  <a:pt x="663893" y="390525"/>
                </a:lnTo>
                <a:cubicBezTo>
                  <a:pt x="661035" y="383858"/>
                  <a:pt x="653415" y="380048"/>
                  <a:pt x="646748" y="382905"/>
                </a:cubicBezTo>
                <a:cubicBezTo>
                  <a:pt x="640080" y="385763"/>
                  <a:pt x="636270" y="393383"/>
                  <a:pt x="639128" y="400050"/>
                </a:cubicBezTo>
                <a:lnTo>
                  <a:pt x="671513" y="485775"/>
                </a:lnTo>
                <a:cubicBezTo>
                  <a:pt x="671513" y="487680"/>
                  <a:pt x="671513" y="488633"/>
                  <a:pt x="672465" y="490538"/>
                </a:cubicBezTo>
                <a:lnTo>
                  <a:pt x="680085" y="509588"/>
                </a:lnTo>
                <a:cubicBezTo>
                  <a:pt x="681038" y="512445"/>
                  <a:pt x="681990" y="514350"/>
                  <a:pt x="683895" y="516255"/>
                </a:cubicBezTo>
                <a:lnTo>
                  <a:pt x="718185" y="608648"/>
                </a:lnTo>
                <a:lnTo>
                  <a:pt x="638175" y="608648"/>
                </a:lnTo>
                <a:cubicBezTo>
                  <a:pt x="631508" y="608648"/>
                  <a:pt x="625793" y="614363"/>
                  <a:pt x="624840" y="621030"/>
                </a:cubicBezTo>
                <a:lnTo>
                  <a:pt x="608648" y="797243"/>
                </a:lnTo>
                <a:cubicBezTo>
                  <a:pt x="608648" y="802005"/>
                  <a:pt x="610553" y="806768"/>
                  <a:pt x="614363" y="809625"/>
                </a:cubicBezTo>
                <a:cubicBezTo>
                  <a:pt x="616268" y="811530"/>
                  <a:pt x="619125" y="811530"/>
                  <a:pt x="621983" y="811530"/>
                </a:cubicBezTo>
                <a:cubicBezTo>
                  <a:pt x="623888" y="811530"/>
                  <a:pt x="626745" y="810578"/>
                  <a:pt x="628650" y="809625"/>
                </a:cubicBezTo>
                <a:cubicBezTo>
                  <a:pt x="696278" y="773430"/>
                  <a:pt x="753428" y="720090"/>
                  <a:pt x="794385" y="654368"/>
                </a:cubicBezTo>
                <a:cubicBezTo>
                  <a:pt x="835343" y="585788"/>
                  <a:pt x="857250" y="507683"/>
                  <a:pt x="857250" y="428625"/>
                </a:cubicBezTo>
                <a:cubicBezTo>
                  <a:pt x="857250" y="370523"/>
                  <a:pt x="845820" y="314325"/>
                  <a:pt x="823913" y="261938"/>
                </a:cubicBezTo>
                <a:close/>
                <a:moveTo>
                  <a:pt x="284798" y="286703"/>
                </a:moveTo>
                <a:cubicBezTo>
                  <a:pt x="260033" y="274320"/>
                  <a:pt x="222885" y="249555"/>
                  <a:pt x="222885" y="215265"/>
                </a:cubicBezTo>
                <a:cubicBezTo>
                  <a:pt x="222885" y="182880"/>
                  <a:pt x="249555" y="156210"/>
                  <a:pt x="281940" y="156210"/>
                </a:cubicBezTo>
                <a:cubicBezTo>
                  <a:pt x="314325" y="156210"/>
                  <a:pt x="340995" y="182880"/>
                  <a:pt x="340995" y="215265"/>
                </a:cubicBezTo>
                <a:cubicBezTo>
                  <a:pt x="340043" y="231458"/>
                  <a:pt x="333375" y="261938"/>
                  <a:pt x="284798" y="286703"/>
                </a:cubicBezTo>
                <a:close/>
                <a:moveTo>
                  <a:pt x="522923" y="617220"/>
                </a:moveTo>
                <a:lnTo>
                  <a:pt x="522923" y="661035"/>
                </a:lnTo>
                <a:cubicBezTo>
                  <a:pt x="522923" y="670560"/>
                  <a:pt x="515303" y="677228"/>
                  <a:pt x="506730" y="677228"/>
                </a:cubicBezTo>
                <a:lnTo>
                  <a:pt x="486728" y="677228"/>
                </a:lnTo>
                <a:cubicBezTo>
                  <a:pt x="480060" y="677228"/>
                  <a:pt x="473393" y="682943"/>
                  <a:pt x="473393" y="689610"/>
                </a:cubicBezTo>
                <a:lnTo>
                  <a:pt x="463868" y="828675"/>
                </a:lnTo>
                <a:cubicBezTo>
                  <a:pt x="462915" y="828675"/>
                  <a:pt x="462915" y="828675"/>
                  <a:pt x="461963" y="828675"/>
                </a:cubicBezTo>
                <a:cubicBezTo>
                  <a:pt x="460058" y="828675"/>
                  <a:pt x="459105" y="828675"/>
                  <a:pt x="457200" y="828675"/>
                </a:cubicBezTo>
                <a:cubicBezTo>
                  <a:pt x="456248" y="828675"/>
                  <a:pt x="455295" y="828675"/>
                  <a:pt x="454343" y="828675"/>
                </a:cubicBezTo>
                <a:cubicBezTo>
                  <a:pt x="452438" y="828675"/>
                  <a:pt x="450533" y="828675"/>
                  <a:pt x="448628" y="828675"/>
                </a:cubicBezTo>
                <a:cubicBezTo>
                  <a:pt x="447675" y="828675"/>
                  <a:pt x="446723" y="828675"/>
                  <a:pt x="445770" y="828675"/>
                </a:cubicBezTo>
                <a:cubicBezTo>
                  <a:pt x="443865" y="828675"/>
                  <a:pt x="441960" y="828675"/>
                  <a:pt x="440055" y="828675"/>
                </a:cubicBezTo>
                <a:cubicBezTo>
                  <a:pt x="439103" y="828675"/>
                  <a:pt x="438150" y="828675"/>
                  <a:pt x="437198" y="828675"/>
                </a:cubicBezTo>
                <a:cubicBezTo>
                  <a:pt x="435293" y="828675"/>
                  <a:pt x="433388" y="828675"/>
                  <a:pt x="431483" y="828675"/>
                </a:cubicBezTo>
                <a:cubicBezTo>
                  <a:pt x="430530" y="828675"/>
                  <a:pt x="429578" y="828675"/>
                  <a:pt x="429578" y="828675"/>
                </a:cubicBezTo>
                <a:cubicBezTo>
                  <a:pt x="427673" y="828675"/>
                  <a:pt x="425768" y="828675"/>
                  <a:pt x="423863" y="828675"/>
                </a:cubicBezTo>
                <a:cubicBezTo>
                  <a:pt x="422910" y="828675"/>
                  <a:pt x="421958" y="828675"/>
                  <a:pt x="421005" y="828675"/>
                </a:cubicBezTo>
                <a:cubicBezTo>
                  <a:pt x="419100" y="828675"/>
                  <a:pt x="417195" y="828675"/>
                  <a:pt x="415290" y="828675"/>
                </a:cubicBezTo>
                <a:cubicBezTo>
                  <a:pt x="414338" y="828675"/>
                  <a:pt x="413385" y="828675"/>
                  <a:pt x="412433" y="828675"/>
                </a:cubicBezTo>
                <a:cubicBezTo>
                  <a:pt x="410528" y="828675"/>
                  <a:pt x="408623" y="828675"/>
                  <a:pt x="406718" y="828675"/>
                </a:cubicBezTo>
                <a:cubicBezTo>
                  <a:pt x="405765" y="828675"/>
                  <a:pt x="404813" y="828675"/>
                  <a:pt x="403860" y="828675"/>
                </a:cubicBezTo>
                <a:cubicBezTo>
                  <a:pt x="401955" y="828675"/>
                  <a:pt x="400050" y="828675"/>
                  <a:pt x="398145" y="828675"/>
                </a:cubicBezTo>
                <a:cubicBezTo>
                  <a:pt x="397193" y="828675"/>
                  <a:pt x="396240" y="828675"/>
                  <a:pt x="395288" y="828675"/>
                </a:cubicBezTo>
                <a:lnTo>
                  <a:pt x="387668" y="689610"/>
                </a:lnTo>
                <a:cubicBezTo>
                  <a:pt x="387668" y="682943"/>
                  <a:pt x="381000" y="677228"/>
                  <a:pt x="374333" y="677228"/>
                </a:cubicBezTo>
                <a:lnTo>
                  <a:pt x="345758" y="677228"/>
                </a:lnTo>
                <a:cubicBezTo>
                  <a:pt x="340995" y="677228"/>
                  <a:pt x="337185" y="673418"/>
                  <a:pt x="337185" y="668655"/>
                </a:cubicBezTo>
                <a:lnTo>
                  <a:pt x="337185" y="618173"/>
                </a:lnTo>
                <a:cubicBezTo>
                  <a:pt x="337185" y="566738"/>
                  <a:pt x="378143" y="524828"/>
                  <a:pt x="428625" y="524828"/>
                </a:cubicBezTo>
                <a:cubicBezTo>
                  <a:pt x="428625" y="524828"/>
                  <a:pt x="428625" y="524828"/>
                  <a:pt x="428625" y="524828"/>
                </a:cubicBezTo>
                <a:cubicBezTo>
                  <a:pt x="453390" y="524828"/>
                  <a:pt x="476250" y="534353"/>
                  <a:pt x="493395" y="551498"/>
                </a:cubicBezTo>
                <a:cubicBezTo>
                  <a:pt x="513398" y="568643"/>
                  <a:pt x="522923" y="592455"/>
                  <a:pt x="522923" y="617220"/>
                </a:cubicBezTo>
                <a:close/>
                <a:moveTo>
                  <a:pt x="476250" y="450533"/>
                </a:moveTo>
                <a:cubicBezTo>
                  <a:pt x="476250" y="476250"/>
                  <a:pt x="455295" y="496253"/>
                  <a:pt x="430530" y="496253"/>
                </a:cubicBezTo>
                <a:cubicBezTo>
                  <a:pt x="404813" y="496253"/>
                  <a:pt x="384810" y="475298"/>
                  <a:pt x="384810" y="450533"/>
                </a:cubicBezTo>
                <a:cubicBezTo>
                  <a:pt x="384810" y="430530"/>
                  <a:pt x="398145" y="418148"/>
                  <a:pt x="419100" y="400050"/>
                </a:cubicBezTo>
                <a:cubicBezTo>
                  <a:pt x="422910" y="396240"/>
                  <a:pt x="426720" y="393383"/>
                  <a:pt x="431483" y="389573"/>
                </a:cubicBezTo>
                <a:cubicBezTo>
                  <a:pt x="451485" y="405765"/>
                  <a:pt x="476250" y="429578"/>
                  <a:pt x="476250" y="450533"/>
                </a:cubicBezTo>
                <a:close/>
                <a:moveTo>
                  <a:pt x="575310" y="277178"/>
                </a:moveTo>
                <a:cubicBezTo>
                  <a:pt x="541973" y="272415"/>
                  <a:pt x="520065" y="246698"/>
                  <a:pt x="520065" y="214313"/>
                </a:cubicBezTo>
                <a:cubicBezTo>
                  <a:pt x="520065" y="181928"/>
                  <a:pt x="546735" y="155258"/>
                  <a:pt x="579120" y="155258"/>
                </a:cubicBezTo>
                <a:cubicBezTo>
                  <a:pt x="611505" y="155258"/>
                  <a:pt x="638175" y="181928"/>
                  <a:pt x="638175" y="214313"/>
                </a:cubicBezTo>
                <a:cubicBezTo>
                  <a:pt x="638175" y="246698"/>
                  <a:pt x="616268" y="272415"/>
                  <a:pt x="582930" y="277178"/>
                </a:cubicBezTo>
                <a:cubicBezTo>
                  <a:pt x="581978" y="277178"/>
                  <a:pt x="581025" y="277178"/>
                  <a:pt x="580073" y="277178"/>
                </a:cubicBezTo>
                <a:cubicBezTo>
                  <a:pt x="577215" y="277178"/>
                  <a:pt x="576263" y="277178"/>
                  <a:pt x="575310" y="277178"/>
                </a:cubicBezTo>
                <a:close/>
                <a:moveTo>
                  <a:pt x="771525" y="639128"/>
                </a:moveTo>
                <a:cubicBezTo>
                  <a:pt x="738188" y="693420"/>
                  <a:pt x="692468" y="739140"/>
                  <a:pt x="638175" y="771525"/>
                </a:cubicBezTo>
                <a:lnTo>
                  <a:pt x="650558" y="633413"/>
                </a:lnTo>
                <a:lnTo>
                  <a:pt x="734378" y="633413"/>
                </a:lnTo>
                <a:cubicBezTo>
                  <a:pt x="739140" y="633413"/>
                  <a:pt x="742950" y="631508"/>
                  <a:pt x="745808" y="627698"/>
                </a:cubicBezTo>
                <a:cubicBezTo>
                  <a:pt x="748665" y="623888"/>
                  <a:pt x="748665" y="619125"/>
                  <a:pt x="747713" y="615315"/>
                </a:cubicBezTo>
                <a:lnTo>
                  <a:pt x="718185" y="537210"/>
                </a:lnTo>
                <a:cubicBezTo>
                  <a:pt x="719138" y="537210"/>
                  <a:pt x="720090" y="537210"/>
                  <a:pt x="720090" y="537210"/>
                </a:cubicBezTo>
                <a:cubicBezTo>
                  <a:pt x="725805" y="537210"/>
                  <a:pt x="732473" y="536258"/>
                  <a:pt x="738188" y="533400"/>
                </a:cubicBezTo>
                <a:cubicBezTo>
                  <a:pt x="761048" y="523875"/>
                  <a:pt x="771525" y="498158"/>
                  <a:pt x="762953" y="475298"/>
                </a:cubicBezTo>
                <a:lnTo>
                  <a:pt x="727710" y="378143"/>
                </a:lnTo>
                <a:lnTo>
                  <a:pt x="727710" y="377190"/>
                </a:lnTo>
                <a:cubicBezTo>
                  <a:pt x="701993" y="329565"/>
                  <a:pt x="673418" y="302895"/>
                  <a:pt x="625793" y="288608"/>
                </a:cubicBezTo>
                <a:cubicBezTo>
                  <a:pt x="631508" y="284798"/>
                  <a:pt x="637223" y="280035"/>
                  <a:pt x="641985" y="274320"/>
                </a:cubicBezTo>
                <a:cubicBezTo>
                  <a:pt x="656273" y="258128"/>
                  <a:pt x="663893" y="237173"/>
                  <a:pt x="663893" y="214313"/>
                </a:cubicBezTo>
                <a:cubicBezTo>
                  <a:pt x="663893" y="167640"/>
                  <a:pt x="625793" y="128588"/>
                  <a:pt x="578168" y="128588"/>
                </a:cubicBezTo>
                <a:cubicBezTo>
                  <a:pt x="530543" y="128588"/>
                  <a:pt x="492443" y="166688"/>
                  <a:pt x="492443" y="214313"/>
                </a:cubicBezTo>
                <a:cubicBezTo>
                  <a:pt x="492443" y="237173"/>
                  <a:pt x="500063" y="257175"/>
                  <a:pt x="514350" y="274320"/>
                </a:cubicBezTo>
                <a:cubicBezTo>
                  <a:pt x="519113" y="280035"/>
                  <a:pt x="524828" y="284798"/>
                  <a:pt x="531495" y="288608"/>
                </a:cubicBezTo>
                <a:cubicBezTo>
                  <a:pt x="489585" y="302895"/>
                  <a:pt x="462915" y="325755"/>
                  <a:pt x="428625" y="355283"/>
                </a:cubicBezTo>
                <a:cubicBezTo>
                  <a:pt x="425768" y="353378"/>
                  <a:pt x="423863" y="352425"/>
                  <a:pt x="422910" y="351473"/>
                </a:cubicBezTo>
                <a:cubicBezTo>
                  <a:pt x="399098" y="332423"/>
                  <a:pt x="378143" y="323850"/>
                  <a:pt x="352425" y="314325"/>
                </a:cubicBezTo>
                <a:cubicBezTo>
                  <a:pt x="340995" y="310515"/>
                  <a:pt x="328613" y="305753"/>
                  <a:pt x="315278" y="300038"/>
                </a:cubicBezTo>
                <a:cubicBezTo>
                  <a:pt x="326708" y="292418"/>
                  <a:pt x="337185" y="283845"/>
                  <a:pt x="344805" y="274320"/>
                </a:cubicBezTo>
                <a:cubicBezTo>
                  <a:pt x="360045" y="256223"/>
                  <a:pt x="367665" y="236220"/>
                  <a:pt x="367665" y="214313"/>
                </a:cubicBezTo>
                <a:cubicBezTo>
                  <a:pt x="367665" y="167640"/>
                  <a:pt x="329565" y="128588"/>
                  <a:pt x="281940" y="128588"/>
                </a:cubicBezTo>
                <a:cubicBezTo>
                  <a:pt x="234315" y="128588"/>
                  <a:pt x="196215" y="166688"/>
                  <a:pt x="196215" y="214313"/>
                </a:cubicBezTo>
                <a:cubicBezTo>
                  <a:pt x="196215" y="246698"/>
                  <a:pt x="217170" y="276225"/>
                  <a:pt x="254318" y="300038"/>
                </a:cubicBezTo>
                <a:cubicBezTo>
                  <a:pt x="226695" y="312420"/>
                  <a:pt x="202883" y="321945"/>
                  <a:pt x="186690" y="329565"/>
                </a:cubicBezTo>
                <a:cubicBezTo>
                  <a:pt x="160020" y="340043"/>
                  <a:pt x="139065" y="361950"/>
                  <a:pt x="130493" y="389573"/>
                </a:cubicBezTo>
                <a:lnTo>
                  <a:pt x="91440" y="505778"/>
                </a:lnTo>
                <a:cubicBezTo>
                  <a:pt x="87630" y="516255"/>
                  <a:pt x="88583" y="528638"/>
                  <a:pt x="93345" y="539115"/>
                </a:cubicBezTo>
                <a:cubicBezTo>
                  <a:pt x="98108" y="549593"/>
                  <a:pt x="106680" y="557213"/>
                  <a:pt x="118110" y="561023"/>
                </a:cubicBezTo>
                <a:cubicBezTo>
                  <a:pt x="129540" y="564833"/>
                  <a:pt x="140970" y="564833"/>
                  <a:pt x="152400" y="559118"/>
                </a:cubicBezTo>
                <a:cubicBezTo>
                  <a:pt x="162878" y="554355"/>
                  <a:pt x="171450" y="544830"/>
                  <a:pt x="175260" y="533400"/>
                </a:cubicBezTo>
                <a:lnTo>
                  <a:pt x="193358" y="478155"/>
                </a:lnTo>
                <a:lnTo>
                  <a:pt x="215265" y="768668"/>
                </a:lnTo>
                <a:cubicBezTo>
                  <a:pt x="98108" y="696278"/>
                  <a:pt x="26670" y="567690"/>
                  <a:pt x="26670" y="428625"/>
                </a:cubicBezTo>
                <a:cubicBezTo>
                  <a:pt x="26670" y="374333"/>
                  <a:pt x="37148" y="321945"/>
                  <a:pt x="58103" y="272415"/>
                </a:cubicBezTo>
                <a:cubicBezTo>
                  <a:pt x="78105" y="224790"/>
                  <a:pt x="107633" y="181928"/>
                  <a:pt x="143828" y="144780"/>
                </a:cubicBezTo>
                <a:cubicBezTo>
                  <a:pt x="180023" y="107633"/>
                  <a:pt x="223838" y="79058"/>
                  <a:pt x="271463" y="59055"/>
                </a:cubicBezTo>
                <a:cubicBezTo>
                  <a:pt x="321945" y="37148"/>
                  <a:pt x="374333" y="26670"/>
                  <a:pt x="428625" y="26670"/>
                </a:cubicBezTo>
                <a:cubicBezTo>
                  <a:pt x="482918" y="26670"/>
                  <a:pt x="535305" y="37148"/>
                  <a:pt x="584835" y="58103"/>
                </a:cubicBezTo>
                <a:cubicBezTo>
                  <a:pt x="632460" y="78105"/>
                  <a:pt x="675323" y="107633"/>
                  <a:pt x="712470" y="143828"/>
                </a:cubicBezTo>
                <a:cubicBezTo>
                  <a:pt x="749618" y="180975"/>
                  <a:pt x="778193" y="223838"/>
                  <a:pt x="798195" y="271463"/>
                </a:cubicBezTo>
                <a:cubicBezTo>
                  <a:pt x="819150" y="320993"/>
                  <a:pt x="829628" y="373380"/>
                  <a:pt x="829628" y="427673"/>
                </a:cubicBezTo>
                <a:cubicBezTo>
                  <a:pt x="830580" y="502920"/>
                  <a:pt x="809625" y="576263"/>
                  <a:pt x="771525" y="639128"/>
                </a:cubicBezTo>
                <a:close/>
              </a:path>
            </a:pathLst>
          </a:custGeom>
          <a:solidFill>
            <a:schemeClr val="accent2"/>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9" name="Graphic 21">
            <a:extLst>
              <a:ext uri="{FF2B5EF4-FFF2-40B4-BE49-F238E27FC236}">
                <a16:creationId xmlns:a16="http://schemas.microsoft.com/office/drawing/2014/main" id="{E128E3F0-CABA-E3F4-DC6B-2EF8E0FC43DE}"/>
              </a:ext>
            </a:extLst>
          </p:cNvPr>
          <p:cNvSpPr>
            <a:spLocks noChangeAspect="1"/>
          </p:cNvSpPr>
          <p:nvPr/>
        </p:nvSpPr>
        <p:spPr>
          <a:xfrm>
            <a:off x="4206240" y="3317034"/>
            <a:ext cx="1188720" cy="1188720"/>
          </a:xfrm>
          <a:custGeom>
            <a:avLst/>
            <a:gdLst>
              <a:gd name="connsiteX0" fmla="*/ 428625 w 847725"/>
              <a:gd name="connsiteY0" fmla="*/ 0 h 847725"/>
              <a:gd name="connsiteX1" fmla="*/ 0 w 847725"/>
              <a:gd name="connsiteY1" fmla="*/ 427673 h 847725"/>
              <a:gd name="connsiteX2" fmla="*/ 134303 w 847725"/>
              <a:gd name="connsiteY2" fmla="*/ 739140 h 847725"/>
              <a:gd name="connsiteX3" fmla="*/ 135255 w 847725"/>
              <a:gd name="connsiteY3" fmla="*/ 740093 h 847725"/>
              <a:gd name="connsiteX4" fmla="*/ 741045 w 847725"/>
              <a:gd name="connsiteY4" fmla="*/ 721043 h 847725"/>
              <a:gd name="connsiteX5" fmla="*/ 721995 w 847725"/>
              <a:gd name="connsiteY5" fmla="*/ 115253 h 847725"/>
              <a:gd name="connsiteX6" fmla="*/ 428625 w 847725"/>
              <a:gd name="connsiteY6" fmla="*/ 0 h 847725"/>
              <a:gd name="connsiteX7" fmla="*/ 40005 w 847725"/>
              <a:gd name="connsiteY7" fmla="*/ 525780 h 847725"/>
              <a:gd name="connsiteX8" fmla="*/ 116205 w 847725"/>
              <a:gd name="connsiteY8" fmla="*/ 525780 h 847725"/>
              <a:gd name="connsiteX9" fmla="*/ 150495 w 847725"/>
              <a:gd name="connsiteY9" fmla="*/ 518160 h 847725"/>
              <a:gd name="connsiteX10" fmla="*/ 168593 w 847725"/>
              <a:gd name="connsiteY10" fmla="*/ 508635 h 847725"/>
              <a:gd name="connsiteX11" fmla="*/ 200978 w 847725"/>
              <a:gd name="connsiteY11" fmla="*/ 485775 h 847725"/>
              <a:gd name="connsiteX12" fmla="*/ 229553 w 847725"/>
              <a:gd name="connsiteY12" fmla="*/ 465773 h 847725"/>
              <a:gd name="connsiteX13" fmla="*/ 266700 w 847725"/>
              <a:gd name="connsiteY13" fmla="*/ 442913 h 847725"/>
              <a:gd name="connsiteX14" fmla="*/ 365760 w 847725"/>
              <a:gd name="connsiteY14" fmla="*/ 401003 h 847725"/>
              <a:gd name="connsiteX15" fmla="*/ 505778 w 847725"/>
              <a:gd name="connsiteY15" fmla="*/ 365760 h 847725"/>
              <a:gd name="connsiteX16" fmla="*/ 525780 w 847725"/>
              <a:gd name="connsiteY16" fmla="*/ 375285 h 847725"/>
              <a:gd name="connsiteX17" fmla="*/ 527685 w 847725"/>
              <a:gd name="connsiteY17" fmla="*/ 383858 h 847725"/>
              <a:gd name="connsiteX18" fmla="*/ 527685 w 847725"/>
              <a:gd name="connsiteY18" fmla="*/ 386715 h 847725"/>
              <a:gd name="connsiteX19" fmla="*/ 516255 w 847725"/>
              <a:gd name="connsiteY19" fmla="*/ 401003 h 847725"/>
              <a:gd name="connsiteX20" fmla="*/ 385763 w 847725"/>
              <a:gd name="connsiteY20" fmla="*/ 444818 h 847725"/>
              <a:gd name="connsiteX21" fmla="*/ 377190 w 847725"/>
              <a:gd name="connsiteY21" fmla="*/ 461963 h 847725"/>
              <a:gd name="connsiteX22" fmla="*/ 394335 w 847725"/>
              <a:gd name="connsiteY22" fmla="*/ 470535 h 847725"/>
              <a:gd name="connsiteX23" fmla="*/ 524828 w 847725"/>
              <a:gd name="connsiteY23" fmla="*/ 426720 h 847725"/>
              <a:gd name="connsiteX24" fmla="*/ 554355 w 847725"/>
              <a:gd name="connsiteY24" fmla="*/ 394335 h 847725"/>
              <a:gd name="connsiteX25" fmla="*/ 604838 w 847725"/>
              <a:gd name="connsiteY25" fmla="*/ 342900 h 847725"/>
              <a:gd name="connsiteX26" fmla="*/ 614363 w 847725"/>
              <a:gd name="connsiteY26" fmla="*/ 342900 h 847725"/>
              <a:gd name="connsiteX27" fmla="*/ 614363 w 847725"/>
              <a:gd name="connsiteY27" fmla="*/ 342900 h 847725"/>
              <a:gd name="connsiteX28" fmla="*/ 616268 w 847725"/>
              <a:gd name="connsiteY28" fmla="*/ 346710 h 847725"/>
              <a:gd name="connsiteX29" fmla="*/ 616268 w 847725"/>
              <a:gd name="connsiteY29" fmla="*/ 348615 h 847725"/>
              <a:gd name="connsiteX30" fmla="*/ 615315 w 847725"/>
              <a:gd name="connsiteY30" fmla="*/ 353378 h 847725"/>
              <a:gd name="connsiteX31" fmla="*/ 571500 w 847725"/>
              <a:gd name="connsiteY31" fmla="*/ 410528 h 847725"/>
              <a:gd name="connsiteX32" fmla="*/ 505778 w 847725"/>
              <a:gd name="connsiteY32" fmla="*/ 461963 h 847725"/>
              <a:gd name="connsiteX33" fmla="*/ 412433 w 847725"/>
              <a:gd name="connsiteY33" fmla="*/ 499110 h 847725"/>
              <a:gd name="connsiteX34" fmla="*/ 404813 w 847725"/>
              <a:gd name="connsiteY34" fmla="*/ 517208 h 847725"/>
              <a:gd name="connsiteX35" fmla="*/ 422910 w 847725"/>
              <a:gd name="connsiteY35" fmla="*/ 524828 h 847725"/>
              <a:gd name="connsiteX36" fmla="*/ 422910 w 847725"/>
              <a:gd name="connsiteY36" fmla="*/ 524828 h 847725"/>
              <a:gd name="connsiteX37" fmla="*/ 516255 w 847725"/>
              <a:gd name="connsiteY37" fmla="*/ 486728 h 847725"/>
              <a:gd name="connsiteX38" fmla="*/ 594360 w 847725"/>
              <a:gd name="connsiteY38" fmla="*/ 426720 h 847725"/>
              <a:gd name="connsiteX39" fmla="*/ 637223 w 847725"/>
              <a:gd name="connsiteY39" fmla="*/ 368618 h 847725"/>
              <a:gd name="connsiteX40" fmla="*/ 643890 w 847725"/>
              <a:gd name="connsiteY40" fmla="*/ 347663 h 847725"/>
              <a:gd name="connsiteX41" fmla="*/ 643890 w 847725"/>
              <a:gd name="connsiteY41" fmla="*/ 346710 h 847725"/>
              <a:gd name="connsiteX42" fmla="*/ 661988 w 847725"/>
              <a:gd name="connsiteY42" fmla="*/ 319088 h 847725"/>
              <a:gd name="connsiteX43" fmla="*/ 666750 w 847725"/>
              <a:gd name="connsiteY43" fmla="*/ 316230 h 847725"/>
              <a:gd name="connsiteX44" fmla="*/ 671513 w 847725"/>
              <a:gd name="connsiteY44" fmla="*/ 318135 h 847725"/>
              <a:gd name="connsiteX45" fmla="*/ 673418 w 847725"/>
              <a:gd name="connsiteY45" fmla="*/ 322898 h 847725"/>
              <a:gd name="connsiteX46" fmla="*/ 672465 w 847725"/>
              <a:gd name="connsiteY46" fmla="*/ 325755 h 847725"/>
              <a:gd name="connsiteX47" fmla="*/ 618173 w 847725"/>
              <a:gd name="connsiteY47" fmla="*/ 436245 h 847725"/>
              <a:gd name="connsiteX48" fmla="*/ 561023 w 847725"/>
              <a:gd name="connsiteY48" fmla="*/ 494348 h 847725"/>
              <a:gd name="connsiteX49" fmla="*/ 439103 w 847725"/>
              <a:gd name="connsiteY49" fmla="*/ 556260 h 847725"/>
              <a:gd name="connsiteX50" fmla="*/ 433388 w 847725"/>
              <a:gd name="connsiteY50" fmla="*/ 575310 h 847725"/>
              <a:gd name="connsiteX51" fmla="*/ 452438 w 847725"/>
              <a:gd name="connsiteY51" fmla="*/ 581025 h 847725"/>
              <a:gd name="connsiteX52" fmla="*/ 452438 w 847725"/>
              <a:gd name="connsiteY52" fmla="*/ 581025 h 847725"/>
              <a:gd name="connsiteX53" fmla="*/ 574358 w 847725"/>
              <a:gd name="connsiteY53" fmla="*/ 519113 h 847725"/>
              <a:gd name="connsiteX54" fmla="*/ 643890 w 847725"/>
              <a:gd name="connsiteY54" fmla="*/ 448628 h 847725"/>
              <a:gd name="connsiteX55" fmla="*/ 671513 w 847725"/>
              <a:gd name="connsiteY55" fmla="*/ 393383 h 847725"/>
              <a:gd name="connsiteX56" fmla="*/ 677228 w 847725"/>
              <a:gd name="connsiteY56" fmla="*/ 401955 h 847725"/>
              <a:gd name="connsiteX57" fmla="*/ 668655 w 847725"/>
              <a:gd name="connsiteY57" fmla="*/ 434340 h 847725"/>
              <a:gd name="connsiteX58" fmla="*/ 667703 w 847725"/>
              <a:gd name="connsiteY58" fmla="*/ 436245 h 847725"/>
              <a:gd name="connsiteX59" fmla="*/ 666750 w 847725"/>
              <a:gd name="connsiteY59" fmla="*/ 438150 h 847725"/>
              <a:gd name="connsiteX60" fmla="*/ 644843 w 847725"/>
              <a:gd name="connsiteY60" fmla="*/ 489585 h 847725"/>
              <a:gd name="connsiteX61" fmla="*/ 587693 w 847725"/>
              <a:gd name="connsiteY61" fmla="*/ 549593 h 847725"/>
              <a:gd name="connsiteX62" fmla="*/ 460058 w 847725"/>
              <a:gd name="connsiteY62" fmla="*/ 609600 h 847725"/>
              <a:gd name="connsiteX63" fmla="*/ 453390 w 847725"/>
              <a:gd name="connsiteY63" fmla="*/ 627698 h 847725"/>
              <a:gd name="connsiteX64" fmla="*/ 471488 w 847725"/>
              <a:gd name="connsiteY64" fmla="*/ 634365 h 847725"/>
              <a:gd name="connsiteX65" fmla="*/ 471488 w 847725"/>
              <a:gd name="connsiteY65" fmla="*/ 634365 h 847725"/>
              <a:gd name="connsiteX66" fmla="*/ 599123 w 847725"/>
              <a:gd name="connsiteY66" fmla="*/ 572453 h 847725"/>
              <a:gd name="connsiteX67" fmla="*/ 669608 w 847725"/>
              <a:gd name="connsiteY67" fmla="*/ 498158 h 847725"/>
              <a:gd name="connsiteX68" fmla="*/ 682943 w 847725"/>
              <a:gd name="connsiteY68" fmla="*/ 465773 h 847725"/>
              <a:gd name="connsiteX69" fmla="*/ 687705 w 847725"/>
              <a:gd name="connsiteY69" fmla="*/ 484823 h 847725"/>
              <a:gd name="connsiteX70" fmla="*/ 683895 w 847725"/>
              <a:gd name="connsiteY70" fmla="*/ 507683 h 847725"/>
              <a:gd name="connsiteX71" fmla="*/ 641985 w 847725"/>
              <a:gd name="connsiteY71" fmla="*/ 572453 h 847725"/>
              <a:gd name="connsiteX72" fmla="*/ 587693 w 847725"/>
              <a:gd name="connsiteY72" fmla="*/ 612458 h 847725"/>
              <a:gd name="connsiteX73" fmla="*/ 587693 w 847725"/>
              <a:gd name="connsiteY73" fmla="*/ 612458 h 847725"/>
              <a:gd name="connsiteX74" fmla="*/ 580073 w 847725"/>
              <a:gd name="connsiteY74" fmla="*/ 616268 h 847725"/>
              <a:gd name="connsiteX75" fmla="*/ 452438 w 847725"/>
              <a:gd name="connsiteY75" fmla="*/ 673418 h 847725"/>
              <a:gd name="connsiteX76" fmla="*/ 373380 w 847725"/>
              <a:gd name="connsiteY76" fmla="*/ 695325 h 847725"/>
              <a:gd name="connsiteX77" fmla="*/ 342900 w 847725"/>
              <a:gd name="connsiteY77" fmla="*/ 698183 h 847725"/>
              <a:gd name="connsiteX78" fmla="*/ 341948 w 847725"/>
              <a:gd name="connsiteY78" fmla="*/ 698183 h 847725"/>
              <a:gd name="connsiteX79" fmla="*/ 149543 w 847725"/>
              <a:gd name="connsiteY79" fmla="*/ 716280 h 847725"/>
              <a:gd name="connsiteX80" fmla="*/ 40005 w 847725"/>
              <a:gd name="connsiteY80" fmla="*/ 525780 h 847725"/>
              <a:gd name="connsiteX81" fmla="*/ 704850 w 847725"/>
              <a:gd name="connsiteY81" fmla="*/ 445770 h 847725"/>
              <a:gd name="connsiteX82" fmla="*/ 703898 w 847725"/>
              <a:gd name="connsiteY82" fmla="*/ 447675 h 847725"/>
              <a:gd name="connsiteX83" fmla="*/ 696278 w 847725"/>
              <a:gd name="connsiteY83" fmla="*/ 437198 h 847725"/>
              <a:gd name="connsiteX84" fmla="*/ 701993 w 847725"/>
              <a:gd name="connsiteY84" fmla="*/ 392430 h 847725"/>
              <a:gd name="connsiteX85" fmla="*/ 682943 w 847725"/>
              <a:gd name="connsiteY85" fmla="*/ 366713 h 847725"/>
              <a:gd name="connsiteX86" fmla="*/ 698183 w 847725"/>
              <a:gd name="connsiteY86" fmla="*/ 336233 h 847725"/>
              <a:gd name="connsiteX87" fmla="*/ 701993 w 847725"/>
              <a:gd name="connsiteY87" fmla="*/ 320993 h 847725"/>
              <a:gd name="connsiteX88" fmla="*/ 668655 w 847725"/>
              <a:gd name="connsiteY88" fmla="*/ 286703 h 847725"/>
              <a:gd name="connsiteX89" fmla="*/ 640080 w 847725"/>
              <a:gd name="connsiteY89" fmla="*/ 301943 h 847725"/>
              <a:gd name="connsiteX90" fmla="*/ 628650 w 847725"/>
              <a:gd name="connsiteY90" fmla="*/ 319088 h 847725"/>
              <a:gd name="connsiteX91" fmla="*/ 584835 w 847725"/>
              <a:gd name="connsiteY91" fmla="*/ 322898 h 847725"/>
              <a:gd name="connsiteX92" fmla="*/ 548640 w 847725"/>
              <a:gd name="connsiteY92" fmla="*/ 359093 h 847725"/>
              <a:gd name="connsiteX93" fmla="*/ 499110 w 847725"/>
              <a:gd name="connsiteY93" fmla="*/ 338138 h 847725"/>
              <a:gd name="connsiteX94" fmla="*/ 359093 w 847725"/>
              <a:gd name="connsiteY94" fmla="*/ 373380 h 847725"/>
              <a:gd name="connsiteX95" fmla="*/ 252413 w 847725"/>
              <a:gd name="connsiteY95" fmla="*/ 418148 h 847725"/>
              <a:gd name="connsiteX96" fmla="*/ 215265 w 847725"/>
              <a:gd name="connsiteY96" fmla="*/ 441008 h 847725"/>
              <a:gd name="connsiteX97" fmla="*/ 183833 w 847725"/>
              <a:gd name="connsiteY97" fmla="*/ 462915 h 847725"/>
              <a:gd name="connsiteX98" fmla="*/ 153353 w 847725"/>
              <a:gd name="connsiteY98" fmla="*/ 484823 h 847725"/>
              <a:gd name="connsiteX99" fmla="*/ 150495 w 847725"/>
              <a:gd name="connsiteY99" fmla="*/ 486728 h 847725"/>
              <a:gd name="connsiteX100" fmla="*/ 130493 w 847725"/>
              <a:gd name="connsiteY100" fmla="*/ 445770 h 847725"/>
              <a:gd name="connsiteX101" fmla="*/ 120015 w 847725"/>
              <a:gd name="connsiteY101" fmla="*/ 331470 h 847725"/>
              <a:gd name="connsiteX102" fmla="*/ 121920 w 847725"/>
              <a:gd name="connsiteY102" fmla="*/ 321945 h 847725"/>
              <a:gd name="connsiteX103" fmla="*/ 153353 w 847725"/>
              <a:gd name="connsiteY103" fmla="*/ 240983 h 847725"/>
              <a:gd name="connsiteX104" fmla="*/ 207645 w 847725"/>
              <a:gd name="connsiteY104" fmla="*/ 179070 h 847725"/>
              <a:gd name="connsiteX105" fmla="*/ 282893 w 847725"/>
              <a:gd name="connsiteY105" fmla="*/ 152400 h 847725"/>
              <a:gd name="connsiteX106" fmla="*/ 379095 w 847725"/>
              <a:gd name="connsiteY106" fmla="*/ 200025 h 847725"/>
              <a:gd name="connsiteX107" fmla="*/ 406718 w 847725"/>
              <a:gd name="connsiteY107" fmla="*/ 232410 h 847725"/>
              <a:gd name="connsiteX108" fmla="*/ 426720 w 847725"/>
              <a:gd name="connsiteY108" fmla="*/ 233363 h 847725"/>
              <a:gd name="connsiteX109" fmla="*/ 427673 w 847725"/>
              <a:gd name="connsiteY109" fmla="*/ 232410 h 847725"/>
              <a:gd name="connsiteX110" fmla="*/ 455295 w 847725"/>
              <a:gd name="connsiteY110" fmla="*/ 200025 h 847725"/>
              <a:gd name="connsiteX111" fmla="*/ 500063 w 847725"/>
              <a:gd name="connsiteY111" fmla="*/ 164783 h 847725"/>
              <a:gd name="connsiteX112" fmla="*/ 626745 w 847725"/>
              <a:gd name="connsiteY112" fmla="*/ 180023 h 847725"/>
              <a:gd name="connsiteX113" fmla="*/ 712470 w 847725"/>
              <a:gd name="connsiteY113" fmla="*/ 322898 h 847725"/>
              <a:gd name="connsiteX114" fmla="*/ 714375 w 847725"/>
              <a:gd name="connsiteY114" fmla="*/ 332423 h 847725"/>
              <a:gd name="connsiteX115" fmla="*/ 718185 w 847725"/>
              <a:gd name="connsiteY115" fmla="*/ 372428 h 847725"/>
              <a:gd name="connsiteX116" fmla="*/ 704850 w 847725"/>
              <a:gd name="connsiteY116" fmla="*/ 445770 h 847725"/>
              <a:gd name="connsiteX117" fmla="*/ 509588 w 847725"/>
              <a:gd name="connsiteY117" fmla="*/ 679133 h 847725"/>
              <a:gd name="connsiteX118" fmla="*/ 418148 w 847725"/>
              <a:gd name="connsiteY118" fmla="*/ 756285 h 847725"/>
              <a:gd name="connsiteX119" fmla="*/ 378143 w 847725"/>
              <a:gd name="connsiteY119" fmla="*/ 722948 h 847725"/>
              <a:gd name="connsiteX120" fmla="*/ 463868 w 847725"/>
              <a:gd name="connsiteY120" fmla="*/ 700088 h 847725"/>
              <a:gd name="connsiteX121" fmla="*/ 509588 w 847725"/>
              <a:gd name="connsiteY121" fmla="*/ 679133 h 847725"/>
              <a:gd name="connsiteX122" fmla="*/ 428625 w 847725"/>
              <a:gd name="connsiteY122" fmla="*/ 829628 h 847725"/>
              <a:gd name="connsiteX123" fmla="*/ 178118 w 847725"/>
              <a:gd name="connsiteY123" fmla="*/ 741045 h 847725"/>
              <a:gd name="connsiteX124" fmla="*/ 339090 w 847725"/>
              <a:gd name="connsiteY124" fmla="*/ 725805 h 847725"/>
              <a:gd name="connsiteX125" fmla="*/ 408623 w 847725"/>
              <a:gd name="connsiteY125" fmla="*/ 784860 h 847725"/>
              <a:gd name="connsiteX126" fmla="*/ 426720 w 847725"/>
              <a:gd name="connsiteY126" fmla="*/ 784860 h 847725"/>
              <a:gd name="connsiteX127" fmla="*/ 593408 w 847725"/>
              <a:gd name="connsiteY127" fmla="*/ 644843 h 847725"/>
              <a:gd name="connsiteX128" fmla="*/ 602933 w 847725"/>
              <a:gd name="connsiteY128" fmla="*/ 637223 h 847725"/>
              <a:gd name="connsiteX129" fmla="*/ 662940 w 847725"/>
              <a:gd name="connsiteY129" fmla="*/ 592455 h 847725"/>
              <a:gd name="connsiteX130" fmla="*/ 710565 w 847725"/>
              <a:gd name="connsiteY130" fmla="*/ 519113 h 847725"/>
              <a:gd name="connsiteX131" fmla="*/ 716280 w 847725"/>
              <a:gd name="connsiteY131" fmla="*/ 488633 h 847725"/>
              <a:gd name="connsiteX132" fmla="*/ 731520 w 847725"/>
              <a:gd name="connsiteY132" fmla="*/ 457200 h 847725"/>
              <a:gd name="connsiteX133" fmla="*/ 748665 w 847725"/>
              <a:gd name="connsiteY133" fmla="*/ 372428 h 847725"/>
              <a:gd name="connsiteX134" fmla="*/ 743903 w 847725"/>
              <a:gd name="connsiteY134" fmla="*/ 326708 h 847725"/>
              <a:gd name="connsiteX135" fmla="*/ 741998 w 847725"/>
              <a:gd name="connsiteY135" fmla="*/ 317183 h 847725"/>
              <a:gd name="connsiteX136" fmla="*/ 646748 w 847725"/>
              <a:gd name="connsiteY136" fmla="*/ 158115 h 847725"/>
              <a:gd name="connsiteX137" fmla="*/ 490538 w 847725"/>
              <a:gd name="connsiteY137" fmla="*/ 140018 h 847725"/>
              <a:gd name="connsiteX138" fmla="*/ 437198 w 847725"/>
              <a:gd name="connsiteY138" fmla="*/ 181928 h 847725"/>
              <a:gd name="connsiteX139" fmla="*/ 420053 w 847725"/>
              <a:gd name="connsiteY139" fmla="*/ 201930 h 847725"/>
              <a:gd name="connsiteX140" fmla="*/ 400050 w 847725"/>
              <a:gd name="connsiteY140" fmla="*/ 180975 h 847725"/>
              <a:gd name="connsiteX141" fmla="*/ 282893 w 847725"/>
              <a:gd name="connsiteY141" fmla="*/ 123825 h 847725"/>
              <a:gd name="connsiteX142" fmla="*/ 190500 w 847725"/>
              <a:gd name="connsiteY142" fmla="*/ 156210 h 847725"/>
              <a:gd name="connsiteX143" fmla="*/ 129540 w 847725"/>
              <a:gd name="connsiteY143" fmla="*/ 225743 h 847725"/>
              <a:gd name="connsiteX144" fmla="*/ 94298 w 847725"/>
              <a:gd name="connsiteY144" fmla="*/ 315278 h 847725"/>
              <a:gd name="connsiteX145" fmla="*/ 92393 w 847725"/>
              <a:gd name="connsiteY145" fmla="*/ 324803 h 847725"/>
              <a:gd name="connsiteX146" fmla="*/ 104775 w 847725"/>
              <a:gd name="connsiteY146" fmla="*/ 455295 h 847725"/>
              <a:gd name="connsiteX147" fmla="*/ 123825 w 847725"/>
              <a:gd name="connsiteY147" fmla="*/ 495300 h 847725"/>
              <a:gd name="connsiteX148" fmla="*/ 115253 w 847725"/>
              <a:gd name="connsiteY148" fmla="*/ 496253 h 847725"/>
              <a:gd name="connsiteX149" fmla="*/ 33338 w 847725"/>
              <a:gd name="connsiteY149" fmla="*/ 496253 h 847725"/>
              <a:gd name="connsiteX150" fmla="*/ 359093 w 847725"/>
              <a:gd name="connsiteY150" fmla="*/ 32385 h 847725"/>
              <a:gd name="connsiteX151" fmla="*/ 822960 w 847725"/>
              <a:gd name="connsiteY151" fmla="*/ 358140 h 847725"/>
              <a:gd name="connsiteX152" fmla="*/ 497205 w 847725"/>
              <a:gd name="connsiteY152" fmla="*/ 822008 h 847725"/>
              <a:gd name="connsiteX153" fmla="*/ 428625 w 847725"/>
              <a:gd name="connsiteY153" fmla="*/ 829628 h 84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847725" h="847725">
                <a:moveTo>
                  <a:pt x="428625" y="0"/>
                </a:moveTo>
                <a:cubicBezTo>
                  <a:pt x="192405" y="0"/>
                  <a:pt x="0" y="191453"/>
                  <a:pt x="0" y="427673"/>
                </a:cubicBezTo>
                <a:cubicBezTo>
                  <a:pt x="0" y="545783"/>
                  <a:pt x="48578" y="658178"/>
                  <a:pt x="134303" y="739140"/>
                </a:cubicBezTo>
                <a:cubicBezTo>
                  <a:pt x="134303" y="739140"/>
                  <a:pt x="135255" y="740093"/>
                  <a:pt x="135255" y="740093"/>
                </a:cubicBezTo>
                <a:cubicBezTo>
                  <a:pt x="307658" y="902018"/>
                  <a:pt x="579120" y="893445"/>
                  <a:pt x="741045" y="721043"/>
                </a:cubicBezTo>
                <a:cubicBezTo>
                  <a:pt x="902970" y="548640"/>
                  <a:pt x="894398" y="277178"/>
                  <a:pt x="721995" y="115253"/>
                </a:cubicBezTo>
                <a:cubicBezTo>
                  <a:pt x="642938" y="41910"/>
                  <a:pt x="538163" y="0"/>
                  <a:pt x="428625" y="0"/>
                </a:cubicBezTo>
                <a:close/>
                <a:moveTo>
                  <a:pt x="40005" y="525780"/>
                </a:moveTo>
                <a:lnTo>
                  <a:pt x="116205" y="525780"/>
                </a:lnTo>
                <a:cubicBezTo>
                  <a:pt x="127635" y="525780"/>
                  <a:pt x="139065" y="522923"/>
                  <a:pt x="150495" y="518160"/>
                </a:cubicBezTo>
                <a:cubicBezTo>
                  <a:pt x="157163" y="515303"/>
                  <a:pt x="162878" y="512445"/>
                  <a:pt x="168593" y="508635"/>
                </a:cubicBezTo>
                <a:cubicBezTo>
                  <a:pt x="180023" y="501968"/>
                  <a:pt x="190500" y="493395"/>
                  <a:pt x="200978" y="485775"/>
                </a:cubicBezTo>
                <a:cubicBezTo>
                  <a:pt x="210503" y="478155"/>
                  <a:pt x="220028" y="471488"/>
                  <a:pt x="229553" y="465773"/>
                </a:cubicBezTo>
                <a:lnTo>
                  <a:pt x="266700" y="442913"/>
                </a:lnTo>
                <a:cubicBezTo>
                  <a:pt x="297180" y="423863"/>
                  <a:pt x="331470" y="410528"/>
                  <a:pt x="365760" y="401003"/>
                </a:cubicBezTo>
                <a:lnTo>
                  <a:pt x="505778" y="365760"/>
                </a:lnTo>
                <a:cubicBezTo>
                  <a:pt x="513398" y="363855"/>
                  <a:pt x="521970" y="367665"/>
                  <a:pt x="525780" y="375285"/>
                </a:cubicBezTo>
                <a:cubicBezTo>
                  <a:pt x="526733" y="378143"/>
                  <a:pt x="527685" y="381000"/>
                  <a:pt x="527685" y="383858"/>
                </a:cubicBezTo>
                <a:cubicBezTo>
                  <a:pt x="527685" y="384810"/>
                  <a:pt x="527685" y="385763"/>
                  <a:pt x="527685" y="386715"/>
                </a:cubicBezTo>
                <a:cubicBezTo>
                  <a:pt x="526733" y="393383"/>
                  <a:pt x="521970" y="399098"/>
                  <a:pt x="516255" y="401003"/>
                </a:cubicBezTo>
                <a:lnTo>
                  <a:pt x="385763" y="444818"/>
                </a:lnTo>
                <a:cubicBezTo>
                  <a:pt x="378143" y="447675"/>
                  <a:pt x="374333" y="455295"/>
                  <a:pt x="377190" y="461963"/>
                </a:cubicBezTo>
                <a:cubicBezTo>
                  <a:pt x="380048" y="469583"/>
                  <a:pt x="387668" y="473393"/>
                  <a:pt x="394335" y="470535"/>
                </a:cubicBezTo>
                <a:lnTo>
                  <a:pt x="524828" y="426720"/>
                </a:lnTo>
                <a:cubicBezTo>
                  <a:pt x="539115" y="421958"/>
                  <a:pt x="550545" y="409575"/>
                  <a:pt x="554355" y="394335"/>
                </a:cubicBezTo>
                <a:lnTo>
                  <a:pt x="604838" y="342900"/>
                </a:lnTo>
                <a:cubicBezTo>
                  <a:pt x="607695" y="340043"/>
                  <a:pt x="611505" y="340043"/>
                  <a:pt x="614363" y="342900"/>
                </a:cubicBezTo>
                <a:cubicBezTo>
                  <a:pt x="614363" y="342900"/>
                  <a:pt x="614363" y="342900"/>
                  <a:pt x="614363" y="342900"/>
                </a:cubicBezTo>
                <a:cubicBezTo>
                  <a:pt x="615315" y="343853"/>
                  <a:pt x="616268" y="344805"/>
                  <a:pt x="616268" y="346710"/>
                </a:cubicBezTo>
                <a:cubicBezTo>
                  <a:pt x="616268" y="346710"/>
                  <a:pt x="616268" y="348615"/>
                  <a:pt x="616268" y="348615"/>
                </a:cubicBezTo>
                <a:cubicBezTo>
                  <a:pt x="616268" y="350520"/>
                  <a:pt x="615315" y="351473"/>
                  <a:pt x="615315" y="353378"/>
                </a:cubicBezTo>
                <a:lnTo>
                  <a:pt x="571500" y="410528"/>
                </a:lnTo>
                <a:cubicBezTo>
                  <a:pt x="554355" y="433388"/>
                  <a:pt x="531495" y="450533"/>
                  <a:pt x="505778" y="461963"/>
                </a:cubicBezTo>
                <a:lnTo>
                  <a:pt x="412433" y="499110"/>
                </a:lnTo>
                <a:cubicBezTo>
                  <a:pt x="405765" y="501968"/>
                  <a:pt x="401955" y="509588"/>
                  <a:pt x="404813" y="517208"/>
                </a:cubicBezTo>
                <a:cubicBezTo>
                  <a:pt x="407670" y="523875"/>
                  <a:pt x="415290" y="527685"/>
                  <a:pt x="422910" y="524828"/>
                </a:cubicBezTo>
                <a:cubicBezTo>
                  <a:pt x="422910" y="524828"/>
                  <a:pt x="422910" y="524828"/>
                  <a:pt x="422910" y="524828"/>
                </a:cubicBezTo>
                <a:lnTo>
                  <a:pt x="516255" y="486728"/>
                </a:lnTo>
                <a:cubicBezTo>
                  <a:pt x="547688" y="474345"/>
                  <a:pt x="574358" y="453390"/>
                  <a:pt x="594360" y="426720"/>
                </a:cubicBezTo>
                <a:lnTo>
                  <a:pt x="637223" y="368618"/>
                </a:lnTo>
                <a:cubicBezTo>
                  <a:pt x="641985" y="362903"/>
                  <a:pt x="643890" y="355283"/>
                  <a:pt x="643890" y="347663"/>
                </a:cubicBezTo>
                <a:cubicBezTo>
                  <a:pt x="643890" y="347663"/>
                  <a:pt x="643890" y="346710"/>
                  <a:pt x="643890" y="346710"/>
                </a:cubicBezTo>
                <a:lnTo>
                  <a:pt x="661988" y="319088"/>
                </a:lnTo>
                <a:cubicBezTo>
                  <a:pt x="662940" y="317183"/>
                  <a:pt x="664845" y="316230"/>
                  <a:pt x="666750" y="316230"/>
                </a:cubicBezTo>
                <a:cubicBezTo>
                  <a:pt x="668655" y="316230"/>
                  <a:pt x="670560" y="316230"/>
                  <a:pt x="671513" y="318135"/>
                </a:cubicBezTo>
                <a:cubicBezTo>
                  <a:pt x="672465" y="319088"/>
                  <a:pt x="673418" y="320993"/>
                  <a:pt x="673418" y="322898"/>
                </a:cubicBezTo>
                <a:cubicBezTo>
                  <a:pt x="673418" y="323850"/>
                  <a:pt x="673418" y="324803"/>
                  <a:pt x="672465" y="325755"/>
                </a:cubicBezTo>
                <a:lnTo>
                  <a:pt x="618173" y="436245"/>
                </a:lnTo>
                <a:cubicBezTo>
                  <a:pt x="605790" y="461010"/>
                  <a:pt x="585788" y="481013"/>
                  <a:pt x="561023" y="494348"/>
                </a:cubicBezTo>
                <a:lnTo>
                  <a:pt x="439103" y="556260"/>
                </a:lnTo>
                <a:cubicBezTo>
                  <a:pt x="432435" y="560070"/>
                  <a:pt x="429578" y="567690"/>
                  <a:pt x="433388" y="575310"/>
                </a:cubicBezTo>
                <a:cubicBezTo>
                  <a:pt x="437198" y="582930"/>
                  <a:pt x="444818" y="584835"/>
                  <a:pt x="452438" y="581025"/>
                </a:cubicBezTo>
                <a:lnTo>
                  <a:pt x="452438" y="581025"/>
                </a:lnTo>
                <a:lnTo>
                  <a:pt x="574358" y="519113"/>
                </a:lnTo>
                <a:cubicBezTo>
                  <a:pt x="604838" y="503873"/>
                  <a:pt x="628650" y="479108"/>
                  <a:pt x="643890" y="448628"/>
                </a:cubicBezTo>
                <a:lnTo>
                  <a:pt x="671513" y="393383"/>
                </a:lnTo>
                <a:cubicBezTo>
                  <a:pt x="674370" y="395288"/>
                  <a:pt x="676275" y="398145"/>
                  <a:pt x="677228" y="401955"/>
                </a:cubicBezTo>
                <a:cubicBezTo>
                  <a:pt x="678180" y="413385"/>
                  <a:pt x="675323" y="424815"/>
                  <a:pt x="668655" y="434340"/>
                </a:cubicBezTo>
                <a:lnTo>
                  <a:pt x="667703" y="436245"/>
                </a:lnTo>
                <a:cubicBezTo>
                  <a:pt x="667703" y="437198"/>
                  <a:pt x="666750" y="437198"/>
                  <a:pt x="666750" y="438150"/>
                </a:cubicBezTo>
                <a:lnTo>
                  <a:pt x="644843" y="489585"/>
                </a:lnTo>
                <a:cubicBezTo>
                  <a:pt x="633413" y="516255"/>
                  <a:pt x="613410" y="537210"/>
                  <a:pt x="587693" y="549593"/>
                </a:cubicBezTo>
                <a:lnTo>
                  <a:pt x="460058" y="609600"/>
                </a:lnTo>
                <a:cubicBezTo>
                  <a:pt x="453390" y="612458"/>
                  <a:pt x="450533" y="621030"/>
                  <a:pt x="453390" y="627698"/>
                </a:cubicBezTo>
                <a:cubicBezTo>
                  <a:pt x="456248" y="634365"/>
                  <a:pt x="464820" y="637223"/>
                  <a:pt x="471488" y="634365"/>
                </a:cubicBezTo>
                <a:cubicBezTo>
                  <a:pt x="471488" y="634365"/>
                  <a:pt x="471488" y="634365"/>
                  <a:pt x="471488" y="634365"/>
                </a:cubicBezTo>
                <a:lnTo>
                  <a:pt x="599123" y="572453"/>
                </a:lnTo>
                <a:cubicBezTo>
                  <a:pt x="630555" y="557213"/>
                  <a:pt x="655320" y="530543"/>
                  <a:pt x="669608" y="498158"/>
                </a:cubicBezTo>
                <a:lnTo>
                  <a:pt x="682943" y="465773"/>
                </a:lnTo>
                <a:cubicBezTo>
                  <a:pt x="685800" y="471488"/>
                  <a:pt x="686753" y="478155"/>
                  <a:pt x="687705" y="484823"/>
                </a:cubicBezTo>
                <a:cubicBezTo>
                  <a:pt x="687705" y="492443"/>
                  <a:pt x="686753" y="500063"/>
                  <a:pt x="683895" y="507683"/>
                </a:cubicBezTo>
                <a:cubicBezTo>
                  <a:pt x="674370" y="531495"/>
                  <a:pt x="660083" y="553403"/>
                  <a:pt x="641985" y="572453"/>
                </a:cubicBezTo>
                <a:cubicBezTo>
                  <a:pt x="626745" y="588645"/>
                  <a:pt x="607695" y="602933"/>
                  <a:pt x="587693" y="612458"/>
                </a:cubicBezTo>
                <a:cubicBezTo>
                  <a:pt x="587693" y="612458"/>
                  <a:pt x="587693" y="612458"/>
                  <a:pt x="587693" y="612458"/>
                </a:cubicBezTo>
                <a:cubicBezTo>
                  <a:pt x="584835" y="613410"/>
                  <a:pt x="582930" y="615315"/>
                  <a:pt x="580073" y="616268"/>
                </a:cubicBezTo>
                <a:lnTo>
                  <a:pt x="452438" y="673418"/>
                </a:lnTo>
                <a:cubicBezTo>
                  <a:pt x="426720" y="685800"/>
                  <a:pt x="400050" y="693420"/>
                  <a:pt x="373380" y="695325"/>
                </a:cubicBezTo>
                <a:lnTo>
                  <a:pt x="342900" y="698183"/>
                </a:lnTo>
                <a:lnTo>
                  <a:pt x="341948" y="698183"/>
                </a:lnTo>
                <a:lnTo>
                  <a:pt x="149543" y="716280"/>
                </a:lnTo>
                <a:cubicBezTo>
                  <a:pt x="96203" y="663893"/>
                  <a:pt x="58103" y="598170"/>
                  <a:pt x="40005" y="525780"/>
                </a:cubicBezTo>
                <a:close/>
                <a:moveTo>
                  <a:pt x="704850" y="445770"/>
                </a:moveTo>
                <a:cubicBezTo>
                  <a:pt x="704850" y="446723"/>
                  <a:pt x="703898" y="446723"/>
                  <a:pt x="703898" y="447675"/>
                </a:cubicBezTo>
                <a:cubicBezTo>
                  <a:pt x="701993" y="443865"/>
                  <a:pt x="699135" y="441008"/>
                  <a:pt x="696278" y="437198"/>
                </a:cubicBezTo>
                <a:cubicBezTo>
                  <a:pt x="703898" y="423863"/>
                  <a:pt x="705803" y="407670"/>
                  <a:pt x="701993" y="392430"/>
                </a:cubicBezTo>
                <a:cubicBezTo>
                  <a:pt x="698183" y="381953"/>
                  <a:pt x="691515" y="372428"/>
                  <a:pt x="682943" y="366713"/>
                </a:cubicBezTo>
                <a:lnTo>
                  <a:pt x="698183" y="336233"/>
                </a:lnTo>
                <a:cubicBezTo>
                  <a:pt x="700088" y="331470"/>
                  <a:pt x="701993" y="326708"/>
                  <a:pt x="701993" y="320993"/>
                </a:cubicBezTo>
                <a:cubicBezTo>
                  <a:pt x="701993" y="301943"/>
                  <a:pt x="686753" y="286703"/>
                  <a:pt x="668655" y="286703"/>
                </a:cubicBezTo>
                <a:cubicBezTo>
                  <a:pt x="657225" y="286703"/>
                  <a:pt x="646748" y="292418"/>
                  <a:pt x="640080" y="301943"/>
                </a:cubicBezTo>
                <a:lnTo>
                  <a:pt x="628650" y="319088"/>
                </a:lnTo>
                <a:cubicBezTo>
                  <a:pt x="614363" y="310515"/>
                  <a:pt x="596265" y="311468"/>
                  <a:pt x="584835" y="322898"/>
                </a:cubicBezTo>
                <a:lnTo>
                  <a:pt x="548640" y="359093"/>
                </a:lnTo>
                <a:cubicBezTo>
                  <a:pt x="538163" y="341948"/>
                  <a:pt x="518160" y="333375"/>
                  <a:pt x="499110" y="338138"/>
                </a:cubicBezTo>
                <a:lnTo>
                  <a:pt x="359093" y="373380"/>
                </a:lnTo>
                <a:cubicBezTo>
                  <a:pt x="320993" y="382905"/>
                  <a:pt x="285750" y="398145"/>
                  <a:pt x="252413" y="418148"/>
                </a:cubicBezTo>
                <a:lnTo>
                  <a:pt x="215265" y="441008"/>
                </a:lnTo>
                <a:cubicBezTo>
                  <a:pt x="204788" y="447675"/>
                  <a:pt x="194310" y="455295"/>
                  <a:pt x="183833" y="462915"/>
                </a:cubicBezTo>
                <a:cubicBezTo>
                  <a:pt x="174308" y="470535"/>
                  <a:pt x="163830" y="478155"/>
                  <a:pt x="153353" y="484823"/>
                </a:cubicBezTo>
                <a:cubicBezTo>
                  <a:pt x="152400" y="485775"/>
                  <a:pt x="151448" y="485775"/>
                  <a:pt x="150495" y="486728"/>
                </a:cubicBezTo>
                <a:cubicBezTo>
                  <a:pt x="143828" y="473393"/>
                  <a:pt x="137160" y="460058"/>
                  <a:pt x="130493" y="445770"/>
                </a:cubicBezTo>
                <a:cubicBezTo>
                  <a:pt x="115253" y="409575"/>
                  <a:pt x="111443" y="369570"/>
                  <a:pt x="120015" y="331470"/>
                </a:cubicBezTo>
                <a:lnTo>
                  <a:pt x="121920" y="321945"/>
                </a:lnTo>
                <a:cubicBezTo>
                  <a:pt x="127635" y="293370"/>
                  <a:pt x="139065" y="265748"/>
                  <a:pt x="153353" y="240983"/>
                </a:cubicBezTo>
                <a:cubicBezTo>
                  <a:pt x="167640" y="217170"/>
                  <a:pt x="185738" y="196215"/>
                  <a:pt x="207645" y="179070"/>
                </a:cubicBezTo>
                <a:cubicBezTo>
                  <a:pt x="228600" y="161925"/>
                  <a:pt x="255270" y="152400"/>
                  <a:pt x="282893" y="152400"/>
                </a:cubicBezTo>
                <a:cubicBezTo>
                  <a:pt x="320040" y="153353"/>
                  <a:pt x="355283" y="170498"/>
                  <a:pt x="379095" y="200025"/>
                </a:cubicBezTo>
                <a:lnTo>
                  <a:pt x="406718" y="232410"/>
                </a:lnTo>
                <a:cubicBezTo>
                  <a:pt x="412433" y="238125"/>
                  <a:pt x="421005" y="238125"/>
                  <a:pt x="426720" y="233363"/>
                </a:cubicBezTo>
                <a:cubicBezTo>
                  <a:pt x="426720" y="233363"/>
                  <a:pt x="427673" y="232410"/>
                  <a:pt x="427673" y="232410"/>
                </a:cubicBezTo>
                <a:lnTo>
                  <a:pt x="455295" y="200025"/>
                </a:lnTo>
                <a:cubicBezTo>
                  <a:pt x="467678" y="185738"/>
                  <a:pt x="482918" y="173355"/>
                  <a:pt x="500063" y="164783"/>
                </a:cubicBezTo>
                <a:cubicBezTo>
                  <a:pt x="541973" y="144780"/>
                  <a:pt x="591503" y="150495"/>
                  <a:pt x="626745" y="180023"/>
                </a:cubicBezTo>
                <a:cubicBezTo>
                  <a:pt x="671513" y="216218"/>
                  <a:pt x="701040" y="266700"/>
                  <a:pt x="712470" y="322898"/>
                </a:cubicBezTo>
                <a:lnTo>
                  <a:pt x="714375" y="332423"/>
                </a:lnTo>
                <a:cubicBezTo>
                  <a:pt x="717233" y="345758"/>
                  <a:pt x="718185" y="359093"/>
                  <a:pt x="718185" y="372428"/>
                </a:cubicBezTo>
                <a:cubicBezTo>
                  <a:pt x="719138" y="397193"/>
                  <a:pt x="714375" y="422910"/>
                  <a:pt x="704850" y="445770"/>
                </a:cubicBezTo>
                <a:close/>
                <a:moveTo>
                  <a:pt x="509588" y="679133"/>
                </a:moveTo>
                <a:lnTo>
                  <a:pt x="418148" y="756285"/>
                </a:lnTo>
                <a:lnTo>
                  <a:pt x="378143" y="722948"/>
                </a:lnTo>
                <a:cubicBezTo>
                  <a:pt x="407670" y="720090"/>
                  <a:pt x="436245" y="712470"/>
                  <a:pt x="463868" y="700088"/>
                </a:cubicBezTo>
                <a:lnTo>
                  <a:pt x="509588" y="679133"/>
                </a:lnTo>
                <a:close/>
                <a:moveTo>
                  <a:pt x="428625" y="829628"/>
                </a:moveTo>
                <a:cubicBezTo>
                  <a:pt x="337185" y="829628"/>
                  <a:pt x="248603" y="798195"/>
                  <a:pt x="178118" y="741045"/>
                </a:cubicBezTo>
                <a:lnTo>
                  <a:pt x="339090" y="725805"/>
                </a:lnTo>
                <a:lnTo>
                  <a:pt x="408623" y="784860"/>
                </a:lnTo>
                <a:cubicBezTo>
                  <a:pt x="413385" y="789623"/>
                  <a:pt x="421005" y="789623"/>
                  <a:pt x="426720" y="784860"/>
                </a:cubicBezTo>
                <a:lnTo>
                  <a:pt x="593408" y="644843"/>
                </a:lnTo>
                <a:cubicBezTo>
                  <a:pt x="596265" y="641985"/>
                  <a:pt x="599123" y="640080"/>
                  <a:pt x="602933" y="637223"/>
                </a:cubicBezTo>
                <a:cubicBezTo>
                  <a:pt x="625793" y="625793"/>
                  <a:pt x="645795" y="610553"/>
                  <a:pt x="662940" y="592455"/>
                </a:cubicBezTo>
                <a:cubicBezTo>
                  <a:pt x="682943" y="571500"/>
                  <a:pt x="699135" y="545783"/>
                  <a:pt x="710565" y="519113"/>
                </a:cubicBezTo>
                <a:cubicBezTo>
                  <a:pt x="714375" y="509588"/>
                  <a:pt x="716280" y="499110"/>
                  <a:pt x="716280" y="488633"/>
                </a:cubicBezTo>
                <a:cubicBezTo>
                  <a:pt x="721043" y="479108"/>
                  <a:pt x="725805" y="469583"/>
                  <a:pt x="731520" y="457200"/>
                </a:cubicBezTo>
                <a:cubicBezTo>
                  <a:pt x="742950" y="430530"/>
                  <a:pt x="748665" y="401955"/>
                  <a:pt x="748665" y="372428"/>
                </a:cubicBezTo>
                <a:cubicBezTo>
                  <a:pt x="748665" y="357188"/>
                  <a:pt x="746760" y="341948"/>
                  <a:pt x="743903" y="326708"/>
                </a:cubicBezTo>
                <a:lnTo>
                  <a:pt x="741998" y="317183"/>
                </a:lnTo>
                <a:cubicBezTo>
                  <a:pt x="729615" y="254318"/>
                  <a:pt x="696278" y="198120"/>
                  <a:pt x="646748" y="158115"/>
                </a:cubicBezTo>
                <a:cubicBezTo>
                  <a:pt x="602933" y="122873"/>
                  <a:pt x="541973" y="115253"/>
                  <a:pt x="490538" y="140018"/>
                </a:cubicBezTo>
                <a:cubicBezTo>
                  <a:pt x="469583" y="150495"/>
                  <a:pt x="451485" y="164783"/>
                  <a:pt x="437198" y="181928"/>
                </a:cubicBezTo>
                <a:lnTo>
                  <a:pt x="420053" y="201930"/>
                </a:lnTo>
                <a:lnTo>
                  <a:pt x="400050" y="180975"/>
                </a:lnTo>
                <a:cubicBezTo>
                  <a:pt x="371475" y="145733"/>
                  <a:pt x="328613" y="124778"/>
                  <a:pt x="282893" y="123825"/>
                </a:cubicBezTo>
                <a:cubicBezTo>
                  <a:pt x="249555" y="123825"/>
                  <a:pt x="217170" y="135255"/>
                  <a:pt x="190500" y="156210"/>
                </a:cubicBezTo>
                <a:cubicBezTo>
                  <a:pt x="165735" y="175260"/>
                  <a:pt x="145733" y="199073"/>
                  <a:pt x="129540" y="225743"/>
                </a:cubicBezTo>
                <a:cubicBezTo>
                  <a:pt x="113348" y="253365"/>
                  <a:pt x="100965" y="283845"/>
                  <a:pt x="94298" y="315278"/>
                </a:cubicBezTo>
                <a:lnTo>
                  <a:pt x="92393" y="324803"/>
                </a:lnTo>
                <a:cubicBezTo>
                  <a:pt x="82868" y="368618"/>
                  <a:pt x="87630" y="414338"/>
                  <a:pt x="104775" y="455295"/>
                </a:cubicBezTo>
                <a:cubicBezTo>
                  <a:pt x="110490" y="468630"/>
                  <a:pt x="117158" y="481965"/>
                  <a:pt x="123825" y="495300"/>
                </a:cubicBezTo>
                <a:cubicBezTo>
                  <a:pt x="120968" y="496253"/>
                  <a:pt x="118110" y="496253"/>
                  <a:pt x="115253" y="496253"/>
                </a:cubicBezTo>
                <a:lnTo>
                  <a:pt x="33338" y="496253"/>
                </a:lnTo>
                <a:cubicBezTo>
                  <a:pt x="-4763" y="278130"/>
                  <a:pt x="140970" y="70485"/>
                  <a:pt x="359093" y="32385"/>
                </a:cubicBezTo>
                <a:cubicBezTo>
                  <a:pt x="577215" y="-5715"/>
                  <a:pt x="784860" y="140018"/>
                  <a:pt x="822960" y="358140"/>
                </a:cubicBezTo>
                <a:cubicBezTo>
                  <a:pt x="861060" y="576263"/>
                  <a:pt x="715328" y="783908"/>
                  <a:pt x="497205" y="822008"/>
                </a:cubicBezTo>
                <a:cubicBezTo>
                  <a:pt x="475298" y="827723"/>
                  <a:pt x="451485" y="829628"/>
                  <a:pt x="428625" y="829628"/>
                </a:cubicBezTo>
                <a:close/>
              </a:path>
            </a:pathLst>
          </a:custGeom>
          <a:solidFill>
            <a:schemeClr val="accent2"/>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nvGrpSpPr>
          <p:cNvPr id="20" name="Graphic 24">
            <a:extLst>
              <a:ext uri="{FF2B5EF4-FFF2-40B4-BE49-F238E27FC236}">
                <a16:creationId xmlns:a16="http://schemas.microsoft.com/office/drawing/2014/main" id="{876DC62D-841F-DE73-EFFC-B38F0A759DED}"/>
              </a:ext>
            </a:extLst>
          </p:cNvPr>
          <p:cNvGrpSpPr>
            <a:grpSpLocks noChangeAspect="1"/>
          </p:cNvGrpSpPr>
          <p:nvPr/>
        </p:nvGrpSpPr>
        <p:grpSpPr>
          <a:xfrm>
            <a:off x="6675120" y="3317034"/>
            <a:ext cx="1188720" cy="1188720"/>
            <a:chOff x="7125336" y="2533603"/>
            <a:chExt cx="857250" cy="857250"/>
          </a:xfrm>
          <a:solidFill>
            <a:srgbClr val="00A096"/>
          </a:solidFill>
        </p:grpSpPr>
        <p:sp>
          <p:nvSpPr>
            <p:cNvPr id="21" name="Freeform: Shape 20">
              <a:extLst>
                <a:ext uri="{FF2B5EF4-FFF2-40B4-BE49-F238E27FC236}">
                  <a16:creationId xmlns:a16="http://schemas.microsoft.com/office/drawing/2014/main" id="{6BE11AF0-BF80-9E56-FDCA-95341AC738FF}"/>
                </a:ext>
              </a:extLst>
            </p:cNvPr>
            <p:cNvSpPr/>
            <p:nvPr/>
          </p:nvSpPr>
          <p:spPr>
            <a:xfrm>
              <a:off x="7125336" y="2533603"/>
              <a:ext cx="857250" cy="857250"/>
            </a:xfrm>
            <a:custGeom>
              <a:avLst/>
              <a:gdLst>
                <a:gd name="connsiteX0" fmla="*/ 428625 w 857250"/>
                <a:gd name="connsiteY0" fmla="*/ 0 h 857250"/>
                <a:gd name="connsiteX1" fmla="*/ 0 w 857250"/>
                <a:gd name="connsiteY1" fmla="*/ 428625 h 857250"/>
                <a:gd name="connsiteX2" fmla="*/ 428625 w 857250"/>
                <a:gd name="connsiteY2" fmla="*/ 857250 h 857250"/>
                <a:gd name="connsiteX3" fmla="*/ 857250 w 857250"/>
                <a:gd name="connsiteY3" fmla="*/ 428625 h 857250"/>
                <a:gd name="connsiteX4" fmla="*/ 428625 w 857250"/>
                <a:gd name="connsiteY4" fmla="*/ 0 h 857250"/>
                <a:gd name="connsiteX5" fmla="*/ 428625 w 857250"/>
                <a:gd name="connsiteY5" fmla="*/ 831533 h 857250"/>
                <a:gd name="connsiteX6" fmla="*/ 25718 w 857250"/>
                <a:gd name="connsiteY6" fmla="*/ 428625 h 857250"/>
                <a:gd name="connsiteX7" fmla="*/ 428625 w 857250"/>
                <a:gd name="connsiteY7" fmla="*/ 25718 h 857250"/>
                <a:gd name="connsiteX8" fmla="*/ 831533 w 857250"/>
                <a:gd name="connsiteY8" fmla="*/ 428625 h 857250"/>
                <a:gd name="connsiteX9" fmla="*/ 428625 w 857250"/>
                <a:gd name="connsiteY9" fmla="*/ 831533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0" h="857250">
                  <a:moveTo>
                    <a:pt x="428625" y="0"/>
                  </a:moveTo>
                  <a:cubicBezTo>
                    <a:pt x="192405" y="0"/>
                    <a:pt x="0" y="192405"/>
                    <a:pt x="0" y="428625"/>
                  </a:cubicBezTo>
                  <a:cubicBezTo>
                    <a:pt x="0" y="664845"/>
                    <a:pt x="192405" y="857250"/>
                    <a:pt x="428625" y="857250"/>
                  </a:cubicBezTo>
                  <a:cubicBezTo>
                    <a:pt x="664845" y="857250"/>
                    <a:pt x="857250" y="664845"/>
                    <a:pt x="857250" y="428625"/>
                  </a:cubicBezTo>
                  <a:cubicBezTo>
                    <a:pt x="857250" y="192405"/>
                    <a:pt x="664845" y="0"/>
                    <a:pt x="428625" y="0"/>
                  </a:cubicBezTo>
                  <a:close/>
                  <a:moveTo>
                    <a:pt x="428625" y="831533"/>
                  </a:moveTo>
                  <a:cubicBezTo>
                    <a:pt x="206693" y="831533"/>
                    <a:pt x="25718" y="650558"/>
                    <a:pt x="25718" y="428625"/>
                  </a:cubicBezTo>
                  <a:cubicBezTo>
                    <a:pt x="25718" y="206693"/>
                    <a:pt x="206693" y="25718"/>
                    <a:pt x="428625" y="25718"/>
                  </a:cubicBezTo>
                  <a:cubicBezTo>
                    <a:pt x="650558" y="25718"/>
                    <a:pt x="831533" y="206693"/>
                    <a:pt x="831533" y="428625"/>
                  </a:cubicBezTo>
                  <a:cubicBezTo>
                    <a:pt x="831533" y="650558"/>
                    <a:pt x="650558" y="831533"/>
                    <a:pt x="428625" y="831533"/>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2" name="Freeform: Shape 21">
              <a:extLst>
                <a:ext uri="{FF2B5EF4-FFF2-40B4-BE49-F238E27FC236}">
                  <a16:creationId xmlns:a16="http://schemas.microsoft.com/office/drawing/2014/main" id="{8887D0BD-B1A5-E2CE-A708-8E3AF682C04B}"/>
                </a:ext>
              </a:extLst>
            </p:cNvPr>
            <p:cNvSpPr/>
            <p:nvPr/>
          </p:nvSpPr>
          <p:spPr>
            <a:xfrm>
              <a:off x="7235826" y="2747916"/>
              <a:ext cx="628650" cy="428625"/>
            </a:xfrm>
            <a:custGeom>
              <a:avLst/>
              <a:gdLst>
                <a:gd name="connsiteX0" fmla="*/ 318135 w 628650"/>
                <a:gd name="connsiteY0" fmla="*/ 0 h 428625"/>
                <a:gd name="connsiteX1" fmla="*/ 0 w 628650"/>
                <a:gd name="connsiteY1" fmla="*/ 136208 h 428625"/>
                <a:gd name="connsiteX2" fmla="*/ 0 w 628650"/>
                <a:gd name="connsiteY2" fmla="*/ 172402 h 428625"/>
                <a:gd name="connsiteX3" fmla="*/ 99060 w 628650"/>
                <a:gd name="connsiteY3" fmla="*/ 215265 h 428625"/>
                <a:gd name="connsiteX4" fmla="*/ 99060 w 628650"/>
                <a:gd name="connsiteY4" fmla="*/ 352425 h 428625"/>
                <a:gd name="connsiteX5" fmla="*/ 120967 w 628650"/>
                <a:gd name="connsiteY5" fmla="*/ 352425 h 428625"/>
                <a:gd name="connsiteX6" fmla="*/ 120967 w 628650"/>
                <a:gd name="connsiteY6" fmla="*/ 224790 h 428625"/>
                <a:gd name="connsiteX7" fmla="*/ 164783 w 628650"/>
                <a:gd name="connsiteY7" fmla="*/ 243840 h 428625"/>
                <a:gd name="connsiteX8" fmla="*/ 164783 w 628650"/>
                <a:gd name="connsiteY8" fmla="*/ 340995 h 428625"/>
                <a:gd name="connsiteX9" fmla="*/ 318135 w 628650"/>
                <a:gd name="connsiteY9" fmla="*/ 428625 h 428625"/>
                <a:gd name="connsiteX10" fmla="*/ 471487 w 628650"/>
                <a:gd name="connsiteY10" fmla="*/ 340995 h 428625"/>
                <a:gd name="connsiteX11" fmla="*/ 471487 w 628650"/>
                <a:gd name="connsiteY11" fmla="*/ 242888 h 428625"/>
                <a:gd name="connsiteX12" fmla="*/ 636270 w 628650"/>
                <a:gd name="connsiteY12" fmla="*/ 172402 h 428625"/>
                <a:gd name="connsiteX13" fmla="*/ 636270 w 628650"/>
                <a:gd name="connsiteY13" fmla="*/ 136208 h 428625"/>
                <a:gd name="connsiteX14" fmla="*/ 318135 w 628650"/>
                <a:gd name="connsiteY14" fmla="*/ 0 h 428625"/>
                <a:gd name="connsiteX15" fmla="*/ 318135 w 628650"/>
                <a:gd name="connsiteY15" fmla="*/ 406717 h 428625"/>
                <a:gd name="connsiteX16" fmla="*/ 186690 w 628650"/>
                <a:gd name="connsiteY16" fmla="*/ 340995 h 428625"/>
                <a:gd name="connsiteX17" fmla="*/ 186690 w 628650"/>
                <a:gd name="connsiteY17" fmla="*/ 332423 h 428625"/>
                <a:gd name="connsiteX18" fmla="*/ 318135 w 628650"/>
                <a:gd name="connsiteY18" fmla="*/ 373380 h 428625"/>
                <a:gd name="connsiteX19" fmla="*/ 449580 w 628650"/>
                <a:gd name="connsiteY19" fmla="*/ 331470 h 428625"/>
                <a:gd name="connsiteX20" fmla="*/ 449580 w 628650"/>
                <a:gd name="connsiteY20" fmla="*/ 340043 h 428625"/>
                <a:gd name="connsiteX21" fmla="*/ 318135 w 628650"/>
                <a:gd name="connsiteY21" fmla="*/ 406717 h 428625"/>
                <a:gd name="connsiteX22" fmla="*/ 449580 w 628650"/>
                <a:gd name="connsiteY22" fmla="*/ 285750 h 428625"/>
                <a:gd name="connsiteX23" fmla="*/ 318135 w 628650"/>
                <a:gd name="connsiteY23" fmla="*/ 351473 h 428625"/>
                <a:gd name="connsiteX24" fmla="*/ 186690 w 628650"/>
                <a:gd name="connsiteY24" fmla="*/ 285750 h 428625"/>
                <a:gd name="connsiteX25" fmla="*/ 186690 w 628650"/>
                <a:gd name="connsiteY25" fmla="*/ 252413 h 428625"/>
                <a:gd name="connsiteX26" fmla="*/ 318135 w 628650"/>
                <a:gd name="connsiteY26" fmla="*/ 307658 h 428625"/>
                <a:gd name="connsiteX27" fmla="*/ 449580 w 628650"/>
                <a:gd name="connsiteY27" fmla="*/ 252413 h 428625"/>
                <a:gd name="connsiteX28" fmla="*/ 449580 w 628650"/>
                <a:gd name="connsiteY28" fmla="*/ 285750 h 428625"/>
                <a:gd name="connsiteX29" fmla="*/ 614363 w 628650"/>
                <a:gd name="connsiteY29" fmla="*/ 158115 h 428625"/>
                <a:gd name="connsiteX30" fmla="*/ 318135 w 628650"/>
                <a:gd name="connsiteY30" fmla="*/ 284798 h 428625"/>
                <a:gd name="connsiteX31" fmla="*/ 21907 w 628650"/>
                <a:gd name="connsiteY31" fmla="*/ 158115 h 428625"/>
                <a:gd name="connsiteX32" fmla="*/ 21907 w 628650"/>
                <a:gd name="connsiteY32" fmla="*/ 150495 h 428625"/>
                <a:gd name="connsiteX33" fmla="*/ 318135 w 628650"/>
                <a:gd name="connsiteY33" fmla="*/ 23813 h 428625"/>
                <a:gd name="connsiteX34" fmla="*/ 614363 w 628650"/>
                <a:gd name="connsiteY34" fmla="*/ 151448 h 428625"/>
                <a:gd name="connsiteX35" fmla="*/ 614363 w 628650"/>
                <a:gd name="connsiteY35" fmla="*/ 158115 h 428625"/>
                <a:gd name="connsiteX36" fmla="*/ 306705 w 628650"/>
                <a:gd name="connsiteY36" fmla="*/ 121920 h 428625"/>
                <a:gd name="connsiteX37" fmla="*/ 328612 w 628650"/>
                <a:gd name="connsiteY37" fmla="*/ 121920 h 428625"/>
                <a:gd name="connsiteX38" fmla="*/ 328612 w 628650"/>
                <a:gd name="connsiteY38" fmla="*/ 143827 h 428625"/>
                <a:gd name="connsiteX39" fmla="*/ 306705 w 628650"/>
                <a:gd name="connsiteY39" fmla="*/ 143827 h 428625"/>
                <a:gd name="connsiteX40" fmla="*/ 306705 w 628650"/>
                <a:gd name="connsiteY40" fmla="*/ 121920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28650" h="428625">
                  <a:moveTo>
                    <a:pt x="318135" y="0"/>
                  </a:moveTo>
                  <a:lnTo>
                    <a:pt x="0" y="136208"/>
                  </a:lnTo>
                  <a:lnTo>
                    <a:pt x="0" y="172402"/>
                  </a:lnTo>
                  <a:lnTo>
                    <a:pt x="99060" y="215265"/>
                  </a:lnTo>
                  <a:lnTo>
                    <a:pt x="99060" y="352425"/>
                  </a:lnTo>
                  <a:lnTo>
                    <a:pt x="120967" y="352425"/>
                  </a:lnTo>
                  <a:lnTo>
                    <a:pt x="120967" y="224790"/>
                  </a:lnTo>
                  <a:lnTo>
                    <a:pt x="164783" y="243840"/>
                  </a:lnTo>
                  <a:lnTo>
                    <a:pt x="164783" y="340995"/>
                  </a:lnTo>
                  <a:cubicBezTo>
                    <a:pt x="164783" y="390525"/>
                    <a:pt x="231458" y="428625"/>
                    <a:pt x="318135" y="428625"/>
                  </a:cubicBezTo>
                  <a:cubicBezTo>
                    <a:pt x="404812" y="428625"/>
                    <a:pt x="471487" y="390525"/>
                    <a:pt x="471487" y="340995"/>
                  </a:cubicBezTo>
                  <a:lnTo>
                    <a:pt x="471487" y="242888"/>
                  </a:lnTo>
                  <a:lnTo>
                    <a:pt x="636270" y="172402"/>
                  </a:lnTo>
                  <a:lnTo>
                    <a:pt x="636270" y="136208"/>
                  </a:lnTo>
                  <a:lnTo>
                    <a:pt x="318135" y="0"/>
                  </a:lnTo>
                  <a:close/>
                  <a:moveTo>
                    <a:pt x="318135" y="406717"/>
                  </a:moveTo>
                  <a:cubicBezTo>
                    <a:pt x="246698" y="406717"/>
                    <a:pt x="186690" y="377190"/>
                    <a:pt x="186690" y="340995"/>
                  </a:cubicBezTo>
                  <a:lnTo>
                    <a:pt x="186690" y="332423"/>
                  </a:lnTo>
                  <a:cubicBezTo>
                    <a:pt x="213360" y="357188"/>
                    <a:pt x="260985" y="373380"/>
                    <a:pt x="318135" y="373380"/>
                  </a:cubicBezTo>
                  <a:cubicBezTo>
                    <a:pt x="375285" y="373380"/>
                    <a:pt x="422910" y="357188"/>
                    <a:pt x="449580" y="331470"/>
                  </a:cubicBezTo>
                  <a:lnTo>
                    <a:pt x="449580" y="340043"/>
                  </a:lnTo>
                  <a:cubicBezTo>
                    <a:pt x="449580" y="377190"/>
                    <a:pt x="389573" y="406717"/>
                    <a:pt x="318135" y="406717"/>
                  </a:cubicBezTo>
                  <a:close/>
                  <a:moveTo>
                    <a:pt x="449580" y="285750"/>
                  </a:moveTo>
                  <a:cubicBezTo>
                    <a:pt x="449580" y="321945"/>
                    <a:pt x="389573" y="351473"/>
                    <a:pt x="318135" y="351473"/>
                  </a:cubicBezTo>
                  <a:cubicBezTo>
                    <a:pt x="246698" y="351473"/>
                    <a:pt x="186690" y="321945"/>
                    <a:pt x="186690" y="285750"/>
                  </a:cubicBezTo>
                  <a:lnTo>
                    <a:pt x="186690" y="252413"/>
                  </a:lnTo>
                  <a:lnTo>
                    <a:pt x="318135" y="307658"/>
                  </a:lnTo>
                  <a:lnTo>
                    <a:pt x="449580" y="252413"/>
                  </a:lnTo>
                  <a:lnTo>
                    <a:pt x="449580" y="285750"/>
                  </a:lnTo>
                  <a:close/>
                  <a:moveTo>
                    <a:pt x="614363" y="158115"/>
                  </a:moveTo>
                  <a:lnTo>
                    <a:pt x="318135" y="284798"/>
                  </a:lnTo>
                  <a:lnTo>
                    <a:pt x="21907" y="158115"/>
                  </a:lnTo>
                  <a:lnTo>
                    <a:pt x="21907" y="150495"/>
                  </a:lnTo>
                  <a:lnTo>
                    <a:pt x="318135" y="23813"/>
                  </a:lnTo>
                  <a:lnTo>
                    <a:pt x="614363" y="151448"/>
                  </a:lnTo>
                  <a:lnTo>
                    <a:pt x="614363" y="158115"/>
                  </a:lnTo>
                  <a:close/>
                  <a:moveTo>
                    <a:pt x="306705" y="121920"/>
                  </a:moveTo>
                  <a:lnTo>
                    <a:pt x="328612" y="121920"/>
                  </a:lnTo>
                  <a:lnTo>
                    <a:pt x="328612" y="143827"/>
                  </a:lnTo>
                  <a:lnTo>
                    <a:pt x="306705" y="143827"/>
                  </a:lnTo>
                  <a:lnTo>
                    <a:pt x="306705" y="12192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23" name="Graphic 28">
            <a:extLst>
              <a:ext uri="{FF2B5EF4-FFF2-40B4-BE49-F238E27FC236}">
                <a16:creationId xmlns:a16="http://schemas.microsoft.com/office/drawing/2014/main" id="{B503EE3B-3111-4695-4440-30CC32E8480F}"/>
              </a:ext>
            </a:extLst>
          </p:cNvPr>
          <p:cNvGrpSpPr>
            <a:grpSpLocks noChangeAspect="1"/>
          </p:cNvGrpSpPr>
          <p:nvPr/>
        </p:nvGrpSpPr>
        <p:grpSpPr>
          <a:xfrm>
            <a:off x="7863840" y="2011680"/>
            <a:ext cx="1188720" cy="1188720"/>
            <a:chOff x="7435215" y="1545240"/>
            <a:chExt cx="857250" cy="857250"/>
          </a:xfrm>
          <a:solidFill>
            <a:srgbClr val="00A096"/>
          </a:solidFill>
        </p:grpSpPr>
        <p:sp>
          <p:nvSpPr>
            <p:cNvPr id="24" name="Freeform: Shape 23">
              <a:extLst>
                <a:ext uri="{FF2B5EF4-FFF2-40B4-BE49-F238E27FC236}">
                  <a16:creationId xmlns:a16="http://schemas.microsoft.com/office/drawing/2014/main" id="{717E9540-4D1A-8306-C84F-6445DBDAD8DB}"/>
                </a:ext>
              </a:extLst>
            </p:cNvPr>
            <p:cNvSpPr/>
            <p:nvPr/>
          </p:nvSpPr>
          <p:spPr>
            <a:xfrm>
              <a:off x="7435215" y="1545240"/>
              <a:ext cx="857250" cy="857250"/>
            </a:xfrm>
            <a:custGeom>
              <a:avLst/>
              <a:gdLst>
                <a:gd name="connsiteX0" fmla="*/ 428625 w 857250"/>
                <a:gd name="connsiteY0" fmla="*/ 0 h 857250"/>
                <a:gd name="connsiteX1" fmla="*/ 0 w 857250"/>
                <a:gd name="connsiteY1" fmla="*/ 428625 h 857250"/>
                <a:gd name="connsiteX2" fmla="*/ 428625 w 857250"/>
                <a:gd name="connsiteY2" fmla="*/ 857250 h 857250"/>
                <a:gd name="connsiteX3" fmla="*/ 857250 w 857250"/>
                <a:gd name="connsiteY3" fmla="*/ 428625 h 857250"/>
                <a:gd name="connsiteX4" fmla="*/ 428625 w 857250"/>
                <a:gd name="connsiteY4" fmla="*/ 0 h 857250"/>
                <a:gd name="connsiteX5" fmla="*/ 428625 w 857250"/>
                <a:gd name="connsiteY5" fmla="*/ 831533 h 857250"/>
                <a:gd name="connsiteX6" fmla="*/ 25718 w 857250"/>
                <a:gd name="connsiteY6" fmla="*/ 428625 h 857250"/>
                <a:gd name="connsiteX7" fmla="*/ 428625 w 857250"/>
                <a:gd name="connsiteY7" fmla="*/ 25718 h 857250"/>
                <a:gd name="connsiteX8" fmla="*/ 831533 w 857250"/>
                <a:gd name="connsiteY8" fmla="*/ 428625 h 857250"/>
                <a:gd name="connsiteX9" fmla="*/ 428625 w 857250"/>
                <a:gd name="connsiteY9" fmla="*/ 831533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0" h="857250">
                  <a:moveTo>
                    <a:pt x="428625" y="0"/>
                  </a:moveTo>
                  <a:cubicBezTo>
                    <a:pt x="192405" y="0"/>
                    <a:pt x="0" y="192405"/>
                    <a:pt x="0" y="428625"/>
                  </a:cubicBezTo>
                  <a:cubicBezTo>
                    <a:pt x="0" y="664845"/>
                    <a:pt x="192405" y="857250"/>
                    <a:pt x="428625" y="857250"/>
                  </a:cubicBezTo>
                  <a:cubicBezTo>
                    <a:pt x="664845" y="857250"/>
                    <a:pt x="857250" y="664845"/>
                    <a:pt x="857250" y="428625"/>
                  </a:cubicBezTo>
                  <a:cubicBezTo>
                    <a:pt x="857250" y="192405"/>
                    <a:pt x="664845" y="0"/>
                    <a:pt x="428625" y="0"/>
                  </a:cubicBezTo>
                  <a:close/>
                  <a:moveTo>
                    <a:pt x="428625" y="831533"/>
                  </a:moveTo>
                  <a:cubicBezTo>
                    <a:pt x="206693" y="831533"/>
                    <a:pt x="25718" y="650558"/>
                    <a:pt x="25718" y="428625"/>
                  </a:cubicBezTo>
                  <a:cubicBezTo>
                    <a:pt x="25718" y="206693"/>
                    <a:pt x="206693" y="25718"/>
                    <a:pt x="428625" y="25718"/>
                  </a:cubicBezTo>
                  <a:cubicBezTo>
                    <a:pt x="650558" y="25718"/>
                    <a:pt x="831533" y="206693"/>
                    <a:pt x="831533" y="428625"/>
                  </a:cubicBezTo>
                  <a:cubicBezTo>
                    <a:pt x="831533" y="650558"/>
                    <a:pt x="650558" y="831533"/>
                    <a:pt x="428625" y="831533"/>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5" name="Freeform: Shape 24">
              <a:extLst>
                <a:ext uri="{FF2B5EF4-FFF2-40B4-BE49-F238E27FC236}">
                  <a16:creationId xmlns:a16="http://schemas.microsoft.com/office/drawing/2014/main" id="{530DE066-22D4-9130-F532-4B280B9558F9}"/>
                </a:ext>
              </a:extLst>
            </p:cNvPr>
            <p:cNvSpPr/>
            <p:nvPr/>
          </p:nvSpPr>
          <p:spPr>
            <a:xfrm>
              <a:off x="7698105" y="1830037"/>
              <a:ext cx="76200" cy="57150"/>
            </a:xfrm>
            <a:custGeom>
              <a:avLst/>
              <a:gdLst>
                <a:gd name="connsiteX0" fmla="*/ 20003 w 76200"/>
                <a:gd name="connsiteY0" fmla="*/ 59055 h 57150"/>
                <a:gd name="connsiteX1" fmla="*/ 26670 w 76200"/>
                <a:gd name="connsiteY1" fmla="*/ 61913 h 57150"/>
                <a:gd name="connsiteX2" fmla="*/ 26670 w 76200"/>
                <a:gd name="connsiteY2" fmla="*/ 61913 h 57150"/>
                <a:gd name="connsiteX3" fmla="*/ 33338 w 76200"/>
                <a:gd name="connsiteY3" fmla="*/ 59055 h 57150"/>
                <a:gd name="connsiteX4" fmla="*/ 76200 w 76200"/>
                <a:gd name="connsiteY4" fmla="*/ 16193 h 57150"/>
                <a:gd name="connsiteX5" fmla="*/ 76200 w 76200"/>
                <a:gd name="connsiteY5" fmla="*/ 2858 h 57150"/>
                <a:gd name="connsiteX6" fmla="*/ 62865 w 76200"/>
                <a:gd name="connsiteY6" fmla="*/ 2858 h 57150"/>
                <a:gd name="connsiteX7" fmla="*/ 26670 w 76200"/>
                <a:gd name="connsiteY7" fmla="*/ 39053 h 57150"/>
                <a:gd name="connsiteX8" fmla="*/ 16192 w 76200"/>
                <a:gd name="connsiteY8" fmla="*/ 28575 h 57150"/>
                <a:gd name="connsiteX9" fmla="*/ 2857 w 76200"/>
                <a:gd name="connsiteY9" fmla="*/ 28575 h 57150"/>
                <a:gd name="connsiteX10" fmla="*/ 2857 w 76200"/>
                <a:gd name="connsiteY10" fmla="*/ 41910 h 57150"/>
                <a:gd name="connsiteX11" fmla="*/ 20003 w 76200"/>
                <a:gd name="connsiteY11" fmla="*/ 5905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 h="57150">
                  <a:moveTo>
                    <a:pt x="20003" y="59055"/>
                  </a:moveTo>
                  <a:cubicBezTo>
                    <a:pt x="21907" y="60960"/>
                    <a:pt x="23813" y="61913"/>
                    <a:pt x="26670" y="61913"/>
                  </a:cubicBezTo>
                  <a:cubicBezTo>
                    <a:pt x="26670" y="61913"/>
                    <a:pt x="26670" y="61913"/>
                    <a:pt x="26670" y="61913"/>
                  </a:cubicBezTo>
                  <a:cubicBezTo>
                    <a:pt x="29528" y="61913"/>
                    <a:pt x="31432" y="60960"/>
                    <a:pt x="33338" y="59055"/>
                  </a:cubicBezTo>
                  <a:lnTo>
                    <a:pt x="76200" y="16193"/>
                  </a:lnTo>
                  <a:cubicBezTo>
                    <a:pt x="80010" y="12383"/>
                    <a:pt x="80010" y="6668"/>
                    <a:pt x="76200" y="2858"/>
                  </a:cubicBezTo>
                  <a:cubicBezTo>
                    <a:pt x="72390" y="-953"/>
                    <a:pt x="66675" y="-953"/>
                    <a:pt x="62865" y="2858"/>
                  </a:cubicBezTo>
                  <a:lnTo>
                    <a:pt x="26670" y="39053"/>
                  </a:lnTo>
                  <a:lnTo>
                    <a:pt x="16192" y="28575"/>
                  </a:lnTo>
                  <a:cubicBezTo>
                    <a:pt x="12382" y="24765"/>
                    <a:pt x="6667" y="24765"/>
                    <a:pt x="2857" y="28575"/>
                  </a:cubicBezTo>
                  <a:cubicBezTo>
                    <a:pt x="-952" y="32385"/>
                    <a:pt x="-952" y="38100"/>
                    <a:pt x="2857" y="41910"/>
                  </a:cubicBezTo>
                  <a:lnTo>
                    <a:pt x="20003" y="59055"/>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6" name="Freeform: Shape 25">
              <a:extLst>
                <a:ext uri="{FF2B5EF4-FFF2-40B4-BE49-F238E27FC236}">
                  <a16:creationId xmlns:a16="http://schemas.microsoft.com/office/drawing/2014/main" id="{948D71A1-CC9A-F9B2-FD06-6F5B6C474852}"/>
                </a:ext>
              </a:extLst>
            </p:cNvPr>
            <p:cNvSpPr/>
            <p:nvPr/>
          </p:nvSpPr>
          <p:spPr>
            <a:xfrm>
              <a:off x="7698105" y="1934812"/>
              <a:ext cx="76200" cy="57150"/>
            </a:xfrm>
            <a:custGeom>
              <a:avLst/>
              <a:gdLst>
                <a:gd name="connsiteX0" fmla="*/ 20003 w 76200"/>
                <a:gd name="connsiteY0" fmla="*/ 59055 h 57150"/>
                <a:gd name="connsiteX1" fmla="*/ 26670 w 76200"/>
                <a:gd name="connsiteY1" fmla="*/ 61913 h 57150"/>
                <a:gd name="connsiteX2" fmla="*/ 26670 w 76200"/>
                <a:gd name="connsiteY2" fmla="*/ 61913 h 57150"/>
                <a:gd name="connsiteX3" fmla="*/ 33338 w 76200"/>
                <a:gd name="connsiteY3" fmla="*/ 59055 h 57150"/>
                <a:gd name="connsiteX4" fmla="*/ 76200 w 76200"/>
                <a:gd name="connsiteY4" fmla="*/ 16192 h 57150"/>
                <a:gd name="connsiteX5" fmla="*/ 76200 w 76200"/>
                <a:gd name="connsiteY5" fmla="*/ 2858 h 57150"/>
                <a:gd name="connsiteX6" fmla="*/ 62865 w 76200"/>
                <a:gd name="connsiteY6" fmla="*/ 2858 h 57150"/>
                <a:gd name="connsiteX7" fmla="*/ 26670 w 76200"/>
                <a:gd name="connsiteY7" fmla="*/ 39053 h 57150"/>
                <a:gd name="connsiteX8" fmla="*/ 16192 w 76200"/>
                <a:gd name="connsiteY8" fmla="*/ 28575 h 57150"/>
                <a:gd name="connsiteX9" fmla="*/ 2857 w 76200"/>
                <a:gd name="connsiteY9" fmla="*/ 28575 h 57150"/>
                <a:gd name="connsiteX10" fmla="*/ 2857 w 76200"/>
                <a:gd name="connsiteY10" fmla="*/ 41910 h 57150"/>
                <a:gd name="connsiteX11" fmla="*/ 20003 w 76200"/>
                <a:gd name="connsiteY11" fmla="*/ 5905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 h="57150">
                  <a:moveTo>
                    <a:pt x="20003" y="59055"/>
                  </a:moveTo>
                  <a:cubicBezTo>
                    <a:pt x="21907" y="60960"/>
                    <a:pt x="23813" y="61913"/>
                    <a:pt x="26670" y="61913"/>
                  </a:cubicBezTo>
                  <a:cubicBezTo>
                    <a:pt x="26670" y="61913"/>
                    <a:pt x="26670" y="61913"/>
                    <a:pt x="26670" y="61913"/>
                  </a:cubicBezTo>
                  <a:cubicBezTo>
                    <a:pt x="29528" y="61913"/>
                    <a:pt x="31432" y="60960"/>
                    <a:pt x="33338" y="59055"/>
                  </a:cubicBezTo>
                  <a:lnTo>
                    <a:pt x="76200" y="16192"/>
                  </a:lnTo>
                  <a:cubicBezTo>
                    <a:pt x="80010" y="12383"/>
                    <a:pt x="80010" y="6667"/>
                    <a:pt x="76200" y="2858"/>
                  </a:cubicBezTo>
                  <a:cubicBezTo>
                    <a:pt x="72390" y="-953"/>
                    <a:pt x="66675" y="-953"/>
                    <a:pt x="62865" y="2858"/>
                  </a:cubicBezTo>
                  <a:lnTo>
                    <a:pt x="26670" y="39053"/>
                  </a:lnTo>
                  <a:lnTo>
                    <a:pt x="16192" y="28575"/>
                  </a:lnTo>
                  <a:cubicBezTo>
                    <a:pt x="12382" y="24765"/>
                    <a:pt x="6667" y="24765"/>
                    <a:pt x="2857" y="28575"/>
                  </a:cubicBezTo>
                  <a:cubicBezTo>
                    <a:pt x="-952" y="32385"/>
                    <a:pt x="-952" y="38100"/>
                    <a:pt x="2857" y="41910"/>
                  </a:cubicBezTo>
                  <a:lnTo>
                    <a:pt x="20003" y="59055"/>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7" name="Freeform: Shape 26">
              <a:extLst>
                <a:ext uri="{FF2B5EF4-FFF2-40B4-BE49-F238E27FC236}">
                  <a16:creationId xmlns:a16="http://schemas.microsoft.com/office/drawing/2014/main" id="{BA4115D2-9267-BA2A-05EE-D5C42330F08A}"/>
                </a:ext>
              </a:extLst>
            </p:cNvPr>
            <p:cNvSpPr/>
            <p:nvPr/>
          </p:nvSpPr>
          <p:spPr>
            <a:xfrm>
              <a:off x="7698105" y="2040540"/>
              <a:ext cx="76200" cy="57150"/>
            </a:xfrm>
            <a:custGeom>
              <a:avLst/>
              <a:gdLst>
                <a:gd name="connsiteX0" fmla="*/ 62865 w 76200"/>
                <a:gd name="connsiteY0" fmla="*/ 2857 h 57150"/>
                <a:gd name="connsiteX1" fmla="*/ 26670 w 76200"/>
                <a:gd name="connsiteY1" fmla="*/ 39052 h 57150"/>
                <a:gd name="connsiteX2" fmla="*/ 16192 w 76200"/>
                <a:gd name="connsiteY2" fmla="*/ 28575 h 57150"/>
                <a:gd name="connsiteX3" fmla="*/ 2857 w 76200"/>
                <a:gd name="connsiteY3" fmla="*/ 28575 h 57150"/>
                <a:gd name="connsiteX4" fmla="*/ 2857 w 76200"/>
                <a:gd name="connsiteY4" fmla="*/ 41910 h 57150"/>
                <a:gd name="connsiteX5" fmla="*/ 20003 w 76200"/>
                <a:gd name="connsiteY5" fmla="*/ 59055 h 57150"/>
                <a:gd name="connsiteX6" fmla="*/ 26670 w 76200"/>
                <a:gd name="connsiteY6" fmla="*/ 61912 h 57150"/>
                <a:gd name="connsiteX7" fmla="*/ 26670 w 76200"/>
                <a:gd name="connsiteY7" fmla="*/ 61912 h 57150"/>
                <a:gd name="connsiteX8" fmla="*/ 33338 w 76200"/>
                <a:gd name="connsiteY8" fmla="*/ 59055 h 57150"/>
                <a:gd name="connsiteX9" fmla="*/ 76200 w 76200"/>
                <a:gd name="connsiteY9" fmla="*/ 16192 h 57150"/>
                <a:gd name="connsiteX10" fmla="*/ 76200 w 76200"/>
                <a:gd name="connsiteY10" fmla="*/ 2857 h 57150"/>
                <a:gd name="connsiteX11" fmla="*/ 62865 w 76200"/>
                <a:gd name="connsiteY11" fmla="*/ 2857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 h="57150">
                  <a:moveTo>
                    <a:pt x="62865" y="2857"/>
                  </a:moveTo>
                  <a:lnTo>
                    <a:pt x="26670" y="39052"/>
                  </a:lnTo>
                  <a:lnTo>
                    <a:pt x="16192" y="28575"/>
                  </a:lnTo>
                  <a:cubicBezTo>
                    <a:pt x="12382" y="24765"/>
                    <a:pt x="6667" y="24765"/>
                    <a:pt x="2857" y="28575"/>
                  </a:cubicBezTo>
                  <a:cubicBezTo>
                    <a:pt x="-952" y="32385"/>
                    <a:pt x="-952" y="38100"/>
                    <a:pt x="2857" y="41910"/>
                  </a:cubicBezTo>
                  <a:lnTo>
                    <a:pt x="20003" y="59055"/>
                  </a:lnTo>
                  <a:cubicBezTo>
                    <a:pt x="21907" y="60960"/>
                    <a:pt x="23813" y="61912"/>
                    <a:pt x="26670" y="61912"/>
                  </a:cubicBezTo>
                  <a:cubicBezTo>
                    <a:pt x="26670" y="61912"/>
                    <a:pt x="26670" y="61912"/>
                    <a:pt x="26670" y="61912"/>
                  </a:cubicBezTo>
                  <a:cubicBezTo>
                    <a:pt x="29528" y="61912"/>
                    <a:pt x="31432" y="60960"/>
                    <a:pt x="33338" y="59055"/>
                  </a:cubicBezTo>
                  <a:lnTo>
                    <a:pt x="76200" y="16192"/>
                  </a:lnTo>
                  <a:cubicBezTo>
                    <a:pt x="80010" y="12382"/>
                    <a:pt x="80010" y="6667"/>
                    <a:pt x="76200" y="2857"/>
                  </a:cubicBezTo>
                  <a:cubicBezTo>
                    <a:pt x="72390" y="-952"/>
                    <a:pt x="66675" y="-952"/>
                    <a:pt x="62865" y="2857"/>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8" name="Freeform: Shape 27">
              <a:extLst>
                <a:ext uri="{FF2B5EF4-FFF2-40B4-BE49-F238E27FC236}">
                  <a16:creationId xmlns:a16="http://schemas.microsoft.com/office/drawing/2014/main" id="{A2B8937D-D032-292A-94A1-0CA16C16FCCA}"/>
                </a:ext>
              </a:extLst>
            </p:cNvPr>
            <p:cNvSpPr/>
            <p:nvPr/>
          </p:nvSpPr>
          <p:spPr>
            <a:xfrm>
              <a:off x="7790497" y="1865280"/>
              <a:ext cx="104775" cy="19050"/>
            </a:xfrm>
            <a:custGeom>
              <a:avLst/>
              <a:gdLst>
                <a:gd name="connsiteX0" fmla="*/ 9525 w 104775"/>
                <a:gd name="connsiteY0" fmla="*/ 19050 h 19050"/>
                <a:gd name="connsiteX1" fmla="*/ 95250 w 104775"/>
                <a:gd name="connsiteY1" fmla="*/ 19050 h 19050"/>
                <a:gd name="connsiteX2" fmla="*/ 104775 w 104775"/>
                <a:gd name="connsiteY2" fmla="*/ 9525 h 19050"/>
                <a:gd name="connsiteX3" fmla="*/ 95250 w 104775"/>
                <a:gd name="connsiteY3" fmla="*/ 0 h 19050"/>
                <a:gd name="connsiteX4" fmla="*/ 9525 w 104775"/>
                <a:gd name="connsiteY4" fmla="*/ 0 h 19050"/>
                <a:gd name="connsiteX5" fmla="*/ 0 w 104775"/>
                <a:gd name="connsiteY5" fmla="*/ 9525 h 19050"/>
                <a:gd name="connsiteX6" fmla="*/ 9525 w 104775"/>
                <a:gd name="connsiteY6" fmla="*/ 1905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19050">
                  <a:moveTo>
                    <a:pt x="9525" y="19050"/>
                  </a:moveTo>
                  <a:lnTo>
                    <a:pt x="95250" y="19050"/>
                  </a:lnTo>
                  <a:cubicBezTo>
                    <a:pt x="100013" y="19050"/>
                    <a:pt x="104775" y="15240"/>
                    <a:pt x="104775" y="9525"/>
                  </a:cubicBezTo>
                  <a:cubicBezTo>
                    <a:pt x="104775" y="4763"/>
                    <a:pt x="100965" y="0"/>
                    <a:pt x="95250" y="0"/>
                  </a:cubicBezTo>
                  <a:lnTo>
                    <a:pt x="9525" y="0"/>
                  </a:lnTo>
                  <a:cubicBezTo>
                    <a:pt x="4763" y="0"/>
                    <a:pt x="0" y="3810"/>
                    <a:pt x="0" y="9525"/>
                  </a:cubicBezTo>
                  <a:cubicBezTo>
                    <a:pt x="0" y="14288"/>
                    <a:pt x="3810" y="19050"/>
                    <a:pt x="9525" y="1905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9" name="Freeform: Shape 28">
              <a:extLst>
                <a:ext uri="{FF2B5EF4-FFF2-40B4-BE49-F238E27FC236}">
                  <a16:creationId xmlns:a16="http://schemas.microsoft.com/office/drawing/2014/main" id="{3ED55A58-DF78-D2DB-9B59-2533E89643AF}"/>
                </a:ext>
              </a:extLst>
            </p:cNvPr>
            <p:cNvSpPr/>
            <p:nvPr/>
          </p:nvSpPr>
          <p:spPr>
            <a:xfrm>
              <a:off x="7635240" y="1733835"/>
              <a:ext cx="542925" cy="476250"/>
            </a:xfrm>
            <a:custGeom>
              <a:avLst/>
              <a:gdLst>
                <a:gd name="connsiteX0" fmla="*/ 551498 w 542925"/>
                <a:gd name="connsiteY0" fmla="*/ 124778 h 476250"/>
                <a:gd name="connsiteX1" fmla="*/ 544830 w 542925"/>
                <a:gd name="connsiteY1" fmla="*/ 118110 h 476250"/>
                <a:gd name="connsiteX2" fmla="*/ 513398 w 542925"/>
                <a:gd name="connsiteY2" fmla="*/ 111443 h 476250"/>
                <a:gd name="connsiteX3" fmla="*/ 506730 w 542925"/>
                <a:gd name="connsiteY3" fmla="*/ 80010 h 476250"/>
                <a:gd name="connsiteX4" fmla="*/ 500063 w 542925"/>
                <a:gd name="connsiteY4" fmla="*/ 73343 h 476250"/>
                <a:gd name="connsiteX5" fmla="*/ 490538 w 542925"/>
                <a:gd name="connsiteY5" fmla="*/ 75248 h 476250"/>
                <a:gd name="connsiteX6" fmla="*/ 441008 w 542925"/>
                <a:gd name="connsiteY6" fmla="*/ 125730 h 476250"/>
                <a:gd name="connsiteX7" fmla="*/ 438150 w 542925"/>
                <a:gd name="connsiteY7" fmla="*/ 134303 h 476250"/>
                <a:gd name="connsiteX8" fmla="*/ 444817 w 542925"/>
                <a:gd name="connsiteY8" fmla="*/ 166688 h 476250"/>
                <a:gd name="connsiteX9" fmla="*/ 412433 w 542925"/>
                <a:gd name="connsiteY9" fmla="*/ 199073 h 476250"/>
                <a:gd name="connsiteX10" fmla="*/ 314325 w 542925"/>
                <a:gd name="connsiteY10" fmla="*/ 159068 h 476250"/>
                <a:gd name="connsiteX11" fmla="*/ 314325 w 542925"/>
                <a:gd name="connsiteY11" fmla="*/ 56198 h 476250"/>
                <a:gd name="connsiteX12" fmla="*/ 304800 w 542925"/>
                <a:gd name="connsiteY12" fmla="*/ 46673 h 476250"/>
                <a:gd name="connsiteX13" fmla="*/ 225743 w 542925"/>
                <a:gd name="connsiteY13" fmla="*/ 46673 h 476250"/>
                <a:gd name="connsiteX14" fmla="*/ 225743 w 542925"/>
                <a:gd name="connsiteY14" fmla="*/ 37148 h 476250"/>
                <a:gd name="connsiteX15" fmla="*/ 216218 w 542925"/>
                <a:gd name="connsiteY15" fmla="*/ 27623 h 476250"/>
                <a:gd name="connsiteX16" fmla="*/ 194310 w 542925"/>
                <a:gd name="connsiteY16" fmla="*/ 27623 h 476250"/>
                <a:gd name="connsiteX17" fmla="*/ 194310 w 542925"/>
                <a:gd name="connsiteY17" fmla="*/ 9525 h 476250"/>
                <a:gd name="connsiteX18" fmla="*/ 184785 w 542925"/>
                <a:gd name="connsiteY18" fmla="*/ 0 h 476250"/>
                <a:gd name="connsiteX19" fmla="*/ 126682 w 542925"/>
                <a:gd name="connsiteY19" fmla="*/ 0 h 476250"/>
                <a:gd name="connsiteX20" fmla="*/ 117157 w 542925"/>
                <a:gd name="connsiteY20" fmla="*/ 9525 h 476250"/>
                <a:gd name="connsiteX21" fmla="*/ 117157 w 542925"/>
                <a:gd name="connsiteY21" fmla="*/ 27623 h 476250"/>
                <a:gd name="connsiteX22" fmla="*/ 95250 w 542925"/>
                <a:gd name="connsiteY22" fmla="*/ 27623 h 476250"/>
                <a:gd name="connsiteX23" fmla="*/ 85725 w 542925"/>
                <a:gd name="connsiteY23" fmla="*/ 37148 h 476250"/>
                <a:gd name="connsiteX24" fmla="*/ 85725 w 542925"/>
                <a:gd name="connsiteY24" fmla="*/ 46673 h 476250"/>
                <a:gd name="connsiteX25" fmla="*/ 9525 w 542925"/>
                <a:gd name="connsiteY25" fmla="*/ 46673 h 476250"/>
                <a:gd name="connsiteX26" fmla="*/ 0 w 542925"/>
                <a:gd name="connsiteY26" fmla="*/ 56198 h 476250"/>
                <a:gd name="connsiteX27" fmla="*/ 0 w 542925"/>
                <a:gd name="connsiteY27" fmla="*/ 432435 h 476250"/>
                <a:gd name="connsiteX28" fmla="*/ 9525 w 542925"/>
                <a:gd name="connsiteY28" fmla="*/ 441960 h 476250"/>
                <a:gd name="connsiteX29" fmla="*/ 201930 w 542925"/>
                <a:gd name="connsiteY29" fmla="*/ 441960 h 476250"/>
                <a:gd name="connsiteX30" fmla="*/ 305753 w 542925"/>
                <a:gd name="connsiteY30" fmla="*/ 480060 h 476250"/>
                <a:gd name="connsiteX31" fmla="*/ 466725 w 542925"/>
                <a:gd name="connsiteY31" fmla="*/ 319088 h 476250"/>
                <a:gd name="connsiteX32" fmla="*/ 425767 w 542925"/>
                <a:gd name="connsiteY32" fmla="*/ 211455 h 476250"/>
                <a:gd name="connsiteX33" fmla="*/ 457200 w 542925"/>
                <a:gd name="connsiteY33" fmla="*/ 179070 h 476250"/>
                <a:gd name="connsiteX34" fmla="*/ 490538 w 542925"/>
                <a:gd name="connsiteY34" fmla="*/ 185738 h 476250"/>
                <a:gd name="connsiteX35" fmla="*/ 492442 w 542925"/>
                <a:gd name="connsiteY35" fmla="*/ 185738 h 476250"/>
                <a:gd name="connsiteX36" fmla="*/ 499110 w 542925"/>
                <a:gd name="connsiteY36" fmla="*/ 182880 h 476250"/>
                <a:gd name="connsiteX37" fmla="*/ 548640 w 542925"/>
                <a:gd name="connsiteY37" fmla="*/ 133350 h 476250"/>
                <a:gd name="connsiteX38" fmla="*/ 551498 w 542925"/>
                <a:gd name="connsiteY38" fmla="*/ 124778 h 476250"/>
                <a:gd name="connsiteX39" fmla="*/ 138113 w 542925"/>
                <a:gd name="connsiteY39" fmla="*/ 19050 h 476250"/>
                <a:gd name="connsiteX40" fmla="*/ 178118 w 542925"/>
                <a:gd name="connsiteY40" fmla="*/ 19050 h 476250"/>
                <a:gd name="connsiteX41" fmla="*/ 178118 w 542925"/>
                <a:gd name="connsiteY41" fmla="*/ 28575 h 476250"/>
                <a:gd name="connsiteX42" fmla="*/ 138113 w 542925"/>
                <a:gd name="connsiteY42" fmla="*/ 28575 h 476250"/>
                <a:gd name="connsiteX43" fmla="*/ 138113 w 542925"/>
                <a:gd name="connsiteY43" fmla="*/ 19050 h 476250"/>
                <a:gd name="connsiteX44" fmla="*/ 106680 w 542925"/>
                <a:gd name="connsiteY44" fmla="*/ 46673 h 476250"/>
                <a:gd name="connsiteX45" fmla="*/ 120015 w 542925"/>
                <a:gd name="connsiteY45" fmla="*/ 46673 h 476250"/>
                <a:gd name="connsiteX46" fmla="*/ 194310 w 542925"/>
                <a:gd name="connsiteY46" fmla="*/ 46673 h 476250"/>
                <a:gd name="connsiteX47" fmla="*/ 207645 w 542925"/>
                <a:gd name="connsiteY47" fmla="*/ 46673 h 476250"/>
                <a:gd name="connsiteX48" fmla="*/ 207645 w 542925"/>
                <a:gd name="connsiteY48" fmla="*/ 46673 h 476250"/>
                <a:gd name="connsiteX49" fmla="*/ 207645 w 542925"/>
                <a:gd name="connsiteY49" fmla="*/ 60008 h 476250"/>
                <a:gd name="connsiteX50" fmla="*/ 106680 w 542925"/>
                <a:gd name="connsiteY50" fmla="*/ 60008 h 476250"/>
                <a:gd name="connsiteX51" fmla="*/ 106680 w 542925"/>
                <a:gd name="connsiteY51" fmla="*/ 46673 h 476250"/>
                <a:gd name="connsiteX52" fmla="*/ 106680 w 542925"/>
                <a:gd name="connsiteY52" fmla="*/ 46673 h 476250"/>
                <a:gd name="connsiteX53" fmla="*/ 106680 w 542925"/>
                <a:gd name="connsiteY53" fmla="*/ 46673 h 476250"/>
                <a:gd name="connsiteX54" fmla="*/ 19050 w 542925"/>
                <a:gd name="connsiteY54" fmla="*/ 64770 h 476250"/>
                <a:gd name="connsiteX55" fmla="*/ 88582 w 542925"/>
                <a:gd name="connsiteY55" fmla="*/ 64770 h 476250"/>
                <a:gd name="connsiteX56" fmla="*/ 88582 w 542925"/>
                <a:gd name="connsiteY56" fmla="*/ 69533 h 476250"/>
                <a:gd name="connsiteX57" fmla="*/ 98107 w 542925"/>
                <a:gd name="connsiteY57" fmla="*/ 79058 h 476250"/>
                <a:gd name="connsiteX58" fmla="*/ 218123 w 542925"/>
                <a:gd name="connsiteY58" fmla="*/ 79058 h 476250"/>
                <a:gd name="connsiteX59" fmla="*/ 227648 w 542925"/>
                <a:gd name="connsiteY59" fmla="*/ 69533 h 476250"/>
                <a:gd name="connsiteX60" fmla="*/ 227648 w 542925"/>
                <a:gd name="connsiteY60" fmla="*/ 64770 h 476250"/>
                <a:gd name="connsiteX61" fmla="*/ 297180 w 542925"/>
                <a:gd name="connsiteY61" fmla="*/ 64770 h 476250"/>
                <a:gd name="connsiteX62" fmla="*/ 297180 w 542925"/>
                <a:gd name="connsiteY62" fmla="*/ 158115 h 476250"/>
                <a:gd name="connsiteX63" fmla="*/ 167640 w 542925"/>
                <a:gd name="connsiteY63" fmla="*/ 237173 h 476250"/>
                <a:gd name="connsiteX64" fmla="*/ 164783 w 542925"/>
                <a:gd name="connsiteY64" fmla="*/ 237173 h 476250"/>
                <a:gd name="connsiteX65" fmla="*/ 155258 w 542925"/>
                <a:gd name="connsiteY65" fmla="*/ 246698 h 476250"/>
                <a:gd name="connsiteX66" fmla="*/ 159068 w 542925"/>
                <a:gd name="connsiteY66" fmla="*/ 254318 h 476250"/>
                <a:gd name="connsiteX67" fmla="*/ 145733 w 542925"/>
                <a:gd name="connsiteY67" fmla="*/ 319088 h 476250"/>
                <a:gd name="connsiteX68" fmla="*/ 183833 w 542925"/>
                <a:gd name="connsiteY68" fmla="*/ 422910 h 476250"/>
                <a:gd name="connsiteX69" fmla="*/ 19050 w 542925"/>
                <a:gd name="connsiteY69" fmla="*/ 422910 h 476250"/>
                <a:gd name="connsiteX70" fmla="*/ 19050 w 542925"/>
                <a:gd name="connsiteY70" fmla="*/ 64770 h 476250"/>
                <a:gd name="connsiteX71" fmla="*/ 448628 w 542925"/>
                <a:gd name="connsiteY71" fmla="*/ 318135 h 476250"/>
                <a:gd name="connsiteX72" fmla="*/ 305753 w 542925"/>
                <a:gd name="connsiteY72" fmla="*/ 461010 h 476250"/>
                <a:gd name="connsiteX73" fmla="*/ 162877 w 542925"/>
                <a:gd name="connsiteY73" fmla="*/ 318135 h 476250"/>
                <a:gd name="connsiteX74" fmla="*/ 305753 w 542925"/>
                <a:gd name="connsiteY74" fmla="*/ 175260 h 476250"/>
                <a:gd name="connsiteX75" fmla="*/ 400050 w 542925"/>
                <a:gd name="connsiteY75" fmla="*/ 210503 h 476250"/>
                <a:gd name="connsiteX76" fmla="*/ 376238 w 542925"/>
                <a:gd name="connsiteY76" fmla="*/ 234315 h 476250"/>
                <a:gd name="connsiteX77" fmla="*/ 305753 w 542925"/>
                <a:gd name="connsiteY77" fmla="*/ 208598 h 476250"/>
                <a:gd name="connsiteX78" fmla="*/ 196215 w 542925"/>
                <a:gd name="connsiteY78" fmla="*/ 318135 h 476250"/>
                <a:gd name="connsiteX79" fmla="*/ 305753 w 542925"/>
                <a:gd name="connsiteY79" fmla="*/ 427672 h 476250"/>
                <a:gd name="connsiteX80" fmla="*/ 415290 w 542925"/>
                <a:gd name="connsiteY80" fmla="*/ 318135 h 476250"/>
                <a:gd name="connsiteX81" fmla="*/ 389573 w 542925"/>
                <a:gd name="connsiteY81" fmla="*/ 247650 h 476250"/>
                <a:gd name="connsiteX82" fmla="*/ 413385 w 542925"/>
                <a:gd name="connsiteY82" fmla="*/ 223838 h 476250"/>
                <a:gd name="connsiteX83" fmla="*/ 448628 w 542925"/>
                <a:gd name="connsiteY83" fmla="*/ 318135 h 476250"/>
                <a:gd name="connsiteX84" fmla="*/ 353378 w 542925"/>
                <a:gd name="connsiteY84" fmla="*/ 318135 h 476250"/>
                <a:gd name="connsiteX85" fmla="*/ 306705 w 542925"/>
                <a:gd name="connsiteY85" fmla="*/ 364808 h 476250"/>
                <a:gd name="connsiteX86" fmla="*/ 260033 w 542925"/>
                <a:gd name="connsiteY86" fmla="*/ 318135 h 476250"/>
                <a:gd name="connsiteX87" fmla="*/ 306705 w 542925"/>
                <a:gd name="connsiteY87" fmla="*/ 271463 h 476250"/>
                <a:gd name="connsiteX88" fmla="*/ 332423 w 542925"/>
                <a:gd name="connsiteY88" fmla="*/ 279083 h 476250"/>
                <a:gd name="connsiteX89" fmla="*/ 300038 w 542925"/>
                <a:gd name="connsiteY89" fmla="*/ 311468 h 476250"/>
                <a:gd name="connsiteX90" fmla="*/ 300038 w 542925"/>
                <a:gd name="connsiteY90" fmla="*/ 324803 h 476250"/>
                <a:gd name="connsiteX91" fmla="*/ 306705 w 542925"/>
                <a:gd name="connsiteY91" fmla="*/ 327660 h 476250"/>
                <a:gd name="connsiteX92" fmla="*/ 313373 w 542925"/>
                <a:gd name="connsiteY92" fmla="*/ 324803 h 476250"/>
                <a:gd name="connsiteX93" fmla="*/ 345758 w 542925"/>
                <a:gd name="connsiteY93" fmla="*/ 292418 h 476250"/>
                <a:gd name="connsiteX94" fmla="*/ 353378 w 542925"/>
                <a:gd name="connsiteY94" fmla="*/ 318135 h 476250"/>
                <a:gd name="connsiteX95" fmla="*/ 489585 w 542925"/>
                <a:gd name="connsiteY95" fmla="*/ 166688 h 476250"/>
                <a:gd name="connsiteX96" fmla="*/ 462915 w 542925"/>
                <a:gd name="connsiteY96" fmla="*/ 160973 h 476250"/>
                <a:gd name="connsiteX97" fmla="*/ 457200 w 542925"/>
                <a:gd name="connsiteY97" fmla="*/ 134303 h 476250"/>
                <a:gd name="connsiteX98" fmla="*/ 491490 w 542925"/>
                <a:gd name="connsiteY98" fmla="*/ 100013 h 476250"/>
                <a:gd name="connsiteX99" fmla="*/ 495300 w 542925"/>
                <a:gd name="connsiteY99" fmla="*/ 120968 h 476250"/>
                <a:gd name="connsiteX100" fmla="*/ 502920 w 542925"/>
                <a:gd name="connsiteY100" fmla="*/ 128588 h 476250"/>
                <a:gd name="connsiteX101" fmla="*/ 523875 w 542925"/>
                <a:gd name="connsiteY101" fmla="*/ 132398 h 476250"/>
                <a:gd name="connsiteX102" fmla="*/ 489585 w 542925"/>
                <a:gd name="connsiteY102" fmla="*/ 166688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42925" h="476250">
                  <a:moveTo>
                    <a:pt x="551498" y="124778"/>
                  </a:moveTo>
                  <a:cubicBezTo>
                    <a:pt x="550545" y="121920"/>
                    <a:pt x="547688" y="119063"/>
                    <a:pt x="544830" y="118110"/>
                  </a:cubicBezTo>
                  <a:lnTo>
                    <a:pt x="513398" y="111443"/>
                  </a:lnTo>
                  <a:lnTo>
                    <a:pt x="506730" y="80010"/>
                  </a:lnTo>
                  <a:cubicBezTo>
                    <a:pt x="505778" y="77153"/>
                    <a:pt x="503873" y="74295"/>
                    <a:pt x="500063" y="73343"/>
                  </a:cubicBezTo>
                  <a:cubicBezTo>
                    <a:pt x="497205" y="72390"/>
                    <a:pt x="493395" y="73343"/>
                    <a:pt x="490538" y="75248"/>
                  </a:cubicBezTo>
                  <a:lnTo>
                    <a:pt x="441008" y="125730"/>
                  </a:lnTo>
                  <a:cubicBezTo>
                    <a:pt x="439103" y="127635"/>
                    <a:pt x="438150" y="131445"/>
                    <a:pt x="438150" y="134303"/>
                  </a:cubicBezTo>
                  <a:lnTo>
                    <a:pt x="444817" y="166688"/>
                  </a:lnTo>
                  <a:lnTo>
                    <a:pt x="412433" y="199073"/>
                  </a:lnTo>
                  <a:cubicBezTo>
                    <a:pt x="385763" y="175260"/>
                    <a:pt x="352425" y="160973"/>
                    <a:pt x="314325" y="159068"/>
                  </a:cubicBezTo>
                  <a:lnTo>
                    <a:pt x="314325" y="56198"/>
                  </a:lnTo>
                  <a:cubicBezTo>
                    <a:pt x="314325" y="51435"/>
                    <a:pt x="310515" y="46673"/>
                    <a:pt x="304800" y="46673"/>
                  </a:cubicBezTo>
                  <a:lnTo>
                    <a:pt x="225743" y="46673"/>
                  </a:lnTo>
                  <a:lnTo>
                    <a:pt x="225743" y="37148"/>
                  </a:lnTo>
                  <a:cubicBezTo>
                    <a:pt x="225743" y="32385"/>
                    <a:pt x="221933" y="27623"/>
                    <a:pt x="216218" y="27623"/>
                  </a:cubicBezTo>
                  <a:lnTo>
                    <a:pt x="194310" y="27623"/>
                  </a:lnTo>
                  <a:lnTo>
                    <a:pt x="194310" y="9525"/>
                  </a:lnTo>
                  <a:cubicBezTo>
                    <a:pt x="194310" y="4763"/>
                    <a:pt x="190500" y="0"/>
                    <a:pt x="184785" y="0"/>
                  </a:cubicBezTo>
                  <a:lnTo>
                    <a:pt x="126682" y="0"/>
                  </a:lnTo>
                  <a:cubicBezTo>
                    <a:pt x="121920" y="0"/>
                    <a:pt x="117157" y="3810"/>
                    <a:pt x="117157" y="9525"/>
                  </a:cubicBezTo>
                  <a:lnTo>
                    <a:pt x="117157" y="27623"/>
                  </a:lnTo>
                  <a:lnTo>
                    <a:pt x="95250" y="27623"/>
                  </a:lnTo>
                  <a:cubicBezTo>
                    <a:pt x="90488" y="27623"/>
                    <a:pt x="85725" y="31433"/>
                    <a:pt x="85725" y="37148"/>
                  </a:cubicBezTo>
                  <a:lnTo>
                    <a:pt x="85725" y="46673"/>
                  </a:lnTo>
                  <a:lnTo>
                    <a:pt x="9525" y="46673"/>
                  </a:lnTo>
                  <a:cubicBezTo>
                    <a:pt x="4763" y="46673"/>
                    <a:pt x="0" y="50483"/>
                    <a:pt x="0" y="56198"/>
                  </a:cubicBezTo>
                  <a:lnTo>
                    <a:pt x="0" y="432435"/>
                  </a:lnTo>
                  <a:cubicBezTo>
                    <a:pt x="0" y="437197"/>
                    <a:pt x="3810" y="441960"/>
                    <a:pt x="9525" y="441960"/>
                  </a:cubicBezTo>
                  <a:lnTo>
                    <a:pt x="201930" y="441960"/>
                  </a:lnTo>
                  <a:cubicBezTo>
                    <a:pt x="230505" y="465772"/>
                    <a:pt x="266700" y="480060"/>
                    <a:pt x="305753" y="480060"/>
                  </a:cubicBezTo>
                  <a:cubicBezTo>
                    <a:pt x="394335" y="480060"/>
                    <a:pt x="466725" y="407670"/>
                    <a:pt x="466725" y="319088"/>
                  </a:cubicBezTo>
                  <a:cubicBezTo>
                    <a:pt x="466725" y="278130"/>
                    <a:pt x="451485" y="240030"/>
                    <a:pt x="425767" y="211455"/>
                  </a:cubicBezTo>
                  <a:lnTo>
                    <a:pt x="457200" y="179070"/>
                  </a:lnTo>
                  <a:lnTo>
                    <a:pt x="490538" y="185738"/>
                  </a:lnTo>
                  <a:cubicBezTo>
                    <a:pt x="491490" y="185738"/>
                    <a:pt x="491490" y="185738"/>
                    <a:pt x="492442" y="185738"/>
                  </a:cubicBezTo>
                  <a:cubicBezTo>
                    <a:pt x="495300" y="185738"/>
                    <a:pt x="497205" y="184785"/>
                    <a:pt x="499110" y="182880"/>
                  </a:cubicBezTo>
                  <a:lnTo>
                    <a:pt x="548640" y="133350"/>
                  </a:lnTo>
                  <a:cubicBezTo>
                    <a:pt x="551498" y="131445"/>
                    <a:pt x="552450" y="127635"/>
                    <a:pt x="551498" y="124778"/>
                  </a:cubicBezTo>
                  <a:close/>
                  <a:moveTo>
                    <a:pt x="138113" y="19050"/>
                  </a:moveTo>
                  <a:lnTo>
                    <a:pt x="178118" y="19050"/>
                  </a:lnTo>
                  <a:lnTo>
                    <a:pt x="178118" y="28575"/>
                  </a:lnTo>
                  <a:lnTo>
                    <a:pt x="138113" y="28575"/>
                  </a:lnTo>
                  <a:lnTo>
                    <a:pt x="138113" y="19050"/>
                  </a:lnTo>
                  <a:close/>
                  <a:moveTo>
                    <a:pt x="106680" y="46673"/>
                  </a:moveTo>
                  <a:lnTo>
                    <a:pt x="120015" y="46673"/>
                  </a:lnTo>
                  <a:lnTo>
                    <a:pt x="194310" y="46673"/>
                  </a:lnTo>
                  <a:lnTo>
                    <a:pt x="207645" y="46673"/>
                  </a:lnTo>
                  <a:lnTo>
                    <a:pt x="207645" y="46673"/>
                  </a:lnTo>
                  <a:lnTo>
                    <a:pt x="207645" y="60008"/>
                  </a:lnTo>
                  <a:lnTo>
                    <a:pt x="106680" y="60008"/>
                  </a:lnTo>
                  <a:lnTo>
                    <a:pt x="106680" y="46673"/>
                  </a:lnTo>
                  <a:lnTo>
                    <a:pt x="106680" y="46673"/>
                  </a:lnTo>
                  <a:lnTo>
                    <a:pt x="106680" y="46673"/>
                  </a:lnTo>
                  <a:close/>
                  <a:moveTo>
                    <a:pt x="19050" y="64770"/>
                  </a:moveTo>
                  <a:lnTo>
                    <a:pt x="88582" y="64770"/>
                  </a:lnTo>
                  <a:lnTo>
                    <a:pt x="88582" y="69533"/>
                  </a:lnTo>
                  <a:cubicBezTo>
                    <a:pt x="88582" y="74295"/>
                    <a:pt x="92393" y="79058"/>
                    <a:pt x="98107" y="79058"/>
                  </a:cubicBezTo>
                  <a:lnTo>
                    <a:pt x="218123" y="79058"/>
                  </a:lnTo>
                  <a:cubicBezTo>
                    <a:pt x="222885" y="79058"/>
                    <a:pt x="227648" y="75248"/>
                    <a:pt x="227648" y="69533"/>
                  </a:cubicBezTo>
                  <a:lnTo>
                    <a:pt x="227648" y="64770"/>
                  </a:lnTo>
                  <a:lnTo>
                    <a:pt x="297180" y="64770"/>
                  </a:lnTo>
                  <a:lnTo>
                    <a:pt x="297180" y="158115"/>
                  </a:lnTo>
                  <a:cubicBezTo>
                    <a:pt x="241935" y="160973"/>
                    <a:pt x="194310" y="192405"/>
                    <a:pt x="167640" y="237173"/>
                  </a:cubicBezTo>
                  <a:lnTo>
                    <a:pt x="164783" y="237173"/>
                  </a:lnTo>
                  <a:cubicBezTo>
                    <a:pt x="160020" y="237173"/>
                    <a:pt x="155258" y="240983"/>
                    <a:pt x="155258" y="246698"/>
                  </a:cubicBezTo>
                  <a:cubicBezTo>
                    <a:pt x="155258" y="249555"/>
                    <a:pt x="157163" y="252413"/>
                    <a:pt x="159068" y="254318"/>
                  </a:cubicBezTo>
                  <a:cubicBezTo>
                    <a:pt x="150495" y="274320"/>
                    <a:pt x="145733" y="296228"/>
                    <a:pt x="145733" y="319088"/>
                  </a:cubicBezTo>
                  <a:cubicBezTo>
                    <a:pt x="145733" y="359093"/>
                    <a:pt x="160020" y="395288"/>
                    <a:pt x="183833" y="422910"/>
                  </a:cubicBezTo>
                  <a:lnTo>
                    <a:pt x="19050" y="422910"/>
                  </a:lnTo>
                  <a:lnTo>
                    <a:pt x="19050" y="64770"/>
                  </a:lnTo>
                  <a:close/>
                  <a:moveTo>
                    <a:pt x="448628" y="318135"/>
                  </a:moveTo>
                  <a:cubicBezTo>
                    <a:pt x="448628" y="397193"/>
                    <a:pt x="384810" y="461010"/>
                    <a:pt x="305753" y="461010"/>
                  </a:cubicBezTo>
                  <a:cubicBezTo>
                    <a:pt x="226695" y="461010"/>
                    <a:pt x="162877" y="397193"/>
                    <a:pt x="162877" y="318135"/>
                  </a:cubicBezTo>
                  <a:cubicBezTo>
                    <a:pt x="162877" y="239078"/>
                    <a:pt x="226695" y="175260"/>
                    <a:pt x="305753" y="175260"/>
                  </a:cubicBezTo>
                  <a:cubicBezTo>
                    <a:pt x="341948" y="175260"/>
                    <a:pt x="374333" y="188595"/>
                    <a:pt x="400050" y="210503"/>
                  </a:cubicBezTo>
                  <a:lnTo>
                    <a:pt x="376238" y="234315"/>
                  </a:lnTo>
                  <a:cubicBezTo>
                    <a:pt x="357188" y="218123"/>
                    <a:pt x="332423" y="208598"/>
                    <a:pt x="305753" y="208598"/>
                  </a:cubicBezTo>
                  <a:cubicBezTo>
                    <a:pt x="245745" y="208598"/>
                    <a:pt x="196215" y="257175"/>
                    <a:pt x="196215" y="318135"/>
                  </a:cubicBezTo>
                  <a:cubicBezTo>
                    <a:pt x="196215" y="378143"/>
                    <a:pt x="244793" y="427672"/>
                    <a:pt x="305753" y="427672"/>
                  </a:cubicBezTo>
                  <a:cubicBezTo>
                    <a:pt x="365760" y="427672"/>
                    <a:pt x="415290" y="379095"/>
                    <a:pt x="415290" y="318135"/>
                  </a:cubicBezTo>
                  <a:cubicBezTo>
                    <a:pt x="415290" y="291465"/>
                    <a:pt x="405765" y="266700"/>
                    <a:pt x="389573" y="247650"/>
                  </a:cubicBezTo>
                  <a:lnTo>
                    <a:pt x="413385" y="223838"/>
                  </a:lnTo>
                  <a:cubicBezTo>
                    <a:pt x="435292" y="249555"/>
                    <a:pt x="448628" y="281940"/>
                    <a:pt x="448628" y="318135"/>
                  </a:cubicBezTo>
                  <a:close/>
                  <a:moveTo>
                    <a:pt x="353378" y="318135"/>
                  </a:moveTo>
                  <a:cubicBezTo>
                    <a:pt x="353378" y="343853"/>
                    <a:pt x="332423" y="364808"/>
                    <a:pt x="306705" y="364808"/>
                  </a:cubicBezTo>
                  <a:cubicBezTo>
                    <a:pt x="280988" y="364808"/>
                    <a:pt x="260033" y="343853"/>
                    <a:pt x="260033" y="318135"/>
                  </a:cubicBezTo>
                  <a:cubicBezTo>
                    <a:pt x="260033" y="292418"/>
                    <a:pt x="280988" y="271463"/>
                    <a:pt x="306705" y="271463"/>
                  </a:cubicBezTo>
                  <a:cubicBezTo>
                    <a:pt x="316230" y="271463"/>
                    <a:pt x="324803" y="274320"/>
                    <a:pt x="332423" y="279083"/>
                  </a:cubicBezTo>
                  <a:lnTo>
                    <a:pt x="300038" y="311468"/>
                  </a:lnTo>
                  <a:cubicBezTo>
                    <a:pt x="296228" y="315278"/>
                    <a:pt x="296228" y="320993"/>
                    <a:pt x="300038" y="324803"/>
                  </a:cubicBezTo>
                  <a:cubicBezTo>
                    <a:pt x="301943" y="326708"/>
                    <a:pt x="303848" y="327660"/>
                    <a:pt x="306705" y="327660"/>
                  </a:cubicBezTo>
                  <a:cubicBezTo>
                    <a:pt x="309563" y="327660"/>
                    <a:pt x="311468" y="326708"/>
                    <a:pt x="313373" y="324803"/>
                  </a:cubicBezTo>
                  <a:lnTo>
                    <a:pt x="345758" y="292418"/>
                  </a:lnTo>
                  <a:cubicBezTo>
                    <a:pt x="349568" y="300038"/>
                    <a:pt x="353378" y="308610"/>
                    <a:pt x="353378" y="318135"/>
                  </a:cubicBezTo>
                  <a:close/>
                  <a:moveTo>
                    <a:pt x="489585" y="166688"/>
                  </a:moveTo>
                  <a:lnTo>
                    <a:pt x="462915" y="160973"/>
                  </a:lnTo>
                  <a:lnTo>
                    <a:pt x="457200" y="134303"/>
                  </a:lnTo>
                  <a:lnTo>
                    <a:pt x="491490" y="100013"/>
                  </a:lnTo>
                  <a:lnTo>
                    <a:pt x="495300" y="120968"/>
                  </a:lnTo>
                  <a:cubicBezTo>
                    <a:pt x="496253" y="124778"/>
                    <a:pt x="499110" y="127635"/>
                    <a:pt x="502920" y="128588"/>
                  </a:cubicBezTo>
                  <a:lnTo>
                    <a:pt x="523875" y="132398"/>
                  </a:lnTo>
                  <a:lnTo>
                    <a:pt x="489585" y="166688"/>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30" name="Graphic 36">
            <a:extLst>
              <a:ext uri="{FF2B5EF4-FFF2-40B4-BE49-F238E27FC236}">
                <a16:creationId xmlns:a16="http://schemas.microsoft.com/office/drawing/2014/main" id="{827035A0-DB8B-1C1E-303F-9D4DBFDD9087}"/>
              </a:ext>
            </a:extLst>
          </p:cNvPr>
          <p:cNvGrpSpPr>
            <a:grpSpLocks noChangeAspect="1"/>
          </p:cNvGrpSpPr>
          <p:nvPr/>
        </p:nvGrpSpPr>
        <p:grpSpPr>
          <a:xfrm>
            <a:off x="9052560" y="3317034"/>
            <a:ext cx="1188720" cy="1188720"/>
            <a:chOff x="10069345" y="2162886"/>
            <a:chExt cx="857250" cy="857250"/>
          </a:xfrm>
          <a:solidFill>
            <a:srgbClr val="00A096"/>
          </a:solidFill>
        </p:grpSpPr>
        <p:sp>
          <p:nvSpPr>
            <p:cNvPr id="31" name="Freeform: Shape 30">
              <a:extLst>
                <a:ext uri="{FF2B5EF4-FFF2-40B4-BE49-F238E27FC236}">
                  <a16:creationId xmlns:a16="http://schemas.microsoft.com/office/drawing/2014/main" id="{02C1144C-1549-2202-98C8-353F8C02A675}"/>
                </a:ext>
              </a:extLst>
            </p:cNvPr>
            <p:cNvSpPr/>
            <p:nvPr/>
          </p:nvSpPr>
          <p:spPr>
            <a:xfrm>
              <a:off x="10069345" y="2162886"/>
              <a:ext cx="857250" cy="857250"/>
            </a:xfrm>
            <a:custGeom>
              <a:avLst/>
              <a:gdLst>
                <a:gd name="connsiteX0" fmla="*/ 428625 w 857250"/>
                <a:gd name="connsiteY0" fmla="*/ 0 h 857250"/>
                <a:gd name="connsiteX1" fmla="*/ 0 w 857250"/>
                <a:gd name="connsiteY1" fmla="*/ 428625 h 857250"/>
                <a:gd name="connsiteX2" fmla="*/ 428625 w 857250"/>
                <a:gd name="connsiteY2" fmla="*/ 857250 h 857250"/>
                <a:gd name="connsiteX3" fmla="*/ 857250 w 857250"/>
                <a:gd name="connsiteY3" fmla="*/ 428625 h 857250"/>
                <a:gd name="connsiteX4" fmla="*/ 428625 w 857250"/>
                <a:gd name="connsiteY4" fmla="*/ 0 h 857250"/>
                <a:gd name="connsiteX5" fmla="*/ 428625 w 857250"/>
                <a:gd name="connsiteY5" fmla="*/ 831533 h 857250"/>
                <a:gd name="connsiteX6" fmla="*/ 25718 w 857250"/>
                <a:gd name="connsiteY6" fmla="*/ 428625 h 857250"/>
                <a:gd name="connsiteX7" fmla="*/ 428625 w 857250"/>
                <a:gd name="connsiteY7" fmla="*/ 25718 h 857250"/>
                <a:gd name="connsiteX8" fmla="*/ 831533 w 857250"/>
                <a:gd name="connsiteY8" fmla="*/ 428625 h 857250"/>
                <a:gd name="connsiteX9" fmla="*/ 428625 w 857250"/>
                <a:gd name="connsiteY9" fmla="*/ 831533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0" h="857250">
                  <a:moveTo>
                    <a:pt x="428625" y="0"/>
                  </a:moveTo>
                  <a:cubicBezTo>
                    <a:pt x="192405" y="0"/>
                    <a:pt x="0" y="192405"/>
                    <a:pt x="0" y="428625"/>
                  </a:cubicBezTo>
                  <a:cubicBezTo>
                    <a:pt x="0" y="664845"/>
                    <a:pt x="192405" y="857250"/>
                    <a:pt x="428625" y="857250"/>
                  </a:cubicBezTo>
                  <a:cubicBezTo>
                    <a:pt x="664845" y="857250"/>
                    <a:pt x="857250" y="664845"/>
                    <a:pt x="857250" y="428625"/>
                  </a:cubicBezTo>
                  <a:cubicBezTo>
                    <a:pt x="857250" y="192405"/>
                    <a:pt x="664845" y="0"/>
                    <a:pt x="428625" y="0"/>
                  </a:cubicBezTo>
                  <a:close/>
                  <a:moveTo>
                    <a:pt x="428625" y="831533"/>
                  </a:moveTo>
                  <a:cubicBezTo>
                    <a:pt x="206693" y="831533"/>
                    <a:pt x="25718" y="650558"/>
                    <a:pt x="25718" y="428625"/>
                  </a:cubicBezTo>
                  <a:cubicBezTo>
                    <a:pt x="25718" y="206693"/>
                    <a:pt x="206693" y="25718"/>
                    <a:pt x="428625" y="25718"/>
                  </a:cubicBezTo>
                  <a:cubicBezTo>
                    <a:pt x="650558" y="25718"/>
                    <a:pt x="831533" y="206693"/>
                    <a:pt x="831533" y="428625"/>
                  </a:cubicBezTo>
                  <a:cubicBezTo>
                    <a:pt x="831533" y="650558"/>
                    <a:pt x="650558" y="831533"/>
                    <a:pt x="428625" y="831533"/>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2" name="Freeform: Shape 31">
              <a:extLst>
                <a:ext uri="{FF2B5EF4-FFF2-40B4-BE49-F238E27FC236}">
                  <a16:creationId xmlns:a16="http://schemas.microsoft.com/office/drawing/2014/main" id="{094E760A-F5DC-CB54-38BC-56943481827A}"/>
                </a:ext>
              </a:extLst>
            </p:cNvPr>
            <p:cNvSpPr/>
            <p:nvPr/>
          </p:nvSpPr>
          <p:spPr>
            <a:xfrm>
              <a:off x="10452250" y="2694381"/>
              <a:ext cx="85725" cy="85725"/>
            </a:xfrm>
            <a:custGeom>
              <a:avLst/>
              <a:gdLst>
                <a:gd name="connsiteX0" fmla="*/ 46672 w 85725"/>
                <a:gd name="connsiteY0" fmla="*/ 0 h 85725"/>
                <a:gd name="connsiteX1" fmla="*/ 0 w 85725"/>
                <a:gd name="connsiteY1" fmla="*/ 46673 h 85725"/>
                <a:gd name="connsiteX2" fmla="*/ 46672 w 85725"/>
                <a:gd name="connsiteY2" fmla="*/ 93345 h 85725"/>
                <a:gd name="connsiteX3" fmla="*/ 93345 w 85725"/>
                <a:gd name="connsiteY3" fmla="*/ 46673 h 85725"/>
                <a:gd name="connsiteX4" fmla="*/ 46672 w 85725"/>
                <a:gd name="connsiteY4" fmla="*/ 0 h 85725"/>
                <a:gd name="connsiteX5" fmla="*/ 46672 w 85725"/>
                <a:gd name="connsiteY5" fmla="*/ 79057 h 85725"/>
                <a:gd name="connsiteX6" fmla="*/ 14288 w 85725"/>
                <a:gd name="connsiteY6" fmla="*/ 46673 h 85725"/>
                <a:gd name="connsiteX7" fmla="*/ 46672 w 85725"/>
                <a:gd name="connsiteY7" fmla="*/ 14288 h 85725"/>
                <a:gd name="connsiteX8" fmla="*/ 79057 w 85725"/>
                <a:gd name="connsiteY8" fmla="*/ 46673 h 85725"/>
                <a:gd name="connsiteX9" fmla="*/ 46672 w 85725"/>
                <a:gd name="connsiteY9" fmla="*/ 7905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46672" y="0"/>
                  </a:moveTo>
                  <a:cubicBezTo>
                    <a:pt x="20955" y="0"/>
                    <a:pt x="0" y="20955"/>
                    <a:pt x="0" y="46673"/>
                  </a:cubicBezTo>
                  <a:cubicBezTo>
                    <a:pt x="0" y="72390"/>
                    <a:pt x="20955" y="93345"/>
                    <a:pt x="46672" y="93345"/>
                  </a:cubicBezTo>
                  <a:cubicBezTo>
                    <a:pt x="72390" y="93345"/>
                    <a:pt x="93345" y="72390"/>
                    <a:pt x="93345" y="46673"/>
                  </a:cubicBezTo>
                  <a:cubicBezTo>
                    <a:pt x="93345" y="20955"/>
                    <a:pt x="72390" y="0"/>
                    <a:pt x="46672" y="0"/>
                  </a:cubicBezTo>
                  <a:close/>
                  <a:moveTo>
                    <a:pt x="46672" y="79057"/>
                  </a:moveTo>
                  <a:cubicBezTo>
                    <a:pt x="28575" y="79057"/>
                    <a:pt x="14288" y="64770"/>
                    <a:pt x="14288" y="46673"/>
                  </a:cubicBezTo>
                  <a:cubicBezTo>
                    <a:pt x="14288" y="28575"/>
                    <a:pt x="28575" y="14288"/>
                    <a:pt x="46672" y="14288"/>
                  </a:cubicBezTo>
                  <a:cubicBezTo>
                    <a:pt x="64770" y="14288"/>
                    <a:pt x="79057" y="28575"/>
                    <a:pt x="79057" y="46673"/>
                  </a:cubicBezTo>
                  <a:cubicBezTo>
                    <a:pt x="79057" y="64770"/>
                    <a:pt x="63818" y="79057"/>
                    <a:pt x="46672" y="79057"/>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3" name="Freeform: Shape 32">
              <a:extLst>
                <a:ext uri="{FF2B5EF4-FFF2-40B4-BE49-F238E27FC236}">
                  <a16:creationId xmlns:a16="http://schemas.microsoft.com/office/drawing/2014/main" id="{8B55263A-9B15-BA43-0B66-FBCE5ED409CF}"/>
                </a:ext>
              </a:extLst>
            </p:cNvPr>
            <p:cNvSpPr/>
            <p:nvPr/>
          </p:nvSpPr>
          <p:spPr>
            <a:xfrm>
              <a:off x="10419865" y="2663901"/>
              <a:ext cx="76200" cy="152400"/>
            </a:xfrm>
            <a:custGeom>
              <a:avLst/>
              <a:gdLst>
                <a:gd name="connsiteX0" fmla="*/ 15240 w 76200"/>
                <a:gd name="connsiteY0" fmla="*/ 77153 h 152400"/>
                <a:gd name="connsiteX1" fmla="*/ 78105 w 76200"/>
                <a:gd name="connsiteY1" fmla="*/ 14288 h 152400"/>
                <a:gd name="connsiteX2" fmla="*/ 78105 w 76200"/>
                <a:gd name="connsiteY2" fmla="*/ 0 h 152400"/>
                <a:gd name="connsiteX3" fmla="*/ 0 w 76200"/>
                <a:gd name="connsiteY3" fmla="*/ 78105 h 152400"/>
                <a:gd name="connsiteX4" fmla="*/ 78105 w 76200"/>
                <a:gd name="connsiteY4" fmla="*/ 156210 h 152400"/>
                <a:gd name="connsiteX5" fmla="*/ 78105 w 76200"/>
                <a:gd name="connsiteY5" fmla="*/ 141923 h 152400"/>
                <a:gd name="connsiteX6" fmla="*/ 15240 w 76200"/>
                <a:gd name="connsiteY6" fmla="*/ 77153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152400">
                  <a:moveTo>
                    <a:pt x="15240" y="77153"/>
                  </a:moveTo>
                  <a:cubicBezTo>
                    <a:pt x="15240" y="41910"/>
                    <a:pt x="43815" y="14288"/>
                    <a:pt x="78105" y="14288"/>
                  </a:cubicBezTo>
                  <a:lnTo>
                    <a:pt x="78105" y="0"/>
                  </a:lnTo>
                  <a:cubicBezTo>
                    <a:pt x="35243" y="0"/>
                    <a:pt x="0" y="35243"/>
                    <a:pt x="0" y="78105"/>
                  </a:cubicBezTo>
                  <a:cubicBezTo>
                    <a:pt x="0" y="120968"/>
                    <a:pt x="35243" y="156210"/>
                    <a:pt x="78105" y="156210"/>
                  </a:cubicBezTo>
                  <a:lnTo>
                    <a:pt x="78105" y="141923"/>
                  </a:lnTo>
                  <a:cubicBezTo>
                    <a:pt x="43815" y="140970"/>
                    <a:pt x="15240" y="112395"/>
                    <a:pt x="15240" y="77153"/>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4" name="Freeform: Shape 33">
              <a:extLst>
                <a:ext uri="{FF2B5EF4-FFF2-40B4-BE49-F238E27FC236}">
                  <a16:creationId xmlns:a16="http://schemas.microsoft.com/office/drawing/2014/main" id="{60295EB2-10F8-5F67-D862-F57C15F4A86D}"/>
                </a:ext>
              </a:extLst>
            </p:cNvPr>
            <p:cNvSpPr/>
            <p:nvPr/>
          </p:nvSpPr>
          <p:spPr>
            <a:xfrm>
              <a:off x="10287706" y="2335289"/>
              <a:ext cx="419100" cy="504825"/>
            </a:xfrm>
            <a:custGeom>
              <a:avLst/>
              <a:gdLst>
                <a:gd name="connsiteX0" fmla="*/ 306467 w 419100"/>
                <a:gd name="connsiteY0" fmla="*/ 356235 h 504825"/>
                <a:gd name="connsiteX1" fmla="*/ 419814 w 419100"/>
                <a:gd name="connsiteY1" fmla="*/ 38100 h 504825"/>
                <a:gd name="connsiteX2" fmla="*/ 419814 w 419100"/>
                <a:gd name="connsiteY2" fmla="*/ 32385 h 504825"/>
                <a:gd name="connsiteX3" fmla="*/ 416004 w 419100"/>
                <a:gd name="connsiteY3" fmla="*/ 28575 h 504825"/>
                <a:gd name="connsiteX4" fmla="*/ 335042 w 419100"/>
                <a:gd name="connsiteY4" fmla="*/ 0 h 504825"/>
                <a:gd name="connsiteX5" fmla="*/ 332184 w 419100"/>
                <a:gd name="connsiteY5" fmla="*/ 0 h 504825"/>
                <a:gd name="connsiteX6" fmla="*/ 332184 w 419100"/>
                <a:gd name="connsiteY6" fmla="*/ 0 h 504825"/>
                <a:gd name="connsiteX7" fmla="*/ 88344 w 419100"/>
                <a:gd name="connsiteY7" fmla="*/ 0 h 504825"/>
                <a:gd name="connsiteX8" fmla="*/ 88344 w 419100"/>
                <a:gd name="connsiteY8" fmla="*/ 0 h 504825"/>
                <a:gd name="connsiteX9" fmla="*/ 85487 w 419100"/>
                <a:gd name="connsiteY9" fmla="*/ 0 h 504825"/>
                <a:gd name="connsiteX10" fmla="*/ 4524 w 419100"/>
                <a:gd name="connsiteY10" fmla="*/ 28575 h 504825"/>
                <a:gd name="connsiteX11" fmla="*/ 714 w 419100"/>
                <a:gd name="connsiteY11" fmla="*/ 32385 h 504825"/>
                <a:gd name="connsiteX12" fmla="*/ 714 w 419100"/>
                <a:gd name="connsiteY12" fmla="*/ 38100 h 504825"/>
                <a:gd name="connsiteX13" fmla="*/ 115014 w 419100"/>
                <a:gd name="connsiteY13" fmla="*/ 359093 h 504825"/>
                <a:gd name="connsiteX14" fmla="*/ 103584 w 419100"/>
                <a:gd name="connsiteY14" fmla="*/ 406718 h 504825"/>
                <a:gd name="connsiteX15" fmla="*/ 211217 w 419100"/>
                <a:gd name="connsiteY15" fmla="*/ 514350 h 504825"/>
                <a:gd name="connsiteX16" fmla="*/ 318849 w 419100"/>
                <a:gd name="connsiteY16" fmla="*/ 406718 h 504825"/>
                <a:gd name="connsiteX17" fmla="*/ 306467 w 419100"/>
                <a:gd name="connsiteY17" fmla="*/ 356235 h 504825"/>
                <a:gd name="connsiteX18" fmla="*/ 306467 w 419100"/>
                <a:gd name="connsiteY18" fmla="*/ 356235 h 504825"/>
                <a:gd name="connsiteX19" fmla="*/ 336947 w 419100"/>
                <a:gd name="connsiteY19" fmla="*/ 16192 h 504825"/>
                <a:gd name="connsiteX20" fmla="*/ 403622 w 419100"/>
                <a:gd name="connsiteY20" fmla="*/ 40005 h 504825"/>
                <a:gd name="connsiteX21" fmla="*/ 295989 w 419100"/>
                <a:gd name="connsiteY21" fmla="*/ 340995 h 504825"/>
                <a:gd name="connsiteX22" fmla="*/ 271224 w 419100"/>
                <a:gd name="connsiteY22" fmla="*/ 317183 h 504825"/>
                <a:gd name="connsiteX23" fmla="*/ 306467 w 419100"/>
                <a:gd name="connsiteY23" fmla="*/ 218123 h 504825"/>
                <a:gd name="connsiteX24" fmla="*/ 301704 w 419100"/>
                <a:gd name="connsiteY24" fmla="*/ 208598 h 504825"/>
                <a:gd name="connsiteX25" fmla="*/ 292179 w 419100"/>
                <a:gd name="connsiteY25" fmla="*/ 213360 h 504825"/>
                <a:gd name="connsiteX26" fmla="*/ 257889 w 419100"/>
                <a:gd name="connsiteY26" fmla="*/ 309562 h 504825"/>
                <a:gd name="connsiteX27" fmla="*/ 234077 w 419100"/>
                <a:gd name="connsiteY27" fmla="*/ 300990 h 504825"/>
                <a:gd name="connsiteX28" fmla="*/ 336947 w 419100"/>
                <a:gd name="connsiteY28" fmla="*/ 16192 h 504825"/>
                <a:gd name="connsiteX29" fmla="*/ 200739 w 419100"/>
                <a:gd name="connsiteY29" fmla="*/ 299085 h 504825"/>
                <a:gd name="connsiteX30" fmla="*/ 128349 w 419100"/>
                <a:gd name="connsiteY30" fmla="*/ 97155 h 504825"/>
                <a:gd name="connsiteX31" fmla="*/ 292179 w 419100"/>
                <a:gd name="connsiteY31" fmla="*/ 97155 h 504825"/>
                <a:gd name="connsiteX32" fmla="*/ 219789 w 419100"/>
                <a:gd name="connsiteY32" fmla="*/ 299085 h 504825"/>
                <a:gd name="connsiteX33" fmla="*/ 210264 w 419100"/>
                <a:gd name="connsiteY33" fmla="*/ 298133 h 504825"/>
                <a:gd name="connsiteX34" fmla="*/ 200739 w 419100"/>
                <a:gd name="connsiteY34" fmla="*/ 299085 h 504825"/>
                <a:gd name="connsiteX35" fmla="*/ 170259 w 419100"/>
                <a:gd name="connsiteY35" fmla="*/ 42863 h 504825"/>
                <a:gd name="connsiteX36" fmla="*/ 108347 w 419100"/>
                <a:gd name="connsiteY36" fmla="*/ 42863 h 504825"/>
                <a:gd name="connsiteX37" fmla="*/ 97869 w 419100"/>
                <a:gd name="connsiteY37" fmla="*/ 13335 h 504825"/>
                <a:gd name="connsiteX38" fmla="*/ 320754 w 419100"/>
                <a:gd name="connsiteY38" fmla="*/ 13335 h 504825"/>
                <a:gd name="connsiteX39" fmla="*/ 310277 w 419100"/>
                <a:gd name="connsiteY39" fmla="*/ 42863 h 504825"/>
                <a:gd name="connsiteX40" fmla="*/ 244554 w 419100"/>
                <a:gd name="connsiteY40" fmla="*/ 42863 h 504825"/>
                <a:gd name="connsiteX41" fmla="*/ 236934 w 419100"/>
                <a:gd name="connsiteY41" fmla="*/ 50482 h 504825"/>
                <a:gd name="connsiteX42" fmla="*/ 244554 w 419100"/>
                <a:gd name="connsiteY42" fmla="*/ 58103 h 504825"/>
                <a:gd name="connsiteX43" fmla="*/ 304562 w 419100"/>
                <a:gd name="connsiteY43" fmla="*/ 58103 h 504825"/>
                <a:gd name="connsiteX44" fmla="*/ 295989 w 419100"/>
                <a:gd name="connsiteY44" fmla="*/ 82867 h 504825"/>
                <a:gd name="connsiteX45" fmla="*/ 123587 w 419100"/>
                <a:gd name="connsiteY45" fmla="*/ 82867 h 504825"/>
                <a:gd name="connsiteX46" fmla="*/ 115014 w 419100"/>
                <a:gd name="connsiteY46" fmla="*/ 58103 h 504825"/>
                <a:gd name="connsiteX47" fmla="*/ 171212 w 419100"/>
                <a:gd name="connsiteY47" fmla="*/ 58103 h 504825"/>
                <a:gd name="connsiteX48" fmla="*/ 178832 w 419100"/>
                <a:gd name="connsiteY48" fmla="*/ 50482 h 504825"/>
                <a:gd name="connsiteX49" fmla="*/ 170259 w 419100"/>
                <a:gd name="connsiteY49" fmla="*/ 42863 h 504825"/>
                <a:gd name="connsiteX50" fmla="*/ 16907 w 419100"/>
                <a:gd name="connsiteY50" fmla="*/ 40005 h 504825"/>
                <a:gd name="connsiteX51" fmla="*/ 83582 w 419100"/>
                <a:gd name="connsiteY51" fmla="*/ 16192 h 504825"/>
                <a:gd name="connsiteX52" fmla="*/ 185499 w 419100"/>
                <a:gd name="connsiteY52" fmla="*/ 301943 h 504825"/>
                <a:gd name="connsiteX53" fmla="*/ 159782 w 419100"/>
                <a:gd name="connsiteY53" fmla="*/ 311468 h 504825"/>
                <a:gd name="connsiteX54" fmla="*/ 124539 w 419100"/>
                <a:gd name="connsiteY54" fmla="*/ 213360 h 504825"/>
                <a:gd name="connsiteX55" fmla="*/ 115014 w 419100"/>
                <a:gd name="connsiteY55" fmla="*/ 208598 h 504825"/>
                <a:gd name="connsiteX56" fmla="*/ 110252 w 419100"/>
                <a:gd name="connsiteY56" fmla="*/ 218123 h 504825"/>
                <a:gd name="connsiteX57" fmla="*/ 146447 w 419100"/>
                <a:gd name="connsiteY57" fmla="*/ 319087 h 504825"/>
                <a:gd name="connsiteX58" fmla="*/ 123587 w 419100"/>
                <a:gd name="connsiteY58" fmla="*/ 341948 h 504825"/>
                <a:gd name="connsiteX59" fmla="*/ 16907 w 419100"/>
                <a:gd name="connsiteY59" fmla="*/ 40005 h 504825"/>
                <a:gd name="connsiteX60" fmla="*/ 211217 w 419100"/>
                <a:gd name="connsiteY60" fmla="*/ 499110 h 504825"/>
                <a:gd name="connsiteX61" fmla="*/ 118824 w 419100"/>
                <a:gd name="connsiteY61" fmla="*/ 406718 h 504825"/>
                <a:gd name="connsiteX62" fmla="*/ 211217 w 419100"/>
                <a:gd name="connsiteY62" fmla="*/ 314325 h 504825"/>
                <a:gd name="connsiteX63" fmla="*/ 303609 w 419100"/>
                <a:gd name="connsiteY63" fmla="*/ 406718 h 504825"/>
                <a:gd name="connsiteX64" fmla="*/ 211217 w 419100"/>
                <a:gd name="connsiteY64" fmla="*/ 499110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19100" h="504825">
                  <a:moveTo>
                    <a:pt x="306467" y="356235"/>
                  </a:moveTo>
                  <a:lnTo>
                    <a:pt x="419814" y="38100"/>
                  </a:lnTo>
                  <a:cubicBezTo>
                    <a:pt x="420767" y="36195"/>
                    <a:pt x="420767" y="34290"/>
                    <a:pt x="419814" y="32385"/>
                  </a:cubicBezTo>
                  <a:cubicBezTo>
                    <a:pt x="418862" y="30480"/>
                    <a:pt x="417909" y="29528"/>
                    <a:pt x="416004" y="28575"/>
                  </a:cubicBezTo>
                  <a:lnTo>
                    <a:pt x="335042" y="0"/>
                  </a:lnTo>
                  <a:cubicBezTo>
                    <a:pt x="334089" y="0"/>
                    <a:pt x="333137" y="0"/>
                    <a:pt x="332184" y="0"/>
                  </a:cubicBezTo>
                  <a:lnTo>
                    <a:pt x="332184" y="0"/>
                  </a:lnTo>
                  <a:lnTo>
                    <a:pt x="88344" y="0"/>
                  </a:lnTo>
                  <a:lnTo>
                    <a:pt x="88344" y="0"/>
                  </a:lnTo>
                  <a:cubicBezTo>
                    <a:pt x="87392" y="0"/>
                    <a:pt x="86439" y="0"/>
                    <a:pt x="85487" y="0"/>
                  </a:cubicBezTo>
                  <a:lnTo>
                    <a:pt x="4524" y="28575"/>
                  </a:lnTo>
                  <a:cubicBezTo>
                    <a:pt x="2619" y="29528"/>
                    <a:pt x="714" y="30480"/>
                    <a:pt x="714" y="32385"/>
                  </a:cubicBezTo>
                  <a:cubicBezTo>
                    <a:pt x="-238" y="34290"/>
                    <a:pt x="-238" y="36195"/>
                    <a:pt x="714" y="38100"/>
                  </a:cubicBezTo>
                  <a:lnTo>
                    <a:pt x="115014" y="359093"/>
                  </a:lnTo>
                  <a:cubicBezTo>
                    <a:pt x="108347" y="373380"/>
                    <a:pt x="103584" y="389573"/>
                    <a:pt x="103584" y="406718"/>
                  </a:cubicBezTo>
                  <a:cubicBezTo>
                    <a:pt x="103584" y="465773"/>
                    <a:pt x="152162" y="514350"/>
                    <a:pt x="211217" y="514350"/>
                  </a:cubicBezTo>
                  <a:cubicBezTo>
                    <a:pt x="270272" y="514350"/>
                    <a:pt x="318849" y="465773"/>
                    <a:pt x="318849" y="406718"/>
                  </a:cubicBezTo>
                  <a:cubicBezTo>
                    <a:pt x="317897" y="388620"/>
                    <a:pt x="314087" y="371475"/>
                    <a:pt x="306467" y="356235"/>
                  </a:cubicBezTo>
                  <a:cubicBezTo>
                    <a:pt x="306467" y="356235"/>
                    <a:pt x="306467" y="356235"/>
                    <a:pt x="306467" y="356235"/>
                  </a:cubicBezTo>
                  <a:close/>
                  <a:moveTo>
                    <a:pt x="336947" y="16192"/>
                  </a:moveTo>
                  <a:lnTo>
                    <a:pt x="403622" y="40005"/>
                  </a:lnTo>
                  <a:lnTo>
                    <a:pt x="295989" y="340995"/>
                  </a:lnTo>
                  <a:cubicBezTo>
                    <a:pt x="289322" y="331470"/>
                    <a:pt x="280749" y="323850"/>
                    <a:pt x="271224" y="317183"/>
                  </a:cubicBezTo>
                  <a:lnTo>
                    <a:pt x="306467" y="218123"/>
                  </a:lnTo>
                  <a:cubicBezTo>
                    <a:pt x="307419" y="214312"/>
                    <a:pt x="305514" y="210503"/>
                    <a:pt x="301704" y="208598"/>
                  </a:cubicBezTo>
                  <a:cubicBezTo>
                    <a:pt x="297894" y="207645"/>
                    <a:pt x="294084" y="209550"/>
                    <a:pt x="292179" y="213360"/>
                  </a:cubicBezTo>
                  <a:lnTo>
                    <a:pt x="257889" y="309562"/>
                  </a:lnTo>
                  <a:cubicBezTo>
                    <a:pt x="250269" y="305753"/>
                    <a:pt x="242649" y="302895"/>
                    <a:pt x="234077" y="300990"/>
                  </a:cubicBezTo>
                  <a:lnTo>
                    <a:pt x="336947" y="16192"/>
                  </a:lnTo>
                  <a:close/>
                  <a:moveTo>
                    <a:pt x="200739" y="299085"/>
                  </a:moveTo>
                  <a:lnTo>
                    <a:pt x="128349" y="97155"/>
                  </a:lnTo>
                  <a:lnTo>
                    <a:pt x="292179" y="97155"/>
                  </a:lnTo>
                  <a:lnTo>
                    <a:pt x="219789" y="299085"/>
                  </a:lnTo>
                  <a:cubicBezTo>
                    <a:pt x="216932" y="299085"/>
                    <a:pt x="213122" y="298133"/>
                    <a:pt x="210264" y="298133"/>
                  </a:cubicBezTo>
                  <a:cubicBezTo>
                    <a:pt x="207407" y="298133"/>
                    <a:pt x="203597" y="299085"/>
                    <a:pt x="200739" y="299085"/>
                  </a:cubicBezTo>
                  <a:close/>
                  <a:moveTo>
                    <a:pt x="170259" y="42863"/>
                  </a:moveTo>
                  <a:lnTo>
                    <a:pt x="108347" y="42863"/>
                  </a:lnTo>
                  <a:lnTo>
                    <a:pt x="97869" y="13335"/>
                  </a:lnTo>
                  <a:lnTo>
                    <a:pt x="320754" y="13335"/>
                  </a:lnTo>
                  <a:lnTo>
                    <a:pt x="310277" y="42863"/>
                  </a:lnTo>
                  <a:lnTo>
                    <a:pt x="244554" y="42863"/>
                  </a:lnTo>
                  <a:cubicBezTo>
                    <a:pt x="240744" y="42863"/>
                    <a:pt x="236934" y="45720"/>
                    <a:pt x="236934" y="50482"/>
                  </a:cubicBezTo>
                  <a:cubicBezTo>
                    <a:pt x="236934" y="55245"/>
                    <a:pt x="239792" y="58103"/>
                    <a:pt x="244554" y="58103"/>
                  </a:cubicBezTo>
                  <a:lnTo>
                    <a:pt x="304562" y="58103"/>
                  </a:lnTo>
                  <a:lnTo>
                    <a:pt x="295989" y="82867"/>
                  </a:lnTo>
                  <a:lnTo>
                    <a:pt x="123587" y="82867"/>
                  </a:lnTo>
                  <a:lnTo>
                    <a:pt x="115014" y="58103"/>
                  </a:lnTo>
                  <a:lnTo>
                    <a:pt x="171212" y="58103"/>
                  </a:lnTo>
                  <a:cubicBezTo>
                    <a:pt x="175022" y="58103"/>
                    <a:pt x="178832" y="55245"/>
                    <a:pt x="178832" y="50482"/>
                  </a:cubicBezTo>
                  <a:cubicBezTo>
                    <a:pt x="178832" y="45720"/>
                    <a:pt x="175022" y="42863"/>
                    <a:pt x="170259" y="42863"/>
                  </a:cubicBezTo>
                  <a:close/>
                  <a:moveTo>
                    <a:pt x="16907" y="40005"/>
                  </a:moveTo>
                  <a:lnTo>
                    <a:pt x="83582" y="16192"/>
                  </a:lnTo>
                  <a:lnTo>
                    <a:pt x="185499" y="301943"/>
                  </a:lnTo>
                  <a:cubicBezTo>
                    <a:pt x="175974" y="303848"/>
                    <a:pt x="167402" y="307658"/>
                    <a:pt x="159782" y="311468"/>
                  </a:cubicBezTo>
                  <a:lnTo>
                    <a:pt x="124539" y="213360"/>
                  </a:lnTo>
                  <a:cubicBezTo>
                    <a:pt x="123587" y="209550"/>
                    <a:pt x="118824" y="207645"/>
                    <a:pt x="115014" y="208598"/>
                  </a:cubicBezTo>
                  <a:cubicBezTo>
                    <a:pt x="111204" y="209550"/>
                    <a:pt x="109299" y="214312"/>
                    <a:pt x="110252" y="218123"/>
                  </a:cubicBezTo>
                  <a:lnTo>
                    <a:pt x="146447" y="319087"/>
                  </a:lnTo>
                  <a:cubicBezTo>
                    <a:pt x="137874" y="325755"/>
                    <a:pt x="130254" y="333375"/>
                    <a:pt x="123587" y="341948"/>
                  </a:cubicBezTo>
                  <a:lnTo>
                    <a:pt x="16907" y="40005"/>
                  </a:lnTo>
                  <a:close/>
                  <a:moveTo>
                    <a:pt x="211217" y="499110"/>
                  </a:moveTo>
                  <a:cubicBezTo>
                    <a:pt x="159782" y="499110"/>
                    <a:pt x="118824" y="457200"/>
                    <a:pt x="118824" y="406718"/>
                  </a:cubicBezTo>
                  <a:cubicBezTo>
                    <a:pt x="118824" y="355283"/>
                    <a:pt x="160734" y="314325"/>
                    <a:pt x="211217" y="314325"/>
                  </a:cubicBezTo>
                  <a:cubicBezTo>
                    <a:pt x="261699" y="314325"/>
                    <a:pt x="303609" y="356235"/>
                    <a:pt x="303609" y="406718"/>
                  </a:cubicBezTo>
                  <a:cubicBezTo>
                    <a:pt x="303609" y="457200"/>
                    <a:pt x="261699" y="499110"/>
                    <a:pt x="211217" y="49911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spTree>
    <p:custDataLst>
      <p:tags r:id="rId1"/>
    </p:custDataLst>
    <p:extLst>
      <p:ext uri="{BB962C8B-B14F-4D97-AF65-F5344CB8AC3E}">
        <p14:creationId xmlns:p14="http://schemas.microsoft.com/office/powerpoint/2010/main" val="251391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par>
                                <p:cTn id="8" presetID="53" presetClass="entr" presetSubtype="16" fill="hold" nodeType="withEffect">
                                  <p:stCondLst>
                                    <p:cond delay="150"/>
                                  </p:stCondLst>
                                  <p:childTnLst>
                                    <p:set>
                                      <p:cBhvr>
                                        <p:cTn id="9" dur="1" fill="hold">
                                          <p:stCondLst>
                                            <p:cond delay="0"/>
                                          </p:stCondLst>
                                        </p:cTn>
                                        <p:tgtEl>
                                          <p:spTgt spid="7"/>
                                        </p:tgtEl>
                                        <p:attrNameLst>
                                          <p:attrName>style.visibility</p:attrName>
                                        </p:attrNameLst>
                                      </p:cBhvr>
                                      <p:to>
                                        <p:strVal val="visible"/>
                                      </p:to>
                                    </p:set>
                                    <p:anim calcmode="lin" valueType="num">
                                      <p:cBhvr>
                                        <p:cTn id="10" dur="250" fill="hold"/>
                                        <p:tgtEl>
                                          <p:spTgt spid="7"/>
                                        </p:tgtEl>
                                        <p:attrNameLst>
                                          <p:attrName>ppt_w</p:attrName>
                                        </p:attrNameLst>
                                      </p:cBhvr>
                                      <p:tavLst>
                                        <p:tav tm="0">
                                          <p:val>
                                            <p:fltVal val="0"/>
                                          </p:val>
                                        </p:tav>
                                        <p:tav tm="100000">
                                          <p:val>
                                            <p:strVal val="#ppt_w"/>
                                          </p:val>
                                        </p:tav>
                                      </p:tavLst>
                                    </p:anim>
                                    <p:anim calcmode="lin" valueType="num">
                                      <p:cBhvr>
                                        <p:cTn id="11" dur="250" fill="hold"/>
                                        <p:tgtEl>
                                          <p:spTgt spid="7"/>
                                        </p:tgtEl>
                                        <p:attrNameLst>
                                          <p:attrName>ppt_h</p:attrName>
                                        </p:attrNameLst>
                                      </p:cBhvr>
                                      <p:tavLst>
                                        <p:tav tm="0">
                                          <p:val>
                                            <p:fltVal val="0"/>
                                          </p:val>
                                        </p:tav>
                                        <p:tav tm="100000">
                                          <p:val>
                                            <p:strVal val="#ppt_h"/>
                                          </p:val>
                                        </p:tav>
                                      </p:tavLst>
                                    </p:anim>
                                    <p:animEffect transition="in" filter="fade">
                                      <p:cBhvr>
                                        <p:cTn id="12" dur="250"/>
                                        <p:tgtEl>
                                          <p:spTgt spid="7"/>
                                        </p:tgtEl>
                                      </p:cBhvr>
                                    </p:animEffect>
                                  </p:childTnLst>
                                </p:cTn>
                              </p:par>
                              <p:par>
                                <p:cTn id="13" presetID="53" presetClass="entr" presetSubtype="16" fill="hold" grpId="0" nodeType="withEffect">
                                  <p:stCondLst>
                                    <p:cond delay="300"/>
                                  </p:stCondLst>
                                  <p:childTnLst>
                                    <p:set>
                                      <p:cBhvr>
                                        <p:cTn id="14" dur="1" fill="hold">
                                          <p:stCondLst>
                                            <p:cond delay="0"/>
                                          </p:stCondLst>
                                        </p:cTn>
                                        <p:tgtEl>
                                          <p:spTgt spid="18"/>
                                        </p:tgtEl>
                                        <p:attrNameLst>
                                          <p:attrName>style.visibility</p:attrName>
                                        </p:attrNameLst>
                                      </p:cBhvr>
                                      <p:to>
                                        <p:strVal val="visible"/>
                                      </p:to>
                                    </p:set>
                                    <p:anim calcmode="lin" valueType="num">
                                      <p:cBhvr>
                                        <p:cTn id="15" dur="250" fill="hold"/>
                                        <p:tgtEl>
                                          <p:spTgt spid="18"/>
                                        </p:tgtEl>
                                        <p:attrNameLst>
                                          <p:attrName>ppt_w</p:attrName>
                                        </p:attrNameLst>
                                      </p:cBhvr>
                                      <p:tavLst>
                                        <p:tav tm="0">
                                          <p:val>
                                            <p:fltVal val="0"/>
                                          </p:val>
                                        </p:tav>
                                        <p:tav tm="100000">
                                          <p:val>
                                            <p:strVal val="#ppt_w"/>
                                          </p:val>
                                        </p:tav>
                                      </p:tavLst>
                                    </p:anim>
                                    <p:anim calcmode="lin" valueType="num">
                                      <p:cBhvr>
                                        <p:cTn id="16" dur="250" fill="hold"/>
                                        <p:tgtEl>
                                          <p:spTgt spid="18"/>
                                        </p:tgtEl>
                                        <p:attrNameLst>
                                          <p:attrName>ppt_h</p:attrName>
                                        </p:attrNameLst>
                                      </p:cBhvr>
                                      <p:tavLst>
                                        <p:tav tm="0">
                                          <p:val>
                                            <p:fltVal val="0"/>
                                          </p:val>
                                        </p:tav>
                                        <p:tav tm="100000">
                                          <p:val>
                                            <p:strVal val="#ppt_h"/>
                                          </p:val>
                                        </p:tav>
                                      </p:tavLst>
                                    </p:anim>
                                    <p:animEffect transition="in" filter="fade">
                                      <p:cBhvr>
                                        <p:cTn id="17" dur="250"/>
                                        <p:tgtEl>
                                          <p:spTgt spid="18"/>
                                        </p:tgtEl>
                                      </p:cBhvr>
                                    </p:animEffect>
                                  </p:childTnLst>
                                </p:cTn>
                              </p:par>
                              <p:par>
                                <p:cTn id="18" presetID="53" presetClass="entr" presetSubtype="16" fill="hold" grpId="0" nodeType="withEffect">
                                  <p:stCondLst>
                                    <p:cond delay="450"/>
                                  </p:stCondLst>
                                  <p:childTnLst>
                                    <p:set>
                                      <p:cBhvr>
                                        <p:cTn id="19" dur="1" fill="hold">
                                          <p:stCondLst>
                                            <p:cond delay="0"/>
                                          </p:stCondLst>
                                        </p:cTn>
                                        <p:tgtEl>
                                          <p:spTgt spid="19"/>
                                        </p:tgtEl>
                                        <p:attrNameLst>
                                          <p:attrName>style.visibility</p:attrName>
                                        </p:attrNameLst>
                                      </p:cBhvr>
                                      <p:to>
                                        <p:strVal val="visible"/>
                                      </p:to>
                                    </p:set>
                                    <p:anim calcmode="lin" valueType="num">
                                      <p:cBhvr>
                                        <p:cTn id="20" dur="250" fill="hold"/>
                                        <p:tgtEl>
                                          <p:spTgt spid="19"/>
                                        </p:tgtEl>
                                        <p:attrNameLst>
                                          <p:attrName>ppt_w</p:attrName>
                                        </p:attrNameLst>
                                      </p:cBhvr>
                                      <p:tavLst>
                                        <p:tav tm="0">
                                          <p:val>
                                            <p:fltVal val="0"/>
                                          </p:val>
                                        </p:tav>
                                        <p:tav tm="100000">
                                          <p:val>
                                            <p:strVal val="#ppt_w"/>
                                          </p:val>
                                        </p:tav>
                                      </p:tavLst>
                                    </p:anim>
                                    <p:anim calcmode="lin" valueType="num">
                                      <p:cBhvr>
                                        <p:cTn id="21" dur="250" fill="hold"/>
                                        <p:tgtEl>
                                          <p:spTgt spid="19"/>
                                        </p:tgtEl>
                                        <p:attrNameLst>
                                          <p:attrName>ppt_h</p:attrName>
                                        </p:attrNameLst>
                                      </p:cBhvr>
                                      <p:tavLst>
                                        <p:tav tm="0">
                                          <p:val>
                                            <p:fltVal val="0"/>
                                          </p:val>
                                        </p:tav>
                                        <p:tav tm="100000">
                                          <p:val>
                                            <p:strVal val="#ppt_h"/>
                                          </p:val>
                                        </p:tav>
                                      </p:tavLst>
                                    </p:anim>
                                    <p:animEffect transition="in" filter="fade">
                                      <p:cBhvr>
                                        <p:cTn id="22" dur="25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50"/>
                                        <p:tgtEl>
                                          <p:spTgt spid="5"/>
                                        </p:tgtEl>
                                      </p:cBhvr>
                                    </p:animEffect>
                                  </p:childTnLst>
                                </p:cTn>
                              </p:par>
                              <p:par>
                                <p:cTn id="28" presetID="53" presetClass="entr" presetSubtype="16" fill="hold" nodeType="withEffect">
                                  <p:stCondLst>
                                    <p:cond delay="150"/>
                                  </p:stCondLst>
                                  <p:childTnLst>
                                    <p:set>
                                      <p:cBhvr>
                                        <p:cTn id="29" dur="1" fill="hold">
                                          <p:stCondLst>
                                            <p:cond delay="0"/>
                                          </p:stCondLst>
                                        </p:cTn>
                                        <p:tgtEl>
                                          <p:spTgt spid="20"/>
                                        </p:tgtEl>
                                        <p:attrNameLst>
                                          <p:attrName>style.visibility</p:attrName>
                                        </p:attrNameLst>
                                      </p:cBhvr>
                                      <p:to>
                                        <p:strVal val="visible"/>
                                      </p:to>
                                    </p:set>
                                    <p:anim calcmode="lin" valueType="num">
                                      <p:cBhvr>
                                        <p:cTn id="30" dur="250" fill="hold"/>
                                        <p:tgtEl>
                                          <p:spTgt spid="20"/>
                                        </p:tgtEl>
                                        <p:attrNameLst>
                                          <p:attrName>ppt_w</p:attrName>
                                        </p:attrNameLst>
                                      </p:cBhvr>
                                      <p:tavLst>
                                        <p:tav tm="0">
                                          <p:val>
                                            <p:fltVal val="0"/>
                                          </p:val>
                                        </p:tav>
                                        <p:tav tm="100000">
                                          <p:val>
                                            <p:strVal val="#ppt_w"/>
                                          </p:val>
                                        </p:tav>
                                      </p:tavLst>
                                    </p:anim>
                                    <p:anim calcmode="lin" valueType="num">
                                      <p:cBhvr>
                                        <p:cTn id="31" dur="250" fill="hold"/>
                                        <p:tgtEl>
                                          <p:spTgt spid="20"/>
                                        </p:tgtEl>
                                        <p:attrNameLst>
                                          <p:attrName>ppt_h</p:attrName>
                                        </p:attrNameLst>
                                      </p:cBhvr>
                                      <p:tavLst>
                                        <p:tav tm="0">
                                          <p:val>
                                            <p:fltVal val="0"/>
                                          </p:val>
                                        </p:tav>
                                        <p:tav tm="100000">
                                          <p:val>
                                            <p:strVal val="#ppt_h"/>
                                          </p:val>
                                        </p:tav>
                                      </p:tavLst>
                                    </p:anim>
                                    <p:animEffect transition="in" filter="fade">
                                      <p:cBhvr>
                                        <p:cTn id="32" dur="250"/>
                                        <p:tgtEl>
                                          <p:spTgt spid="20"/>
                                        </p:tgtEl>
                                      </p:cBhvr>
                                    </p:animEffect>
                                  </p:childTnLst>
                                </p:cTn>
                              </p:par>
                              <p:par>
                                <p:cTn id="33" presetID="53" presetClass="entr" presetSubtype="16" fill="hold" nodeType="withEffect">
                                  <p:stCondLst>
                                    <p:cond delay="300"/>
                                  </p:stCondLst>
                                  <p:childTnLst>
                                    <p:set>
                                      <p:cBhvr>
                                        <p:cTn id="34" dur="1" fill="hold">
                                          <p:stCondLst>
                                            <p:cond delay="0"/>
                                          </p:stCondLst>
                                        </p:cTn>
                                        <p:tgtEl>
                                          <p:spTgt spid="23"/>
                                        </p:tgtEl>
                                        <p:attrNameLst>
                                          <p:attrName>style.visibility</p:attrName>
                                        </p:attrNameLst>
                                      </p:cBhvr>
                                      <p:to>
                                        <p:strVal val="visible"/>
                                      </p:to>
                                    </p:set>
                                    <p:anim calcmode="lin" valueType="num">
                                      <p:cBhvr>
                                        <p:cTn id="35" dur="250" fill="hold"/>
                                        <p:tgtEl>
                                          <p:spTgt spid="23"/>
                                        </p:tgtEl>
                                        <p:attrNameLst>
                                          <p:attrName>ppt_w</p:attrName>
                                        </p:attrNameLst>
                                      </p:cBhvr>
                                      <p:tavLst>
                                        <p:tav tm="0">
                                          <p:val>
                                            <p:fltVal val="0"/>
                                          </p:val>
                                        </p:tav>
                                        <p:tav tm="100000">
                                          <p:val>
                                            <p:strVal val="#ppt_w"/>
                                          </p:val>
                                        </p:tav>
                                      </p:tavLst>
                                    </p:anim>
                                    <p:anim calcmode="lin" valueType="num">
                                      <p:cBhvr>
                                        <p:cTn id="36" dur="250" fill="hold"/>
                                        <p:tgtEl>
                                          <p:spTgt spid="23"/>
                                        </p:tgtEl>
                                        <p:attrNameLst>
                                          <p:attrName>ppt_h</p:attrName>
                                        </p:attrNameLst>
                                      </p:cBhvr>
                                      <p:tavLst>
                                        <p:tav tm="0">
                                          <p:val>
                                            <p:fltVal val="0"/>
                                          </p:val>
                                        </p:tav>
                                        <p:tav tm="100000">
                                          <p:val>
                                            <p:strVal val="#ppt_h"/>
                                          </p:val>
                                        </p:tav>
                                      </p:tavLst>
                                    </p:anim>
                                    <p:animEffect transition="in" filter="fade">
                                      <p:cBhvr>
                                        <p:cTn id="37" dur="250"/>
                                        <p:tgtEl>
                                          <p:spTgt spid="23"/>
                                        </p:tgtEl>
                                      </p:cBhvr>
                                    </p:animEffect>
                                  </p:childTnLst>
                                </p:cTn>
                              </p:par>
                              <p:par>
                                <p:cTn id="38" presetID="53" presetClass="entr" presetSubtype="16" fill="hold" nodeType="withEffect">
                                  <p:stCondLst>
                                    <p:cond delay="450"/>
                                  </p:stCondLst>
                                  <p:childTnLst>
                                    <p:set>
                                      <p:cBhvr>
                                        <p:cTn id="39" dur="1" fill="hold">
                                          <p:stCondLst>
                                            <p:cond delay="0"/>
                                          </p:stCondLst>
                                        </p:cTn>
                                        <p:tgtEl>
                                          <p:spTgt spid="30"/>
                                        </p:tgtEl>
                                        <p:attrNameLst>
                                          <p:attrName>style.visibility</p:attrName>
                                        </p:attrNameLst>
                                      </p:cBhvr>
                                      <p:to>
                                        <p:strVal val="visible"/>
                                      </p:to>
                                    </p:set>
                                    <p:anim calcmode="lin" valueType="num">
                                      <p:cBhvr>
                                        <p:cTn id="40" dur="250" fill="hold"/>
                                        <p:tgtEl>
                                          <p:spTgt spid="30"/>
                                        </p:tgtEl>
                                        <p:attrNameLst>
                                          <p:attrName>ppt_w</p:attrName>
                                        </p:attrNameLst>
                                      </p:cBhvr>
                                      <p:tavLst>
                                        <p:tav tm="0">
                                          <p:val>
                                            <p:fltVal val="0"/>
                                          </p:val>
                                        </p:tav>
                                        <p:tav tm="100000">
                                          <p:val>
                                            <p:strVal val="#ppt_w"/>
                                          </p:val>
                                        </p:tav>
                                      </p:tavLst>
                                    </p:anim>
                                    <p:anim calcmode="lin" valueType="num">
                                      <p:cBhvr>
                                        <p:cTn id="41" dur="250" fill="hold"/>
                                        <p:tgtEl>
                                          <p:spTgt spid="30"/>
                                        </p:tgtEl>
                                        <p:attrNameLst>
                                          <p:attrName>ppt_h</p:attrName>
                                        </p:attrNameLst>
                                      </p:cBhvr>
                                      <p:tavLst>
                                        <p:tav tm="0">
                                          <p:val>
                                            <p:fltVal val="0"/>
                                          </p:val>
                                        </p:tav>
                                        <p:tav tm="100000">
                                          <p:val>
                                            <p:strVal val="#ppt_h"/>
                                          </p:val>
                                        </p:tav>
                                      </p:tavLst>
                                    </p:anim>
                                    <p:animEffect transition="in" filter="fade">
                                      <p:cBhvr>
                                        <p:cTn id="42" dur="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8"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aphic 45">
            <a:extLst>
              <a:ext uri="{FF2B5EF4-FFF2-40B4-BE49-F238E27FC236}">
                <a16:creationId xmlns:a16="http://schemas.microsoft.com/office/drawing/2014/main" id="{7B114B3A-C4AD-C7D7-B52A-140F19F8850B}"/>
              </a:ext>
            </a:extLst>
          </p:cNvPr>
          <p:cNvGrpSpPr>
            <a:grpSpLocks noChangeAspect="1"/>
          </p:cNvGrpSpPr>
          <p:nvPr/>
        </p:nvGrpSpPr>
        <p:grpSpPr>
          <a:xfrm>
            <a:off x="5760720" y="2286000"/>
            <a:ext cx="3820160" cy="2926080"/>
            <a:chOff x="5614753" y="-59676"/>
            <a:chExt cx="3133725" cy="2400300"/>
          </a:xfrm>
          <a:solidFill>
            <a:srgbClr val="00A096"/>
          </a:solidFill>
        </p:grpSpPr>
        <p:sp>
          <p:nvSpPr>
            <p:cNvPr id="3" name="Freeform: Shape 2">
              <a:extLst>
                <a:ext uri="{FF2B5EF4-FFF2-40B4-BE49-F238E27FC236}">
                  <a16:creationId xmlns:a16="http://schemas.microsoft.com/office/drawing/2014/main" id="{0222BD0C-C9B2-434C-4DBC-40AD676FE434}"/>
                </a:ext>
              </a:extLst>
            </p:cNvPr>
            <p:cNvSpPr/>
            <p:nvPr/>
          </p:nvSpPr>
          <p:spPr>
            <a:xfrm>
              <a:off x="7110178" y="1129997"/>
              <a:ext cx="200025" cy="419100"/>
            </a:xfrm>
            <a:custGeom>
              <a:avLst/>
              <a:gdLst>
                <a:gd name="connsiteX0" fmla="*/ 0 w 200025"/>
                <a:gd name="connsiteY0" fmla="*/ 0 h 419100"/>
                <a:gd name="connsiteX1" fmla="*/ 78105 w 200025"/>
                <a:gd name="connsiteY1" fmla="*/ 376237 h 419100"/>
                <a:gd name="connsiteX2" fmla="*/ 142875 w 200025"/>
                <a:gd name="connsiteY2" fmla="*/ 428625 h 419100"/>
                <a:gd name="connsiteX3" fmla="*/ 194310 w 200025"/>
                <a:gd name="connsiteY3" fmla="*/ 403860 h 419100"/>
                <a:gd name="connsiteX4" fmla="*/ 207645 w 200025"/>
                <a:gd name="connsiteY4" fmla="*/ 348615 h 419100"/>
                <a:gd name="connsiteX5" fmla="*/ 135255 w 200025"/>
                <a:gd name="connsiteY5" fmla="*/ 0 h 419100"/>
                <a:gd name="connsiteX6" fmla="*/ 0 w 200025"/>
                <a:gd name="connsiteY6" fmla="*/ 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025" h="419100">
                  <a:moveTo>
                    <a:pt x="0" y="0"/>
                  </a:moveTo>
                  <a:lnTo>
                    <a:pt x="78105" y="376237"/>
                  </a:lnTo>
                  <a:cubicBezTo>
                    <a:pt x="84772" y="406718"/>
                    <a:pt x="111442" y="428625"/>
                    <a:pt x="142875" y="428625"/>
                  </a:cubicBezTo>
                  <a:cubicBezTo>
                    <a:pt x="162878" y="428625"/>
                    <a:pt x="181928" y="420053"/>
                    <a:pt x="194310" y="403860"/>
                  </a:cubicBezTo>
                  <a:cubicBezTo>
                    <a:pt x="206692" y="388620"/>
                    <a:pt x="211455" y="368618"/>
                    <a:pt x="207645" y="348615"/>
                  </a:cubicBezTo>
                  <a:lnTo>
                    <a:pt x="135255" y="0"/>
                  </a:lnTo>
                  <a:lnTo>
                    <a:pt x="0" y="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 name="Freeform: Shape 3">
              <a:extLst>
                <a:ext uri="{FF2B5EF4-FFF2-40B4-BE49-F238E27FC236}">
                  <a16:creationId xmlns:a16="http://schemas.microsoft.com/office/drawing/2014/main" id="{AD8D33EE-A02C-3473-8442-1D605426248C}"/>
                </a:ext>
              </a:extLst>
            </p:cNvPr>
            <p:cNvSpPr/>
            <p:nvPr/>
          </p:nvSpPr>
          <p:spPr>
            <a:xfrm>
              <a:off x="7320681" y="481344"/>
              <a:ext cx="409575" cy="866775"/>
            </a:xfrm>
            <a:custGeom>
              <a:avLst/>
              <a:gdLst>
                <a:gd name="connsiteX0" fmla="*/ 0 w 409575"/>
                <a:gd name="connsiteY0" fmla="*/ 618173 h 866775"/>
                <a:gd name="connsiteX1" fmla="*/ 409575 w 409575"/>
                <a:gd name="connsiteY1" fmla="*/ 868680 h 866775"/>
                <a:gd name="connsiteX2" fmla="*/ 409575 w 409575"/>
                <a:gd name="connsiteY2" fmla="*/ 0 h 866775"/>
                <a:gd name="connsiteX3" fmla="*/ 0 w 409575"/>
                <a:gd name="connsiteY3" fmla="*/ 250508 h 866775"/>
              </a:gdLst>
              <a:ahLst/>
              <a:cxnLst>
                <a:cxn ang="0">
                  <a:pos x="connsiteX0" y="connsiteY0"/>
                </a:cxn>
                <a:cxn ang="0">
                  <a:pos x="connsiteX1" y="connsiteY1"/>
                </a:cxn>
                <a:cxn ang="0">
                  <a:pos x="connsiteX2" y="connsiteY2"/>
                </a:cxn>
                <a:cxn ang="0">
                  <a:pos x="connsiteX3" y="connsiteY3"/>
                </a:cxn>
              </a:cxnLst>
              <a:rect l="l" t="t" r="r" b="b"/>
              <a:pathLst>
                <a:path w="409575" h="866775">
                  <a:moveTo>
                    <a:pt x="0" y="618173"/>
                  </a:moveTo>
                  <a:lnTo>
                    <a:pt x="409575" y="868680"/>
                  </a:lnTo>
                  <a:lnTo>
                    <a:pt x="409575" y="0"/>
                  </a:lnTo>
                  <a:lnTo>
                    <a:pt x="0" y="250508"/>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5" name="Freeform: Shape 4">
              <a:extLst>
                <a:ext uri="{FF2B5EF4-FFF2-40B4-BE49-F238E27FC236}">
                  <a16:creationId xmlns:a16="http://schemas.microsoft.com/office/drawing/2014/main" id="{CD074890-3C85-F248-0FCE-CA50BB0BBB93}"/>
                </a:ext>
              </a:extLst>
            </p:cNvPr>
            <p:cNvSpPr/>
            <p:nvPr/>
          </p:nvSpPr>
          <p:spPr>
            <a:xfrm>
              <a:off x="7769308" y="436828"/>
              <a:ext cx="57150" cy="952500"/>
            </a:xfrm>
            <a:custGeom>
              <a:avLst/>
              <a:gdLst>
                <a:gd name="connsiteX0" fmla="*/ 48578 w 57150"/>
                <a:gd name="connsiteY0" fmla="*/ 2606 h 952500"/>
                <a:gd name="connsiteX1" fmla="*/ 29528 w 57150"/>
                <a:gd name="connsiteY1" fmla="*/ 2606 h 952500"/>
                <a:gd name="connsiteX2" fmla="*/ 0 w 57150"/>
                <a:gd name="connsiteY2" fmla="*/ 20704 h 952500"/>
                <a:gd name="connsiteX3" fmla="*/ 0 w 57150"/>
                <a:gd name="connsiteY3" fmla="*/ 936056 h 952500"/>
                <a:gd name="connsiteX4" fmla="*/ 29528 w 57150"/>
                <a:gd name="connsiteY4" fmla="*/ 954154 h 952500"/>
                <a:gd name="connsiteX5" fmla="*/ 48578 w 57150"/>
                <a:gd name="connsiteY5" fmla="*/ 954154 h 952500"/>
                <a:gd name="connsiteX6" fmla="*/ 58103 w 57150"/>
                <a:gd name="connsiteY6" fmla="*/ 937009 h 952500"/>
                <a:gd name="connsiteX7" fmla="*/ 58103 w 57150"/>
                <a:gd name="connsiteY7" fmla="*/ 19751 h 952500"/>
                <a:gd name="connsiteX8" fmla="*/ 48578 w 57150"/>
                <a:gd name="connsiteY8" fmla="*/ 2606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952500">
                  <a:moveTo>
                    <a:pt x="48578" y="2606"/>
                  </a:moveTo>
                  <a:cubicBezTo>
                    <a:pt x="45720" y="701"/>
                    <a:pt x="38100" y="-2156"/>
                    <a:pt x="29528" y="2606"/>
                  </a:cubicBezTo>
                  <a:lnTo>
                    <a:pt x="0" y="20704"/>
                  </a:lnTo>
                  <a:lnTo>
                    <a:pt x="0" y="936056"/>
                  </a:lnTo>
                  <a:lnTo>
                    <a:pt x="29528" y="954154"/>
                  </a:lnTo>
                  <a:cubicBezTo>
                    <a:pt x="38100" y="958916"/>
                    <a:pt x="45720" y="956059"/>
                    <a:pt x="48578" y="954154"/>
                  </a:cubicBezTo>
                  <a:cubicBezTo>
                    <a:pt x="51435" y="952249"/>
                    <a:pt x="58103" y="947486"/>
                    <a:pt x="58103" y="937009"/>
                  </a:cubicBezTo>
                  <a:lnTo>
                    <a:pt x="58103" y="19751"/>
                  </a:lnTo>
                  <a:cubicBezTo>
                    <a:pt x="58103" y="9274"/>
                    <a:pt x="51435" y="4511"/>
                    <a:pt x="48578" y="2606"/>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6" name="Freeform: Shape 5">
              <a:extLst>
                <a:ext uri="{FF2B5EF4-FFF2-40B4-BE49-F238E27FC236}">
                  <a16:creationId xmlns:a16="http://schemas.microsoft.com/office/drawing/2014/main" id="{A5602B09-6DAC-BD0C-D1DC-970611532440}"/>
                </a:ext>
              </a:extLst>
            </p:cNvPr>
            <p:cNvSpPr/>
            <p:nvPr/>
          </p:nvSpPr>
          <p:spPr>
            <a:xfrm>
              <a:off x="7866463" y="769951"/>
              <a:ext cx="76200" cy="285750"/>
            </a:xfrm>
            <a:custGeom>
              <a:avLst/>
              <a:gdLst>
                <a:gd name="connsiteX0" fmla="*/ 0 w 76200"/>
                <a:gd name="connsiteY0" fmla="*/ 0 h 285750"/>
                <a:gd name="connsiteX1" fmla="*/ 0 w 76200"/>
                <a:gd name="connsiteY1" fmla="*/ 291465 h 285750"/>
                <a:gd name="connsiteX2" fmla="*/ 78105 w 76200"/>
                <a:gd name="connsiteY2" fmla="*/ 145733 h 285750"/>
                <a:gd name="connsiteX3" fmla="*/ 0 w 76200"/>
                <a:gd name="connsiteY3" fmla="*/ 0 h 285750"/>
              </a:gdLst>
              <a:ahLst/>
              <a:cxnLst>
                <a:cxn ang="0">
                  <a:pos x="connsiteX0" y="connsiteY0"/>
                </a:cxn>
                <a:cxn ang="0">
                  <a:pos x="connsiteX1" y="connsiteY1"/>
                </a:cxn>
                <a:cxn ang="0">
                  <a:pos x="connsiteX2" y="connsiteY2"/>
                </a:cxn>
                <a:cxn ang="0">
                  <a:pos x="connsiteX3" y="connsiteY3"/>
                </a:cxn>
              </a:cxnLst>
              <a:rect l="l" t="t" r="r" b="b"/>
              <a:pathLst>
                <a:path w="76200" h="285750">
                  <a:moveTo>
                    <a:pt x="0" y="0"/>
                  </a:moveTo>
                  <a:lnTo>
                    <a:pt x="0" y="291465"/>
                  </a:lnTo>
                  <a:cubicBezTo>
                    <a:pt x="47625" y="259080"/>
                    <a:pt x="78105" y="204788"/>
                    <a:pt x="78105" y="145733"/>
                  </a:cubicBezTo>
                  <a:cubicBezTo>
                    <a:pt x="78105" y="85725"/>
                    <a:pt x="48578" y="32385"/>
                    <a:pt x="0"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 name="Freeform: Shape 6">
              <a:extLst>
                <a:ext uri="{FF2B5EF4-FFF2-40B4-BE49-F238E27FC236}">
                  <a16:creationId xmlns:a16="http://schemas.microsoft.com/office/drawing/2014/main" id="{48F9F3A2-723E-3A31-AD5C-9758A4A60D40}"/>
                </a:ext>
              </a:extLst>
            </p:cNvPr>
            <p:cNvSpPr/>
            <p:nvPr/>
          </p:nvSpPr>
          <p:spPr>
            <a:xfrm>
              <a:off x="5614753" y="-59676"/>
              <a:ext cx="3124200" cy="2400300"/>
            </a:xfrm>
            <a:custGeom>
              <a:avLst/>
              <a:gdLst>
                <a:gd name="connsiteX0" fmla="*/ 3037523 w 3124200"/>
                <a:gd name="connsiteY0" fmla="*/ 0 h 2400300"/>
                <a:gd name="connsiteX1" fmla="*/ 865823 w 3124200"/>
                <a:gd name="connsiteY1" fmla="*/ 0 h 2400300"/>
                <a:gd name="connsiteX2" fmla="*/ 751523 w 3124200"/>
                <a:gd name="connsiteY2" fmla="*/ 114300 h 2400300"/>
                <a:gd name="connsiteX3" fmla="*/ 0 w 3124200"/>
                <a:gd name="connsiteY3" fmla="*/ 2286000 h 2400300"/>
                <a:gd name="connsiteX4" fmla="*/ 114300 w 3124200"/>
                <a:gd name="connsiteY4" fmla="*/ 2400300 h 2400300"/>
                <a:gd name="connsiteX5" fmla="*/ 3037523 w 3124200"/>
                <a:gd name="connsiteY5" fmla="*/ 2400300 h 2400300"/>
                <a:gd name="connsiteX6" fmla="*/ 3131820 w 3124200"/>
                <a:gd name="connsiteY6" fmla="*/ 2286000 h 2400300"/>
                <a:gd name="connsiteX7" fmla="*/ 3131820 w 3124200"/>
                <a:gd name="connsiteY7" fmla="*/ 114300 h 2400300"/>
                <a:gd name="connsiteX8" fmla="*/ 3037523 w 3124200"/>
                <a:gd name="connsiteY8" fmla="*/ 0 h 2400300"/>
                <a:gd name="connsiteX9" fmla="*/ 2391728 w 3124200"/>
                <a:gd name="connsiteY9" fmla="*/ 701040 h 2400300"/>
                <a:gd name="connsiteX10" fmla="*/ 2419350 w 3124200"/>
                <a:gd name="connsiteY10" fmla="*/ 728663 h 2400300"/>
                <a:gd name="connsiteX11" fmla="*/ 2364105 w 3124200"/>
                <a:gd name="connsiteY11" fmla="*/ 783908 h 2400300"/>
                <a:gd name="connsiteX12" fmla="*/ 2336483 w 3124200"/>
                <a:gd name="connsiteY12" fmla="*/ 756285 h 2400300"/>
                <a:gd name="connsiteX13" fmla="*/ 2391728 w 3124200"/>
                <a:gd name="connsiteY13" fmla="*/ 701040 h 2400300"/>
                <a:gd name="connsiteX14" fmla="*/ 2251710 w 3124200"/>
                <a:gd name="connsiteY14" fmla="*/ 1165860 h 2400300"/>
                <a:gd name="connsiteX15" fmla="*/ 2251710 w 3124200"/>
                <a:gd name="connsiteY15" fmla="*/ 1434465 h 2400300"/>
                <a:gd name="connsiteX16" fmla="*/ 2222183 w 3124200"/>
                <a:gd name="connsiteY16" fmla="*/ 1484948 h 2400300"/>
                <a:gd name="connsiteX17" fmla="*/ 2192655 w 3124200"/>
                <a:gd name="connsiteY17" fmla="*/ 1492568 h 2400300"/>
                <a:gd name="connsiteX18" fmla="*/ 2163128 w 3124200"/>
                <a:gd name="connsiteY18" fmla="*/ 1484948 h 2400300"/>
                <a:gd name="connsiteX19" fmla="*/ 2163128 w 3124200"/>
                <a:gd name="connsiteY19" fmla="*/ 1484948 h 2400300"/>
                <a:gd name="connsiteX20" fmla="*/ 1680210 w 3124200"/>
                <a:gd name="connsiteY20" fmla="*/ 1189673 h 2400300"/>
                <a:gd name="connsiteX21" fmla="*/ 1670685 w 3124200"/>
                <a:gd name="connsiteY21" fmla="*/ 1189673 h 2400300"/>
                <a:gd name="connsiteX22" fmla="*/ 1742123 w 3124200"/>
                <a:gd name="connsiteY22" fmla="*/ 1530668 h 2400300"/>
                <a:gd name="connsiteX23" fmla="*/ 1721168 w 3124200"/>
                <a:gd name="connsiteY23" fmla="*/ 1618298 h 2400300"/>
                <a:gd name="connsiteX24" fmla="*/ 1639253 w 3124200"/>
                <a:gd name="connsiteY24" fmla="*/ 1657350 h 2400300"/>
                <a:gd name="connsiteX25" fmla="*/ 1536383 w 3124200"/>
                <a:gd name="connsiteY25" fmla="*/ 1573530 h 2400300"/>
                <a:gd name="connsiteX26" fmla="*/ 1456373 w 3124200"/>
                <a:gd name="connsiteY26" fmla="*/ 1189673 h 2400300"/>
                <a:gd name="connsiteX27" fmla="*/ 1394460 w 3124200"/>
                <a:gd name="connsiteY27" fmla="*/ 1189673 h 2400300"/>
                <a:gd name="connsiteX28" fmla="*/ 1394460 w 3124200"/>
                <a:gd name="connsiteY28" fmla="*/ 1111568 h 2400300"/>
                <a:gd name="connsiteX29" fmla="*/ 1277303 w 3124200"/>
                <a:gd name="connsiteY29" fmla="*/ 1111568 h 2400300"/>
                <a:gd name="connsiteX30" fmla="*/ 1277303 w 3124200"/>
                <a:gd name="connsiteY30" fmla="*/ 838200 h 2400300"/>
                <a:gd name="connsiteX31" fmla="*/ 1394460 w 3124200"/>
                <a:gd name="connsiteY31" fmla="*/ 838200 h 2400300"/>
                <a:gd name="connsiteX32" fmla="*/ 1394460 w 3124200"/>
                <a:gd name="connsiteY32" fmla="*/ 760095 h 2400300"/>
                <a:gd name="connsiteX33" fmla="*/ 1681163 w 3124200"/>
                <a:gd name="connsiteY33" fmla="*/ 760095 h 2400300"/>
                <a:gd name="connsiteX34" fmla="*/ 2163128 w 3124200"/>
                <a:gd name="connsiteY34" fmla="*/ 464820 h 2400300"/>
                <a:gd name="connsiteX35" fmla="*/ 2222183 w 3124200"/>
                <a:gd name="connsiteY35" fmla="*/ 464820 h 2400300"/>
                <a:gd name="connsiteX36" fmla="*/ 2251710 w 3124200"/>
                <a:gd name="connsiteY36" fmla="*/ 515303 h 2400300"/>
                <a:gd name="connsiteX37" fmla="*/ 2251710 w 3124200"/>
                <a:gd name="connsiteY37" fmla="*/ 782955 h 2400300"/>
                <a:gd name="connsiteX38" fmla="*/ 2368868 w 3124200"/>
                <a:gd name="connsiteY38" fmla="*/ 974408 h 2400300"/>
                <a:gd name="connsiteX39" fmla="*/ 2251710 w 3124200"/>
                <a:gd name="connsiteY39" fmla="*/ 1165860 h 2400300"/>
                <a:gd name="connsiteX40" fmla="*/ 2391728 w 3124200"/>
                <a:gd name="connsiteY40" fmla="*/ 1249680 h 2400300"/>
                <a:gd name="connsiteX41" fmla="*/ 2336483 w 3124200"/>
                <a:gd name="connsiteY41" fmla="*/ 1194435 h 2400300"/>
                <a:gd name="connsiteX42" fmla="*/ 2364105 w 3124200"/>
                <a:gd name="connsiteY42" fmla="*/ 1166813 h 2400300"/>
                <a:gd name="connsiteX43" fmla="*/ 2419350 w 3124200"/>
                <a:gd name="connsiteY43" fmla="*/ 1222058 h 2400300"/>
                <a:gd name="connsiteX44" fmla="*/ 2391728 w 3124200"/>
                <a:gd name="connsiteY44" fmla="*/ 1249680 h 2400300"/>
                <a:gd name="connsiteX45" fmla="*/ 2486025 w 3124200"/>
                <a:gd name="connsiteY45" fmla="*/ 994410 h 2400300"/>
                <a:gd name="connsiteX46" fmla="*/ 2407920 w 3124200"/>
                <a:gd name="connsiteY46" fmla="*/ 994410 h 2400300"/>
                <a:gd name="connsiteX47" fmla="*/ 2407920 w 3124200"/>
                <a:gd name="connsiteY47" fmla="*/ 955358 h 2400300"/>
                <a:gd name="connsiteX48" fmla="*/ 2486025 w 3124200"/>
                <a:gd name="connsiteY48" fmla="*/ 955358 h 2400300"/>
                <a:gd name="connsiteX49" fmla="*/ 2486025 w 3124200"/>
                <a:gd name="connsiteY49" fmla="*/ 994410 h 240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124200" h="2400300">
                  <a:moveTo>
                    <a:pt x="3037523" y="0"/>
                  </a:moveTo>
                  <a:lnTo>
                    <a:pt x="865823" y="0"/>
                  </a:lnTo>
                  <a:cubicBezTo>
                    <a:pt x="802958" y="0"/>
                    <a:pt x="779145" y="40005"/>
                    <a:pt x="751523" y="114300"/>
                  </a:cubicBezTo>
                  <a:lnTo>
                    <a:pt x="0" y="2286000"/>
                  </a:lnTo>
                  <a:cubicBezTo>
                    <a:pt x="0" y="2348865"/>
                    <a:pt x="51435" y="2400300"/>
                    <a:pt x="114300" y="2400300"/>
                  </a:cubicBezTo>
                  <a:lnTo>
                    <a:pt x="3037523" y="2400300"/>
                  </a:lnTo>
                  <a:cubicBezTo>
                    <a:pt x="3100388" y="2400300"/>
                    <a:pt x="3131820" y="2348865"/>
                    <a:pt x="3131820" y="2286000"/>
                  </a:cubicBezTo>
                  <a:lnTo>
                    <a:pt x="3131820" y="114300"/>
                  </a:lnTo>
                  <a:cubicBezTo>
                    <a:pt x="3131820" y="51435"/>
                    <a:pt x="3100388" y="0"/>
                    <a:pt x="3037523" y="0"/>
                  </a:cubicBezTo>
                  <a:close/>
                  <a:moveTo>
                    <a:pt x="2391728" y="701040"/>
                  </a:moveTo>
                  <a:lnTo>
                    <a:pt x="2419350" y="728663"/>
                  </a:lnTo>
                  <a:lnTo>
                    <a:pt x="2364105" y="783908"/>
                  </a:lnTo>
                  <a:lnTo>
                    <a:pt x="2336483" y="756285"/>
                  </a:lnTo>
                  <a:lnTo>
                    <a:pt x="2391728" y="701040"/>
                  </a:lnTo>
                  <a:close/>
                  <a:moveTo>
                    <a:pt x="2251710" y="1165860"/>
                  </a:moveTo>
                  <a:lnTo>
                    <a:pt x="2251710" y="1434465"/>
                  </a:lnTo>
                  <a:cubicBezTo>
                    <a:pt x="2251710" y="1455420"/>
                    <a:pt x="2241233" y="1474470"/>
                    <a:pt x="2222183" y="1484948"/>
                  </a:cubicBezTo>
                  <a:cubicBezTo>
                    <a:pt x="2212658" y="1489710"/>
                    <a:pt x="2203133" y="1492568"/>
                    <a:pt x="2192655" y="1492568"/>
                  </a:cubicBezTo>
                  <a:cubicBezTo>
                    <a:pt x="2183130" y="1492568"/>
                    <a:pt x="2172653" y="1489710"/>
                    <a:pt x="2163128" y="1484948"/>
                  </a:cubicBezTo>
                  <a:lnTo>
                    <a:pt x="2163128" y="1484948"/>
                  </a:lnTo>
                  <a:lnTo>
                    <a:pt x="1680210" y="1189673"/>
                  </a:lnTo>
                  <a:lnTo>
                    <a:pt x="1670685" y="1189673"/>
                  </a:lnTo>
                  <a:lnTo>
                    <a:pt x="1742123" y="1530668"/>
                  </a:lnTo>
                  <a:cubicBezTo>
                    <a:pt x="1748790" y="1562100"/>
                    <a:pt x="1741170" y="1594485"/>
                    <a:pt x="1721168" y="1618298"/>
                  </a:cubicBezTo>
                  <a:cubicBezTo>
                    <a:pt x="1701165" y="1643063"/>
                    <a:pt x="1671638" y="1657350"/>
                    <a:pt x="1639253" y="1657350"/>
                  </a:cubicBezTo>
                  <a:cubicBezTo>
                    <a:pt x="1589723" y="1657350"/>
                    <a:pt x="1545908" y="1622108"/>
                    <a:pt x="1536383" y="1573530"/>
                  </a:cubicBezTo>
                  <a:lnTo>
                    <a:pt x="1456373" y="1189673"/>
                  </a:lnTo>
                  <a:lnTo>
                    <a:pt x="1394460" y="1189673"/>
                  </a:lnTo>
                  <a:lnTo>
                    <a:pt x="1394460" y="1111568"/>
                  </a:lnTo>
                  <a:lnTo>
                    <a:pt x="1277303" y="1111568"/>
                  </a:lnTo>
                  <a:lnTo>
                    <a:pt x="1277303" y="838200"/>
                  </a:lnTo>
                  <a:lnTo>
                    <a:pt x="1394460" y="838200"/>
                  </a:lnTo>
                  <a:lnTo>
                    <a:pt x="1394460" y="760095"/>
                  </a:lnTo>
                  <a:lnTo>
                    <a:pt x="1681163" y="760095"/>
                  </a:lnTo>
                  <a:lnTo>
                    <a:pt x="2163128" y="464820"/>
                  </a:lnTo>
                  <a:cubicBezTo>
                    <a:pt x="2182178" y="454343"/>
                    <a:pt x="2204085" y="454343"/>
                    <a:pt x="2222183" y="464820"/>
                  </a:cubicBezTo>
                  <a:cubicBezTo>
                    <a:pt x="2240280" y="475298"/>
                    <a:pt x="2251710" y="494348"/>
                    <a:pt x="2251710" y="515303"/>
                  </a:cubicBezTo>
                  <a:lnTo>
                    <a:pt x="2251710" y="782955"/>
                  </a:lnTo>
                  <a:cubicBezTo>
                    <a:pt x="2323148" y="819150"/>
                    <a:pt x="2368868" y="892493"/>
                    <a:pt x="2368868" y="974408"/>
                  </a:cubicBezTo>
                  <a:cubicBezTo>
                    <a:pt x="2368868" y="1056323"/>
                    <a:pt x="2323148" y="1129665"/>
                    <a:pt x="2251710" y="1165860"/>
                  </a:cubicBezTo>
                  <a:close/>
                  <a:moveTo>
                    <a:pt x="2391728" y="1249680"/>
                  </a:moveTo>
                  <a:lnTo>
                    <a:pt x="2336483" y="1194435"/>
                  </a:lnTo>
                  <a:lnTo>
                    <a:pt x="2364105" y="1166813"/>
                  </a:lnTo>
                  <a:lnTo>
                    <a:pt x="2419350" y="1222058"/>
                  </a:lnTo>
                  <a:lnTo>
                    <a:pt x="2391728" y="1249680"/>
                  </a:lnTo>
                  <a:close/>
                  <a:moveTo>
                    <a:pt x="2486025" y="994410"/>
                  </a:moveTo>
                  <a:lnTo>
                    <a:pt x="2407920" y="994410"/>
                  </a:lnTo>
                  <a:lnTo>
                    <a:pt x="2407920" y="955358"/>
                  </a:lnTo>
                  <a:lnTo>
                    <a:pt x="2486025" y="955358"/>
                  </a:lnTo>
                  <a:lnTo>
                    <a:pt x="2486025" y="99441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 name="Freeform: Shape 7">
              <a:extLst>
                <a:ext uri="{FF2B5EF4-FFF2-40B4-BE49-F238E27FC236}">
                  <a16:creationId xmlns:a16="http://schemas.microsoft.com/office/drawing/2014/main" id="{D7EAB019-0211-C9C8-EF38-A8A81EC0CD42}"/>
                </a:ext>
              </a:extLst>
            </p:cNvPr>
            <p:cNvSpPr/>
            <p:nvPr/>
          </p:nvSpPr>
          <p:spPr>
            <a:xfrm>
              <a:off x="6931108" y="817577"/>
              <a:ext cx="76200" cy="190500"/>
            </a:xfrm>
            <a:custGeom>
              <a:avLst/>
              <a:gdLst>
                <a:gd name="connsiteX0" fmla="*/ 0 w 76200"/>
                <a:gd name="connsiteY0" fmla="*/ 0 h 190500"/>
                <a:gd name="connsiteX1" fmla="*/ 78105 w 76200"/>
                <a:gd name="connsiteY1" fmla="*/ 0 h 190500"/>
                <a:gd name="connsiteX2" fmla="*/ 78105 w 76200"/>
                <a:gd name="connsiteY2" fmla="*/ 195262 h 190500"/>
                <a:gd name="connsiteX3" fmla="*/ 0 w 76200"/>
                <a:gd name="connsiteY3" fmla="*/ 195262 h 190500"/>
              </a:gdLst>
              <a:ahLst/>
              <a:cxnLst>
                <a:cxn ang="0">
                  <a:pos x="connsiteX0" y="connsiteY0"/>
                </a:cxn>
                <a:cxn ang="0">
                  <a:pos x="connsiteX1" y="connsiteY1"/>
                </a:cxn>
                <a:cxn ang="0">
                  <a:pos x="connsiteX2" y="connsiteY2"/>
                </a:cxn>
                <a:cxn ang="0">
                  <a:pos x="connsiteX3" y="connsiteY3"/>
                </a:cxn>
              </a:cxnLst>
              <a:rect l="l" t="t" r="r" b="b"/>
              <a:pathLst>
                <a:path w="76200" h="190500">
                  <a:moveTo>
                    <a:pt x="0" y="0"/>
                  </a:moveTo>
                  <a:lnTo>
                    <a:pt x="78105" y="0"/>
                  </a:lnTo>
                  <a:lnTo>
                    <a:pt x="78105" y="195262"/>
                  </a:lnTo>
                  <a:lnTo>
                    <a:pt x="0" y="195262"/>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 name="Freeform: Shape 8">
              <a:extLst>
                <a:ext uri="{FF2B5EF4-FFF2-40B4-BE49-F238E27FC236}">
                  <a16:creationId xmlns:a16="http://schemas.microsoft.com/office/drawing/2014/main" id="{AF373330-3B23-580F-27C4-446DB427B17C}"/>
                </a:ext>
              </a:extLst>
            </p:cNvPr>
            <p:cNvSpPr/>
            <p:nvPr/>
          </p:nvSpPr>
          <p:spPr>
            <a:xfrm>
              <a:off x="7047313" y="740424"/>
              <a:ext cx="228600" cy="342900"/>
            </a:xfrm>
            <a:custGeom>
              <a:avLst/>
              <a:gdLst>
                <a:gd name="connsiteX0" fmla="*/ 234315 w 228600"/>
                <a:gd name="connsiteY0" fmla="*/ 350520 h 342900"/>
                <a:gd name="connsiteX1" fmla="*/ 234315 w 228600"/>
                <a:gd name="connsiteY1" fmla="*/ 0 h 342900"/>
                <a:gd name="connsiteX2" fmla="*/ 0 w 228600"/>
                <a:gd name="connsiteY2" fmla="*/ 0 h 342900"/>
                <a:gd name="connsiteX3" fmla="*/ 0 w 228600"/>
                <a:gd name="connsiteY3" fmla="*/ 38100 h 342900"/>
                <a:gd name="connsiteX4" fmla="*/ 0 w 228600"/>
                <a:gd name="connsiteY4" fmla="*/ 311467 h 342900"/>
                <a:gd name="connsiteX5" fmla="*/ 0 w 228600"/>
                <a:gd name="connsiteY5" fmla="*/ 350520 h 342900"/>
                <a:gd name="connsiteX6" fmla="*/ 15240 w 228600"/>
                <a:gd name="connsiteY6" fmla="*/ 350520 h 342900"/>
                <a:gd name="connsiteX7" fmla="*/ 230505 w 228600"/>
                <a:gd name="connsiteY7" fmla="*/ 350520 h 342900"/>
                <a:gd name="connsiteX8" fmla="*/ 234315 w 228600"/>
                <a:gd name="connsiteY8" fmla="*/ 350520 h 342900"/>
                <a:gd name="connsiteX9" fmla="*/ 137160 w 228600"/>
                <a:gd name="connsiteY9" fmla="*/ 272415 h 342900"/>
                <a:gd name="connsiteX10" fmla="*/ 98108 w 228600"/>
                <a:gd name="connsiteY10" fmla="*/ 272415 h 342900"/>
                <a:gd name="connsiteX11" fmla="*/ 98108 w 228600"/>
                <a:gd name="connsiteY11" fmla="*/ 233363 h 342900"/>
                <a:gd name="connsiteX12" fmla="*/ 137160 w 228600"/>
                <a:gd name="connsiteY12" fmla="*/ 233363 h 342900"/>
                <a:gd name="connsiteX13" fmla="*/ 137160 w 228600"/>
                <a:gd name="connsiteY13" fmla="*/ 272415 h 342900"/>
                <a:gd name="connsiteX14" fmla="*/ 137160 w 228600"/>
                <a:gd name="connsiteY14" fmla="*/ 194310 h 342900"/>
                <a:gd name="connsiteX15" fmla="*/ 98108 w 228600"/>
                <a:gd name="connsiteY15" fmla="*/ 194310 h 342900"/>
                <a:gd name="connsiteX16" fmla="*/ 98108 w 228600"/>
                <a:gd name="connsiteY16" fmla="*/ 155258 h 342900"/>
                <a:gd name="connsiteX17" fmla="*/ 137160 w 228600"/>
                <a:gd name="connsiteY17" fmla="*/ 155258 h 342900"/>
                <a:gd name="connsiteX18" fmla="*/ 137160 w 228600"/>
                <a:gd name="connsiteY18" fmla="*/ 194310 h 342900"/>
                <a:gd name="connsiteX19" fmla="*/ 137160 w 228600"/>
                <a:gd name="connsiteY19" fmla="*/ 116205 h 342900"/>
                <a:gd name="connsiteX20" fmla="*/ 98108 w 228600"/>
                <a:gd name="connsiteY20" fmla="*/ 116205 h 342900"/>
                <a:gd name="connsiteX21" fmla="*/ 98108 w 228600"/>
                <a:gd name="connsiteY21" fmla="*/ 77152 h 342900"/>
                <a:gd name="connsiteX22" fmla="*/ 137160 w 228600"/>
                <a:gd name="connsiteY22" fmla="*/ 77152 h 342900"/>
                <a:gd name="connsiteX23" fmla="*/ 137160 w 228600"/>
                <a:gd name="connsiteY23" fmla="*/ 11620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342900">
                  <a:moveTo>
                    <a:pt x="234315" y="350520"/>
                  </a:moveTo>
                  <a:lnTo>
                    <a:pt x="234315" y="0"/>
                  </a:lnTo>
                  <a:lnTo>
                    <a:pt x="0" y="0"/>
                  </a:lnTo>
                  <a:lnTo>
                    <a:pt x="0" y="38100"/>
                  </a:lnTo>
                  <a:lnTo>
                    <a:pt x="0" y="311467"/>
                  </a:lnTo>
                  <a:lnTo>
                    <a:pt x="0" y="350520"/>
                  </a:lnTo>
                  <a:lnTo>
                    <a:pt x="15240" y="350520"/>
                  </a:lnTo>
                  <a:lnTo>
                    <a:pt x="230505" y="350520"/>
                  </a:lnTo>
                  <a:lnTo>
                    <a:pt x="234315" y="350520"/>
                  </a:lnTo>
                  <a:close/>
                  <a:moveTo>
                    <a:pt x="137160" y="272415"/>
                  </a:moveTo>
                  <a:lnTo>
                    <a:pt x="98108" y="272415"/>
                  </a:lnTo>
                  <a:lnTo>
                    <a:pt x="98108" y="233363"/>
                  </a:lnTo>
                  <a:lnTo>
                    <a:pt x="137160" y="233363"/>
                  </a:lnTo>
                  <a:lnTo>
                    <a:pt x="137160" y="272415"/>
                  </a:lnTo>
                  <a:close/>
                  <a:moveTo>
                    <a:pt x="137160" y="194310"/>
                  </a:moveTo>
                  <a:lnTo>
                    <a:pt x="98108" y="194310"/>
                  </a:lnTo>
                  <a:lnTo>
                    <a:pt x="98108" y="155258"/>
                  </a:lnTo>
                  <a:lnTo>
                    <a:pt x="137160" y="155258"/>
                  </a:lnTo>
                  <a:lnTo>
                    <a:pt x="137160" y="194310"/>
                  </a:lnTo>
                  <a:close/>
                  <a:moveTo>
                    <a:pt x="137160" y="116205"/>
                  </a:moveTo>
                  <a:lnTo>
                    <a:pt x="98108" y="116205"/>
                  </a:lnTo>
                  <a:lnTo>
                    <a:pt x="98108" y="77152"/>
                  </a:lnTo>
                  <a:lnTo>
                    <a:pt x="137160" y="77152"/>
                  </a:lnTo>
                  <a:lnTo>
                    <a:pt x="137160" y="116205"/>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10" name="Graphic 39">
            <a:extLst>
              <a:ext uri="{FF2B5EF4-FFF2-40B4-BE49-F238E27FC236}">
                <a16:creationId xmlns:a16="http://schemas.microsoft.com/office/drawing/2014/main" id="{0D61FD97-2588-04F0-7FA4-38FD554073AA}"/>
              </a:ext>
            </a:extLst>
          </p:cNvPr>
          <p:cNvGrpSpPr>
            <a:grpSpLocks noChangeAspect="1"/>
          </p:cNvGrpSpPr>
          <p:nvPr/>
        </p:nvGrpSpPr>
        <p:grpSpPr>
          <a:xfrm>
            <a:off x="2743200" y="2286000"/>
            <a:ext cx="3820160" cy="2926080"/>
            <a:chOff x="5681160" y="78176"/>
            <a:chExt cx="3133725" cy="2400300"/>
          </a:xfrm>
          <a:solidFill>
            <a:schemeClr val="accent1"/>
          </a:solidFill>
        </p:grpSpPr>
        <p:sp>
          <p:nvSpPr>
            <p:cNvPr id="11" name="Freeform: Shape 10">
              <a:extLst>
                <a:ext uri="{FF2B5EF4-FFF2-40B4-BE49-F238E27FC236}">
                  <a16:creationId xmlns:a16="http://schemas.microsoft.com/office/drawing/2014/main" id="{55C48E05-BA77-3A84-CBD2-FFFE424C3B2D}"/>
                </a:ext>
              </a:extLst>
            </p:cNvPr>
            <p:cNvSpPr/>
            <p:nvPr/>
          </p:nvSpPr>
          <p:spPr>
            <a:xfrm>
              <a:off x="6434587" y="580144"/>
              <a:ext cx="1190625" cy="1190625"/>
            </a:xfrm>
            <a:custGeom>
              <a:avLst/>
              <a:gdLst>
                <a:gd name="connsiteX0" fmla="*/ 1018223 w 1190625"/>
                <a:gd name="connsiteY0" fmla="*/ 616268 h 1190625"/>
                <a:gd name="connsiteX1" fmla="*/ 1062038 w 1190625"/>
                <a:gd name="connsiteY1" fmla="*/ 657225 h 1190625"/>
                <a:gd name="connsiteX2" fmla="*/ 1062990 w 1190625"/>
                <a:gd name="connsiteY2" fmla="*/ 679133 h 1190625"/>
                <a:gd name="connsiteX3" fmla="*/ 1051560 w 1190625"/>
                <a:gd name="connsiteY3" fmla="*/ 683895 h 1190625"/>
                <a:gd name="connsiteX4" fmla="*/ 1041082 w 1190625"/>
                <a:gd name="connsiteY4" fmla="*/ 680085 h 1190625"/>
                <a:gd name="connsiteX5" fmla="*/ 969645 w 1190625"/>
                <a:gd name="connsiteY5" fmla="*/ 613410 h 1190625"/>
                <a:gd name="connsiteX6" fmla="*/ 969645 w 1190625"/>
                <a:gd name="connsiteY6" fmla="*/ 613410 h 1190625"/>
                <a:gd name="connsiteX7" fmla="*/ 969645 w 1190625"/>
                <a:gd name="connsiteY7" fmla="*/ 613410 h 1190625"/>
                <a:gd name="connsiteX8" fmla="*/ 969645 w 1190625"/>
                <a:gd name="connsiteY8" fmla="*/ 613410 h 1190625"/>
                <a:gd name="connsiteX9" fmla="*/ 968693 w 1190625"/>
                <a:gd name="connsiteY9" fmla="*/ 612458 h 1190625"/>
                <a:gd name="connsiteX10" fmla="*/ 968693 w 1190625"/>
                <a:gd name="connsiteY10" fmla="*/ 612458 h 1190625"/>
                <a:gd name="connsiteX11" fmla="*/ 967740 w 1190625"/>
                <a:gd name="connsiteY11" fmla="*/ 611505 h 1190625"/>
                <a:gd name="connsiteX12" fmla="*/ 967740 w 1190625"/>
                <a:gd name="connsiteY12" fmla="*/ 611505 h 1190625"/>
                <a:gd name="connsiteX13" fmla="*/ 966788 w 1190625"/>
                <a:gd name="connsiteY13" fmla="*/ 610553 h 1190625"/>
                <a:gd name="connsiteX14" fmla="*/ 965835 w 1190625"/>
                <a:gd name="connsiteY14" fmla="*/ 609600 h 1190625"/>
                <a:gd name="connsiteX15" fmla="*/ 965835 w 1190625"/>
                <a:gd name="connsiteY15" fmla="*/ 609600 h 1190625"/>
                <a:gd name="connsiteX16" fmla="*/ 965835 w 1190625"/>
                <a:gd name="connsiteY16" fmla="*/ 608648 h 1190625"/>
                <a:gd name="connsiteX17" fmla="*/ 965835 w 1190625"/>
                <a:gd name="connsiteY17" fmla="*/ 607695 h 1190625"/>
                <a:gd name="connsiteX18" fmla="*/ 965835 w 1190625"/>
                <a:gd name="connsiteY18" fmla="*/ 607695 h 1190625"/>
                <a:gd name="connsiteX19" fmla="*/ 965835 w 1190625"/>
                <a:gd name="connsiteY19" fmla="*/ 606743 h 1190625"/>
                <a:gd name="connsiteX20" fmla="*/ 965835 w 1190625"/>
                <a:gd name="connsiteY20" fmla="*/ 605790 h 1190625"/>
                <a:gd name="connsiteX21" fmla="*/ 965835 w 1190625"/>
                <a:gd name="connsiteY21" fmla="*/ 605790 h 1190625"/>
                <a:gd name="connsiteX22" fmla="*/ 965835 w 1190625"/>
                <a:gd name="connsiteY22" fmla="*/ 605790 h 1190625"/>
                <a:gd name="connsiteX23" fmla="*/ 965835 w 1190625"/>
                <a:gd name="connsiteY23" fmla="*/ 604837 h 1190625"/>
                <a:gd name="connsiteX24" fmla="*/ 965835 w 1190625"/>
                <a:gd name="connsiteY24" fmla="*/ 603885 h 1190625"/>
                <a:gd name="connsiteX25" fmla="*/ 965835 w 1190625"/>
                <a:gd name="connsiteY25" fmla="*/ 603885 h 1190625"/>
                <a:gd name="connsiteX26" fmla="*/ 965835 w 1190625"/>
                <a:gd name="connsiteY26" fmla="*/ 602933 h 1190625"/>
                <a:gd name="connsiteX27" fmla="*/ 965835 w 1190625"/>
                <a:gd name="connsiteY27" fmla="*/ 601980 h 1190625"/>
                <a:gd name="connsiteX28" fmla="*/ 965835 w 1190625"/>
                <a:gd name="connsiteY28" fmla="*/ 601980 h 1190625"/>
                <a:gd name="connsiteX29" fmla="*/ 966788 w 1190625"/>
                <a:gd name="connsiteY29" fmla="*/ 601028 h 1190625"/>
                <a:gd name="connsiteX30" fmla="*/ 967740 w 1190625"/>
                <a:gd name="connsiteY30" fmla="*/ 600075 h 1190625"/>
                <a:gd name="connsiteX31" fmla="*/ 967740 w 1190625"/>
                <a:gd name="connsiteY31" fmla="*/ 600075 h 1190625"/>
                <a:gd name="connsiteX32" fmla="*/ 968693 w 1190625"/>
                <a:gd name="connsiteY32" fmla="*/ 599123 h 1190625"/>
                <a:gd name="connsiteX33" fmla="*/ 969645 w 1190625"/>
                <a:gd name="connsiteY33" fmla="*/ 598170 h 1190625"/>
                <a:gd name="connsiteX34" fmla="*/ 969645 w 1190625"/>
                <a:gd name="connsiteY34" fmla="*/ 598170 h 1190625"/>
                <a:gd name="connsiteX35" fmla="*/ 969645 w 1190625"/>
                <a:gd name="connsiteY35" fmla="*/ 598170 h 1190625"/>
                <a:gd name="connsiteX36" fmla="*/ 969645 w 1190625"/>
                <a:gd name="connsiteY36" fmla="*/ 598170 h 1190625"/>
                <a:gd name="connsiteX37" fmla="*/ 1041082 w 1190625"/>
                <a:gd name="connsiteY37" fmla="*/ 530543 h 1190625"/>
                <a:gd name="connsiteX38" fmla="*/ 1062990 w 1190625"/>
                <a:gd name="connsiteY38" fmla="*/ 531495 h 1190625"/>
                <a:gd name="connsiteX39" fmla="*/ 1062038 w 1190625"/>
                <a:gd name="connsiteY39" fmla="*/ 553403 h 1190625"/>
                <a:gd name="connsiteX40" fmla="*/ 1018223 w 1190625"/>
                <a:gd name="connsiteY40" fmla="*/ 594360 h 1190625"/>
                <a:gd name="connsiteX41" fmla="*/ 1193483 w 1190625"/>
                <a:gd name="connsiteY41" fmla="*/ 594360 h 1190625"/>
                <a:gd name="connsiteX42" fmla="*/ 612457 w 1190625"/>
                <a:gd name="connsiteY42" fmla="*/ 9525 h 1190625"/>
                <a:gd name="connsiteX43" fmla="*/ 612457 w 1190625"/>
                <a:gd name="connsiteY43" fmla="*/ 184785 h 1190625"/>
                <a:gd name="connsiteX44" fmla="*/ 653415 w 1190625"/>
                <a:gd name="connsiteY44" fmla="*/ 140970 h 1190625"/>
                <a:gd name="connsiteX45" fmla="*/ 675323 w 1190625"/>
                <a:gd name="connsiteY45" fmla="*/ 140018 h 1190625"/>
                <a:gd name="connsiteX46" fmla="*/ 680085 w 1190625"/>
                <a:gd name="connsiteY46" fmla="*/ 151447 h 1190625"/>
                <a:gd name="connsiteX47" fmla="*/ 676275 w 1190625"/>
                <a:gd name="connsiteY47" fmla="*/ 161925 h 1190625"/>
                <a:gd name="connsiteX48" fmla="*/ 609600 w 1190625"/>
                <a:gd name="connsiteY48" fmla="*/ 233362 h 1190625"/>
                <a:gd name="connsiteX49" fmla="*/ 609600 w 1190625"/>
                <a:gd name="connsiteY49" fmla="*/ 233362 h 1190625"/>
                <a:gd name="connsiteX50" fmla="*/ 609600 w 1190625"/>
                <a:gd name="connsiteY50" fmla="*/ 233362 h 1190625"/>
                <a:gd name="connsiteX51" fmla="*/ 609600 w 1190625"/>
                <a:gd name="connsiteY51" fmla="*/ 233362 h 1190625"/>
                <a:gd name="connsiteX52" fmla="*/ 608648 w 1190625"/>
                <a:gd name="connsiteY52" fmla="*/ 234315 h 1190625"/>
                <a:gd name="connsiteX53" fmla="*/ 608648 w 1190625"/>
                <a:gd name="connsiteY53" fmla="*/ 234315 h 1190625"/>
                <a:gd name="connsiteX54" fmla="*/ 607695 w 1190625"/>
                <a:gd name="connsiteY54" fmla="*/ 235268 h 1190625"/>
                <a:gd name="connsiteX55" fmla="*/ 607695 w 1190625"/>
                <a:gd name="connsiteY55" fmla="*/ 235268 h 1190625"/>
                <a:gd name="connsiteX56" fmla="*/ 606743 w 1190625"/>
                <a:gd name="connsiteY56" fmla="*/ 236220 h 1190625"/>
                <a:gd name="connsiteX57" fmla="*/ 605790 w 1190625"/>
                <a:gd name="connsiteY57" fmla="*/ 237172 h 1190625"/>
                <a:gd name="connsiteX58" fmla="*/ 605790 w 1190625"/>
                <a:gd name="connsiteY58" fmla="*/ 237172 h 1190625"/>
                <a:gd name="connsiteX59" fmla="*/ 604838 w 1190625"/>
                <a:gd name="connsiteY59" fmla="*/ 237172 h 1190625"/>
                <a:gd name="connsiteX60" fmla="*/ 603885 w 1190625"/>
                <a:gd name="connsiteY60" fmla="*/ 237172 h 1190625"/>
                <a:gd name="connsiteX61" fmla="*/ 603885 w 1190625"/>
                <a:gd name="connsiteY61" fmla="*/ 237172 h 1190625"/>
                <a:gd name="connsiteX62" fmla="*/ 602932 w 1190625"/>
                <a:gd name="connsiteY62" fmla="*/ 237172 h 1190625"/>
                <a:gd name="connsiteX63" fmla="*/ 601980 w 1190625"/>
                <a:gd name="connsiteY63" fmla="*/ 237172 h 1190625"/>
                <a:gd name="connsiteX64" fmla="*/ 601980 w 1190625"/>
                <a:gd name="connsiteY64" fmla="*/ 237172 h 1190625"/>
                <a:gd name="connsiteX65" fmla="*/ 601980 w 1190625"/>
                <a:gd name="connsiteY65" fmla="*/ 237172 h 1190625"/>
                <a:gd name="connsiteX66" fmla="*/ 601028 w 1190625"/>
                <a:gd name="connsiteY66" fmla="*/ 237172 h 1190625"/>
                <a:gd name="connsiteX67" fmla="*/ 600075 w 1190625"/>
                <a:gd name="connsiteY67" fmla="*/ 237172 h 1190625"/>
                <a:gd name="connsiteX68" fmla="*/ 600075 w 1190625"/>
                <a:gd name="connsiteY68" fmla="*/ 237172 h 1190625"/>
                <a:gd name="connsiteX69" fmla="*/ 599123 w 1190625"/>
                <a:gd name="connsiteY69" fmla="*/ 237172 h 1190625"/>
                <a:gd name="connsiteX70" fmla="*/ 598170 w 1190625"/>
                <a:gd name="connsiteY70" fmla="*/ 237172 h 1190625"/>
                <a:gd name="connsiteX71" fmla="*/ 598170 w 1190625"/>
                <a:gd name="connsiteY71" fmla="*/ 237172 h 1190625"/>
                <a:gd name="connsiteX72" fmla="*/ 597218 w 1190625"/>
                <a:gd name="connsiteY72" fmla="*/ 236220 h 1190625"/>
                <a:gd name="connsiteX73" fmla="*/ 596265 w 1190625"/>
                <a:gd name="connsiteY73" fmla="*/ 235268 h 1190625"/>
                <a:gd name="connsiteX74" fmla="*/ 596265 w 1190625"/>
                <a:gd name="connsiteY74" fmla="*/ 235268 h 1190625"/>
                <a:gd name="connsiteX75" fmla="*/ 595313 w 1190625"/>
                <a:gd name="connsiteY75" fmla="*/ 234315 h 1190625"/>
                <a:gd name="connsiteX76" fmla="*/ 594360 w 1190625"/>
                <a:gd name="connsiteY76" fmla="*/ 233362 h 1190625"/>
                <a:gd name="connsiteX77" fmla="*/ 594360 w 1190625"/>
                <a:gd name="connsiteY77" fmla="*/ 233362 h 1190625"/>
                <a:gd name="connsiteX78" fmla="*/ 594360 w 1190625"/>
                <a:gd name="connsiteY78" fmla="*/ 233362 h 1190625"/>
                <a:gd name="connsiteX79" fmla="*/ 594360 w 1190625"/>
                <a:gd name="connsiteY79" fmla="*/ 233362 h 1190625"/>
                <a:gd name="connsiteX80" fmla="*/ 526732 w 1190625"/>
                <a:gd name="connsiteY80" fmla="*/ 161925 h 1190625"/>
                <a:gd name="connsiteX81" fmla="*/ 527685 w 1190625"/>
                <a:gd name="connsiteY81" fmla="*/ 140018 h 1190625"/>
                <a:gd name="connsiteX82" fmla="*/ 549593 w 1190625"/>
                <a:gd name="connsiteY82" fmla="*/ 140970 h 1190625"/>
                <a:gd name="connsiteX83" fmla="*/ 590550 w 1190625"/>
                <a:gd name="connsiteY83" fmla="*/ 184785 h 1190625"/>
                <a:gd name="connsiteX84" fmla="*/ 590550 w 1190625"/>
                <a:gd name="connsiteY84" fmla="*/ 0 h 1190625"/>
                <a:gd name="connsiteX85" fmla="*/ 8573 w 1190625"/>
                <a:gd name="connsiteY85" fmla="*/ 584835 h 1190625"/>
                <a:gd name="connsiteX86" fmla="*/ 183833 w 1190625"/>
                <a:gd name="connsiteY86" fmla="*/ 584835 h 1190625"/>
                <a:gd name="connsiteX87" fmla="*/ 140018 w 1190625"/>
                <a:gd name="connsiteY87" fmla="*/ 543878 h 1190625"/>
                <a:gd name="connsiteX88" fmla="*/ 139065 w 1190625"/>
                <a:gd name="connsiteY88" fmla="*/ 521970 h 1190625"/>
                <a:gd name="connsiteX89" fmla="*/ 150495 w 1190625"/>
                <a:gd name="connsiteY89" fmla="*/ 517208 h 1190625"/>
                <a:gd name="connsiteX90" fmla="*/ 160973 w 1190625"/>
                <a:gd name="connsiteY90" fmla="*/ 521018 h 1190625"/>
                <a:gd name="connsiteX91" fmla="*/ 232410 w 1190625"/>
                <a:gd name="connsiteY91" fmla="*/ 587693 h 1190625"/>
                <a:gd name="connsiteX92" fmla="*/ 232410 w 1190625"/>
                <a:gd name="connsiteY92" fmla="*/ 587693 h 1190625"/>
                <a:gd name="connsiteX93" fmla="*/ 232410 w 1190625"/>
                <a:gd name="connsiteY93" fmla="*/ 587693 h 1190625"/>
                <a:gd name="connsiteX94" fmla="*/ 232410 w 1190625"/>
                <a:gd name="connsiteY94" fmla="*/ 587693 h 1190625"/>
                <a:gd name="connsiteX95" fmla="*/ 233363 w 1190625"/>
                <a:gd name="connsiteY95" fmla="*/ 588645 h 1190625"/>
                <a:gd name="connsiteX96" fmla="*/ 233363 w 1190625"/>
                <a:gd name="connsiteY96" fmla="*/ 588645 h 1190625"/>
                <a:gd name="connsiteX97" fmla="*/ 234315 w 1190625"/>
                <a:gd name="connsiteY97" fmla="*/ 589598 h 1190625"/>
                <a:gd name="connsiteX98" fmla="*/ 234315 w 1190625"/>
                <a:gd name="connsiteY98" fmla="*/ 589598 h 1190625"/>
                <a:gd name="connsiteX99" fmla="*/ 235268 w 1190625"/>
                <a:gd name="connsiteY99" fmla="*/ 590550 h 1190625"/>
                <a:gd name="connsiteX100" fmla="*/ 236220 w 1190625"/>
                <a:gd name="connsiteY100" fmla="*/ 591503 h 1190625"/>
                <a:gd name="connsiteX101" fmla="*/ 236220 w 1190625"/>
                <a:gd name="connsiteY101" fmla="*/ 591503 h 1190625"/>
                <a:gd name="connsiteX102" fmla="*/ 236220 w 1190625"/>
                <a:gd name="connsiteY102" fmla="*/ 592455 h 1190625"/>
                <a:gd name="connsiteX103" fmla="*/ 236220 w 1190625"/>
                <a:gd name="connsiteY103" fmla="*/ 593408 h 1190625"/>
                <a:gd name="connsiteX104" fmla="*/ 236220 w 1190625"/>
                <a:gd name="connsiteY104" fmla="*/ 593408 h 1190625"/>
                <a:gd name="connsiteX105" fmla="*/ 236220 w 1190625"/>
                <a:gd name="connsiteY105" fmla="*/ 594360 h 1190625"/>
                <a:gd name="connsiteX106" fmla="*/ 236220 w 1190625"/>
                <a:gd name="connsiteY106" fmla="*/ 595312 h 1190625"/>
                <a:gd name="connsiteX107" fmla="*/ 236220 w 1190625"/>
                <a:gd name="connsiteY107" fmla="*/ 595312 h 1190625"/>
                <a:gd name="connsiteX108" fmla="*/ 236220 w 1190625"/>
                <a:gd name="connsiteY108" fmla="*/ 595312 h 1190625"/>
                <a:gd name="connsiteX109" fmla="*/ 236220 w 1190625"/>
                <a:gd name="connsiteY109" fmla="*/ 596265 h 1190625"/>
                <a:gd name="connsiteX110" fmla="*/ 236220 w 1190625"/>
                <a:gd name="connsiteY110" fmla="*/ 597218 h 1190625"/>
                <a:gd name="connsiteX111" fmla="*/ 236220 w 1190625"/>
                <a:gd name="connsiteY111" fmla="*/ 597218 h 1190625"/>
                <a:gd name="connsiteX112" fmla="*/ 236220 w 1190625"/>
                <a:gd name="connsiteY112" fmla="*/ 598170 h 1190625"/>
                <a:gd name="connsiteX113" fmla="*/ 236220 w 1190625"/>
                <a:gd name="connsiteY113" fmla="*/ 599123 h 1190625"/>
                <a:gd name="connsiteX114" fmla="*/ 236220 w 1190625"/>
                <a:gd name="connsiteY114" fmla="*/ 599123 h 1190625"/>
                <a:gd name="connsiteX115" fmla="*/ 235268 w 1190625"/>
                <a:gd name="connsiteY115" fmla="*/ 600075 h 1190625"/>
                <a:gd name="connsiteX116" fmla="*/ 234315 w 1190625"/>
                <a:gd name="connsiteY116" fmla="*/ 601028 h 1190625"/>
                <a:gd name="connsiteX117" fmla="*/ 234315 w 1190625"/>
                <a:gd name="connsiteY117" fmla="*/ 601028 h 1190625"/>
                <a:gd name="connsiteX118" fmla="*/ 233363 w 1190625"/>
                <a:gd name="connsiteY118" fmla="*/ 601980 h 1190625"/>
                <a:gd name="connsiteX119" fmla="*/ 232410 w 1190625"/>
                <a:gd name="connsiteY119" fmla="*/ 602933 h 1190625"/>
                <a:gd name="connsiteX120" fmla="*/ 232410 w 1190625"/>
                <a:gd name="connsiteY120" fmla="*/ 602933 h 1190625"/>
                <a:gd name="connsiteX121" fmla="*/ 232410 w 1190625"/>
                <a:gd name="connsiteY121" fmla="*/ 602933 h 1190625"/>
                <a:gd name="connsiteX122" fmla="*/ 232410 w 1190625"/>
                <a:gd name="connsiteY122" fmla="*/ 602933 h 1190625"/>
                <a:gd name="connsiteX123" fmla="*/ 160973 w 1190625"/>
                <a:gd name="connsiteY123" fmla="*/ 670560 h 1190625"/>
                <a:gd name="connsiteX124" fmla="*/ 139065 w 1190625"/>
                <a:gd name="connsiteY124" fmla="*/ 669608 h 1190625"/>
                <a:gd name="connsiteX125" fmla="*/ 140018 w 1190625"/>
                <a:gd name="connsiteY125" fmla="*/ 647700 h 1190625"/>
                <a:gd name="connsiteX126" fmla="*/ 183833 w 1190625"/>
                <a:gd name="connsiteY126" fmla="*/ 606743 h 1190625"/>
                <a:gd name="connsiteX127" fmla="*/ 0 w 1190625"/>
                <a:gd name="connsiteY127" fmla="*/ 606743 h 1190625"/>
                <a:gd name="connsiteX128" fmla="*/ 581025 w 1190625"/>
                <a:gd name="connsiteY128" fmla="*/ 1184910 h 1190625"/>
                <a:gd name="connsiteX129" fmla="*/ 581025 w 1190625"/>
                <a:gd name="connsiteY129" fmla="*/ 1009650 h 1190625"/>
                <a:gd name="connsiteX130" fmla="*/ 540068 w 1190625"/>
                <a:gd name="connsiteY130" fmla="*/ 1053465 h 1190625"/>
                <a:gd name="connsiteX131" fmla="*/ 518160 w 1190625"/>
                <a:gd name="connsiteY131" fmla="*/ 1054417 h 1190625"/>
                <a:gd name="connsiteX132" fmla="*/ 513398 w 1190625"/>
                <a:gd name="connsiteY132" fmla="*/ 1042987 h 1190625"/>
                <a:gd name="connsiteX133" fmla="*/ 517207 w 1190625"/>
                <a:gd name="connsiteY133" fmla="*/ 1032510 h 1190625"/>
                <a:gd name="connsiteX134" fmla="*/ 583882 w 1190625"/>
                <a:gd name="connsiteY134" fmla="*/ 961073 h 1190625"/>
                <a:gd name="connsiteX135" fmla="*/ 583882 w 1190625"/>
                <a:gd name="connsiteY135" fmla="*/ 961073 h 1190625"/>
                <a:gd name="connsiteX136" fmla="*/ 583882 w 1190625"/>
                <a:gd name="connsiteY136" fmla="*/ 961073 h 1190625"/>
                <a:gd name="connsiteX137" fmla="*/ 583882 w 1190625"/>
                <a:gd name="connsiteY137" fmla="*/ 961073 h 1190625"/>
                <a:gd name="connsiteX138" fmla="*/ 584835 w 1190625"/>
                <a:gd name="connsiteY138" fmla="*/ 960120 h 1190625"/>
                <a:gd name="connsiteX139" fmla="*/ 584835 w 1190625"/>
                <a:gd name="connsiteY139" fmla="*/ 960120 h 1190625"/>
                <a:gd name="connsiteX140" fmla="*/ 585788 w 1190625"/>
                <a:gd name="connsiteY140" fmla="*/ 959167 h 1190625"/>
                <a:gd name="connsiteX141" fmla="*/ 585788 w 1190625"/>
                <a:gd name="connsiteY141" fmla="*/ 959167 h 1190625"/>
                <a:gd name="connsiteX142" fmla="*/ 586740 w 1190625"/>
                <a:gd name="connsiteY142" fmla="*/ 958215 h 1190625"/>
                <a:gd name="connsiteX143" fmla="*/ 587693 w 1190625"/>
                <a:gd name="connsiteY143" fmla="*/ 957262 h 1190625"/>
                <a:gd name="connsiteX144" fmla="*/ 587693 w 1190625"/>
                <a:gd name="connsiteY144" fmla="*/ 957262 h 1190625"/>
                <a:gd name="connsiteX145" fmla="*/ 588645 w 1190625"/>
                <a:gd name="connsiteY145" fmla="*/ 957262 h 1190625"/>
                <a:gd name="connsiteX146" fmla="*/ 589598 w 1190625"/>
                <a:gd name="connsiteY146" fmla="*/ 957262 h 1190625"/>
                <a:gd name="connsiteX147" fmla="*/ 589598 w 1190625"/>
                <a:gd name="connsiteY147" fmla="*/ 957262 h 1190625"/>
                <a:gd name="connsiteX148" fmla="*/ 590550 w 1190625"/>
                <a:gd name="connsiteY148" fmla="*/ 957262 h 1190625"/>
                <a:gd name="connsiteX149" fmla="*/ 591503 w 1190625"/>
                <a:gd name="connsiteY149" fmla="*/ 957262 h 1190625"/>
                <a:gd name="connsiteX150" fmla="*/ 591503 w 1190625"/>
                <a:gd name="connsiteY150" fmla="*/ 957262 h 1190625"/>
                <a:gd name="connsiteX151" fmla="*/ 591503 w 1190625"/>
                <a:gd name="connsiteY151" fmla="*/ 957262 h 1190625"/>
                <a:gd name="connsiteX152" fmla="*/ 592455 w 1190625"/>
                <a:gd name="connsiteY152" fmla="*/ 957262 h 1190625"/>
                <a:gd name="connsiteX153" fmla="*/ 593407 w 1190625"/>
                <a:gd name="connsiteY153" fmla="*/ 957262 h 1190625"/>
                <a:gd name="connsiteX154" fmla="*/ 593407 w 1190625"/>
                <a:gd name="connsiteY154" fmla="*/ 957262 h 1190625"/>
                <a:gd name="connsiteX155" fmla="*/ 594360 w 1190625"/>
                <a:gd name="connsiteY155" fmla="*/ 957262 h 1190625"/>
                <a:gd name="connsiteX156" fmla="*/ 595313 w 1190625"/>
                <a:gd name="connsiteY156" fmla="*/ 957262 h 1190625"/>
                <a:gd name="connsiteX157" fmla="*/ 595313 w 1190625"/>
                <a:gd name="connsiteY157" fmla="*/ 957262 h 1190625"/>
                <a:gd name="connsiteX158" fmla="*/ 596265 w 1190625"/>
                <a:gd name="connsiteY158" fmla="*/ 958215 h 1190625"/>
                <a:gd name="connsiteX159" fmla="*/ 597218 w 1190625"/>
                <a:gd name="connsiteY159" fmla="*/ 959167 h 1190625"/>
                <a:gd name="connsiteX160" fmla="*/ 597218 w 1190625"/>
                <a:gd name="connsiteY160" fmla="*/ 959167 h 1190625"/>
                <a:gd name="connsiteX161" fmla="*/ 598170 w 1190625"/>
                <a:gd name="connsiteY161" fmla="*/ 960120 h 1190625"/>
                <a:gd name="connsiteX162" fmla="*/ 599123 w 1190625"/>
                <a:gd name="connsiteY162" fmla="*/ 961073 h 1190625"/>
                <a:gd name="connsiteX163" fmla="*/ 599123 w 1190625"/>
                <a:gd name="connsiteY163" fmla="*/ 961073 h 1190625"/>
                <a:gd name="connsiteX164" fmla="*/ 599123 w 1190625"/>
                <a:gd name="connsiteY164" fmla="*/ 961073 h 1190625"/>
                <a:gd name="connsiteX165" fmla="*/ 599123 w 1190625"/>
                <a:gd name="connsiteY165" fmla="*/ 961073 h 1190625"/>
                <a:gd name="connsiteX166" fmla="*/ 666750 w 1190625"/>
                <a:gd name="connsiteY166" fmla="*/ 1032510 h 1190625"/>
                <a:gd name="connsiteX167" fmla="*/ 665798 w 1190625"/>
                <a:gd name="connsiteY167" fmla="*/ 1054417 h 1190625"/>
                <a:gd name="connsiteX168" fmla="*/ 643890 w 1190625"/>
                <a:gd name="connsiteY168" fmla="*/ 1053465 h 1190625"/>
                <a:gd name="connsiteX169" fmla="*/ 602932 w 1190625"/>
                <a:gd name="connsiteY169" fmla="*/ 1009650 h 1190625"/>
                <a:gd name="connsiteX170" fmla="*/ 602932 w 1190625"/>
                <a:gd name="connsiteY170" fmla="*/ 1193483 h 1190625"/>
                <a:gd name="connsiteX171" fmla="*/ 1183958 w 1190625"/>
                <a:gd name="connsiteY171" fmla="*/ 616268 h 1190625"/>
                <a:gd name="connsiteX172" fmla="*/ 1018223 w 1190625"/>
                <a:gd name="connsiteY172" fmla="*/ 616268 h 1190625"/>
                <a:gd name="connsiteX173" fmla="*/ 353378 w 1190625"/>
                <a:gd name="connsiteY173" fmla="*/ 931545 h 1190625"/>
                <a:gd name="connsiteX174" fmla="*/ 357188 w 1190625"/>
                <a:gd name="connsiteY174" fmla="*/ 898208 h 1190625"/>
                <a:gd name="connsiteX175" fmla="*/ 405765 w 1190625"/>
                <a:gd name="connsiteY175" fmla="*/ 807720 h 1190625"/>
                <a:gd name="connsiteX176" fmla="*/ 531495 w 1190625"/>
                <a:gd name="connsiteY176" fmla="*/ 767715 h 1190625"/>
                <a:gd name="connsiteX177" fmla="*/ 536257 w 1190625"/>
                <a:gd name="connsiteY177" fmla="*/ 763905 h 1190625"/>
                <a:gd name="connsiteX178" fmla="*/ 536257 w 1190625"/>
                <a:gd name="connsiteY178" fmla="*/ 716280 h 1190625"/>
                <a:gd name="connsiteX179" fmla="*/ 463868 w 1190625"/>
                <a:gd name="connsiteY179" fmla="*/ 598170 h 1190625"/>
                <a:gd name="connsiteX180" fmla="*/ 435293 w 1190625"/>
                <a:gd name="connsiteY180" fmla="*/ 563880 h 1190625"/>
                <a:gd name="connsiteX181" fmla="*/ 435293 w 1190625"/>
                <a:gd name="connsiteY181" fmla="*/ 535305 h 1190625"/>
                <a:gd name="connsiteX182" fmla="*/ 448628 w 1190625"/>
                <a:gd name="connsiteY182" fmla="*/ 507683 h 1190625"/>
                <a:gd name="connsiteX183" fmla="*/ 597218 w 1190625"/>
                <a:gd name="connsiteY183" fmla="*/ 269558 h 1190625"/>
                <a:gd name="connsiteX184" fmla="*/ 750570 w 1190625"/>
                <a:gd name="connsiteY184" fmla="*/ 510540 h 1190625"/>
                <a:gd name="connsiteX185" fmla="*/ 760095 w 1190625"/>
                <a:gd name="connsiteY185" fmla="*/ 534353 h 1190625"/>
                <a:gd name="connsiteX186" fmla="*/ 760095 w 1190625"/>
                <a:gd name="connsiteY186" fmla="*/ 540068 h 1190625"/>
                <a:gd name="connsiteX187" fmla="*/ 779145 w 1190625"/>
                <a:gd name="connsiteY187" fmla="*/ 571500 h 1190625"/>
                <a:gd name="connsiteX188" fmla="*/ 801053 w 1190625"/>
                <a:gd name="connsiteY188" fmla="*/ 736283 h 1190625"/>
                <a:gd name="connsiteX189" fmla="*/ 822007 w 1190625"/>
                <a:gd name="connsiteY189" fmla="*/ 798195 h 1190625"/>
                <a:gd name="connsiteX190" fmla="*/ 764857 w 1190625"/>
                <a:gd name="connsiteY190" fmla="*/ 766762 h 1190625"/>
                <a:gd name="connsiteX191" fmla="*/ 772478 w 1190625"/>
                <a:gd name="connsiteY191" fmla="*/ 788670 h 1190625"/>
                <a:gd name="connsiteX192" fmla="*/ 723900 w 1190625"/>
                <a:gd name="connsiteY192" fmla="*/ 747712 h 1190625"/>
                <a:gd name="connsiteX193" fmla="*/ 694373 w 1190625"/>
                <a:gd name="connsiteY193" fmla="*/ 682943 h 1190625"/>
                <a:gd name="connsiteX194" fmla="*/ 661035 w 1190625"/>
                <a:gd name="connsiteY194" fmla="*/ 715328 h 1190625"/>
                <a:gd name="connsiteX195" fmla="*/ 661035 w 1190625"/>
                <a:gd name="connsiteY195" fmla="*/ 763905 h 1190625"/>
                <a:gd name="connsiteX196" fmla="*/ 666750 w 1190625"/>
                <a:gd name="connsiteY196" fmla="*/ 768667 h 1190625"/>
                <a:gd name="connsiteX197" fmla="*/ 791528 w 1190625"/>
                <a:gd name="connsiteY197" fmla="*/ 808673 h 1190625"/>
                <a:gd name="connsiteX198" fmla="*/ 839153 w 1190625"/>
                <a:gd name="connsiteY198" fmla="*/ 896303 h 1190625"/>
                <a:gd name="connsiteX199" fmla="*/ 844868 w 1190625"/>
                <a:gd name="connsiteY199" fmla="*/ 932498 h 1190625"/>
                <a:gd name="connsiteX200" fmla="*/ 353378 w 1190625"/>
                <a:gd name="connsiteY200" fmla="*/ 932498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1190625" h="1190625">
                  <a:moveTo>
                    <a:pt x="1018223" y="616268"/>
                  </a:moveTo>
                  <a:lnTo>
                    <a:pt x="1062038" y="657225"/>
                  </a:lnTo>
                  <a:cubicBezTo>
                    <a:pt x="1067753" y="662940"/>
                    <a:pt x="1068705" y="672465"/>
                    <a:pt x="1062990" y="679133"/>
                  </a:cubicBezTo>
                  <a:cubicBezTo>
                    <a:pt x="1060133" y="681990"/>
                    <a:pt x="1056323" y="683895"/>
                    <a:pt x="1051560" y="683895"/>
                  </a:cubicBezTo>
                  <a:cubicBezTo>
                    <a:pt x="1047750" y="683895"/>
                    <a:pt x="1043940" y="682943"/>
                    <a:pt x="1041082" y="680085"/>
                  </a:cubicBezTo>
                  <a:lnTo>
                    <a:pt x="969645" y="613410"/>
                  </a:lnTo>
                  <a:cubicBezTo>
                    <a:pt x="969645" y="613410"/>
                    <a:pt x="969645" y="613410"/>
                    <a:pt x="969645" y="613410"/>
                  </a:cubicBezTo>
                  <a:cubicBezTo>
                    <a:pt x="969645" y="613410"/>
                    <a:pt x="969645" y="613410"/>
                    <a:pt x="969645" y="613410"/>
                  </a:cubicBezTo>
                  <a:cubicBezTo>
                    <a:pt x="969645" y="613410"/>
                    <a:pt x="969645" y="613410"/>
                    <a:pt x="969645" y="613410"/>
                  </a:cubicBezTo>
                  <a:cubicBezTo>
                    <a:pt x="969645" y="613410"/>
                    <a:pt x="969645" y="612458"/>
                    <a:pt x="968693" y="612458"/>
                  </a:cubicBezTo>
                  <a:cubicBezTo>
                    <a:pt x="968693" y="612458"/>
                    <a:pt x="968693" y="612458"/>
                    <a:pt x="968693" y="612458"/>
                  </a:cubicBezTo>
                  <a:cubicBezTo>
                    <a:pt x="968693" y="612458"/>
                    <a:pt x="967740" y="611505"/>
                    <a:pt x="967740" y="611505"/>
                  </a:cubicBezTo>
                  <a:cubicBezTo>
                    <a:pt x="967740" y="611505"/>
                    <a:pt x="967740" y="611505"/>
                    <a:pt x="967740" y="611505"/>
                  </a:cubicBezTo>
                  <a:cubicBezTo>
                    <a:pt x="967740" y="611505"/>
                    <a:pt x="967740" y="610553"/>
                    <a:pt x="966788" y="610553"/>
                  </a:cubicBezTo>
                  <a:cubicBezTo>
                    <a:pt x="966788" y="610553"/>
                    <a:pt x="966788" y="609600"/>
                    <a:pt x="965835" y="609600"/>
                  </a:cubicBezTo>
                  <a:cubicBezTo>
                    <a:pt x="965835" y="609600"/>
                    <a:pt x="965835" y="609600"/>
                    <a:pt x="965835" y="609600"/>
                  </a:cubicBezTo>
                  <a:cubicBezTo>
                    <a:pt x="965835" y="609600"/>
                    <a:pt x="965835" y="608648"/>
                    <a:pt x="965835" y="608648"/>
                  </a:cubicBezTo>
                  <a:cubicBezTo>
                    <a:pt x="965835" y="608648"/>
                    <a:pt x="965835" y="607695"/>
                    <a:pt x="965835" y="607695"/>
                  </a:cubicBezTo>
                  <a:cubicBezTo>
                    <a:pt x="965835" y="607695"/>
                    <a:pt x="965835" y="607695"/>
                    <a:pt x="965835" y="607695"/>
                  </a:cubicBezTo>
                  <a:cubicBezTo>
                    <a:pt x="965835" y="607695"/>
                    <a:pt x="965835" y="606743"/>
                    <a:pt x="965835" y="606743"/>
                  </a:cubicBezTo>
                  <a:cubicBezTo>
                    <a:pt x="965835" y="606743"/>
                    <a:pt x="965835" y="605790"/>
                    <a:pt x="965835" y="605790"/>
                  </a:cubicBezTo>
                  <a:cubicBezTo>
                    <a:pt x="965835" y="605790"/>
                    <a:pt x="965835" y="605790"/>
                    <a:pt x="965835" y="605790"/>
                  </a:cubicBezTo>
                  <a:cubicBezTo>
                    <a:pt x="965835" y="605790"/>
                    <a:pt x="965835" y="605790"/>
                    <a:pt x="965835" y="605790"/>
                  </a:cubicBezTo>
                  <a:cubicBezTo>
                    <a:pt x="965835" y="605790"/>
                    <a:pt x="965835" y="604837"/>
                    <a:pt x="965835" y="604837"/>
                  </a:cubicBezTo>
                  <a:cubicBezTo>
                    <a:pt x="965835" y="604837"/>
                    <a:pt x="965835" y="603885"/>
                    <a:pt x="965835" y="603885"/>
                  </a:cubicBezTo>
                  <a:cubicBezTo>
                    <a:pt x="965835" y="603885"/>
                    <a:pt x="965835" y="603885"/>
                    <a:pt x="965835" y="603885"/>
                  </a:cubicBezTo>
                  <a:cubicBezTo>
                    <a:pt x="965835" y="603885"/>
                    <a:pt x="965835" y="602933"/>
                    <a:pt x="965835" y="602933"/>
                  </a:cubicBezTo>
                  <a:cubicBezTo>
                    <a:pt x="965835" y="602933"/>
                    <a:pt x="965835" y="601980"/>
                    <a:pt x="965835" y="601980"/>
                  </a:cubicBezTo>
                  <a:cubicBezTo>
                    <a:pt x="965835" y="601980"/>
                    <a:pt x="965835" y="601980"/>
                    <a:pt x="965835" y="601980"/>
                  </a:cubicBezTo>
                  <a:cubicBezTo>
                    <a:pt x="965835" y="601980"/>
                    <a:pt x="965835" y="601028"/>
                    <a:pt x="966788" y="601028"/>
                  </a:cubicBezTo>
                  <a:cubicBezTo>
                    <a:pt x="966788" y="601028"/>
                    <a:pt x="966788" y="600075"/>
                    <a:pt x="967740" y="600075"/>
                  </a:cubicBezTo>
                  <a:cubicBezTo>
                    <a:pt x="967740" y="600075"/>
                    <a:pt x="967740" y="600075"/>
                    <a:pt x="967740" y="600075"/>
                  </a:cubicBezTo>
                  <a:cubicBezTo>
                    <a:pt x="967740" y="600075"/>
                    <a:pt x="968693" y="599123"/>
                    <a:pt x="968693" y="599123"/>
                  </a:cubicBezTo>
                  <a:cubicBezTo>
                    <a:pt x="968693" y="599123"/>
                    <a:pt x="968693" y="598170"/>
                    <a:pt x="969645" y="598170"/>
                  </a:cubicBezTo>
                  <a:cubicBezTo>
                    <a:pt x="969645" y="598170"/>
                    <a:pt x="969645" y="598170"/>
                    <a:pt x="969645" y="598170"/>
                  </a:cubicBezTo>
                  <a:cubicBezTo>
                    <a:pt x="969645" y="598170"/>
                    <a:pt x="969645" y="598170"/>
                    <a:pt x="969645" y="598170"/>
                  </a:cubicBezTo>
                  <a:cubicBezTo>
                    <a:pt x="969645" y="598170"/>
                    <a:pt x="969645" y="598170"/>
                    <a:pt x="969645" y="598170"/>
                  </a:cubicBezTo>
                  <a:lnTo>
                    <a:pt x="1041082" y="530543"/>
                  </a:lnTo>
                  <a:cubicBezTo>
                    <a:pt x="1046798" y="524828"/>
                    <a:pt x="1057275" y="524828"/>
                    <a:pt x="1062990" y="531495"/>
                  </a:cubicBezTo>
                  <a:cubicBezTo>
                    <a:pt x="1068705" y="537210"/>
                    <a:pt x="1068705" y="547687"/>
                    <a:pt x="1062038" y="553403"/>
                  </a:cubicBezTo>
                  <a:lnTo>
                    <a:pt x="1018223" y="594360"/>
                  </a:lnTo>
                  <a:lnTo>
                    <a:pt x="1193483" y="594360"/>
                  </a:lnTo>
                  <a:cubicBezTo>
                    <a:pt x="1187768" y="275272"/>
                    <a:pt x="930593" y="17145"/>
                    <a:pt x="612457" y="9525"/>
                  </a:cubicBezTo>
                  <a:lnTo>
                    <a:pt x="612457" y="184785"/>
                  </a:lnTo>
                  <a:lnTo>
                    <a:pt x="653415" y="140970"/>
                  </a:lnTo>
                  <a:cubicBezTo>
                    <a:pt x="659130" y="135255"/>
                    <a:pt x="668655" y="134303"/>
                    <a:pt x="675323" y="140018"/>
                  </a:cubicBezTo>
                  <a:cubicBezTo>
                    <a:pt x="678180" y="142875"/>
                    <a:pt x="680085" y="146685"/>
                    <a:pt x="680085" y="151447"/>
                  </a:cubicBezTo>
                  <a:cubicBezTo>
                    <a:pt x="680085" y="155258"/>
                    <a:pt x="679132" y="159068"/>
                    <a:pt x="676275" y="161925"/>
                  </a:cubicBezTo>
                  <a:lnTo>
                    <a:pt x="609600" y="233362"/>
                  </a:lnTo>
                  <a:cubicBezTo>
                    <a:pt x="609600" y="233362"/>
                    <a:pt x="609600" y="233362"/>
                    <a:pt x="609600" y="233362"/>
                  </a:cubicBezTo>
                  <a:cubicBezTo>
                    <a:pt x="609600" y="233362"/>
                    <a:pt x="609600" y="233362"/>
                    <a:pt x="609600" y="233362"/>
                  </a:cubicBezTo>
                  <a:cubicBezTo>
                    <a:pt x="609600" y="233362"/>
                    <a:pt x="609600" y="233362"/>
                    <a:pt x="609600" y="233362"/>
                  </a:cubicBezTo>
                  <a:cubicBezTo>
                    <a:pt x="609600" y="233362"/>
                    <a:pt x="608648" y="233362"/>
                    <a:pt x="608648" y="234315"/>
                  </a:cubicBezTo>
                  <a:cubicBezTo>
                    <a:pt x="608648" y="234315"/>
                    <a:pt x="608648" y="234315"/>
                    <a:pt x="608648" y="234315"/>
                  </a:cubicBezTo>
                  <a:cubicBezTo>
                    <a:pt x="608648" y="234315"/>
                    <a:pt x="607695" y="235268"/>
                    <a:pt x="607695" y="235268"/>
                  </a:cubicBezTo>
                  <a:cubicBezTo>
                    <a:pt x="607695" y="235268"/>
                    <a:pt x="607695" y="235268"/>
                    <a:pt x="607695" y="235268"/>
                  </a:cubicBezTo>
                  <a:cubicBezTo>
                    <a:pt x="607695" y="235268"/>
                    <a:pt x="606743" y="235268"/>
                    <a:pt x="606743" y="236220"/>
                  </a:cubicBezTo>
                  <a:cubicBezTo>
                    <a:pt x="606743" y="236220"/>
                    <a:pt x="605790" y="236220"/>
                    <a:pt x="605790" y="237172"/>
                  </a:cubicBezTo>
                  <a:cubicBezTo>
                    <a:pt x="605790" y="237172"/>
                    <a:pt x="605790" y="237172"/>
                    <a:pt x="605790" y="237172"/>
                  </a:cubicBezTo>
                  <a:cubicBezTo>
                    <a:pt x="605790" y="237172"/>
                    <a:pt x="604838" y="237172"/>
                    <a:pt x="604838" y="237172"/>
                  </a:cubicBezTo>
                  <a:cubicBezTo>
                    <a:pt x="604838" y="237172"/>
                    <a:pt x="603885" y="237172"/>
                    <a:pt x="603885" y="237172"/>
                  </a:cubicBezTo>
                  <a:cubicBezTo>
                    <a:pt x="603885" y="237172"/>
                    <a:pt x="603885" y="237172"/>
                    <a:pt x="603885" y="237172"/>
                  </a:cubicBezTo>
                  <a:cubicBezTo>
                    <a:pt x="603885" y="237172"/>
                    <a:pt x="602932" y="237172"/>
                    <a:pt x="602932" y="237172"/>
                  </a:cubicBezTo>
                  <a:cubicBezTo>
                    <a:pt x="602932" y="237172"/>
                    <a:pt x="601980" y="237172"/>
                    <a:pt x="601980" y="237172"/>
                  </a:cubicBezTo>
                  <a:cubicBezTo>
                    <a:pt x="601980" y="237172"/>
                    <a:pt x="601980" y="237172"/>
                    <a:pt x="601980" y="237172"/>
                  </a:cubicBezTo>
                  <a:cubicBezTo>
                    <a:pt x="601980" y="237172"/>
                    <a:pt x="601980" y="237172"/>
                    <a:pt x="601980" y="237172"/>
                  </a:cubicBezTo>
                  <a:cubicBezTo>
                    <a:pt x="601980" y="237172"/>
                    <a:pt x="601028" y="237172"/>
                    <a:pt x="601028" y="237172"/>
                  </a:cubicBezTo>
                  <a:cubicBezTo>
                    <a:pt x="601028" y="237172"/>
                    <a:pt x="600075" y="237172"/>
                    <a:pt x="600075" y="237172"/>
                  </a:cubicBezTo>
                  <a:cubicBezTo>
                    <a:pt x="600075" y="237172"/>
                    <a:pt x="600075" y="237172"/>
                    <a:pt x="600075" y="237172"/>
                  </a:cubicBezTo>
                  <a:cubicBezTo>
                    <a:pt x="600075" y="237172"/>
                    <a:pt x="599123" y="237172"/>
                    <a:pt x="599123" y="237172"/>
                  </a:cubicBezTo>
                  <a:cubicBezTo>
                    <a:pt x="599123" y="237172"/>
                    <a:pt x="598170" y="237172"/>
                    <a:pt x="598170" y="237172"/>
                  </a:cubicBezTo>
                  <a:cubicBezTo>
                    <a:pt x="598170" y="237172"/>
                    <a:pt x="598170" y="237172"/>
                    <a:pt x="598170" y="237172"/>
                  </a:cubicBezTo>
                  <a:cubicBezTo>
                    <a:pt x="598170" y="237172"/>
                    <a:pt x="597218" y="237172"/>
                    <a:pt x="597218" y="236220"/>
                  </a:cubicBezTo>
                  <a:cubicBezTo>
                    <a:pt x="597218" y="236220"/>
                    <a:pt x="596265" y="236220"/>
                    <a:pt x="596265" y="235268"/>
                  </a:cubicBezTo>
                  <a:cubicBezTo>
                    <a:pt x="596265" y="235268"/>
                    <a:pt x="596265" y="235268"/>
                    <a:pt x="596265" y="235268"/>
                  </a:cubicBezTo>
                  <a:cubicBezTo>
                    <a:pt x="596265" y="235268"/>
                    <a:pt x="595313" y="234315"/>
                    <a:pt x="595313" y="234315"/>
                  </a:cubicBezTo>
                  <a:cubicBezTo>
                    <a:pt x="595313" y="234315"/>
                    <a:pt x="594360" y="234315"/>
                    <a:pt x="594360" y="233362"/>
                  </a:cubicBezTo>
                  <a:cubicBezTo>
                    <a:pt x="594360" y="233362"/>
                    <a:pt x="594360" y="233362"/>
                    <a:pt x="594360" y="233362"/>
                  </a:cubicBezTo>
                  <a:cubicBezTo>
                    <a:pt x="594360" y="233362"/>
                    <a:pt x="594360" y="233362"/>
                    <a:pt x="594360" y="233362"/>
                  </a:cubicBezTo>
                  <a:cubicBezTo>
                    <a:pt x="594360" y="233362"/>
                    <a:pt x="594360" y="233362"/>
                    <a:pt x="594360" y="233362"/>
                  </a:cubicBezTo>
                  <a:lnTo>
                    <a:pt x="526732" y="161925"/>
                  </a:lnTo>
                  <a:cubicBezTo>
                    <a:pt x="521018" y="156210"/>
                    <a:pt x="521018" y="145733"/>
                    <a:pt x="527685" y="140018"/>
                  </a:cubicBezTo>
                  <a:cubicBezTo>
                    <a:pt x="533400" y="134303"/>
                    <a:pt x="543878" y="134303"/>
                    <a:pt x="549593" y="140970"/>
                  </a:cubicBezTo>
                  <a:lnTo>
                    <a:pt x="590550" y="184785"/>
                  </a:lnTo>
                  <a:lnTo>
                    <a:pt x="590550" y="0"/>
                  </a:lnTo>
                  <a:cubicBezTo>
                    <a:pt x="272415" y="7620"/>
                    <a:pt x="15240" y="265747"/>
                    <a:pt x="8573" y="584835"/>
                  </a:cubicBezTo>
                  <a:lnTo>
                    <a:pt x="183833" y="584835"/>
                  </a:lnTo>
                  <a:lnTo>
                    <a:pt x="140018" y="543878"/>
                  </a:lnTo>
                  <a:cubicBezTo>
                    <a:pt x="134302" y="538162"/>
                    <a:pt x="133350" y="528637"/>
                    <a:pt x="139065" y="521970"/>
                  </a:cubicBezTo>
                  <a:cubicBezTo>
                    <a:pt x="141923" y="519112"/>
                    <a:pt x="145733" y="517208"/>
                    <a:pt x="150495" y="517208"/>
                  </a:cubicBezTo>
                  <a:cubicBezTo>
                    <a:pt x="154305" y="517208"/>
                    <a:pt x="158115" y="518160"/>
                    <a:pt x="160973" y="521018"/>
                  </a:cubicBezTo>
                  <a:lnTo>
                    <a:pt x="232410" y="587693"/>
                  </a:lnTo>
                  <a:cubicBezTo>
                    <a:pt x="232410" y="587693"/>
                    <a:pt x="232410" y="587693"/>
                    <a:pt x="232410" y="587693"/>
                  </a:cubicBezTo>
                  <a:cubicBezTo>
                    <a:pt x="232410" y="587693"/>
                    <a:pt x="232410" y="587693"/>
                    <a:pt x="232410" y="587693"/>
                  </a:cubicBezTo>
                  <a:cubicBezTo>
                    <a:pt x="232410" y="587693"/>
                    <a:pt x="232410" y="587693"/>
                    <a:pt x="232410" y="587693"/>
                  </a:cubicBezTo>
                  <a:cubicBezTo>
                    <a:pt x="232410" y="587693"/>
                    <a:pt x="232410" y="588645"/>
                    <a:pt x="233363" y="588645"/>
                  </a:cubicBezTo>
                  <a:cubicBezTo>
                    <a:pt x="233363" y="588645"/>
                    <a:pt x="233363" y="588645"/>
                    <a:pt x="233363" y="588645"/>
                  </a:cubicBezTo>
                  <a:cubicBezTo>
                    <a:pt x="233363" y="588645"/>
                    <a:pt x="234315" y="589598"/>
                    <a:pt x="234315" y="589598"/>
                  </a:cubicBezTo>
                  <a:cubicBezTo>
                    <a:pt x="234315" y="589598"/>
                    <a:pt x="234315" y="589598"/>
                    <a:pt x="234315" y="589598"/>
                  </a:cubicBezTo>
                  <a:cubicBezTo>
                    <a:pt x="234315" y="589598"/>
                    <a:pt x="234315" y="590550"/>
                    <a:pt x="235268" y="590550"/>
                  </a:cubicBezTo>
                  <a:cubicBezTo>
                    <a:pt x="235268" y="590550"/>
                    <a:pt x="235268" y="591503"/>
                    <a:pt x="236220" y="591503"/>
                  </a:cubicBezTo>
                  <a:cubicBezTo>
                    <a:pt x="236220" y="591503"/>
                    <a:pt x="236220" y="591503"/>
                    <a:pt x="236220" y="591503"/>
                  </a:cubicBezTo>
                  <a:cubicBezTo>
                    <a:pt x="236220" y="591503"/>
                    <a:pt x="236220" y="592455"/>
                    <a:pt x="236220" y="592455"/>
                  </a:cubicBezTo>
                  <a:cubicBezTo>
                    <a:pt x="236220" y="592455"/>
                    <a:pt x="236220" y="593408"/>
                    <a:pt x="236220" y="593408"/>
                  </a:cubicBezTo>
                  <a:cubicBezTo>
                    <a:pt x="236220" y="593408"/>
                    <a:pt x="236220" y="593408"/>
                    <a:pt x="236220" y="593408"/>
                  </a:cubicBezTo>
                  <a:cubicBezTo>
                    <a:pt x="236220" y="593408"/>
                    <a:pt x="236220" y="594360"/>
                    <a:pt x="236220" y="594360"/>
                  </a:cubicBezTo>
                  <a:cubicBezTo>
                    <a:pt x="236220" y="594360"/>
                    <a:pt x="236220" y="595312"/>
                    <a:pt x="236220" y="595312"/>
                  </a:cubicBezTo>
                  <a:cubicBezTo>
                    <a:pt x="236220" y="595312"/>
                    <a:pt x="236220" y="595312"/>
                    <a:pt x="236220" y="595312"/>
                  </a:cubicBezTo>
                  <a:cubicBezTo>
                    <a:pt x="236220" y="595312"/>
                    <a:pt x="236220" y="595312"/>
                    <a:pt x="236220" y="595312"/>
                  </a:cubicBezTo>
                  <a:cubicBezTo>
                    <a:pt x="236220" y="595312"/>
                    <a:pt x="236220" y="596265"/>
                    <a:pt x="236220" y="596265"/>
                  </a:cubicBezTo>
                  <a:cubicBezTo>
                    <a:pt x="236220" y="596265"/>
                    <a:pt x="236220" y="597218"/>
                    <a:pt x="236220" y="597218"/>
                  </a:cubicBezTo>
                  <a:cubicBezTo>
                    <a:pt x="236220" y="597218"/>
                    <a:pt x="236220" y="597218"/>
                    <a:pt x="236220" y="597218"/>
                  </a:cubicBezTo>
                  <a:cubicBezTo>
                    <a:pt x="236220" y="597218"/>
                    <a:pt x="236220" y="598170"/>
                    <a:pt x="236220" y="598170"/>
                  </a:cubicBezTo>
                  <a:cubicBezTo>
                    <a:pt x="236220" y="598170"/>
                    <a:pt x="236220" y="599123"/>
                    <a:pt x="236220" y="599123"/>
                  </a:cubicBezTo>
                  <a:cubicBezTo>
                    <a:pt x="236220" y="599123"/>
                    <a:pt x="236220" y="599123"/>
                    <a:pt x="236220" y="599123"/>
                  </a:cubicBezTo>
                  <a:cubicBezTo>
                    <a:pt x="236220" y="599123"/>
                    <a:pt x="236220" y="600075"/>
                    <a:pt x="235268" y="600075"/>
                  </a:cubicBezTo>
                  <a:cubicBezTo>
                    <a:pt x="235268" y="600075"/>
                    <a:pt x="235268" y="601028"/>
                    <a:pt x="234315" y="601028"/>
                  </a:cubicBezTo>
                  <a:cubicBezTo>
                    <a:pt x="234315" y="601028"/>
                    <a:pt x="234315" y="601028"/>
                    <a:pt x="234315" y="601028"/>
                  </a:cubicBezTo>
                  <a:cubicBezTo>
                    <a:pt x="234315" y="601028"/>
                    <a:pt x="233363" y="601980"/>
                    <a:pt x="233363" y="601980"/>
                  </a:cubicBezTo>
                  <a:cubicBezTo>
                    <a:pt x="233363" y="601980"/>
                    <a:pt x="233363" y="602933"/>
                    <a:pt x="232410" y="602933"/>
                  </a:cubicBezTo>
                  <a:cubicBezTo>
                    <a:pt x="232410" y="602933"/>
                    <a:pt x="232410" y="602933"/>
                    <a:pt x="232410" y="602933"/>
                  </a:cubicBezTo>
                  <a:cubicBezTo>
                    <a:pt x="232410" y="602933"/>
                    <a:pt x="232410" y="602933"/>
                    <a:pt x="232410" y="602933"/>
                  </a:cubicBezTo>
                  <a:cubicBezTo>
                    <a:pt x="232410" y="602933"/>
                    <a:pt x="232410" y="602933"/>
                    <a:pt x="232410" y="602933"/>
                  </a:cubicBezTo>
                  <a:lnTo>
                    <a:pt x="160973" y="670560"/>
                  </a:lnTo>
                  <a:cubicBezTo>
                    <a:pt x="155258" y="676275"/>
                    <a:pt x="144780" y="676275"/>
                    <a:pt x="139065" y="669608"/>
                  </a:cubicBezTo>
                  <a:cubicBezTo>
                    <a:pt x="133350" y="663893"/>
                    <a:pt x="133350" y="653415"/>
                    <a:pt x="140018" y="647700"/>
                  </a:cubicBezTo>
                  <a:lnTo>
                    <a:pt x="183833" y="606743"/>
                  </a:lnTo>
                  <a:lnTo>
                    <a:pt x="0" y="606743"/>
                  </a:lnTo>
                  <a:cubicBezTo>
                    <a:pt x="9525" y="922020"/>
                    <a:pt x="265748" y="1176338"/>
                    <a:pt x="581025" y="1184910"/>
                  </a:cubicBezTo>
                  <a:lnTo>
                    <a:pt x="581025" y="1009650"/>
                  </a:lnTo>
                  <a:lnTo>
                    <a:pt x="540068" y="1053465"/>
                  </a:lnTo>
                  <a:cubicBezTo>
                    <a:pt x="534353" y="1059180"/>
                    <a:pt x="524828" y="1060133"/>
                    <a:pt x="518160" y="1054417"/>
                  </a:cubicBezTo>
                  <a:cubicBezTo>
                    <a:pt x="515303" y="1051560"/>
                    <a:pt x="513398" y="1047750"/>
                    <a:pt x="513398" y="1042987"/>
                  </a:cubicBezTo>
                  <a:cubicBezTo>
                    <a:pt x="513398" y="1039178"/>
                    <a:pt x="514350" y="1035367"/>
                    <a:pt x="517207" y="1032510"/>
                  </a:cubicBezTo>
                  <a:lnTo>
                    <a:pt x="583882" y="961073"/>
                  </a:lnTo>
                  <a:cubicBezTo>
                    <a:pt x="583882" y="961073"/>
                    <a:pt x="583882" y="961073"/>
                    <a:pt x="583882" y="961073"/>
                  </a:cubicBezTo>
                  <a:cubicBezTo>
                    <a:pt x="583882" y="961073"/>
                    <a:pt x="583882" y="961073"/>
                    <a:pt x="583882" y="961073"/>
                  </a:cubicBezTo>
                  <a:cubicBezTo>
                    <a:pt x="583882" y="961073"/>
                    <a:pt x="583882" y="961073"/>
                    <a:pt x="583882" y="961073"/>
                  </a:cubicBezTo>
                  <a:cubicBezTo>
                    <a:pt x="583882" y="961073"/>
                    <a:pt x="584835" y="961073"/>
                    <a:pt x="584835" y="960120"/>
                  </a:cubicBezTo>
                  <a:cubicBezTo>
                    <a:pt x="584835" y="960120"/>
                    <a:pt x="584835" y="960120"/>
                    <a:pt x="584835" y="960120"/>
                  </a:cubicBezTo>
                  <a:cubicBezTo>
                    <a:pt x="584835" y="960120"/>
                    <a:pt x="585788" y="959167"/>
                    <a:pt x="585788" y="959167"/>
                  </a:cubicBezTo>
                  <a:cubicBezTo>
                    <a:pt x="585788" y="959167"/>
                    <a:pt x="585788" y="959167"/>
                    <a:pt x="585788" y="959167"/>
                  </a:cubicBezTo>
                  <a:cubicBezTo>
                    <a:pt x="585788" y="959167"/>
                    <a:pt x="586740" y="959167"/>
                    <a:pt x="586740" y="958215"/>
                  </a:cubicBezTo>
                  <a:cubicBezTo>
                    <a:pt x="586740" y="958215"/>
                    <a:pt x="587693" y="958215"/>
                    <a:pt x="587693" y="957262"/>
                  </a:cubicBezTo>
                  <a:cubicBezTo>
                    <a:pt x="587693" y="957262"/>
                    <a:pt x="587693" y="957262"/>
                    <a:pt x="587693" y="957262"/>
                  </a:cubicBezTo>
                  <a:cubicBezTo>
                    <a:pt x="587693" y="957262"/>
                    <a:pt x="588645" y="957262"/>
                    <a:pt x="588645" y="957262"/>
                  </a:cubicBezTo>
                  <a:cubicBezTo>
                    <a:pt x="588645" y="957262"/>
                    <a:pt x="589598" y="957262"/>
                    <a:pt x="589598" y="957262"/>
                  </a:cubicBezTo>
                  <a:cubicBezTo>
                    <a:pt x="589598" y="957262"/>
                    <a:pt x="589598" y="957262"/>
                    <a:pt x="589598" y="957262"/>
                  </a:cubicBezTo>
                  <a:cubicBezTo>
                    <a:pt x="589598" y="957262"/>
                    <a:pt x="590550" y="957262"/>
                    <a:pt x="590550" y="957262"/>
                  </a:cubicBezTo>
                  <a:cubicBezTo>
                    <a:pt x="590550" y="957262"/>
                    <a:pt x="591503" y="957262"/>
                    <a:pt x="591503" y="957262"/>
                  </a:cubicBezTo>
                  <a:cubicBezTo>
                    <a:pt x="591503" y="957262"/>
                    <a:pt x="591503" y="957262"/>
                    <a:pt x="591503" y="957262"/>
                  </a:cubicBezTo>
                  <a:cubicBezTo>
                    <a:pt x="591503" y="957262"/>
                    <a:pt x="591503" y="957262"/>
                    <a:pt x="591503" y="957262"/>
                  </a:cubicBezTo>
                  <a:cubicBezTo>
                    <a:pt x="591503" y="957262"/>
                    <a:pt x="592455" y="957262"/>
                    <a:pt x="592455" y="957262"/>
                  </a:cubicBezTo>
                  <a:cubicBezTo>
                    <a:pt x="592455" y="957262"/>
                    <a:pt x="593407" y="957262"/>
                    <a:pt x="593407" y="957262"/>
                  </a:cubicBezTo>
                  <a:cubicBezTo>
                    <a:pt x="593407" y="957262"/>
                    <a:pt x="593407" y="957262"/>
                    <a:pt x="593407" y="957262"/>
                  </a:cubicBezTo>
                  <a:cubicBezTo>
                    <a:pt x="593407" y="957262"/>
                    <a:pt x="594360" y="957262"/>
                    <a:pt x="594360" y="957262"/>
                  </a:cubicBezTo>
                  <a:cubicBezTo>
                    <a:pt x="594360" y="957262"/>
                    <a:pt x="595313" y="957262"/>
                    <a:pt x="595313" y="957262"/>
                  </a:cubicBezTo>
                  <a:cubicBezTo>
                    <a:pt x="595313" y="957262"/>
                    <a:pt x="595313" y="957262"/>
                    <a:pt x="595313" y="957262"/>
                  </a:cubicBezTo>
                  <a:cubicBezTo>
                    <a:pt x="595313" y="957262"/>
                    <a:pt x="596265" y="957262"/>
                    <a:pt x="596265" y="958215"/>
                  </a:cubicBezTo>
                  <a:cubicBezTo>
                    <a:pt x="596265" y="958215"/>
                    <a:pt x="597218" y="958215"/>
                    <a:pt x="597218" y="959167"/>
                  </a:cubicBezTo>
                  <a:cubicBezTo>
                    <a:pt x="597218" y="959167"/>
                    <a:pt x="597218" y="959167"/>
                    <a:pt x="597218" y="959167"/>
                  </a:cubicBezTo>
                  <a:cubicBezTo>
                    <a:pt x="597218" y="959167"/>
                    <a:pt x="598170" y="960120"/>
                    <a:pt x="598170" y="960120"/>
                  </a:cubicBezTo>
                  <a:cubicBezTo>
                    <a:pt x="598170" y="960120"/>
                    <a:pt x="599123" y="960120"/>
                    <a:pt x="599123" y="961073"/>
                  </a:cubicBezTo>
                  <a:cubicBezTo>
                    <a:pt x="599123" y="961073"/>
                    <a:pt x="599123" y="961073"/>
                    <a:pt x="599123" y="961073"/>
                  </a:cubicBezTo>
                  <a:cubicBezTo>
                    <a:pt x="599123" y="961073"/>
                    <a:pt x="599123" y="961073"/>
                    <a:pt x="599123" y="961073"/>
                  </a:cubicBezTo>
                  <a:cubicBezTo>
                    <a:pt x="599123" y="961073"/>
                    <a:pt x="599123" y="961073"/>
                    <a:pt x="599123" y="961073"/>
                  </a:cubicBezTo>
                  <a:lnTo>
                    <a:pt x="666750" y="1032510"/>
                  </a:lnTo>
                  <a:cubicBezTo>
                    <a:pt x="672465" y="1038225"/>
                    <a:pt x="672465" y="1048703"/>
                    <a:pt x="665798" y="1054417"/>
                  </a:cubicBezTo>
                  <a:cubicBezTo>
                    <a:pt x="660082" y="1060133"/>
                    <a:pt x="649605" y="1060133"/>
                    <a:pt x="643890" y="1053465"/>
                  </a:cubicBezTo>
                  <a:lnTo>
                    <a:pt x="602932" y="1009650"/>
                  </a:lnTo>
                  <a:lnTo>
                    <a:pt x="602932" y="1193483"/>
                  </a:lnTo>
                  <a:cubicBezTo>
                    <a:pt x="919163" y="1185863"/>
                    <a:pt x="1174433" y="931545"/>
                    <a:pt x="1183958" y="616268"/>
                  </a:cubicBezTo>
                  <a:lnTo>
                    <a:pt x="1018223" y="616268"/>
                  </a:lnTo>
                  <a:close/>
                  <a:moveTo>
                    <a:pt x="353378" y="931545"/>
                  </a:moveTo>
                  <a:cubicBezTo>
                    <a:pt x="353378" y="931545"/>
                    <a:pt x="356235" y="898208"/>
                    <a:pt x="357188" y="898208"/>
                  </a:cubicBezTo>
                  <a:cubicBezTo>
                    <a:pt x="364808" y="865823"/>
                    <a:pt x="379095" y="833437"/>
                    <a:pt x="405765" y="807720"/>
                  </a:cubicBezTo>
                  <a:cubicBezTo>
                    <a:pt x="444818" y="770573"/>
                    <a:pt x="489585" y="770573"/>
                    <a:pt x="531495" y="767715"/>
                  </a:cubicBezTo>
                  <a:lnTo>
                    <a:pt x="536257" y="763905"/>
                  </a:lnTo>
                  <a:lnTo>
                    <a:pt x="536257" y="716280"/>
                  </a:lnTo>
                  <a:cubicBezTo>
                    <a:pt x="498157" y="688658"/>
                    <a:pt x="466725" y="641033"/>
                    <a:pt x="463868" y="598170"/>
                  </a:cubicBezTo>
                  <a:cubicBezTo>
                    <a:pt x="447675" y="595312"/>
                    <a:pt x="435293" y="581025"/>
                    <a:pt x="435293" y="563880"/>
                  </a:cubicBezTo>
                  <a:lnTo>
                    <a:pt x="435293" y="535305"/>
                  </a:lnTo>
                  <a:cubicBezTo>
                    <a:pt x="435293" y="523875"/>
                    <a:pt x="441008" y="514350"/>
                    <a:pt x="448628" y="507683"/>
                  </a:cubicBezTo>
                  <a:cubicBezTo>
                    <a:pt x="412433" y="425768"/>
                    <a:pt x="446723" y="269558"/>
                    <a:pt x="597218" y="269558"/>
                  </a:cubicBezTo>
                  <a:cubicBezTo>
                    <a:pt x="747713" y="269558"/>
                    <a:pt x="782955" y="420053"/>
                    <a:pt x="750570" y="510540"/>
                  </a:cubicBezTo>
                  <a:cubicBezTo>
                    <a:pt x="756285" y="517208"/>
                    <a:pt x="760095" y="524828"/>
                    <a:pt x="760095" y="534353"/>
                  </a:cubicBezTo>
                  <a:lnTo>
                    <a:pt x="760095" y="540068"/>
                  </a:lnTo>
                  <a:cubicBezTo>
                    <a:pt x="768668" y="548640"/>
                    <a:pt x="774382" y="560070"/>
                    <a:pt x="779145" y="571500"/>
                  </a:cubicBezTo>
                  <a:cubicBezTo>
                    <a:pt x="799148" y="623887"/>
                    <a:pt x="794385" y="681037"/>
                    <a:pt x="801053" y="736283"/>
                  </a:cubicBezTo>
                  <a:cubicBezTo>
                    <a:pt x="803910" y="758190"/>
                    <a:pt x="808673" y="780098"/>
                    <a:pt x="822007" y="798195"/>
                  </a:cubicBezTo>
                  <a:cubicBezTo>
                    <a:pt x="802957" y="792480"/>
                    <a:pt x="782955" y="775335"/>
                    <a:pt x="764857" y="766762"/>
                  </a:cubicBezTo>
                  <a:cubicBezTo>
                    <a:pt x="766763" y="771525"/>
                    <a:pt x="769620" y="784860"/>
                    <a:pt x="772478" y="788670"/>
                  </a:cubicBezTo>
                  <a:cubicBezTo>
                    <a:pt x="752475" y="781050"/>
                    <a:pt x="736282" y="764858"/>
                    <a:pt x="723900" y="747712"/>
                  </a:cubicBezTo>
                  <a:cubicBezTo>
                    <a:pt x="709613" y="727710"/>
                    <a:pt x="700088" y="705803"/>
                    <a:pt x="694373" y="682943"/>
                  </a:cubicBezTo>
                  <a:cubicBezTo>
                    <a:pt x="683895" y="695325"/>
                    <a:pt x="672465" y="706755"/>
                    <a:pt x="661035" y="715328"/>
                  </a:cubicBezTo>
                  <a:lnTo>
                    <a:pt x="661035" y="763905"/>
                  </a:lnTo>
                  <a:lnTo>
                    <a:pt x="666750" y="768667"/>
                  </a:lnTo>
                  <a:cubicBezTo>
                    <a:pt x="707707" y="771525"/>
                    <a:pt x="752475" y="771525"/>
                    <a:pt x="791528" y="808673"/>
                  </a:cubicBezTo>
                  <a:cubicBezTo>
                    <a:pt x="817245" y="833437"/>
                    <a:pt x="830580" y="863917"/>
                    <a:pt x="839153" y="896303"/>
                  </a:cubicBezTo>
                  <a:lnTo>
                    <a:pt x="844868" y="932498"/>
                  </a:lnTo>
                  <a:lnTo>
                    <a:pt x="353378" y="932498"/>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2" name="Freeform: Shape 11">
              <a:extLst>
                <a:ext uri="{FF2B5EF4-FFF2-40B4-BE49-F238E27FC236}">
                  <a16:creationId xmlns:a16="http://schemas.microsoft.com/office/drawing/2014/main" id="{50C4B0DD-14E0-9814-FF46-FB39B4BEB5A5}"/>
                </a:ext>
              </a:extLst>
            </p:cNvPr>
            <p:cNvSpPr/>
            <p:nvPr/>
          </p:nvSpPr>
          <p:spPr>
            <a:xfrm>
              <a:off x="6972750" y="1304043"/>
              <a:ext cx="114300" cy="171450"/>
            </a:xfrm>
            <a:custGeom>
              <a:avLst/>
              <a:gdLst>
                <a:gd name="connsiteX0" fmla="*/ 109538 w 114300"/>
                <a:gd name="connsiteY0" fmla="*/ 0 h 171450"/>
                <a:gd name="connsiteX1" fmla="*/ 60007 w 114300"/>
                <a:gd name="connsiteY1" fmla="*/ 16192 h 171450"/>
                <a:gd name="connsiteX2" fmla="*/ 11430 w 114300"/>
                <a:gd name="connsiteY2" fmla="*/ 953 h 171450"/>
                <a:gd name="connsiteX3" fmla="*/ 11430 w 114300"/>
                <a:gd name="connsiteY3" fmla="*/ 45720 h 171450"/>
                <a:gd name="connsiteX4" fmla="*/ 0 w 114300"/>
                <a:gd name="connsiteY4" fmla="*/ 55245 h 171450"/>
                <a:gd name="connsiteX5" fmla="*/ 60007 w 114300"/>
                <a:gd name="connsiteY5" fmla="*/ 180023 h 171450"/>
                <a:gd name="connsiteX6" fmla="*/ 120015 w 114300"/>
                <a:gd name="connsiteY6" fmla="*/ 55245 h 171450"/>
                <a:gd name="connsiteX7" fmla="*/ 108585 w 114300"/>
                <a:gd name="connsiteY7" fmla="*/ 46673 h 171450"/>
                <a:gd name="connsiteX8" fmla="*/ 108585 w 114300"/>
                <a:gd name="connsiteY8"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 h="171450">
                  <a:moveTo>
                    <a:pt x="109538" y="0"/>
                  </a:moveTo>
                  <a:cubicBezTo>
                    <a:pt x="93345" y="9525"/>
                    <a:pt x="76200" y="16192"/>
                    <a:pt x="60007" y="16192"/>
                  </a:cubicBezTo>
                  <a:cubicBezTo>
                    <a:pt x="44767" y="16192"/>
                    <a:pt x="27622" y="10478"/>
                    <a:pt x="11430" y="953"/>
                  </a:cubicBezTo>
                  <a:lnTo>
                    <a:pt x="11430" y="45720"/>
                  </a:lnTo>
                  <a:lnTo>
                    <a:pt x="0" y="55245"/>
                  </a:lnTo>
                  <a:lnTo>
                    <a:pt x="60007" y="180023"/>
                  </a:lnTo>
                  <a:lnTo>
                    <a:pt x="120015" y="55245"/>
                  </a:lnTo>
                  <a:lnTo>
                    <a:pt x="108585" y="46673"/>
                  </a:lnTo>
                  <a:lnTo>
                    <a:pt x="108585" y="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3" name="Freeform: Shape 12">
              <a:extLst>
                <a:ext uri="{FF2B5EF4-FFF2-40B4-BE49-F238E27FC236}">
                  <a16:creationId xmlns:a16="http://schemas.microsoft.com/office/drawing/2014/main" id="{D7B93D9E-045C-1FC0-0FB8-D08C4B0EF389}"/>
                </a:ext>
              </a:extLst>
            </p:cNvPr>
            <p:cNvSpPr/>
            <p:nvPr/>
          </p:nvSpPr>
          <p:spPr>
            <a:xfrm>
              <a:off x="6883215" y="994481"/>
              <a:ext cx="295275" cy="304800"/>
            </a:xfrm>
            <a:custGeom>
              <a:avLst/>
              <a:gdLst>
                <a:gd name="connsiteX0" fmla="*/ 269558 w 295275"/>
                <a:gd name="connsiteY0" fmla="*/ 177165 h 304800"/>
                <a:gd name="connsiteX1" fmla="*/ 269558 w 295275"/>
                <a:gd name="connsiteY1" fmla="*/ 170498 h 304800"/>
                <a:gd name="connsiteX2" fmla="*/ 276225 w 295275"/>
                <a:gd name="connsiteY2" fmla="*/ 170498 h 304800"/>
                <a:gd name="connsiteX3" fmla="*/ 298133 w 295275"/>
                <a:gd name="connsiteY3" fmla="*/ 149543 h 304800"/>
                <a:gd name="connsiteX4" fmla="*/ 298133 w 295275"/>
                <a:gd name="connsiteY4" fmla="*/ 120968 h 304800"/>
                <a:gd name="connsiteX5" fmla="*/ 290513 w 295275"/>
                <a:gd name="connsiteY5" fmla="*/ 104775 h 304800"/>
                <a:gd name="connsiteX6" fmla="*/ 280035 w 295275"/>
                <a:gd name="connsiteY6" fmla="*/ 100013 h 304800"/>
                <a:gd name="connsiteX7" fmla="*/ 276225 w 295275"/>
                <a:gd name="connsiteY7" fmla="*/ 100013 h 304800"/>
                <a:gd name="connsiteX8" fmla="*/ 269558 w 295275"/>
                <a:gd name="connsiteY8" fmla="*/ 100013 h 304800"/>
                <a:gd name="connsiteX9" fmla="*/ 269558 w 295275"/>
                <a:gd name="connsiteY9" fmla="*/ 93345 h 304800"/>
                <a:gd name="connsiteX10" fmla="*/ 222885 w 295275"/>
                <a:gd name="connsiteY10" fmla="*/ 45720 h 304800"/>
                <a:gd name="connsiteX11" fmla="*/ 246698 w 295275"/>
                <a:gd name="connsiteY11" fmla="*/ 87630 h 304800"/>
                <a:gd name="connsiteX12" fmla="*/ 153353 w 295275"/>
                <a:gd name="connsiteY12" fmla="*/ 28575 h 304800"/>
                <a:gd name="connsiteX13" fmla="*/ 178117 w 295275"/>
                <a:gd name="connsiteY13" fmla="*/ 70485 h 304800"/>
                <a:gd name="connsiteX14" fmla="*/ 148590 w 295275"/>
                <a:gd name="connsiteY14" fmla="*/ 53340 h 304800"/>
                <a:gd name="connsiteX15" fmla="*/ 95250 w 295275"/>
                <a:gd name="connsiteY15" fmla="*/ 0 h 304800"/>
                <a:gd name="connsiteX16" fmla="*/ 28575 w 295275"/>
                <a:gd name="connsiteY16" fmla="*/ 90488 h 304800"/>
                <a:gd name="connsiteX17" fmla="*/ 28575 w 295275"/>
                <a:gd name="connsiteY17" fmla="*/ 99060 h 304800"/>
                <a:gd name="connsiteX18" fmla="*/ 21908 w 295275"/>
                <a:gd name="connsiteY18" fmla="*/ 99060 h 304800"/>
                <a:gd name="connsiteX19" fmla="*/ 0 w 295275"/>
                <a:gd name="connsiteY19" fmla="*/ 120015 h 304800"/>
                <a:gd name="connsiteX20" fmla="*/ 0 w 295275"/>
                <a:gd name="connsiteY20" fmla="*/ 148590 h 304800"/>
                <a:gd name="connsiteX21" fmla="*/ 21908 w 295275"/>
                <a:gd name="connsiteY21" fmla="*/ 169545 h 304800"/>
                <a:gd name="connsiteX22" fmla="*/ 28575 w 295275"/>
                <a:gd name="connsiteY22" fmla="*/ 169545 h 304800"/>
                <a:gd name="connsiteX23" fmla="*/ 28575 w 295275"/>
                <a:gd name="connsiteY23" fmla="*/ 176213 h 304800"/>
                <a:gd name="connsiteX24" fmla="*/ 149542 w 295275"/>
                <a:gd name="connsiteY24" fmla="*/ 310515 h 304800"/>
                <a:gd name="connsiteX25" fmla="*/ 269558 w 295275"/>
                <a:gd name="connsiteY25" fmla="*/ 177165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95275" h="304800">
                  <a:moveTo>
                    <a:pt x="269558" y="177165"/>
                  </a:moveTo>
                  <a:lnTo>
                    <a:pt x="269558" y="170498"/>
                  </a:lnTo>
                  <a:lnTo>
                    <a:pt x="276225" y="170498"/>
                  </a:lnTo>
                  <a:cubicBezTo>
                    <a:pt x="287655" y="170498"/>
                    <a:pt x="298133" y="160973"/>
                    <a:pt x="298133" y="149543"/>
                  </a:cubicBezTo>
                  <a:lnTo>
                    <a:pt x="298133" y="120968"/>
                  </a:lnTo>
                  <a:cubicBezTo>
                    <a:pt x="298133" y="114300"/>
                    <a:pt x="295275" y="108585"/>
                    <a:pt x="290513" y="104775"/>
                  </a:cubicBezTo>
                  <a:cubicBezTo>
                    <a:pt x="286703" y="103823"/>
                    <a:pt x="283845" y="101918"/>
                    <a:pt x="280035" y="100013"/>
                  </a:cubicBezTo>
                  <a:cubicBezTo>
                    <a:pt x="279083" y="100013"/>
                    <a:pt x="278130" y="100013"/>
                    <a:pt x="276225" y="100013"/>
                  </a:cubicBezTo>
                  <a:lnTo>
                    <a:pt x="269558" y="100013"/>
                  </a:lnTo>
                  <a:lnTo>
                    <a:pt x="269558" y="93345"/>
                  </a:lnTo>
                  <a:cubicBezTo>
                    <a:pt x="247650" y="78105"/>
                    <a:pt x="229553" y="55245"/>
                    <a:pt x="222885" y="45720"/>
                  </a:cubicBezTo>
                  <a:cubicBezTo>
                    <a:pt x="226695" y="59055"/>
                    <a:pt x="234315" y="77153"/>
                    <a:pt x="246698" y="87630"/>
                  </a:cubicBezTo>
                  <a:cubicBezTo>
                    <a:pt x="208598" y="78105"/>
                    <a:pt x="176213" y="55245"/>
                    <a:pt x="153353" y="28575"/>
                  </a:cubicBezTo>
                  <a:cubicBezTo>
                    <a:pt x="155258" y="41910"/>
                    <a:pt x="164783" y="57150"/>
                    <a:pt x="178117" y="70485"/>
                  </a:cubicBezTo>
                  <a:cubicBezTo>
                    <a:pt x="167640" y="65723"/>
                    <a:pt x="158115" y="60008"/>
                    <a:pt x="148590" y="53340"/>
                  </a:cubicBezTo>
                  <a:cubicBezTo>
                    <a:pt x="127635" y="38100"/>
                    <a:pt x="108585" y="19050"/>
                    <a:pt x="95250" y="0"/>
                  </a:cubicBezTo>
                  <a:cubicBezTo>
                    <a:pt x="79058" y="33338"/>
                    <a:pt x="52388" y="71438"/>
                    <a:pt x="28575" y="90488"/>
                  </a:cubicBezTo>
                  <a:lnTo>
                    <a:pt x="28575" y="99060"/>
                  </a:lnTo>
                  <a:lnTo>
                    <a:pt x="21908" y="99060"/>
                  </a:lnTo>
                  <a:cubicBezTo>
                    <a:pt x="10478" y="99060"/>
                    <a:pt x="0" y="108585"/>
                    <a:pt x="0" y="120015"/>
                  </a:cubicBezTo>
                  <a:lnTo>
                    <a:pt x="0" y="148590"/>
                  </a:lnTo>
                  <a:cubicBezTo>
                    <a:pt x="0" y="160020"/>
                    <a:pt x="9525" y="169545"/>
                    <a:pt x="21908" y="169545"/>
                  </a:cubicBezTo>
                  <a:lnTo>
                    <a:pt x="28575" y="169545"/>
                  </a:lnTo>
                  <a:lnTo>
                    <a:pt x="28575" y="176213"/>
                  </a:lnTo>
                  <a:cubicBezTo>
                    <a:pt x="28575" y="234315"/>
                    <a:pt x="97155" y="310515"/>
                    <a:pt x="149542" y="310515"/>
                  </a:cubicBezTo>
                  <a:cubicBezTo>
                    <a:pt x="200978" y="312420"/>
                    <a:pt x="269558" y="235268"/>
                    <a:pt x="269558" y="177165"/>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4" name="Freeform: Shape 13">
              <a:extLst>
                <a:ext uri="{FF2B5EF4-FFF2-40B4-BE49-F238E27FC236}">
                  <a16:creationId xmlns:a16="http://schemas.microsoft.com/office/drawing/2014/main" id="{37807611-D2D1-656B-FAD7-F11EB50C5598}"/>
                </a:ext>
              </a:extLst>
            </p:cNvPr>
            <p:cNvSpPr/>
            <p:nvPr/>
          </p:nvSpPr>
          <p:spPr>
            <a:xfrm>
              <a:off x="5681160" y="78176"/>
              <a:ext cx="3124200" cy="2400300"/>
            </a:xfrm>
            <a:custGeom>
              <a:avLst/>
              <a:gdLst>
                <a:gd name="connsiteX0" fmla="*/ 3017520 w 3124200"/>
                <a:gd name="connsiteY0" fmla="*/ 0 h 2400300"/>
                <a:gd name="connsiteX1" fmla="*/ 94298 w 3124200"/>
                <a:gd name="connsiteY1" fmla="*/ 0 h 2400300"/>
                <a:gd name="connsiteX2" fmla="*/ 0 w 3124200"/>
                <a:gd name="connsiteY2" fmla="*/ 114300 h 2400300"/>
                <a:gd name="connsiteX3" fmla="*/ 0 w 3124200"/>
                <a:gd name="connsiteY3" fmla="*/ 2286000 h 2400300"/>
                <a:gd name="connsiteX4" fmla="*/ 94298 w 3124200"/>
                <a:gd name="connsiteY4" fmla="*/ 2400300 h 2400300"/>
                <a:gd name="connsiteX5" fmla="*/ 2265998 w 3124200"/>
                <a:gd name="connsiteY5" fmla="*/ 2400300 h 2400300"/>
                <a:gd name="connsiteX6" fmla="*/ 2380298 w 3124200"/>
                <a:gd name="connsiteY6" fmla="*/ 2286000 h 2400300"/>
                <a:gd name="connsiteX7" fmla="*/ 3131820 w 3124200"/>
                <a:gd name="connsiteY7" fmla="*/ 114300 h 2400300"/>
                <a:gd name="connsiteX8" fmla="*/ 3017520 w 3124200"/>
                <a:gd name="connsiteY8" fmla="*/ 0 h 2400300"/>
                <a:gd name="connsiteX9" fmla="*/ 1349693 w 3124200"/>
                <a:gd name="connsiteY9" fmla="*/ 1741170 h 2400300"/>
                <a:gd name="connsiteX10" fmla="*/ 706755 w 3124200"/>
                <a:gd name="connsiteY10" fmla="*/ 1098233 h 2400300"/>
                <a:gd name="connsiteX11" fmla="*/ 1349693 w 3124200"/>
                <a:gd name="connsiteY11" fmla="*/ 455295 h 2400300"/>
                <a:gd name="connsiteX12" fmla="*/ 1992630 w 3124200"/>
                <a:gd name="connsiteY12" fmla="*/ 1098233 h 2400300"/>
                <a:gd name="connsiteX13" fmla="*/ 1349693 w 3124200"/>
                <a:gd name="connsiteY13" fmla="*/ 1741170 h 240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2400300">
                  <a:moveTo>
                    <a:pt x="3017520" y="0"/>
                  </a:moveTo>
                  <a:lnTo>
                    <a:pt x="94298" y="0"/>
                  </a:lnTo>
                  <a:cubicBezTo>
                    <a:pt x="31433" y="0"/>
                    <a:pt x="0" y="51435"/>
                    <a:pt x="0" y="114300"/>
                  </a:cubicBezTo>
                  <a:lnTo>
                    <a:pt x="0" y="2286000"/>
                  </a:lnTo>
                  <a:cubicBezTo>
                    <a:pt x="0" y="2348865"/>
                    <a:pt x="31433" y="2400300"/>
                    <a:pt x="94298" y="2400300"/>
                  </a:cubicBezTo>
                  <a:lnTo>
                    <a:pt x="2265998" y="2400300"/>
                  </a:lnTo>
                  <a:cubicBezTo>
                    <a:pt x="2328863" y="2400300"/>
                    <a:pt x="2352675" y="2360295"/>
                    <a:pt x="2380298" y="2286000"/>
                  </a:cubicBezTo>
                  <a:lnTo>
                    <a:pt x="3131820" y="114300"/>
                  </a:lnTo>
                  <a:cubicBezTo>
                    <a:pt x="3131820" y="51435"/>
                    <a:pt x="3080385" y="0"/>
                    <a:pt x="3017520" y="0"/>
                  </a:cubicBezTo>
                  <a:close/>
                  <a:moveTo>
                    <a:pt x="1349693" y="1741170"/>
                  </a:moveTo>
                  <a:cubicBezTo>
                    <a:pt x="995363" y="1741170"/>
                    <a:pt x="706755" y="1452563"/>
                    <a:pt x="706755" y="1098233"/>
                  </a:cubicBezTo>
                  <a:cubicBezTo>
                    <a:pt x="706755" y="743903"/>
                    <a:pt x="995363" y="455295"/>
                    <a:pt x="1349693" y="455295"/>
                  </a:cubicBezTo>
                  <a:cubicBezTo>
                    <a:pt x="1704023" y="455295"/>
                    <a:pt x="1992630" y="743903"/>
                    <a:pt x="1992630" y="1098233"/>
                  </a:cubicBezTo>
                  <a:cubicBezTo>
                    <a:pt x="1992630" y="1453515"/>
                    <a:pt x="1704023" y="1741170"/>
                    <a:pt x="1349693" y="174117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sp>
        <p:nvSpPr>
          <p:cNvPr id="16" name="Text Placeholder 3">
            <a:extLst>
              <a:ext uri="{FF2B5EF4-FFF2-40B4-BE49-F238E27FC236}">
                <a16:creationId xmlns:a16="http://schemas.microsoft.com/office/drawing/2014/main" id="{6AA2F67A-A8AE-7DD8-7232-5282257A0C86}"/>
              </a:ext>
            </a:extLst>
          </p:cNvPr>
          <p:cNvSpPr txBox="1">
            <a:spLocks/>
          </p:cNvSpPr>
          <p:nvPr/>
        </p:nvSpPr>
        <p:spPr>
          <a:xfrm>
            <a:off x="457199" y="5948501"/>
            <a:ext cx="11274552" cy="543739"/>
          </a:xfrm>
          <a:prstGeom prst="rect">
            <a:avLst/>
          </a:prstGeom>
        </p:spPr>
        <p:txBody>
          <a:bodyPr wrap="square" lIns="0" tIns="0" rIns="0" bIns="0" anchor="b" anchorCtr="0">
            <a:spAutoFit/>
          </a:bodyPr>
          <a:lstStyle>
            <a:lvl1pPr marL="0" indent="0" algn="l" defTabSz="914400" rtl="0" eaLnBrk="1" latinLnBrk="0" hangingPunct="1">
              <a:lnSpc>
                <a:spcPct val="100000"/>
              </a:lnSpc>
              <a:spcBef>
                <a:spcPts val="0"/>
              </a:spcBef>
              <a:spcAft>
                <a:spcPts val="150"/>
              </a:spcAft>
              <a:buFont typeface="Arial" panose="020B0604020202020204" pitchFamily="34" charset="0"/>
              <a:buNone/>
              <a:defRPr sz="1000" i="0" kern="1200">
                <a:solidFill>
                  <a:schemeClr val="tx1"/>
                </a:solidFill>
                <a:latin typeface="Arial Narrow" panose="020B060602020203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150"/>
              </a:spcAft>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0"/>
              </a:spcBef>
              <a:spcAft>
                <a:spcPts val="150"/>
              </a:spcAft>
              <a:buFont typeface="Arial" panose="020B0604020202020204" pitchFamily="34" charset="0"/>
              <a:buNone/>
              <a:defRPr sz="1200" i="1" kern="1200" baseline="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4pPr>
            <a:lvl5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50"/>
              </a:spcAft>
              <a:buClrTx/>
              <a:buSzTx/>
              <a:buFont typeface="Arial" panose="020B0604020202020204" pitchFamily="34" charset="0"/>
              <a:buNone/>
              <a:tabLst/>
              <a:defRPr/>
            </a:pPr>
            <a:endParaRPr kumimoji="0" lang="en-US" sz="1000" b="0" i="0"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endParaRPr>
          </a:p>
        </p:txBody>
      </p:sp>
      <p:sp>
        <p:nvSpPr>
          <p:cNvPr id="17" name="Text Placeholder 4">
            <a:extLst>
              <a:ext uri="{FF2B5EF4-FFF2-40B4-BE49-F238E27FC236}">
                <a16:creationId xmlns:a16="http://schemas.microsoft.com/office/drawing/2014/main" id="{50119DFC-DBFD-F632-294D-61CA45203ED0}"/>
              </a:ext>
            </a:extLst>
          </p:cNvPr>
          <p:cNvSpPr txBox="1">
            <a:spLocks/>
          </p:cNvSpPr>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Font typeface="Arial" panose="020B0604020202020204" pitchFamily="34" charset="0"/>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lgn="l" defTabSz="914400" rtl="0" eaLnBrk="1" latinLnBrk="0" hangingPunct="1">
              <a:spcBef>
                <a:spcPts val="0"/>
              </a:spcBef>
              <a:buFont typeface="Arial" panose="020B0604020202020204" pitchFamily="34" charset="0"/>
              <a:buNone/>
              <a:defRPr sz="2000" kern="1200">
                <a:solidFill>
                  <a:srgbClr val="767676"/>
                </a:solidFill>
                <a:latin typeface="+mn-lt"/>
                <a:ea typeface="+mn-ea"/>
                <a:cs typeface="+mn-cs"/>
              </a:defRPr>
            </a:lvl2pPr>
            <a:lvl3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3pPr>
            <a:lvl4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121891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olidFill>
                  <a:schemeClr val="tx1"/>
                </a:solidFill>
              </a:rPr>
              <a:t>Elevating the client experience</a:t>
            </a:r>
          </a:p>
        </p:txBody>
      </p:sp>
      <p:sp>
        <p:nvSpPr>
          <p:cNvPr id="18" name="TextBox 17">
            <a:extLst>
              <a:ext uri="{FF2B5EF4-FFF2-40B4-BE49-F238E27FC236}">
                <a16:creationId xmlns:a16="http://schemas.microsoft.com/office/drawing/2014/main" id="{E6EEB6A9-1AA3-4787-17F5-A91C91F32072}"/>
              </a:ext>
            </a:extLst>
          </p:cNvPr>
          <p:cNvSpPr txBox="1"/>
          <p:nvPr/>
        </p:nvSpPr>
        <p:spPr>
          <a:xfrm>
            <a:off x="3334656" y="4572000"/>
            <a:ext cx="2103120" cy="276999"/>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1200"/>
              </a:spcAft>
              <a:buClrTx/>
              <a:buSzTx/>
              <a:buFontTx/>
              <a:buNone/>
              <a:tabLst/>
              <a:defRPr/>
            </a:pPr>
            <a:r>
              <a:rPr kumimoji="0" lang="en-US" sz="1800" b="1" i="0" u="none" strike="noStrike" kern="0" cap="none" spc="0" normalizeH="0" baseline="0" noProof="0" dirty="0">
                <a:ln>
                  <a:noFill/>
                </a:ln>
                <a:solidFill>
                  <a:srgbClr val="FFFFFF"/>
                </a:solidFill>
                <a:effectLst/>
                <a:uLnTx/>
                <a:uFillTx/>
              </a:rPr>
              <a:t>Personal</a:t>
            </a:r>
          </a:p>
        </p:txBody>
      </p:sp>
      <p:sp>
        <p:nvSpPr>
          <p:cNvPr id="19" name="TextBox 18">
            <a:extLst>
              <a:ext uri="{FF2B5EF4-FFF2-40B4-BE49-F238E27FC236}">
                <a16:creationId xmlns:a16="http://schemas.microsoft.com/office/drawing/2014/main" id="{47ED1AC9-98F4-6B7C-5580-F1B1783FE258}"/>
              </a:ext>
            </a:extLst>
          </p:cNvPr>
          <p:cNvSpPr txBox="1"/>
          <p:nvPr/>
        </p:nvSpPr>
        <p:spPr>
          <a:xfrm>
            <a:off x="6874693" y="4572000"/>
            <a:ext cx="2103120" cy="276999"/>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1200"/>
              </a:spcAft>
              <a:buClrTx/>
              <a:buSzTx/>
              <a:buFontTx/>
              <a:buNone/>
              <a:tabLst/>
              <a:defRPr/>
            </a:pPr>
            <a:r>
              <a:rPr kumimoji="0" lang="en-US" sz="1800" b="1" i="0" u="none" strike="noStrike" kern="0" cap="none" spc="0" normalizeH="0" baseline="0" noProof="0" dirty="0">
                <a:ln>
                  <a:noFill/>
                </a:ln>
                <a:solidFill>
                  <a:srgbClr val="FFFFFF"/>
                </a:solidFill>
                <a:effectLst/>
                <a:uLnTx/>
                <a:uFillTx/>
              </a:rPr>
              <a:t>Remarkable</a:t>
            </a:r>
          </a:p>
        </p:txBody>
      </p:sp>
    </p:spTree>
    <p:custDataLst>
      <p:tags r:id="rId1"/>
    </p:custDataLst>
    <p:extLst>
      <p:ext uri="{BB962C8B-B14F-4D97-AF65-F5344CB8AC3E}">
        <p14:creationId xmlns:p14="http://schemas.microsoft.com/office/powerpoint/2010/main" val="2592900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25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250" fill="hold"/>
                                        <p:tgtEl>
                                          <p:spTgt spid="2"/>
                                        </p:tgtEl>
                                        <p:attrNameLst>
                                          <p:attrName>ppt_x</p:attrName>
                                        </p:attrNameLst>
                                      </p:cBhvr>
                                      <p:tavLst>
                                        <p:tav tm="0">
                                          <p:val>
                                            <p:strVal val="1+#ppt_w/2"/>
                                          </p:val>
                                        </p:tav>
                                        <p:tav tm="100000">
                                          <p:val>
                                            <p:strVal val="#ppt_x"/>
                                          </p:val>
                                        </p:tav>
                                      </p:tavLst>
                                    </p:anim>
                                    <p:anim calcmode="lin" valueType="num">
                                      <p:cBhvr additive="base">
                                        <p:cTn id="18" dur="250" fill="hold"/>
                                        <p:tgtEl>
                                          <p:spTgt spid="2"/>
                                        </p:tgtEl>
                                        <p:attrNameLst>
                                          <p:attrName>ppt_y</p:attrName>
                                        </p:attrNameLst>
                                      </p:cBhvr>
                                      <p:tavLst>
                                        <p:tav tm="0">
                                          <p:val>
                                            <p:strVal val="#ppt_y"/>
                                          </p:val>
                                        </p:tav>
                                        <p:tav tm="100000">
                                          <p:val>
                                            <p:strVal val="#ppt_y"/>
                                          </p:val>
                                        </p:tav>
                                      </p:tavLst>
                                    </p:anim>
                                  </p:childTnLst>
                                </p:cTn>
                              </p:par>
                            </p:childTnLst>
                          </p:cTn>
                        </p:par>
                        <p:par>
                          <p:cTn id="19" fill="hold">
                            <p:stCondLst>
                              <p:cond delay="250"/>
                            </p:stCondLst>
                            <p:childTnLst>
                              <p:par>
                                <p:cTn id="20" presetID="10"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1EB2A24-EC35-4F6F-9604-E0D82B26C630}"/>
              </a:ext>
            </a:extLst>
          </p:cNvPr>
          <p:cNvSpPr>
            <a:spLocks noGrp="1"/>
          </p:cNvSpPr>
          <p:nvPr>
            <p:ph type="body" sz="quarter" idx="26"/>
          </p:nvPr>
        </p:nvSpPr>
        <p:spPr/>
        <p:txBody>
          <a:bodyPr/>
          <a:lstStyle/>
          <a:p>
            <a:endParaRPr lang="en-US"/>
          </a:p>
        </p:txBody>
      </p:sp>
      <p:sp>
        <p:nvSpPr>
          <p:cNvPr id="8" name="Content Placeholder 7">
            <a:extLst>
              <a:ext uri="{FF2B5EF4-FFF2-40B4-BE49-F238E27FC236}">
                <a16:creationId xmlns:a16="http://schemas.microsoft.com/office/drawing/2014/main" id="{C048EE94-0D33-4006-AE1C-CEC12809215E}"/>
              </a:ext>
            </a:extLst>
          </p:cNvPr>
          <p:cNvSpPr>
            <a:spLocks noGrp="1"/>
          </p:cNvSpPr>
          <p:nvPr>
            <p:ph sz="quarter" idx="27"/>
          </p:nvPr>
        </p:nvSpPr>
        <p:spPr/>
        <p:txBody>
          <a:bodyPr/>
          <a:lstStyle/>
          <a:p>
            <a:pPr marL="0" indent="0">
              <a:buNone/>
            </a:pPr>
            <a:r>
              <a:rPr lang="en-US" sz="2400" dirty="0"/>
              <a:t>Which do you find more effective with your clients?</a:t>
            </a:r>
          </a:p>
          <a:p>
            <a:pPr marL="514350" indent="-514350">
              <a:buFont typeface="+mj-lt"/>
              <a:buAutoNum type="alphaLcPeriod"/>
            </a:pPr>
            <a:r>
              <a:rPr lang="en-US" dirty="0"/>
              <a:t>Personal</a:t>
            </a:r>
          </a:p>
          <a:p>
            <a:pPr marL="514350" indent="-514350">
              <a:buFont typeface="+mj-lt"/>
              <a:buAutoNum type="alphaLcPeriod"/>
            </a:pPr>
            <a:r>
              <a:rPr lang="en-US" dirty="0"/>
              <a:t>Remarkable</a:t>
            </a:r>
          </a:p>
          <a:p>
            <a:pPr marL="0" indent="0">
              <a:buNone/>
            </a:pPr>
            <a:endParaRPr lang="en-US" sz="2400" dirty="0">
              <a:solidFill>
                <a:schemeClr val="tx1"/>
              </a:solidFill>
              <a:latin typeface="Arial" panose="020B0604020202020204" pitchFamily="34" charset="0"/>
              <a:ea typeface="Times New Roman" panose="02020603050405020304" pitchFamily="18" charset="0"/>
            </a:endParaRPr>
          </a:p>
        </p:txBody>
      </p:sp>
      <p:sp>
        <p:nvSpPr>
          <p:cNvPr id="9" name="Text Placeholder 8">
            <a:extLst>
              <a:ext uri="{FF2B5EF4-FFF2-40B4-BE49-F238E27FC236}">
                <a16:creationId xmlns:a16="http://schemas.microsoft.com/office/drawing/2014/main" id="{66E1DCDB-BCB6-4B47-AEF0-B5DB8CBC17B8}"/>
              </a:ext>
            </a:extLst>
          </p:cNvPr>
          <p:cNvSpPr>
            <a:spLocks noGrp="1"/>
          </p:cNvSpPr>
          <p:nvPr>
            <p:ph type="body" sz="quarter" idx="32"/>
          </p:nvPr>
        </p:nvSpPr>
        <p:spPr/>
        <p:txBody>
          <a:bodyPr/>
          <a:lstStyle/>
          <a:p>
            <a:r>
              <a:rPr kumimoji="0" lang="en-US" sz="3600" b="1" i="0" u="none" strike="noStrike" kern="1200" cap="none" spc="0" normalizeH="0" baseline="0" noProof="0" dirty="0">
                <a:ln>
                  <a:noFill/>
                </a:ln>
                <a:effectLst/>
                <a:uLnTx/>
                <a:uFillTx/>
                <a:latin typeface="Arial Narrow" panose="020B0606020202030204" pitchFamily="34" charset="0"/>
                <a:ea typeface="+mj-ea"/>
                <a:cs typeface="+mj-cs"/>
              </a:rPr>
              <a:t>Poll</a:t>
            </a:r>
            <a:endParaRPr lang="en-US" dirty="0"/>
          </a:p>
        </p:txBody>
      </p:sp>
      <p:pic>
        <p:nvPicPr>
          <p:cNvPr id="3" name="Picture 2" descr="Text&#10;&#10;Description automatically generated">
            <a:extLst>
              <a:ext uri="{FF2B5EF4-FFF2-40B4-BE49-F238E27FC236}">
                <a16:creationId xmlns:a16="http://schemas.microsoft.com/office/drawing/2014/main" id="{79ADC910-DAFF-4CD5-EE2E-F359993907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33781" y="190568"/>
            <a:ext cx="2740056" cy="539516"/>
          </a:xfrm>
          <a:prstGeom prst="rect">
            <a:avLst/>
          </a:prstGeom>
        </p:spPr>
      </p:pic>
    </p:spTree>
    <p:custDataLst>
      <p:tags r:id="rId1"/>
    </p:custDataLst>
    <p:extLst>
      <p:ext uri="{BB962C8B-B14F-4D97-AF65-F5344CB8AC3E}">
        <p14:creationId xmlns:p14="http://schemas.microsoft.com/office/powerpoint/2010/main" val="40745644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549374-02AC-437C-8927-168407896F38}"/>
              </a:ext>
            </a:extLst>
          </p:cNvPr>
          <p:cNvSpPr/>
          <p:nvPr/>
        </p:nvSpPr>
        <p:spPr>
          <a:xfrm>
            <a:off x="-1" y="0"/>
            <a:ext cx="12188825" cy="6858000"/>
          </a:xfrm>
          <a:prstGeom prst="rect">
            <a:avLst/>
          </a:prstGeom>
          <a:solidFill>
            <a:srgbClr val="E1F7F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pic>
        <p:nvPicPr>
          <p:cNvPr id="3" name="Picture 2" descr="A person in a suit&#10;&#10;Description automatically generated with low confidence">
            <a:extLst>
              <a:ext uri="{FF2B5EF4-FFF2-40B4-BE49-F238E27FC236}">
                <a16:creationId xmlns:a16="http://schemas.microsoft.com/office/drawing/2014/main" id="{74426A8A-05D2-45E0-FB06-A4299D41FB4B}"/>
              </a:ext>
            </a:extLst>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8139905" y="-10488"/>
            <a:ext cx="4059936" cy="6868488"/>
          </a:xfrm>
          <a:prstGeom prst="rect">
            <a:avLst/>
          </a:prstGeom>
        </p:spPr>
      </p:pic>
      <p:sp>
        <p:nvSpPr>
          <p:cNvPr id="5" name="Text Placeholder 3">
            <a:extLst>
              <a:ext uri="{FF2B5EF4-FFF2-40B4-BE49-F238E27FC236}">
                <a16:creationId xmlns:a16="http://schemas.microsoft.com/office/drawing/2014/main" id="{629E71FA-775A-6008-83C7-4FD438D56424}"/>
              </a:ext>
            </a:extLst>
          </p:cNvPr>
          <p:cNvSpPr txBox="1">
            <a:spLocks/>
          </p:cNvSpPr>
          <p:nvPr/>
        </p:nvSpPr>
        <p:spPr>
          <a:xfrm>
            <a:off x="457199" y="5948501"/>
            <a:ext cx="11274552" cy="543739"/>
          </a:xfrm>
          <a:prstGeom prst="rect">
            <a:avLst/>
          </a:prstGeom>
        </p:spPr>
        <p:txBody>
          <a:bodyPr wrap="square" lIns="0" tIns="0" rIns="0" bIns="0" anchor="b" anchorCtr="0">
            <a:spAutoFit/>
          </a:bodyPr>
          <a:lstStyle>
            <a:lvl1pPr marL="0" indent="0" algn="l" defTabSz="914400" rtl="0" eaLnBrk="1" latinLnBrk="0" hangingPunct="1">
              <a:lnSpc>
                <a:spcPct val="100000"/>
              </a:lnSpc>
              <a:spcBef>
                <a:spcPts val="0"/>
              </a:spcBef>
              <a:spcAft>
                <a:spcPts val="150"/>
              </a:spcAft>
              <a:buFont typeface="Arial" panose="020B0604020202020204" pitchFamily="34" charset="0"/>
              <a:buNone/>
              <a:defRPr sz="1000" i="0" kern="1200">
                <a:solidFill>
                  <a:schemeClr val="tx1"/>
                </a:solidFill>
                <a:latin typeface="Arial Narrow" panose="020B060602020203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150"/>
              </a:spcAft>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0"/>
              </a:spcBef>
              <a:spcAft>
                <a:spcPts val="150"/>
              </a:spcAft>
              <a:buFont typeface="Arial" panose="020B0604020202020204" pitchFamily="34" charset="0"/>
              <a:buNone/>
              <a:defRPr sz="1200" i="1" kern="1200" baseline="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4pPr>
            <a:lvl5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50"/>
              </a:spcAft>
              <a:buClrTx/>
              <a:buSzTx/>
              <a:buFont typeface="Arial" panose="020B0604020202020204" pitchFamily="34" charset="0"/>
              <a:buNone/>
              <a:tabLst/>
              <a:defRPr/>
            </a:pPr>
            <a:endParaRPr kumimoji="0" lang="en-US" sz="10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endParaRPr>
          </a:p>
        </p:txBody>
      </p:sp>
      <p:sp>
        <p:nvSpPr>
          <p:cNvPr id="6" name="Text Placeholder 4">
            <a:extLst>
              <a:ext uri="{FF2B5EF4-FFF2-40B4-BE49-F238E27FC236}">
                <a16:creationId xmlns:a16="http://schemas.microsoft.com/office/drawing/2014/main" id="{26662CA9-4569-9D8F-B64F-1DD3753C29B5}"/>
              </a:ext>
            </a:extLst>
          </p:cNvPr>
          <p:cNvSpPr txBox="1">
            <a:spLocks/>
          </p:cNvSpPr>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Font typeface="Arial" panose="020B0604020202020204" pitchFamily="34" charset="0"/>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lgn="l" defTabSz="914400" rtl="0" eaLnBrk="1" latinLnBrk="0" hangingPunct="1">
              <a:spcBef>
                <a:spcPts val="0"/>
              </a:spcBef>
              <a:buFont typeface="Arial" panose="020B0604020202020204" pitchFamily="34" charset="0"/>
              <a:buNone/>
              <a:defRPr sz="2000" kern="1200">
                <a:solidFill>
                  <a:srgbClr val="767676"/>
                </a:solidFill>
                <a:latin typeface="+mn-lt"/>
                <a:ea typeface="+mn-ea"/>
                <a:cs typeface="+mn-cs"/>
              </a:defRPr>
            </a:lvl2pPr>
            <a:lvl3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3pPr>
            <a:lvl4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121891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olidFill>
                  <a:schemeClr val="tx1"/>
                </a:solidFill>
              </a:rPr>
              <a:t>Client expectations are high</a:t>
            </a:r>
          </a:p>
        </p:txBody>
      </p:sp>
      <p:sp>
        <p:nvSpPr>
          <p:cNvPr id="7" name="TextBox 6">
            <a:extLst>
              <a:ext uri="{FF2B5EF4-FFF2-40B4-BE49-F238E27FC236}">
                <a16:creationId xmlns:a16="http://schemas.microsoft.com/office/drawing/2014/main" id="{07132CE0-7F1D-7BA4-E659-A39FD0228E38}"/>
              </a:ext>
            </a:extLst>
          </p:cNvPr>
          <p:cNvSpPr txBox="1"/>
          <p:nvPr/>
        </p:nvSpPr>
        <p:spPr>
          <a:xfrm>
            <a:off x="-559984" y="2657505"/>
            <a:ext cx="4212356" cy="492443"/>
          </a:xfrm>
          <a:prstGeom prst="rect">
            <a:avLst/>
          </a:prstGeom>
          <a:noFill/>
        </p:spPr>
        <p:txBody>
          <a:bodyPr wrap="square" lIns="0" tIns="0" rIns="0" bIns="0"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A0DC"/>
                </a:solidFill>
                <a:effectLst/>
                <a:uLnTx/>
                <a:uFillTx/>
              </a:rPr>
              <a:t>GOOD SERVICE</a:t>
            </a:r>
          </a:p>
        </p:txBody>
      </p:sp>
      <p:sp>
        <p:nvSpPr>
          <p:cNvPr id="8" name="TextBox 7">
            <a:extLst>
              <a:ext uri="{FF2B5EF4-FFF2-40B4-BE49-F238E27FC236}">
                <a16:creationId xmlns:a16="http://schemas.microsoft.com/office/drawing/2014/main" id="{128DF072-3500-8F83-3800-A683A2241B6A}"/>
              </a:ext>
            </a:extLst>
          </p:cNvPr>
          <p:cNvSpPr txBox="1"/>
          <p:nvPr/>
        </p:nvSpPr>
        <p:spPr>
          <a:xfrm>
            <a:off x="3789998" y="2657505"/>
            <a:ext cx="5591303" cy="492443"/>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all" spc="0" normalizeH="0" baseline="0" noProof="0" dirty="0">
                <a:ln>
                  <a:noFill/>
                </a:ln>
                <a:solidFill>
                  <a:srgbClr val="81BB00"/>
                </a:solidFill>
                <a:effectLst/>
                <a:uLnTx/>
                <a:uFillTx/>
              </a:rPr>
              <a:t>= the expectation</a:t>
            </a:r>
          </a:p>
        </p:txBody>
      </p:sp>
      <p:sp>
        <p:nvSpPr>
          <p:cNvPr id="9" name="Rectangle 8">
            <a:extLst>
              <a:ext uri="{FF2B5EF4-FFF2-40B4-BE49-F238E27FC236}">
                <a16:creationId xmlns:a16="http://schemas.microsoft.com/office/drawing/2014/main" id="{D5D5A613-6FDC-A450-FFF2-1ECDBE6E3B66}"/>
              </a:ext>
            </a:extLst>
          </p:cNvPr>
          <p:cNvSpPr/>
          <p:nvPr/>
        </p:nvSpPr>
        <p:spPr>
          <a:xfrm>
            <a:off x="3652372" y="2534230"/>
            <a:ext cx="4487533" cy="919892"/>
          </a:xfrm>
          <a:prstGeom prst="rect">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0" name="TextBox 9">
            <a:extLst>
              <a:ext uri="{FF2B5EF4-FFF2-40B4-BE49-F238E27FC236}">
                <a16:creationId xmlns:a16="http://schemas.microsoft.com/office/drawing/2014/main" id="{482FD591-D55E-03A7-6B6A-B3A5ACC4D84F}"/>
              </a:ext>
            </a:extLst>
          </p:cNvPr>
          <p:cNvSpPr txBox="1"/>
          <p:nvPr/>
        </p:nvSpPr>
        <p:spPr>
          <a:xfrm>
            <a:off x="3807378" y="2633522"/>
            <a:ext cx="5591303" cy="492443"/>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all" spc="0" normalizeH="0" baseline="0" noProof="0" dirty="0">
                <a:ln>
                  <a:noFill/>
                </a:ln>
                <a:solidFill>
                  <a:schemeClr val="accent3"/>
                </a:solidFill>
                <a:effectLst/>
                <a:uLnTx/>
                <a:uFillTx/>
              </a:rPr>
              <a:t>≠ Referrals</a:t>
            </a:r>
          </a:p>
        </p:txBody>
      </p:sp>
      <p:sp>
        <p:nvSpPr>
          <p:cNvPr id="11" name="Rectangle 10">
            <a:extLst>
              <a:ext uri="{FF2B5EF4-FFF2-40B4-BE49-F238E27FC236}">
                <a16:creationId xmlns:a16="http://schemas.microsoft.com/office/drawing/2014/main" id="{C0DEE56D-2B41-E2B6-86DF-5275ED4C2B1C}"/>
              </a:ext>
            </a:extLst>
          </p:cNvPr>
          <p:cNvSpPr/>
          <p:nvPr/>
        </p:nvSpPr>
        <p:spPr>
          <a:xfrm>
            <a:off x="0" y="2555333"/>
            <a:ext cx="3669752" cy="919892"/>
          </a:xfrm>
          <a:prstGeom prst="rect">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2" name="TextBox 11">
            <a:extLst>
              <a:ext uri="{FF2B5EF4-FFF2-40B4-BE49-F238E27FC236}">
                <a16:creationId xmlns:a16="http://schemas.microsoft.com/office/drawing/2014/main" id="{A948774B-5185-6877-8B36-814D141F410E}"/>
              </a:ext>
            </a:extLst>
          </p:cNvPr>
          <p:cNvSpPr txBox="1"/>
          <p:nvPr/>
        </p:nvSpPr>
        <p:spPr>
          <a:xfrm>
            <a:off x="844848" y="2622343"/>
            <a:ext cx="2790143" cy="492443"/>
          </a:xfrm>
          <a:prstGeom prst="rect">
            <a:avLst/>
          </a:prstGeom>
          <a:noFill/>
        </p:spPr>
        <p:txBody>
          <a:bodyPr wrap="square" lIns="0" tIns="0" rIns="0" bIns="0"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chemeClr val="accent1"/>
                </a:solidFill>
                <a:effectLst/>
                <a:uLnTx/>
                <a:uFillTx/>
              </a:rPr>
              <a:t>LOW COST</a:t>
            </a:r>
          </a:p>
        </p:txBody>
      </p:sp>
      <p:sp>
        <p:nvSpPr>
          <p:cNvPr id="13" name="Text Box 9">
            <a:extLst>
              <a:ext uri="{FF2B5EF4-FFF2-40B4-BE49-F238E27FC236}">
                <a16:creationId xmlns:a16="http://schemas.microsoft.com/office/drawing/2014/main" id="{8BA192B3-4C7D-B07B-3AE1-0673A06BFC87}"/>
              </a:ext>
            </a:extLst>
          </p:cNvPr>
          <p:cNvSpPr txBox="1">
            <a:spLocks noChangeArrowheads="1"/>
          </p:cNvSpPr>
          <p:nvPr/>
        </p:nvSpPr>
        <p:spPr bwMode="auto">
          <a:xfrm>
            <a:off x="457200" y="6537960"/>
            <a:ext cx="4114800" cy="182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b">
            <a:no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fontAlgn="base">
              <a:spcBef>
                <a:spcPct val="30000"/>
              </a:spcBef>
              <a:spcAft>
                <a:spcPct val="0"/>
              </a:spcAft>
              <a:defRPr/>
            </a:pPr>
            <a:r>
              <a:rPr lang="en-US" sz="1000" b="1" dirty="0">
                <a:solidFill>
                  <a:srgbClr val="000000"/>
                </a:solidFill>
                <a:latin typeface="Arial Narrow" pitchFamily="34" charset="0"/>
                <a:ea typeface="ＭＳ Ｐゴシック" charset="0"/>
              </a:rPr>
              <a:t>For Financial Professional Use Only / Not for Distribution to the Public</a:t>
            </a:r>
          </a:p>
        </p:txBody>
      </p:sp>
    </p:spTree>
    <p:custDataLst>
      <p:tags r:id="rId1"/>
    </p:custDataLst>
    <p:extLst>
      <p:ext uri="{BB962C8B-B14F-4D97-AF65-F5344CB8AC3E}">
        <p14:creationId xmlns:p14="http://schemas.microsoft.com/office/powerpoint/2010/main" val="152750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250"/>
                                        <p:tgtEl>
                                          <p:spTgt spid="8"/>
                                        </p:tgtEl>
                                      </p:cBhvr>
                                    </p:animEffect>
                                    <p:set>
                                      <p:cBhvr>
                                        <p:cTn id="7" dur="1" fill="hold">
                                          <p:stCondLst>
                                            <p:cond delay="249"/>
                                          </p:stCondLst>
                                        </p:cTn>
                                        <p:tgtEl>
                                          <p:spTgt spid="8"/>
                                        </p:tgtEl>
                                        <p:attrNameLst>
                                          <p:attrName>style.visibility</p:attrName>
                                        </p:attrNameLst>
                                      </p:cBhvr>
                                      <p:to>
                                        <p:strVal val="hidden"/>
                                      </p:to>
                                    </p:set>
                                  </p:childTnLst>
                                </p:cTn>
                              </p:par>
                            </p:childTnLst>
                          </p:cTn>
                        </p:par>
                        <p:par>
                          <p:cTn id="8" fill="hold">
                            <p:stCondLst>
                              <p:cond delay="250"/>
                            </p:stCondLst>
                            <p:childTnLst>
                              <p:par>
                                <p:cTn id="9" presetID="22" presetClass="entr" presetSubtype="8" fill="hold" grpId="0" nodeType="afterEffect">
                                  <p:stCondLst>
                                    <p:cond delay="10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250"/>
                                        <p:tgtEl>
                                          <p:spTgt spid="10"/>
                                        </p:tgtEl>
                                      </p:cBhvr>
                                    </p:animEffect>
                                  </p:childTnLst>
                                </p:cTn>
                              </p:par>
                              <p:par>
                                <p:cTn id="12" presetID="1" presetClass="entr" presetSubtype="0" fill="hold" grpId="0" nodeType="withEffect">
                                  <p:stCondLst>
                                    <p:cond delay="10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xit" presetSubtype="8" fill="hold" grpId="0" nodeType="clickEffect">
                                  <p:stCondLst>
                                    <p:cond delay="0"/>
                                  </p:stCondLst>
                                  <p:childTnLst>
                                    <p:animEffect transition="out" filter="wipe(left)">
                                      <p:cBhvr>
                                        <p:cTn id="17" dur="250"/>
                                        <p:tgtEl>
                                          <p:spTgt spid="7"/>
                                        </p:tgtEl>
                                      </p:cBhvr>
                                    </p:animEffect>
                                    <p:set>
                                      <p:cBhvr>
                                        <p:cTn id="18" dur="1" fill="hold">
                                          <p:stCondLst>
                                            <p:cond delay="249"/>
                                          </p:stCondLst>
                                        </p:cTn>
                                        <p:tgtEl>
                                          <p:spTgt spid="7"/>
                                        </p:tgtEl>
                                        <p:attrNameLst>
                                          <p:attrName>style.visibility</p:attrName>
                                        </p:attrNameLst>
                                      </p:cBhvr>
                                      <p:to>
                                        <p:strVal val="hidden"/>
                                      </p:to>
                                    </p:set>
                                  </p:childTnLst>
                                </p:cTn>
                              </p:par>
                            </p:childTnLst>
                          </p:cTn>
                        </p:par>
                        <p:par>
                          <p:cTn id="19" fill="hold">
                            <p:stCondLst>
                              <p:cond delay="250"/>
                            </p:stCondLst>
                            <p:childTnLst>
                              <p:par>
                                <p:cTn id="20" presetID="22" presetClass="entr" presetSubtype="2"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right)">
                                      <p:cBhvr>
                                        <p:cTn id="22" dur="250"/>
                                        <p:tgtEl>
                                          <p:spTgt spid="12"/>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p:bldP spid="11" grpId="0" animBg="1"/>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aphic 2">
            <a:extLst>
              <a:ext uri="{FF2B5EF4-FFF2-40B4-BE49-F238E27FC236}">
                <a16:creationId xmlns:a16="http://schemas.microsoft.com/office/drawing/2014/main" id="{123CE248-74D0-7CEE-49E0-AC74FA1BE634}"/>
              </a:ext>
            </a:extLst>
          </p:cNvPr>
          <p:cNvGrpSpPr>
            <a:grpSpLocks noChangeAspect="1"/>
          </p:cNvGrpSpPr>
          <p:nvPr/>
        </p:nvGrpSpPr>
        <p:grpSpPr>
          <a:xfrm>
            <a:off x="2500730" y="1828800"/>
            <a:ext cx="7004484" cy="2743200"/>
            <a:chOff x="5431917" y="1244709"/>
            <a:chExt cx="5010150" cy="1962150"/>
          </a:xfrm>
          <a:solidFill>
            <a:srgbClr val="C9C9C9"/>
          </a:solidFill>
        </p:grpSpPr>
        <p:sp>
          <p:nvSpPr>
            <p:cNvPr id="3" name="Freeform: Shape 2">
              <a:extLst>
                <a:ext uri="{FF2B5EF4-FFF2-40B4-BE49-F238E27FC236}">
                  <a16:creationId xmlns:a16="http://schemas.microsoft.com/office/drawing/2014/main" id="{F21074F1-0737-54B1-57AA-BB16E420B765}"/>
                </a:ext>
              </a:extLst>
            </p:cNvPr>
            <p:cNvSpPr/>
            <p:nvPr/>
          </p:nvSpPr>
          <p:spPr>
            <a:xfrm>
              <a:off x="5451919" y="1314242"/>
              <a:ext cx="838200" cy="838200"/>
            </a:xfrm>
            <a:custGeom>
              <a:avLst/>
              <a:gdLst>
                <a:gd name="connsiteX0" fmla="*/ 422910 w 838200"/>
                <a:gd name="connsiteY0" fmla="*/ 0 h 838200"/>
                <a:gd name="connsiteX1" fmla="*/ 0 w 838200"/>
                <a:gd name="connsiteY1" fmla="*/ 421957 h 838200"/>
                <a:gd name="connsiteX2" fmla="*/ 422910 w 838200"/>
                <a:gd name="connsiteY2" fmla="*/ 844868 h 838200"/>
                <a:gd name="connsiteX3" fmla="*/ 845820 w 838200"/>
                <a:gd name="connsiteY3" fmla="*/ 421957 h 838200"/>
                <a:gd name="connsiteX4" fmla="*/ 422910 w 838200"/>
                <a:gd name="connsiteY4" fmla="*/ 0 h 838200"/>
                <a:gd name="connsiteX5" fmla="*/ 446723 w 838200"/>
                <a:gd name="connsiteY5" fmla="*/ 815340 h 838200"/>
                <a:gd name="connsiteX6" fmla="*/ 441960 w 838200"/>
                <a:gd name="connsiteY6" fmla="*/ 720090 h 838200"/>
                <a:gd name="connsiteX7" fmla="*/ 402908 w 838200"/>
                <a:gd name="connsiteY7" fmla="*/ 720090 h 838200"/>
                <a:gd name="connsiteX8" fmla="*/ 398145 w 838200"/>
                <a:gd name="connsiteY8" fmla="*/ 815340 h 838200"/>
                <a:gd name="connsiteX9" fmla="*/ 151448 w 838200"/>
                <a:gd name="connsiteY9" fmla="*/ 705803 h 838200"/>
                <a:gd name="connsiteX10" fmla="*/ 285750 w 838200"/>
                <a:gd name="connsiteY10" fmla="*/ 636270 h 838200"/>
                <a:gd name="connsiteX11" fmla="*/ 300038 w 838200"/>
                <a:gd name="connsiteY11" fmla="*/ 631508 h 838200"/>
                <a:gd name="connsiteX12" fmla="*/ 382905 w 838200"/>
                <a:gd name="connsiteY12" fmla="*/ 716280 h 838200"/>
                <a:gd name="connsiteX13" fmla="*/ 398145 w 838200"/>
                <a:gd name="connsiteY13" fmla="*/ 701040 h 838200"/>
                <a:gd name="connsiteX14" fmla="*/ 404813 w 838200"/>
                <a:gd name="connsiteY14" fmla="*/ 714375 h 838200"/>
                <a:gd name="connsiteX15" fmla="*/ 443865 w 838200"/>
                <a:gd name="connsiteY15" fmla="*/ 714375 h 838200"/>
                <a:gd name="connsiteX16" fmla="*/ 450533 w 838200"/>
                <a:gd name="connsiteY16" fmla="*/ 701040 h 838200"/>
                <a:gd name="connsiteX17" fmla="*/ 465773 w 838200"/>
                <a:gd name="connsiteY17" fmla="*/ 717233 h 838200"/>
                <a:gd name="connsiteX18" fmla="*/ 548640 w 838200"/>
                <a:gd name="connsiteY18" fmla="*/ 632460 h 838200"/>
                <a:gd name="connsiteX19" fmla="*/ 562928 w 838200"/>
                <a:gd name="connsiteY19" fmla="*/ 637223 h 838200"/>
                <a:gd name="connsiteX20" fmla="*/ 697230 w 838200"/>
                <a:gd name="connsiteY20" fmla="*/ 706755 h 838200"/>
                <a:gd name="connsiteX21" fmla="*/ 446723 w 838200"/>
                <a:gd name="connsiteY21" fmla="*/ 815340 h 838200"/>
                <a:gd name="connsiteX22" fmla="*/ 281940 w 838200"/>
                <a:gd name="connsiteY22" fmla="*/ 426720 h 838200"/>
                <a:gd name="connsiteX23" fmla="*/ 260985 w 838200"/>
                <a:gd name="connsiteY23" fmla="*/ 405765 h 838200"/>
                <a:gd name="connsiteX24" fmla="*/ 260985 w 838200"/>
                <a:gd name="connsiteY24" fmla="*/ 377190 h 838200"/>
                <a:gd name="connsiteX25" fmla="*/ 268605 w 838200"/>
                <a:gd name="connsiteY25" fmla="*/ 360998 h 838200"/>
                <a:gd name="connsiteX26" fmla="*/ 269558 w 838200"/>
                <a:gd name="connsiteY26" fmla="*/ 360998 h 838200"/>
                <a:gd name="connsiteX27" fmla="*/ 283845 w 838200"/>
                <a:gd name="connsiteY27" fmla="*/ 397193 h 838200"/>
                <a:gd name="connsiteX28" fmla="*/ 283845 w 838200"/>
                <a:gd name="connsiteY28" fmla="*/ 342900 h 838200"/>
                <a:gd name="connsiteX29" fmla="*/ 315278 w 838200"/>
                <a:gd name="connsiteY29" fmla="*/ 247650 h 838200"/>
                <a:gd name="connsiteX30" fmla="*/ 422910 w 838200"/>
                <a:gd name="connsiteY30" fmla="*/ 260985 h 838200"/>
                <a:gd name="connsiteX31" fmla="*/ 530543 w 838200"/>
                <a:gd name="connsiteY31" fmla="*/ 247650 h 838200"/>
                <a:gd name="connsiteX32" fmla="*/ 561975 w 838200"/>
                <a:gd name="connsiteY32" fmla="*/ 342900 h 838200"/>
                <a:gd name="connsiteX33" fmla="*/ 561975 w 838200"/>
                <a:gd name="connsiteY33" fmla="*/ 397193 h 838200"/>
                <a:gd name="connsiteX34" fmla="*/ 576263 w 838200"/>
                <a:gd name="connsiteY34" fmla="*/ 363855 h 838200"/>
                <a:gd name="connsiteX35" fmla="*/ 581025 w 838200"/>
                <a:gd name="connsiteY35" fmla="*/ 377190 h 838200"/>
                <a:gd name="connsiteX36" fmla="*/ 581025 w 838200"/>
                <a:gd name="connsiteY36" fmla="*/ 405765 h 838200"/>
                <a:gd name="connsiteX37" fmla="*/ 560070 w 838200"/>
                <a:gd name="connsiteY37" fmla="*/ 426720 h 838200"/>
                <a:gd name="connsiteX38" fmla="*/ 553403 w 838200"/>
                <a:gd name="connsiteY38" fmla="*/ 426720 h 838200"/>
                <a:gd name="connsiteX39" fmla="*/ 553403 w 838200"/>
                <a:gd name="connsiteY39" fmla="*/ 433388 h 838200"/>
                <a:gd name="connsiteX40" fmla="*/ 421005 w 838200"/>
                <a:gd name="connsiteY40" fmla="*/ 568643 h 838200"/>
                <a:gd name="connsiteX41" fmla="*/ 288608 w 838200"/>
                <a:gd name="connsiteY41" fmla="*/ 434340 h 838200"/>
                <a:gd name="connsiteX42" fmla="*/ 288608 w 838200"/>
                <a:gd name="connsiteY42" fmla="*/ 427673 h 838200"/>
                <a:gd name="connsiteX43" fmla="*/ 281940 w 838200"/>
                <a:gd name="connsiteY43" fmla="*/ 426720 h 838200"/>
                <a:gd name="connsiteX44" fmla="*/ 421005 w 838200"/>
                <a:gd name="connsiteY44" fmla="*/ 582930 h 838200"/>
                <a:gd name="connsiteX45" fmla="*/ 481965 w 838200"/>
                <a:gd name="connsiteY45" fmla="*/ 561975 h 838200"/>
                <a:gd name="connsiteX46" fmla="*/ 482918 w 838200"/>
                <a:gd name="connsiteY46" fmla="*/ 597218 h 838200"/>
                <a:gd name="connsiteX47" fmla="*/ 421958 w 838200"/>
                <a:gd name="connsiteY47" fmla="*/ 654368 h 838200"/>
                <a:gd name="connsiteX48" fmla="*/ 361950 w 838200"/>
                <a:gd name="connsiteY48" fmla="*/ 599123 h 838200"/>
                <a:gd name="connsiteX49" fmla="*/ 361950 w 838200"/>
                <a:gd name="connsiteY49" fmla="*/ 563880 h 838200"/>
                <a:gd name="connsiteX50" fmla="*/ 421005 w 838200"/>
                <a:gd name="connsiteY50" fmla="*/ 582930 h 838200"/>
                <a:gd name="connsiteX51" fmla="*/ 491490 w 838200"/>
                <a:gd name="connsiteY51" fmla="*/ 609600 h 838200"/>
                <a:gd name="connsiteX52" fmla="*/ 531495 w 838200"/>
                <a:gd name="connsiteY52" fmla="*/ 626745 h 838200"/>
                <a:gd name="connsiteX53" fmla="*/ 463868 w 838200"/>
                <a:gd name="connsiteY53" fmla="*/ 696278 h 838200"/>
                <a:gd name="connsiteX54" fmla="*/ 432435 w 838200"/>
                <a:gd name="connsiteY54" fmla="*/ 663893 h 838200"/>
                <a:gd name="connsiteX55" fmla="*/ 491490 w 838200"/>
                <a:gd name="connsiteY55" fmla="*/ 609600 h 838200"/>
                <a:gd name="connsiteX56" fmla="*/ 353378 w 838200"/>
                <a:gd name="connsiteY56" fmla="*/ 609600 h 838200"/>
                <a:gd name="connsiteX57" fmla="*/ 412433 w 838200"/>
                <a:gd name="connsiteY57" fmla="*/ 663893 h 838200"/>
                <a:gd name="connsiteX58" fmla="*/ 381000 w 838200"/>
                <a:gd name="connsiteY58" fmla="*/ 696278 h 838200"/>
                <a:gd name="connsiteX59" fmla="*/ 313373 w 838200"/>
                <a:gd name="connsiteY59" fmla="*/ 626745 h 838200"/>
                <a:gd name="connsiteX60" fmla="*/ 353378 w 838200"/>
                <a:gd name="connsiteY60" fmla="*/ 609600 h 838200"/>
                <a:gd name="connsiteX61" fmla="*/ 353378 w 838200"/>
                <a:gd name="connsiteY61" fmla="*/ 609600 h 838200"/>
                <a:gd name="connsiteX62" fmla="*/ 704850 w 838200"/>
                <a:gd name="connsiteY62" fmla="*/ 697230 h 838200"/>
                <a:gd name="connsiteX63" fmla="*/ 564833 w 838200"/>
                <a:gd name="connsiteY63" fmla="*/ 623888 h 838200"/>
                <a:gd name="connsiteX64" fmla="*/ 543878 w 838200"/>
                <a:gd name="connsiteY64" fmla="*/ 617220 h 838200"/>
                <a:gd name="connsiteX65" fmla="*/ 496253 w 838200"/>
                <a:gd name="connsiteY65" fmla="*/ 596265 h 838200"/>
                <a:gd name="connsiteX66" fmla="*/ 496253 w 838200"/>
                <a:gd name="connsiteY66" fmla="*/ 553403 h 838200"/>
                <a:gd name="connsiteX67" fmla="*/ 567690 w 838200"/>
                <a:gd name="connsiteY67" fmla="*/ 441007 h 838200"/>
                <a:gd name="connsiteX68" fmla="*/ 595313 w 838200"/>
                <a:gd name="connsiteY68" fmla="*/ 406718 h 838200"/>
                <a:gd name="connsiteX69" fmla="*/ 595313 w 838200"/>
                <a:gd name="connsiteY69" fmla="*/ 378143 h 838200"/>
                <a:gd name="connsiteX70" fmla="*/ 580073 w 838200"/>
                <a:gd name="connsiteY70" fmla="*/ 349568 h 838200"/>
                <a:gd name="connsiteX71" fmla="*/ 573405 w 838200"/>
                <a:gd name="connsiteY71" fmla="*/ 182880 h 838200"/>
                <a:gd name="connsiteX72" fmla="*/ 588645 w 838200"/>
                <a:gd name="connsiteY72" fmla="*/ 131445 h 838200"/>
                <a:gd name="connsiteX73" fmla="*/ 588645 w 838200"/>
                <a:gd name="connsiteY73" fmla="*/ 131445 h 838200"/>
                <a:gd name="connsiteX74" fmla="*/ 588645 w 838200"/>
                <a:gd name="connsiteY74" fmla="*/ 131445 h 838200"/>
                <a:gd name="connsiteX75" fmla="*/ 562928 w 838200"/>
                <a:gd name="connsiteY75" fmla="*/ 133350 h 838200"/>
                <a:gd name="connsiteX76" fmla="*/ 570548 w 838200"/>
                <a:gd name="connsiteY76" fmla="*/ 114300 h 838200"/>
                <a:gd name="connsiteX77" fmla="*/ 568643 w 838200"/>
                <a:gd name="connsiteY77" fmla="*/ 113348 h 838200"/>
                <a:gd name="connsiteX78" fmla="*/ 504825 w 838200"/>
                <a:gd name="connsiteY78" fmla="*/ 110490 h 838200"/>
                <a:gd name="connsiteX79" fmla="*/ 429578 w 838200"/>
                <a:gd name="connsiteY79" fmla="*/ 94298 h 838200"/>
                <a:gd name="connsiteX80" fmla="*/ 421958 w 838200"/>
                <a:gd name="connsiteY80" fmla="*/ 94298 h 838200"/>
                <a:gd name="connsiteX81" fmla="*/ 270510 w 838200"/>
                <a:gd name="connsiteY81" fmla="*/ 183833 h 838200"/>
                <a:gd name="connsiteX82" fmla="*/ 263843 w 838200"/>
                <a:gd name="connsiteY82" fmla="*/ 348615 h 838200"/>
                <a:gd name="connsiteX83" fmla="*/ 258128 w 838200"/>
                <a:gd name="connsiteY83" fmla="*/ 352425 h 838200"/>
                <a:gd name="connsiteX84" fmla="*/ 245745 w 838200"/>
                <a:gd name="connsiteY84" fmla="*/ 379095 h 838200"/>
                <a:gd name="connsiteX85" fmla="*/ 245745 w 838200"/>
                <a:gd name="connsiteY85" fmla="*/ 407670 h 838200"/>
                <a:gd name="connsiteX86" fmla="*/ 273368 w 838200"/>
                <a:gd name="connsiteY86" fmla="*/ 441960 h 838200"/>
                <a:gd name="connsiteX87" fmla="*/ 346710 w 838200"/>
                <a:gd name="connsiteY87" fmla="*/ 555308 h 838200"/>
                <a:gd name="connsiteX88" fmla="*/ 346710 w 838200"/>
                <a:gd name="connsiteY88" fmla="*/ 597218 h 838200"/>
                <a:gd name="connsiteX89" fmla="*/ 299085 w 838200"/>
                <a:gd name="connsiteY89" fmla="*/ 618173 h 838200"/>
                <a:gd name="connsiteX90" fmla="*/ 278130 w 838200"/>
                <a:gd name="connsiteY90" fmla="*/ 624840 h 838200"/>
                <a:gd name="connsiteX91" fmla="*/ 138113 w 838200"/>
                <a:gd name="connsiteY91" fmla="*/ 697230 h 838200"/>
                <a:gd name="connsiteX92" fmla="*/ 28575 w 838200"/>
                <a:gd name="connsiteY92" fmla="*/ 421957 h 838200"/>
                <a:gd name="connsiteX93" fmla="*/ 422910 w 838200"/>
                <a:gd name="connsiteY93" fmla="*/ 27622 h 838200"/>
                <a:gd name="connsiteX94" fmla="*/ 817245 w 838200"/>
                <a:gd name="connsiteY94" fmla="*/ 421957 h 838200"/>
                <a:gd name="connsiteX95" fmla="*/ 704850 w 838200"/>
                <a:gd name="connsiteY95" fmla="*/ 69723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838200" h="838200">
                  <a:moveTo>
                    <a:pt x="422910" y="0"/>
                  </a:moveTo>
                  <a:cubicBezTo>
                    <a:pt x="189548" y="0"/>
                    <a:pt x="0" y="189548"/>
                    <a:pt x="0" y="421957"/>
                  </a:cubicBezTo>
                  <a:cubicBezTo>
                    <a:pt x="0" y="655320"/>
                    <a:pt x="189548" y="844868"/>
                    <a:pt x="422910" y="844868"/>
                  </a:cubicBezTo>
                  <a:cubicBezTo>
                    <a:pt x="656273" y="844868"/>
                    <a:pt x="845820" y="655320"/>
                    <a:pt x="845820" y="421957"/>
                  </a:cubicBezTo>
                  <a:cubicBezTo>
                    <a:pt x="845820" y="189548"/>
                    <a:pt x="656273" y="0"/>
                    <a:pt x="422910" y="0"/>
                  </a:cubicBezTo>
                  <a:close/>
                  <a:moveTo>
                    <a:pt x="446723" y="815340"/>
                  </a:moveTo>
                  <a:lnTo>
                    <a:pt x="441960" y="720090"/>
                  </a:lnTo>
                  <a:lnTo>
                    <a:pt x="402908" y="720090"/>
                  </a:lnTo>
                  <a:lnTo>
                    <a:pt x="398145" y="815340"/>
                  </a:lnTo>
                  <a:cubicBezTo>
                    <a:pt x="302895" y="809625"/>
                    <a:pt x="216218" y="768668"/>
                    <a:pt x="151448" y="705803"/>
                  </a:cubicBezTo>
                  <a:cubicBezTo>
                    <a:pt x="174308" y="673418"/>
                    <a:pt x="220028" y="658178"/>
                    <a:pt x="285750" y="636270"/>
                  </a:cubicBezTo>
                  <a:cubicBezTo>
                    <a:pt x="290513" y="634365"/>
                    <a:pt x="295275" y="633413"/>
                    <a:pt x="300038" y="631508"/>
                  </a:cubicBezTo>
                  <a:lnTo>
                    <a:pt x="382905" y="716280"/>
                  </a:lnTo>
                  <a:lnTo>
                    <a:pt x="398145" y="701040"/>
                  </a:lnTo>
                  <a:lnTo>
                    <a:pt x="404813" y="714375"/>
                  </a:lnTo>
                  <a:lnTo>
                    <a:pt x="443865" y="714375"/>
                  </a:lnTo>
                  <a:lnTo>
                    <a:pt x="450533" y="701040"/>
                  </a:lnTo>
                  <a:lnTo>
                    <a:pt x="465773" y="717233"/>
                  </a:lnTo>
                  <a:lnTo>
                    <a:pt x="548640" y="632460"/>
                  </a:lnTo>
                  <a:cubicBezTo>
                    <a:pt x="553403" y="634365"/>
                    <a:pt x="558165" y="636270"/>
                    <a:pt x="562928" y="637223"/>
                  </a:cubicBezTo>
                  <a:cubicBezTo>
                    <a:pt x="629603" y="659130"/>
                    <a:pt x="675323" y="673418"/>
                    <a:pt x="697230" y="706755"/>
                  </a:cubicBezTo>
                  <a:cubicBezTo>
                    <a:pt x="629603" y="769620"/>
                    <a:pt x="542925" y="809625"/>
                    <a:pt x="446723" y="815340"/>
                  </a:cubicBezTo>
                  <a:close/>
                  <a:moveTo>
                    <a:pt x="281940" y="426720"/>
                  </a:moveTo>
                  <a:cubicBezTo>
                    <a:pt x="270510" y="426720"/>
                    <a:pt x="260985" y="417195"/>
                    <a:pt x="260985" y="405765"/>
                  </a:cubicBezTo>
                  <a:lnTo>
                    <a:pt x="260985" y="377190"/>
                  </a:lnTo>
                  <a:cubicBezTo>
                    <a:pt x="260985" y="371475"/>
                    <a:pt x="263843" y="365760"/>
                    <a:pt x="268605" y="360998"/>
                  </a:cubicBezTo>
                  <a:cubicBezTo>
                    <a:pt x="268605" y="360998"/>
                    <a:pt x="268605" y="360998"/>
                    <a:pt x="269558" y="360998"/>
                  </a:cubicBezTo>
                  <a:cubicBezTo>
                    <a:pt x="274320" y="373380"/>
                    <a:pt x="280988" y="390525"/>
                    <a:pt x="283845" y="397193"/>
                  </a:cubicBezTo>
                  <a:cubicBezTo>
                    <a:pt x="283845" y="397193"/>
                    <a:pt x="283845" y="342900"/>
                    <a:pt x="283845" y="342900"/>
                  </a:cubicBezTo>
                  <a:lnTo>
                    <a:pt x="315278" y="247650"/>
                  </a:lnTo>
                  <a:cubicBezTo>
                    <a:pt x="315278" y="247650"/>
                    <a:pt x="364808" y="258128"/>
                    <a:pt x="422910" y="260985"/>
                  </a:cubicBezTo>
                  <a:cubicBezTo>
                    <a:pt x="481013" y="258128"/>
                    <a:pt x="530543" y="247650"/>
                    <a:pt x="530543" y="247650"/>
                  </a:cubicBezTo>
                  <a:lnTo>
                    <a:pt x="561975" y="342900"/>
                  </a:lnTo>
                  <a:cubicBezTo>
                    <a:pt x="561975" y="342900"/>
                    <a:pt x="561975" y="397193"/>
                    <a:pt x="561975" y="397193"/>
                  </a:cubicBezTo>
                  <a:cubicBezTo>
                    <a:pt x="567690" y="382905"/>
                    <a:pt x="572453" y="375285"/>
                    <a:pt x="576263" y="363855"/>
                  </a:cubicBezTo>
                  <a:cubicBezTo>
                    <a:pt x="579120" y="367665"/>
                    <a:pt x="581025" y="372428"/>
                    <a:pt x="581025" y="377190"/>
                  </a:cubicBezTo>
                  <a:lnTo>
                    <a:pt x="581025" y="405765"/>
                  </a:lnTo>
                  <a:cubicBezTo>
                    <a:pt x="581025" y="417195"/>
                    <a:pt x="571500" y="426720"/>
                    <a:pt x="560070" y="426720"/>
                  </a:cubicBezTo>
                  <a:lnTo>
                    <a:pt x="553403" y="426720"/>
                  </a:lnTo>
                  <a:lnTo>
                    <a:pt x="553403" y="433388"/>
                  </a:lnTo>
                  <a:cubicBezTo>
                    <a:pt x="554355" y="501968"/>
                    <a:pt x="470535" y="568643"/>
                    <a:pt x="421005" y="568643"/>
                  </a:cubicBezTo>
                  <a:cubicBezTo>
                    <a:pt x="371475" y="568643"/>
                    <a:pt x="288608" y="501968"/>
                    <a:pt x="288608" y="434340"/>
                  </a:cubicBezTo>
                  <a:lnTo>
                    <a:pt x="288608" y="427673"/>
                  </a:lnTo>
                  <a:lnTo>
                    <a:pt x="281940" y="426720"/>
                  </a:lnTo>
                  <a:close/>
                  <a:moveTo>
                    <a:pt x="421005" y="582930"/>
                  </a:moveTo>
                  <a:cubicBezTo>
                    <a:pt x="439103" y="582930"/>
                    <a:pt x="461010" y="575310"/>
                    <a:pt x="481965" y="561975"/>
                  </a:cubicBezTo>
                  <a:lnTo>
                    <a:pt x="482918" y="597218"/>
                  </a:lnTo>
                  <a:lnTo>
                    <a:pt x="421958" y="654368"/>
                  </a:lnTo>
                  <a:lnTo>
                    <a:pt x="361950" y="599123"/>
                  </a:lnTo>
                  <a:lnTo>
                    <a:pt x="361950" y="563880"/>
                  </a:lnTo>
                  <a:cubicBezTo>
                    <a:pt x="382905" y="575310"/>
                    <a:pt x="403860" y="582930"/>
                    <a:pt x="421005" y="582930"/>
                  </a:cubicBezTo>
                  <a:close/>
                  <a:moveTo>
                    <a:pt x="491490" y="609600"/>
                  </a:moveTo>
                  <a:cubicBezTo>
                    <a:pt x="500063" y="613410"/>
                    <a:pt x="520065" y="621983"/>
                    <a:pt x="531495" y="626745"/>
                  </a:cubicBezTo>
                  <a:lnTo>
                    <a:pt x="463868" y="696278"/>
                  </a:lnTo>
                  <a:lnTo>
                    <a:pt x="432435" y="663893"/>
                  </a:lnTo>
                  <a:lnTo>
                    <a:pt x="491490" y="609600"/>
                  </a:lnTo>
                  <a:close/>
                  <a:moveTo>
                    <a:pt x="353378" y="609600"/>
                  </a:moveTo>
                  <a:lnTo>
                    <a:pt x="412433" y="663893"/>
                  </a:lnTo>
                  <a:lnTo>
                    <a:pt x="381000" y="696278"/>
                  </a:lnTo>
                  <a:lnTo>
                    <a:pt x="313373" y="626745"/>
                  </a:lnTo>
                  <a:cubicBezTo>
                    <a:pt x="324803" y="621983"/>
                    <a:pt x="343853" y="613410"/>
                    <a:pt x="353378" y="609600"/>
                  </a:cubicBezTo>
                  <a:lnTo>
                    <a:pt x="353378" y="609600"/>
                  </a:lnTo>
                  <a:close/>
                  <a:moveTo>
                    <a:pt x="704850" y="697230"/>
                  </a:moveTo>
                  <a:cubicBezTo>
                    <a:pt x="679133" y="661035"/>
                    <a:pt x="629603" y="644843"/>
                    <a:pt x="564833" y="623888"/>
                  </a:cubicBezTo>
                  <a:cubicBezTo>
                    <a:pt x="558165" y="621983"/>
                    <a:pt x="551498" y="619125"/>
                    <a:pt x="543878" y="617220"/>
                  </a:cubicBezTo>
                  <a:cubicBezTo>
                    <a:pt x="539115" y="615315"/>
                    <a:pt x="527685" y="609600"/>
                    <a:pt x="496253" y="596265"/>
                  </a:cubicBezTo>
                  <a:lnTo>
                    <a:pt x="496253" y="553403"/>
                  </a:lnTo>
                  <a:cubicBezTo>
                    <a:pt x="533400" y="526733"/>
                    <a:pt x="564833" y="484823"/>
                    <a:pt x="567690" y="441007"/>
                  </a:cubicBezTo>
                  <a:cubicBezTo>
                    <a:pt x="583883" y="438150"/>
                    <a:pt x="595313" y="423863"/>
                    <a:pt x="595313" y="406718"/>
                  </a:cubicBezTo>
                  <a:lnTo>
                    <a:pt x="595313" y="378143"/>
                  </a:lnTo>
                  <a:cubicBezTo>
                    <a:pt x="595313" y="366713"/>
                    <a:pt x="589598" y="356235"/>
                    <a:pt x="580073" y="349568"/>
                  </a:cubicBezTo>
                  <a:cubicBezTo>
                    <a:pt x="594360" y="289560"/>
                    <a:pt x="593408" y="229553"/>
                    <a:pt x="573405" y="182880"/>
                  </a:cubicBezTo>
                  <a:cubicBezTo>
                    <a:pt x="582930" y="168593"/>
                    <a:pt x="589598" y="150495"/>
                    <a:pt x="588645" y="131445"/>
                  </a:cubicBezTo>
                  <a:lnTo>
                    <a:pt x="588645" y="131445"/>
                  </a:lnTo>
                  <a:cubicBezTo>
                    <a:pt x="588645" y="131445"/>
                    <a:pt x="588645" y="131445"/>
                    <a:pt x="588645" y="131445"/>
                  </a:cubicBezTo>
                  <a:cubicBezTo>
                    <a:pt x="579120" y="133350"/>
                    <a:pt x="570548" y="134303"/>
                    <a:pt x="562928" y="133350"/>
                  </a:cubicBezTo>
                  <a:cubicBezTo>
                    <a:pt x="568643" y="125730"/>
                    <a:pt x="570548" y="118110"/>
                    <a:pt x="570548" y="114300"/>
                  </a:cubicBezTo>
                  <a:cubicBezTo>
                    <a:pt x="570548" y="113348"/>
                    <a:pt x="569595" y="112395"/>
                    <a:pt x="568643" y="113348"/>
                  </a:cubicBezTo>
                  <a:cubicBezTo>
                    <a:pt x="540068" y="127635"/>
                    <a:pt x="504825" y="110490"/>
                    <a:pt x="504825" y="110490"/>
                  </a:cubicBezTo>
                  <a:cubicBezTo>
                    <a:pt x="482918" y="100012"/>
                    <a:pt x="461010" y="94298"/>
                    <a:pt x="429578" y="94298"/>
                  </a:cubicBezTo>
                  <a:cubicBezTo>
                    <a:pt x="427673" y="94298"/>
                    <a:pt x="424815" y="94298"/>
                    <a:pt x="421958" y="94298"/>
                  </a:cubicBezTo>
                  <a:cubicBezTo>
                    <a:pt x="304800" y="94298"/>
                    <a:pt x="270510" y="183833"/>
                    <a:pt x="270510" y="183833"/>
                  </a:cubicBezTo>
                  <a:cubicBezTo>
                    <a:pt x="250508" y="229553"/>
                    <a:pt x="250508" y="288607"/>
                    <a:pt x="263843" y="348615"/>
                  </a:cubicBezTo>
                  <a:cubicBezTo>
                    <a:pt x="261938" y="349568"/>
                    <a:pt x="260033" y="350520"/>
                    <a:pt x="258128" y="352425"/>
                  </a:cubicBezTo>
                  <a:cubicBezTo>
                    <a:pt x="250508" y="359093"/>
                    <a:pt x="245745" y="368618"/>
                    <a:pt x="245745" y="379095"/>
                  </a:cubicBezTo>
                  <a:lnTo>
                    <a:pt x="245745" y="407670"/>
                  </a:lnTo>
                  <a:cubicBezTo>
                    <a:pt x="245745" y="424815"/>
                    <a:pt x="258128" y="439103"/>
                    <a:pt x="273368" y="441960"/>
                  </a:cubicBezTo>
                  <a:cubicBezTo>
                    <a:pt x="276225" y="486728"/>
                    <a:pt x="309563" y="528638"/>
                    <a:pt x="346710" y="555308"/>
                  </a:cubicBezTo>
                  <a:lnTo>
                    <a:pt x="346710" y="597218"/>
                  </a:lnTo>
                  <a:cubicBezTo>
                    <a:pt x="316230" y="610553"/>
                    <a:pt x="303848" y="616268"/>
                    <a:pt x="299085" y="618173"/>
                  </a:cubicBezTo>
                  <a:cubicBezTo>
                    <a:pt x="292418" y="620078"/>
                    <a:pt x="284798" y="622935"/>
                    <a:pt x="278130" y="624840"/>
                  </a:cubicBezTo>
                  <a:cubicBezTo>
                    <a:pt x="213360" y="645795"/>
                    <a:pt x="163830" y="661988"/>
                    <a:pt x="138113" y="697230"/>
                  </a:cubicBezTo>
                  <a:cubicBezTo>
                    <a:pt x="71438" y="624840"/>
                    <a:pt x="28575" y="528638"/>
                    <a:pt x="28575" y="421957"/>
                  </a:cubicBezTo>
                  <a:cubicBezTo>
                    <a:pt x="28575" y="204787"/>
                    <a:pt x="205740" y="27622"/>
                    <a:pt x="422910" y="27622"/>
                  </a:cubicBezTo>
                  <a:cubicBezTo>
                    <a:pt x="640080" y="27622"/>
                    <a:pt x="817245" y="204787"/>
                    <a:pt x="817245" y="421957"/>
                  </a:cubicBezTo>
                  <a:cubicBezTo>
                    <a:pt x="817245" y="528638"/>
                    <a:pt x="774383" y="625793"/>
                    <a:pt x="704850" y="69723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 name="Freeform: Shape 3">
              <a:extLst>
                <a:ext uri="{FF2B5EF4-FFF2-40B4-BE49-F238E27FC236}">
                  <a16:creationId xmlns:a16="http://schemas.microsoft.com/office/drawing/2014/main" id="{862EDC49-67B4-1439-F789-25D34C4EB5BF}"/>
                </a:ext>
              </a:extLst>
            </p:cNvPr>
            <p:cNvSpPr/>
            <p:nvPr/>
          </p:nvSpPr>
          <p:spPr>
            <a:xfrm>
              <a:off x="6454902" y="1273284"/>
              <a:ext cx="876300" cy="885825"/>
            </a:xfrm>
            <a:custGeom>
              <a:avLst/>
              <a:gdLst>
                <a:gd name="connsiteX0" fmla="*/ 442912 w 876300"/>
                <a:gd name="connsiteY0" fmla="*/ 0 h 885825"/>
                <a:gd name="connsiteX1" fmla="*/ 0 w 876300"/>
                <a:gd name="connsiteY1" fmla="*/ 442913 h 885825"/>
                <a:gd name="connsiteX2" fmla="*/ 442912 w 876300"/>
                <a:gd name="connsiteY2" fmla="*/ 885825 h 885825"/>
                <a:gd name="connsiteX3" fmla="*/ 885825 w 876300"/>
                <a:gd name="connsiteY3" fmla="*/ 442913 h 885825"/>
                <a:gd name="connsiteX4" fmla="*/ 442912 w 876300"/>
                <a:gd name="connsiteY4" fmla="*/ 0 h 885825"/>
                <a:gd name="connsiteX5" fmla="*/ 328612 w 876300"/>
                <a:gd name="connsiteY5" fmla="*/ 751523 h 885825"/>
                <a:gd name="connsiteX6" fmla="*/ 353378 w 876300"/>
                <a:gd name="connsiteY6" fmla="*/ 718185 h 885825"/>
                <a:gd name="connsiteX7" fmla="*/ 319087 w 876300"/>
                <a:gd name="connsiteY7" fmla="*/ 689610 h 885825"/>
                <a:gd name="connsiteX8" fmla="*/ 317182 w 876300"/>
                <a:gd name="connsiteY8" fmla="*/ 633413 h 885825"/>
                <a:gd name="connsiteX9" fmla="*/ 360998 w 876300"/>
                <a:gd name="connsiteY9" fmla="*/ 610553 h 885825"/>
                <a:gd name="connsiteX10" fmla="*/ 409575 w 876300"/>
                <a:gd name="connsiteY10" fmla="*/ 751523 h 885825"/>
                <a:gd name="connsiteX11" fmla="*/ 417195 w 876300"/>
                <a:gd name="connsiteY11" fmla="*/ 771525 h 885825"/>
                <a:gd name="connsiteX12" fmla="*/ 436245 w 876300"/>
                <a:gd name="connsiteY12" fmla="*/ 825818 h 885825"/>
                <a:gd name="connsiteX13" fmla="*/ 328612 w 876300"/>
                <a:gd name="connsiteY13" fmla="*/ 751523 h 885825"/>
                <a:gd name="connsiteX14" fmla="*/ 571500 w 876300"/>
                <a:gd name="connsiteY14" fmla="*/ 313373 h 885825"/>
                <a:gd name="connsiteX15" fmla="*/ 529590 w 876300"/>
                <a:gd name="connsiteY15" fmla="*/ 304800 h 885825"/>
                <a:gd name="connsiteX16" fmla="*/ 466725 w 876300"/>
                <a:gd name="connsiteY16" fmla="*/ 321945 h 885825"/>
                <a:gd name="connsiteX17" fmla="*/ 445770 w 876300"/>
                <a:gd name="connsiteY17" fmla="*/ 316230 h 885825"/>
                <a:gd name="connsiteX18" fmla="*/ 424815 w 876300"/>
                <a:gd name="connsiteY18" fmla="*/ 321945 h 885825"/>
                <a:gd name="connsiteX19" fmla="*/ 361950 w 876300"/>
                <a:gd name="connsiteY19" fmla="*/ 304800 h 885825"/>
                <a:gd name="connsiteX20" fmla="*/ 320040 w 876300"/>
                <a:gd name="connsiteY20" fmla="*/ 313373 h 885825"/>
                <a:gd name="connsiteX21" fmla="*/ 306705 w 876300"/>
                <a:gd name="connsiteY21" fmla="*/ 313373 h 885825"/>
                <a:gd name="connsiteX22" fmla="*/ 306705 w 876300"/>
                <a:gd name="connsiteY22" fmla="*/ 308610 h 885825"/>
                <a:gd name="connsiteX23" fmla="*/ 312420 w 876300"/>
                <a:gd name="connsiteY23" fmla="*/ 261938 h 885825"/>
                <a:gd name="connsiteX24" fmla="*/ 360998 w 876300"/>
                <a:gd name="connsiteY24" fmla="*/ 222885 h 885825"/>
                <a:gd name="connsiteX25" fmla="*/ 578168 w 876300"/>
                <a:gd name="connsiteY25" fmla="*/ 246698 h 885825"/>
                <a:gd name="connsiteX26" fmla="*/ 585787 w 876300"/>
                <a:gd name="connsiteY26" fmla="*/ 261938 h 885825"/>
                <a:gd name="connsiteX27" fmla="*/ 590550 w 876300"/>
                <a:gd name="connsiteY27" fmla="*/ 286703 h 885825"/>
                <a:gd name="connsiteX28" fmla="*/ 588645 w 876300"/>
                <a:gd name="connsiteY28" fmla="*/ 313373 h 885825"/>
                <a:gd name="connsiteX29" fmla="*/ 571500 w 876300"/>
                <a:gd name="connsiteY29" fmla="*/ 313373 h 885825"/>
                <a:gd name="connsiteX30" fmla="*/ 581978 w 876300"/>
                <a:gd name="connsiteY30" fmla="*/ 351473 h 885825"/>
                <a:gd name="connsiteX31" fmla="*/ 529590 w 876300"/>
                <a:gd name="connsiteY31" fmla="*/ 402908 h 885825"/>
                <a:gd name="connsiteX32" fmla="*/ 469582 w 876300"/>
                <a:gd name="connsiteY32" fmla="*/ 349568 h 885825"/>
                <a:gd name="connsiteX33" fmla="*/ 473393 w 876300"/>
                <a:gd name="connsiteY33" fmla="*/ 331470 h 885825"/>
                <a:gd name="connsiteX34" fmla="*/ 529590 w 876300"/>
                <a:gd name="connsiteY34" fmla="*/ 316230 h 885825"/>
                <a:gd name="connsiteX35" fmla="*/ 581978 w 876300"/>
                <a:gd name="connsiteY35" fmla="*/ 351473 h 885825"/>
                <a:gd name="connsiteX36" fmla="*/ 360998 w 876300"/>
                <a:gd name="connsiteY36" fmla="*/ 316230 h 885825"/>
                <a:gd name="connsiteX37" fmla="*/ 417195 w 876300"/>
                <a:gd name="connsiteY37" fmla="*/ 331470 h 885825"/>
                <a:gd name="connsiteX38" fmla="*/ 421005 w 876300"/>
                <a:gd name="connsiteY38" fmla="*/ 349568 h 885825"/>
                <a:gd name="connsiteX39" fmla="*/ 360998 w 876300"/>
                <a:gd name="connsiteY39" fmla="*/ 402908 h 885825"/>
                <a:gd name="connsiteX40" fmla="*/ 312420 w 876300"/>
                <a:gd name="connsiteY40" fmla="*/ 376238 h 885825"/>
                <a:gd name="connsiteX41" fmla="*/ 309562 w 876300"/>
                <a:gd name="connsiteY41" fmla="*/ 355283 h 885825"/>
                <a:gd name="connsiteX42" fmla="*/ 309562 w 876300"/>
                <a:gd name="connsiteY42" fmla="*/ 350520 h 885825"/>
                <a:gd name="connsiteX43" fmla="*/ 360998 w 876300"/>
                <a:gd name="connsiteY43" fmla="*/ 316230 h 885825"/>
                <a:gd name="connsiteX44" fmla="*/ 360998 w 876300"/>
                <a:gd name="connsiteY44" fmla="*/ 414338 h 885825"/>
                <a:gd name="connsiteX45" fmla="*/ 431482 w 876300"/>
                <a:gd name="connsiteY45" fmla="*/ 352425 h 885825"/>
                <a:gd name="connsiteX46" fmla="*/ 431482 w 876300"/>
                <a:gd name="connsiteY46" fmla="*/ 339090 h 885825"/>
                <a:gd name="connsiteX47" fmla="*/ 444818 w 876300"/>
                <a:gd name="connsiteY47" fmla="*/ 336233 h 885825"/>
                <a:gd name="connsiteX48" fmla="*/ 458153 w 876300"/>
                <a:gd name="connsiteY48" fmla="*/ 339090 h 885825"/>
                <a:gd name="connsiteX49" fmla="*/ 458153 w 876300"/>
                <a:gd name="connsiteY49" fmla="*/ 352425 h 885825"/>
                <a:gd name="connsiteX50" fmla="*/ 528637 w 876300"/>
                <a:gd name="connsiteY50" fmla="*/ 414338 h 885825"/>
                <a:gd name="connsiteX51" fmla="*/ 580073 w 876300"/>
                <a:gd name="connsiteY51" fmla="*/ 394335 h 885825"/>
                <a:gd name="connsiteX52" fmla="*/ 578168 w 876300"/>
                <a:gd name="connsiteY52" fmla="*/ 401955 h 885825"/>
                <a:gd name="connsiteX53" fmla="*/ 550545 w 876300"/>
                <a:gd name="connsiteY53" fmla="*/ 459105 h 885825"/>
                <a:gd name="connsiteX54" fmla="*/ 526732 w 876300"/>
                <a:gd name="connsiteY54" fmla="*/ 461963 h 885825"/>
                <a:gd name="connsiteX55" fmla="*/ 446723 w 876300"/>
                <a:gd name="connsiteY55" fmla="*/ 451485 h 885825"/>
                <a:gd name="connsiteX56" fmla="*/ 366712 w 876300"/>
                <a:gd name="connsiteY56" fmla="*/ 461963 h 885825"/>
                <a:gd name="connsiteX57" fmla="*/ 342900 w 876300"/>
                <a:gd name="connsiteY57" fmla="*/ 459105 h 885825"/>
                <a:gd name="connsiteX58" fmla="*/ 315278 w 876300"/>
                <a:gd name="connsiteY58" fmla="*/ 402908 h 885825"/>
                <a:gd name="connsiteX59" fmla="*/ 360998 w 876300"/>
                <a:gd name="connsiteY59" fmla="*/ 414338 h 885825"/>
                <a:gd name="connsiteX60" fmla="*/ 485775 w 876300"/>
                <a:gd name="connsiteY60" fmla="*/ 485775 h 885825"/>
                <a:gd name="connsiteX61" fmla="*/ 447675 w 876300"/>
                <a:gd name="connsiteY61" fmla="*/ 497205 h 885825"/>
                <a:gd name="connsiteX62" fmla="*/ 409575 w 876300"/>
                <a:gd name="connsiteY62" fmla="*/ 485775 h 885825"/>
                <a:gd name="connsiteX63" fmla="*/ 411480 w 876300"/>
                <a:gd name="connsiteY63" fmla="*/ 481013 h 885825"/>
                <a:gd name="connsiteX64" fmla="*/ 484823 w 876300"/>
                <a:gd name="connsiteY64" fmla="*/ 481013 h 885825"/>
                <a:gd name="connsiteX65" fmla="*/ 485775 w 876300"/>
                <a:gd name="connsiteY65" fmla="*/ 485775 h 885825"/>
                <a:gd name="connsiteX66" fmla="*/ 387668 w 876300"/>
                <a:gd name="connsiteY66" fmla="*/ 568643 h 885825"/>
                <a:gd name="connsiteX67" fmla="*/ 448628 w 876300"/>
                <a:gd name="connsiteY67" fmla="*/ 579120 h 885825"/>
                <a:gd name="connsiteX68" fmla="*/ 506730 w 876300"/>
                <a:gd name="connsiteY68" fmla="*/ 570548 h 885825"/>
                <a:gd name="connsiteX69" fmla="*/ 506730 w 876300"/>
                <a:gd name="connsiteY69" fmla="*/ 615315 h 885825"/>
                <a:gd name="connsiteX70" fmla="*/ 515303 w 876300"/>
                <a:gd name="connsiteY70" fmla="*/ 616268 h 885825"/>
                <a:gd name="connsiteX71" fmla="*/ 500062 w 876300"/>
                <a:gd name="connsiteY71" fmla="*/ 663893 h 885825"/>
                <a:gd name="connsiteX72" fmla="*/ 491490 w 876300"/>
                <a:gd name="connsiteY72" fmla="*/ 691515 h 885825"/>
                <a:gd name="connsiteX73" fmla="*/ 449580 w 876300"/>
                <a:gd name="connsiteY73" fmla="*/ 701993 h 885825"/>
                <a:gd name="connsiteX74" fmla="*/ 403860 w 876300"/>
                <a:gd name="connsiteY74" fmla="*/ 688658 h 885825"/>
                <a:gd name="connsiteX75" fmla="*/ 379095 w 876300"/>
                <a:gd name="connsiteY75" fmla="*/ 617220 h 885825"/>
                <a:gd name="connsiteX76" fmla="*/ 387668 w 876300"/>
                <a:gd name="connsiteY76" fmla="*/ 613410 h 885825"/>
                <a:gd name="connsiteX77" fmla="*/ 387668 w 876300"/>
                <a:gd name="connsiteY77" fmla="*/ 568643 h 885825"/>
                <a:gd name="connsiteX78" fmla="*/ 576262 w 876300"/>
                <a:gd name="connsiteY78" fmla="*/ 686753 h 885825"/>
                <a:gd name="connsiteX79" fmla="*/ 541973 w 876300"/>
                <a:gd name="connsiteY79" fmla="*/ 715328 h 885825"/>
                <a:gd name="connsiteX80" fmla="*/ 566737 w 876300"/>
                <a:gd name="connsiteY80" fmla="*/ 748665 h 885825"/>
                <a:gd name="connsiteX81" fmla="*/ 466725 w 876300"/>
                <a:gd name="connsiteY81" fmla="*/ 824865 h 885825"/>
                <a:gd name="connsiteX82" fmla="*/ 482918 w 876300"/>
                <a:gd name="connsiteY82" fmla="*/ 766763 h 885825"/>
                <a:gd name="connsiteX83" fmla="*/ 513398 w 876300"/>
                <a:gd name="connsiteY83" fmla="*/ 667703 h 885825"/>
                <a:gd name="connsiteX84" fmla="*/ 532448 w 876300"/>
                <a:gd name="connsiteY84" fmla="*/ 607695 h 885825"/>
                <a:gd name="connsiteX85" fmla="*/ 577215 w 876300"/>
                <a:gd name="connsiteY85" fmla="*/ 630555 h 885825"/>
                <a:gd name="connsiteX86" fmla="*/ 576262 w 876300"/>
                <a:gd name="connsiteY86" fmla="*/ 686753 h 885825"/>
                <a:gd name="connsiteX87" fmla="*/ 744855 w 876300"/>
                <a:gd name="connsiteY87" fmla="*/ 689610 h 885825"/>
                <a:gd name="connsiteX88" fmla="*/ 592455 w 876300"/>
                <a:gd name="connsiteY88" fmla="*/ 630555 h 885825"/>
                <a:gd name="connsiteX89" fmla="*/ 592455 w 876300"/>
                <a:gd name="connsiteY89" fmla="*/ 621983 h 885825"/>
                <a:gd name="connsiteX90" fmla="*/ 524828 w 876300"/>
                <a:gd name="connsiteY90" fmla="*/ 586740 h 885825"/>
                <a:gd name="connsiteX91" fmla="*/ 521018 w 876300"/>
                <a:gd name="connsiteY91" fmla="*/ 597218 h 885825"/>
                <a:gd name="connsiteX92" fmla="*/ 521018 w 876300"/>
                <a:gd name="connsiteY92" fmla="*/ 563880 h 885825"/>
                <a:gd name="connsiteX93" fmla="*/ 596265 w 876300"/>
                <a:gd name="connsiteY93" fmla="*/ 425768 h 885825"/>
                <a:gd name="connsiteX94" fmla="*/ 621982 w 876300"/>
                <a:gd name="connsiteY94" fmla="*/ 392430 h 885825"/>
                <a:gd name="connsiteX95" fmla="*/ 621982 w 876300"/>
                <a:gd name="connsiteY95" fmla="*/ 363855 h 885825"/>
                <a:gd name="connsiteX96" fmla="*/ 620078 w 876300"/>
                <a:gd name="connsiteY96" fmla="*/ 352425 h 885825"/>
                <a:gd name="connsiteX97" fmla="*/ 607695 w 876300"/>
                <a:gd name="connsiteY97" fmla="*/ 217170 h 885825"/>
                <a:gd name="connsiteX98" fmla="*/ 621030 w 876300"/>
                <a:gd name="connsiteY98" fmla="*/ 146685 h 885825"/>
                <a:gd name="connsiteX99" fmla="*/ 602932 w 876300"/>
                <a:gd name="connsiteY99" fmla="*/ 140018 h 885825"/>
                <a:gd name="connsiteX100" fmla="*/ 516255 w 876300"/>
                <a:gd name="connsiteY100" fmla="*/ 100965 h 885825"/>
                <a:gd name="connsiteX101" fmla="*/ 344805 w 876300"/>
                <a:gd name="connsiteY101" fmla="*/ 121920 h 885825"/>
                <a:gd name="connsiteX102" fmla="*/ 276225 w 876300"/>
                <a:gd name="connsiteY102" fmla="*/ 347663 h 885825"/>
                <a:gd name="connsiteX103" fmla="*/ 272415 w 876300"/>
                <a:gd name="connsiteY103" fmla="*/ 363855 h 885825"/>
                <a:gd name="connsiteX104" fmla="*/ 272415 w 876300"/>
                <a:gd name="connsiteY104" fmla="*/ 392430 h 885825"/>
                <a:gd name="connsiteX105" fmla="*/ 300037 w 876300"/>
                <a:gd name="connsiteY105" fmla="*/ 426720 h 885825"/>
                <a:gd name="connsiteX106" fmla="*/ 301943 w 876300"/>
                <a:gd name="connsiteY106" fmla="*/ 440055 h 885825"/>
                <a:gd name="connsiteX107" fmla="*/ 372428 w 876300"/>
                <a:gd name="connsiteY107" fmla="*/ 561975 h 885825"/>
                <a:gd name="connsiteX108" fmla="*/ 372428 w 876300"/>
                <a:gd name="connsiteY108" fmla="*/ 600075 h 885825"/>
                <a:gd name="connsiteX109" fmla="*/ 368618 w 876300"/>
                <a:gd name="connsiteY109" fmla="*/ 589598 h 885825"/>
                <a:gd name="connsiteX110" fmla="*/ 300990 w 876300"/>
                <a:gd name="connsiteY110" fmla="*/ 624840 h 885825"/>
                <a:gd name="connsiteX111" fmla="*/ 300990 w 876300"/>
                <a:gd name="connsiteY111" fmla="*/ 630555 h 885825"/>
                <a:gd name="connsiteX112" fmla="*/ 136207 w 876300"/>
                <a:gd name="connsiteY112" fmla="*/ 717233 h 885825"/>
                <a:gd name="connsiteX113" fmla="*/ 135255 w 876300"/>
                <a:gd name="connsiteY113" fmla="*/ 721995 h 885825"/>
                <a:gd name="connsiteX114" fmla="*/ 27623 w 876300"/>
                <a:gd name="connsiteY114" fmla="*/ 442913 h 885825"/>
                <a:gd name="connsiteX115" fmla="*/ 441960 w 876300"/>
                <a:gd name="connsiteY115" fmla="*/ 28575 h 885825"/>
                <a:gd name="connsiteX116" fmla="*/ 856298 w 876300"/>
                <a:gd name="connsiteY116" fmla="*/ 442913 h 885825"/>
                <a:gd name="connsiteX117" fmla="*/ 757237 w 876300"/>
                <a:gd name="connsiteY117" fmla="*/ 711518 h 885825"/>
                <a:gd name="connsiteX118" fmla="*/ 744855 w 876300"/>
                <a:gd name="connsiteY118" fmla="*/ 689610 h 885825"/>
                <a:gd name="connsiteX119" fmla="*/ 597218 w 876300"/>
                <a:gd name="connsiteY119" fmla="*/ 410528 h 885825"/>
                <a:gd name="connsiteX120" fmla="*/ 598170 w 876300"/>
                <a:gd name="connsiteY120" fmla="*/ 406718 h 885825"/>
                <a:gd name="connsiteX121" fmla="*/ 607695 w 876300"/>
                <a:gd name="connsiteY121" fmla="*/ 394335 h 885825"/>
                <a:gd name="connsiteX122" fmla="*/ 597218 w 876300"/>
                <a:gd name="connsiteY122" fmla="*/ 410528 h 885825"/>
                <a:gd name="connsiteX123" fmla="*/ 300037 w 876300"/>
                <a:gd name="connsiteY123" fmla="*/ 412433 h 885825"/>
                <a:gd name="connsiteX124" fmla="*/ 286703 w 876300"/>
                <a:gd name="connsiteY124" fmla="*/ 393383 h 885825"/>
                <a:gd name="connsiteX125" fmla="*/ 286703 w 876300"/>
                <a:gd name="connsiteY125" fmla="*/ 389573 h 885825"/>
                <a:gd name="connsiteX126" fmla="*/ 299085 w 876300"/>
                <a:gd name="connsiteY126" fmla="*/ 407670 h 885825"/>
                <a:gd name="connsiteX127" fmla="*/ 300037 w 876300"/>
                <a:gd name="connsiteY127" fmla="*/ 412433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876300" h="885825">
                  <a:moveTo>
                    <a:pt x="442912" y="0"/>
                  </a:moveTo>
                  <a:cubicBezTo>
                    <a:pt x="199073" y="0"/>
                    <a:pt x="0" y="199073"/>
                    <a:pt x="0" y="442913"/>
                  </a:cubicBezTo>
                  <a:cubicBezTo>
                    <a:pt x="0" y="686753"/>
                    <a:pt x="198120" y="885825"/>
                    <a:pt x="442912" y="885825"/>
                  </a:cubicBezTo>
                  <a:cubicBezTo>
                    <a:pt x="687705" y="885825"/>
                    <a:pt x="885825" y="686753"/>
                    <a:pt x="885825" y="442913"/>
                  </a:cubicBezTo>
                  <a:cubicBezTo>
                    <a:pt x="885825" y="199073"/>
                    <a:pt x="686753" y="0"/>
                    <a:pt x="442912" y="0"/>
                  </a:cubicBezTo>
                  <a:close/>
                  <a:moveTo>
                    <a:pt x="328612" y="751523"/>
                  </a:moveTo>
                  <a:lnTo>
                    <a:pt x="353378" y="718185"/>
                  </a:lnTo>
                  <a:lnTo>
                    <a:pt x="319087" y="689610"/>
                  </a:lnTo>
                  <a:lnTo>
                    <a:pt x="317182" y="633413"/>
                  </a:lnTo>
                  <a:lnTo>
                    <a:pt x="360998" y="610553"/>
                  </a:lnTo>
                  <a:lnTo>
                    <a:pt x="409575" y="751523"/>
                  </a:lnTo>
                  <a:lnTo>
                    <a:pt x="417195" y="771525"/>
                  </a:lnTo>
                  <a:lnTo>
                    <a:pt x="436245" y="825818"/>
                  </a:lnTo>
                  <a:lnTo>
                    <a:pt x="328612" y="751523"/>
                  </a:lnTo>
                  <a:close/>
                  <a:moveTo>
                    <a:pt x="571500" y="313373"/>
                  </a:moveTo>
                  <a:cubicBezTo>
                    <a:pt x="561975" y="308610"/>
                    <a:pt x="548640" y="304800"/>
                    <a:pt x="529590" y="304800"/>
                  </a:cubicBezTo>
                  <a:cubicBezTo>
                    <a:pt x="498157" y="304800"/>
                    <a:pt x="477203" y="310515"/>
                    <a:pt x="466725" y="321945"/>
                  </a:cubicBezTo>
                  <a:cubicBezTo>
                    <a:pt x="461962" y="319088"/>
                    <a:pt x="454343" y="316230"/>
                    <a:pt x="445770" y="316230"/>
                  </a:cubicBezTo>
                  <a:cubicBezTo>
                    <a:pt x="437198" y="316230"/>
                    <a:pt x="429578" y="319088"/>
                    <a:pt x="424815" y="321945"/>
                  </a:cubicBezTo>
                  <a:cubicBezTo>
                    <a:pt x="414337" y="310515"/>
                    <a:pt x="392430" y="304800"/>
                    <a:pt x="361950" y="304800"/>
                  </a:cubicBezTo>
                  <a:cubicBezTo>
                    <a:pt x="342900" y="304800"/>
                    <a:pt x="329565" y="307658"/>
                    <a:pt x="320040" y="313373"/>
                  </a:cubicBezTo>
                  <a:lnTo>
                    <a:pt x="306705" y="313373"/>
                  </a:lnTo>
                  <a:lnTo>
                    <a:pt x="306705" y="308610"/>
                  </a:lnTo>
                  <a:cubicBezTo>
                    <a:pt x="306705" y="292418"/>
                    <a:pt x="308610" y="277178"/>
                    <a:pt x="312420" y="261938"/>
                  </a:cubicBezTo>
                  <a:cubicBezTo>
                    <a:pt x="318135" y="240983"/>
                    <a:pt x="339090" y="226695"/>
                    <a:pt x="360998" y="222885"/>
                  </a:cubicBezTo>
                  <a:cubicBezTo>
                    <a:pt x="444818" y="277178"/>
                    <a:pt x="528637" y="280035"/>
                    <a:pt x="578168" y="246698"/>
                  </a:cubicBezTo>
                  <a:cubicBezTo>
                    <a:pt x="581025" y="251460"/>
                    <a:pt x="583882" y="256223"/>
                    <a:pt x="585787" y="261938"/>
                  </a:cubicBezTo>
                  <a:cubicBezTo>
                    <a:pt x="587693" y="269558"/>
                    <a:pt x="589598" y="278130"/>
                    <a:pt x="590550" y="286703"/>
                  </a:cubicBezTo>
                  <a:lnTo>
                    <a:pt x="588645" y="313373"/>
                  </a:lnTo>
                  <a:lnTo>
                    <a:pt x="571500" y="313373"/>
                  </a:lnTo>
                  <a:close/>
                  <a:moveTo>
                    <a:pt x="581978" y="351473"/>
                  </a:moveTo>
                  <a:cubicBezTo>
                    <a:pt x="581978" y="378143"/>
                    <a:pt x="575310" y="402908"/>
                    <a:pt x="529590" y="402908"/>
                  </a:cubicBezTo>
                  <a:cubicBezTo>
                    <a:pt x="489585" y="402908"/>
                    <a:pt x="476250" y="381953"/>
                    <a:pt x="469582" y="349568"/>
                  </a:cubicBezTo>
                  <a:cubicBezTo>
                    <a:pt x="467678" y="341948"/>
                    <a:pt x="469582" y="336233"/>
                    <a:pt x="473393" y="331470"/>
                  </a:cubicBezTo>
                  <a:cubicBezTo>
                    <a:pt x="479107" y="324803"/>
                    <a:pt x="493395" y="316230"/>
                    <a:pt x="529590" y="316230"/>
                  </a:cubicBezTo>
                  <a:cubicBezTo>
                    <a:pt x="581978" y="316230"/>
                    <a:pt x="581978" y="342900"/>
                    <a:pt x="581978" y="351473"/>
                  </a:cubicBezTo>
                  <a:close/>
                  <a:moveTo>
                    <a:pt x="360998" y="316230"/>
                  </a:moveTo>
                  <a:cubicBezTo>
                    <a:pt x="397193" y="316230"/>
                    <a:pt x="411480" y="324803"/>
                    <a:pt x="417195" y="331470"/>
                  </a:cubicBezTo>
                  <a:cubicBezTo>
                    <a:pt x="421005" y="336233"/>
                    <a:pt x="421957" y="342900"/>
                    <a:pt x="421005" y="349568"/>
                  </a:cubicBezTo>
                  <a:cubicBezTo>
                    <a:pt x="414337" y="381000"/>
                    <a:pt x="401955" y="402908"/>
                    <a:pt x="360998" y="402908"/>
                  </a:cubicBezTo>
                  <a:cubicBezTo>
                    <a:pt x="330518" y="402908"/>
                    <a:pt x="317182" y="391478"/>
                    <a:pt x="312420" y="376238"/>
                  </a:cubicBezTo>
                  <a:cubicBezTo>
                    <a:pt x="311468" y="369570"/>
                    <a:pt x="310515" y="362903"/>
                    <a:pt x="309562" y="355283"/>
                  </a:cubicBezTo>
                  <a:cubicBezTo>
                    <a:pt x="309562" y="353378"/>
                    <a:pt x="309562" y="352425"/>
                    <a:pt x="309562" y="350520"/>
                  </a:cubicBezTo>
                  <a:cubicBezTo>
                    <a:pt x="308610" y="342900"/>
                    <a:pt x="308610" y="316230"/>
                    <a:pt x="360998" y="316230"/>
                  </a:cubicBezTo>
                  <a:close/>
                  <a:moveTo>
                    <a:pt x="360998" y="414338"/>
                  </a:moveTo>
                  <a:cubicBezTo>
                    <a:pt x="411480" y="414338"/>
                    <a:pt x="424815" y="382905"/>
                    <a:pt x="431482" y="352425"/>
                  </a:cubicBezTo>
                  <a:cubicBezTo>
                    <a:pt x="432435" y="347663"/>
                    <a:pt x="432435" y="342900"/>
                    <a:pt x="431482" y="339090"/>
                  </a:cubicBezTo>
                  <a:cubicBezTo>
                    <a:pt x="434340" y="337185"/>
                    <a:pt x="438150" y="336233"/>
                    <a:pt x="444818" y="336233"/>
                  </a:cubicBezTo>
                  <a:cubicBezTo>
                    <a:pt x="451485" y="336233"/>
                    <a:pt x="456248" y="338138"/>
                    <a:pt x="458153" y="339090"/>
                  </a:cubicBezTo>
                  <a:cubicBezTo>
                    <a:pt x="457200" y="342900"/>
                    <a:pt x="457200" y="347663"/>
                    <a:pt x="458153" y="352425"/>
                  </a:cubicBezTo>
                  <a:cubicBezTo>
                    <a:pt x="464820" y="382905"/>
                    <a:pt x="478155" y="414338"/>
                    <a:pt x="528637" y="414338"/>
                  </a:cubicBezTo>
                  <a:cubicBezTo>
                    <a:pt x="556260" y="414338"/>
                    <a:pt x="571500" y="405765"/>
                    <a:pt x="580073" y="394335"/>
                  </a:cubicBezTo>
                  <a:cubicBezTo>
                    <a:pt x="579120" y="399098"/>
                    <a:pt x="578168" y="401955"/>
                    <a:pt x="578168" y="401955"/>
                  </a:cubicBezTo>
                  <a:cubicBezTo>
                    <a:pt x="578168" y="420053"/>
                    <a:pt x="566737" y="447675"/>
                    <a:pt x="550545" y="459105"/>
                  </a:cubicBezTo>
                  <a:cubicBezTo>
                    <a:pt x="543878" y="463868"/>
                    <a:pt x="534353" y="464820"/>
                    <a:pt x="526732" y="461963"/>
                  </a:cubicBezTo>
                  <a:cubicBezTo>
                    <a:pt x="513398" y="456248"/>
                    <a:pt x="483870" y="451485"/>
                    <a:pt x="446723" y="451485"/>
                  </a:cubicBezTo>
                  <a:cubicBezTo>
                    <a:pt x="409575" y="451485"/>
                    <a:pt x="380048" y="456248"/>
                    <a:pt x="366712" y="461963"/>
                  </a:cubicBezTo>
                  <a:cubicBezTo>
                    <a:pt x="359093" y="465773"/>
                    <a:pt x="349568" y="464820"/>
                    <a:pt x="342900" y="459105"/>
                  </a:cubicBezTo>
                  <a:cubicBezTo>
                    <a:pt x="327660" y="447675"/>
                    <a:pt x="316230" y="421005"/>
                    <a:pt x="315278" y="402908"/>
                  </a:cubicBezTo>
                  <a:cubicBezTo>
                    <a:pt x="327660" y="409575"/>
                    <a:pt x="340995" y="414338"/>
                    <a:pt x="360998" y="414338"/>
                  </a:cubicBezTo>
                  <a:close/>
                  <a:moveTo>
                    <a:pt x="485775" y="485775"/>
                  </a:moveTo>
                  <a:cubicBezTo>
                    <a:pt x="481012" y="490538"/>
                    <a:pt x="469582" y="497205"/>
                    <a:pt x="447675" y="497205"/>
                  </a:cubicBezTo>
                  <a:cubicBezTo>
                    <a:pt x="425768" y="497205"/>
                    <a:pt x="414337" y="490538"/>
                    <a:pt x="409575" y="485775"/>
                  </a:cubicBezTo>
                  <a:cubicBezTo>
                    <a:pt x="407670" y="483870"/>
                    <a:pt x="408623" y="481013"/>
                    <a:pt x="411480" y="481013"/>
                  </a:cubicBezTo>
                  <a:lnTo>
                    <a:pt x="484823" y="481013"/>
                  </a:lnTo>
                  <a:cubicBezTo>
                    <a:pt x="485775" y="481013"/>
                    <a:pt x="487680" y="483870"/>
                    <a:pt x="485775" y="485775"/>
                  </a:cubicBezTo>
                  <a:close/>
                  <a:moveTo>
                    <a:pt x="387668" y="568643"/>
                  </a:moveTo>
                  <a:cubicBezTo>
                    <a:pt x="404812" y="575310"/>
                    <a:pt x="424815" y="579120"/>
                    <a:pt x="448628" y="579120"/>
                  </a:cubicBezTo>
                  <a:cubicBezTo>
                    <a:pt x="471487" y="579120"/>
                    <a:pt x="490537" y="575310"/>
                    <a:pt x="506730" y="570548"/>
                  </a:cubicBezTo>
                  <a:lnTo>
                    <a:pt x="506730" y="615315"/>
                  </a:lnTo>
                  <a:lnTo>
                    <a:pt x="515303" y="616268"/>
                  </a:lnTo>
                  <a:lnTo>
                    <a:pt x="500062" y="663893"/>
                  </a:lnTo>
                  <a:lnTo>
                    <a:pt x="491490" y="691515"/>
                  </a:lnTo>
                  <a:cubicBezTo>
                    <a:pt x="480060" y="698183"/>
                    <a:pt x="466725" y="701993"/>
                    <a:pt x="449580" y="701993"/>
                  </a:cubicBezTo>
                  <a:cubicBezTo>
                    <a:pt x="430530" y="701993"/>
                    <a:pt x="415290" y="696278"/>
                    <a:pt x="403860" y="688658"/>
                  </a:cubicBezTo>
                  <a:lnTo>
                    <a:pt x="379095" y="617220"/>
                  </a:lnTo>
                  <a:lnTo>
                    <a:pt x="387668" y="613410"/>
                  </a:lnTo>
                  <a:lnTo>
                    <a:pt x="387668" y="568643"/>
                  </a:lnTo>
                  <a:close/>
                  <a:moveTo>
                    <a:pt x="576262" y="686753"/>
                  </a:moveTo>
                  <a:lnTo>
                    <a:pt x="541973" y="715328"/>
                  </a:lnTo>
                  <a:lnTo>
                    <a:pt x="566737" y="748665"/>
                  </a:lnTo>
                  <a:lnTo>
                    <a:pt x="466725" y="824865"/>
                  </a:lnTo>
                  <a:lnTo>
                    <a:pt x="482918" y="766763"/>
                  </a:lnTo>
                  <a:lnTo>
                    <a:pt x="513398" y="667703"/>
                  </a:lnTo>
                  <a:lnTo>
                    <a:pt x="532448" y="607695"/>
                  </a:lnTo>
                  <a:lnTo>
                    <a:pt x="577215" y="630555"/>
                  </a:lnTo>
                  <a:lnTo>
                    <a:pt x="576262" y="686753"/>
                  </a:lnTo>
                  <a:close/>
                  <a:moveTo>
                    <a:pt x="744855" y="689610"/>
                  </a:moveTo>
                  <a:cubicBezTo>
                    <a:pt x="719137" y="660083"/>
                    <a:pt x="661035" y="650558"/>
                    <a:pt x="592455" y="630555"/>
                  </a:cubicBezTo>
                  <a:lnTo>
                    <a:pt x="592455" y="621983"/>
                  </a:lnTo>
                  <a:lnTo>
                    <a:pt x="524828" y="586740"/>
                  </a:lnTo>
                  <a:lnTo>
                    <a:pt x="521018" y="597218"/>
                  </a:lnTo>
                  <a:lnTo>
                    <a:pt x="521018" y="563880"/>
                  </a:lnTo>
                  <a:cubicBezTo>
                    <a:pt x="584835" y="532448"/>
                    <a:pt x="593407" y="461010"/>
                    <a:pt x="596265" y="425768"/>
                  </a:cubicBezTo>
                  <a:cubicBezTo>
                    <a:pt x="610553" y="421958"/>
                    <a:pt x="621982" y="407670"/>
                    <a:pt x="621982" y="392430"/>
                  </a:cubicBezTo>
                  <a:lnTo>
                    <a:pt x="621982" y="363855"/>
                  </a:lnTo>
                  <a:cubicBezTo>
                    <a:pt x="621982" y="360045"/>
                    <a:pt x="621030" y="356235"/>
                    <a:pt x="620078" y="352425"/>
                  </a:cubicBezTo>
                  <a:cubicBezTo>
                    <a:pt x="625793" y="317183"/>
                    <a:pt x="627698" y="264795"/>
                    <a:pt x="607695" y="217170"/>
                  </a:cubicBezTo>
                  <a:cubicBezTo>
                    <a:pt x="619125" y="198120"/>
                    <a:pt x="624840" y="174308"/>
                    <a:pt x="621030" y="146685"/>
                  </a:cubicBezTo>
                  <a:cubicBezTo>
                    <a:pt x="620078" y="138113"/>
                    <a:pt x="609600" y="135255"/>
                    <a:pt x="602932" y="140018"/>
                  </a:cubicBezTo>
                  <a:cubicBezTo>
                    <a:pt x="581025" y="156210"/>
                    <a:pt x="567690" y="136208"/>
                    <a:pt x="516255" y="100965"/>
                  </a:cubicBezTo>
                  <a:cubicBezTo>
                    <a:pt x="441007" y="49530"/>
                    <a:pt x="375285" y="79058"/>
                    <a:pt x="344805" y="121920"/>
                  </a:cubicBezTo>
                  <a:cubicBezTo>
                    <a:pt x="260985" y="162878"/>
                    <a:pt x="264795" y="281940"/>
                    <a:pt x="276225" y="347663"/>
                  </a:cubicBezTo>
                  <a:cubicBezTo>
                    <a:pt x="273368" y="352425"/>
                    <a:pt x="272415" y="358140"/>
                    <a:pt x="272415" y="363855"/>
                  </a:cubicBezTo>
                  <a:lnTo>
                    <a:pt x="272415" y="392430"/>
                  </a:lnTo>
                  <a:cubicBezTo>
                    <a:pt x="272415" y="409575"/>
                    <a:pt x="284798" y="423863"/>
                    <a:pt x="300037" y="426720"/>
                  </a:cubicBezTo>
                  <a:cubicBezTo>
                    <a:pt x="300037" y="431483"/>
                    <a:pt x="300990" y="436245"/>
                    <a:pt x="301943" y="440055"/>
                  </a:cubicBezTo>
                  <a:cubicBezTo>
                    <a:pt x="305753" y="477203"/>
                    <a:pt x="319087" y="534353"/>
                    <a:pt x="372428" y="561975"/>
                  </a:cubicBezTo>
                  <a:lnTo>
                    <a:pt x="372428" y="600075"/>
                  </a:lnTo>
                  <a:lnTo>
                    <a:pt x="368618" y="589598"/>
                  </a:lnTo>
                  <a:lnTo>
                    <a:pt x="300990" y="624840"/>
                  </a:lnTo>
                  <a:lnTo>
                    <a:pt x="300990" y="630555"/>
                  </a:lnTo>
                  <a:cubicBezTo>
                    <a:pt x="214312" y="656273"/>
                    <a:pt x="144780" y="664845"/>
                    <a:pt x="136207" y="717233"/>
                  </a:cubicBezTo>
                  <a:cubicBezTo>
                    <a:pt x="136207" y="718185"/>
                    <a:pt x="136207" y="720090"/>
                    <a:pt x="135255" y="721995"/>
                  </a:cubicBezTo>
                  <a:cubicBezTo>
                    <a:pt x="68580" y="648653"/>
                    <a:pt x="27623" y="550545"/>
                    <a:pt x="27623" y="442913"/>
                  </a:cubicBezTo>
                  <a:cubicBezTo>
                    <a:pt x="27623" y="214313"/>
                    <a:pt x="213360" y="28575"/>
                    <a:pt x="441960" y="28575"/>
                  </a:cubicBezTo>
                  <a:cubicBezTo>
                    <a:pt x="670560" y="28575"/>
                    <a:pt x="856298" y="214313"/>
                    <a:pt x="856298" y="442913"/>
                  </a:cubicBezTo>
                  <a:cubicBezTo>
                    <a:pt x="856298" y="545783"/>
                    <a:pt x="819150" y="639128"/>
                    <a:pt x="757237" y="711518"/>
                  </a:cubicBezTo>
                  <a:cubicBezTo>
                    <a:pt x="755332" y="702945"/>
                    <a:pt x="750570" y="696278"/>
                    <a:pt x="744855" y="689610"/>
                  </a:cubicBezTo>
                  <a:close/>
                  <a:moveTo>
                    <a:pt x="597218" y="410528"/>
                  </a:moveTo>
                  <a:cubicBezTo>
                    <a:pt x="597218" y="408623"/>
                    <a:pt x="597218" y="406718"/>
                    <a:pt x="598170" y="406718"/>
                  </a:cubicBezTo>
                  <a:cubicBezTo>
                    <a:pt x="598170" y="406718"/>
                    <a:pt x="602932" y="401003"/>
                    <a:pt x="607695" y="394335"/>
                  </a:cubicBezTo>
                  <a:cubicBezTo>
                    <a:pt x="606743" y="401003"/>
                    <a:pt x="602932" y="406718"/>
                    <a:pt x="597218" y="410528"/>
                  </a:cubicBezTo>
                  <a:close/>
                  <a:moveTo>
                    <a:pt x="300037" y="412433"/>
                  </a:moveTo>
                  <a:cubicBezTo>
                    <a:pt x="292418" y="409575"/>
                    <a:pt x="286703" y="401955"/>
                    <a:pt x="286703" y="393383"/>
                  </a:cubicBezTo>
                  <a:lnTo>
                    <a:pt x="286703" y="389573"/>
                  </a:lnTo>
                  <a:cubicBezTo>
                    <a:pt x="291465" y="398145"/>
                    <a:pt x="299085" y="407670"/>
                    <a:pt x="299085" y="407670"/>
                  </a:cubicBezTo>
                  <a:cubicBezTo>
                    <a:pt x="300037" y="406718"/>
                    <a:pt x="300037" y="409575"/>
                    <a:pt x="300037" y="412433"/>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5" name="Freeform: Shape 4">
              <a:extLst>
                <a:ext uri="{FF2B5EF4-FFF2-40B4-BE49-F238E27FC236}">
                  <a16:creationId xmlns:a16="http://schemas.microsoft.com/office/drawing/2014/main" id="{81C0B5E3-DF46-EDF3-B468-C9071809A32C}"/>
                </a:ext>
              </a:extLst>
            </p:cNvPr>
            <p:cNvSpPr/>
            <p:nvPr/>
          </p:nvSpPr>
          <p:spPr>
            <a:xfrm>
              <a:off x="7483602" y="1273284"/>
              <a:ext cx="885825" cy="885825"/>
            </a:xfrm>
            <a:custGeom>
              <a:avLst/>
              <a:gdLst>
                <a:gd name="connsiteX0" fmla="*/ 442913 w 885825"/>
                <a:gd name="connsiteY0" fmla="*/ 0 h 885825"/>
                <a:gd name="connsiteX1" fmla="*/ 0 w 885825"/>
                <a:gd name="connsiteY1" fmla="*/ 442913 h 885825"/>
                <a:gd name="connsiteX2" fmla="*/ 442913 w 885825"/>
                <a:gd name="connsiteY2" fmla="*/ 885825 h 885825"/>
                <a:gd name="connsiteX3" fmla="*/ 885825 w 885825"/>
                <a:gd name="connsiteY3" fmla="*/ 442913 h 885825"/>
                <a:gd name="connsiteX4" fmla="*/ 442913 w 885825"/>
                <a:gd name="connsiteY4" fmla="*/ 0 h 885825"/>
                <a:gd name="connsiteX5" fmla="*/ 409575 w 885825"/>
                <a:gd name="connsiteY5" fmla="*/ 855345 h 885825"/>
                <a:gd name="connsiteX6" fmla="*/ 209550 w 885825"/>
                <a:gd name="connsiteY6" fmla="*/ 784860 h 885825"/>
                <a:gd name="connsiteX7" fmla="*/ 264795 w 885825"/>
                <a:gd name="connsiteY7" fmla="*/ 677228 h 885825"/>
                <a:gd name="connsiteX8" fmla="*/ 358140 w 885825"/>
                <a:gd name="connsiteY8" fmla="*/ 636270 h 885825"/>
                <a:gd name="connsiteX9" fmla="*/ 319088 w 885825"/>
                <a:gd name="connsiteY9" fmla="*/ 661035 h 885825"/>
                <a:gd name="connsiteX10" fmla="*/ 376238 w 885825"/>
                <a:gd name="connsiteY10" fmla="*/ 681990 h 885825"/>
                <a:gd name="connsiteX11" fmla="*/ 377190 w 885825"/>
                <a:gd name="connsiteY11" fmla="*/ 683895 h 885825"/>
                <a:gd name="connsiteX12" fmla="*/ 355283 w 885825"/>
                <a:gd name="connsiteY12" fmla="*/ 714375 h 885825"/>
                <a:gd name="connsiteX13" fmla="*/ 410528 w 885825"/>
                <a:gd name="connsiteY13" fmla="*/ 779145 h 885825"/>
                <a:gd name="connsiteX14" fmla="*/ 411480 w 885825"/>
                <a:gd name="connsiteY14" fmla="*/ 782955 h 885825"/>
                <a:gd name="connsiteX15" fmla="*/ 411480 w 885825"/>
                <a:gd name="connsiteY15" fmla="*/ 855345 h 885825"/>
                <a:gd name="connsiteX16" fmla="*/ 469583 w 885825"/>
                <a:gd name="connsiteY16" fmla="*/ 753428 h 885825"/>
                <a:gd name="connsiteX17" fmla="*/ 417195 w 885825"/>
                <a:gd name="connsiteY17" fmla="*/ 753428 h 885825"/>
                <a:gd name="connsiteX18" fmla="*/ 416243 w 885825"/>
                <a:gd name="connsiteY18" fmla="*/ 749618 h 885825"/>
                <a:gd name="connsiteX19" fmla="*/ 390525 w 885825"/>
                <a:gd name="connsiteY19" fmla="*/ 635318 h 885825"/>
                <a:gd name="connsiteX20" fmla="*/ 397193 w 885825"/>
                <a:gd name="connsiteY20" fmla="*/ 634365 h 885825"/>
                <a:gd name="connsiteX21" fmla="*/ 397193 w 885825"/>
                <a:gd name="connsiteY21" fmla="*/ 585788 h 885825"/>
                <a:gd name="connsiteX22" fmla="*/ 442913 w 885825"/>
                <a:gd name="connsiteY22" fmla="*/ 600075 h 885825"/>
                <a:gd name="connsiteX23" fmla="*/ 488633 w 885825"/>
                <a:gd name="connsiteY23" fmla="*/ 585788 h 885825"/>
                <a:gd name="connsiteX24" fmla="*/ 488633 w 885825"/>
                <a:gd name="connsiteY24" fmla="*/ 633413 h 885825"/>
                <a:gd name="connsiteX25" fmla="*/ 495300 w 885825"/>
                <a:gd name="connsiteY25" fmla="*/ 634365 h 885825"/>
                <a:gd name="connsiteX26" fmla="*/ 469583 w 885825"/>
                <a:gd name="connsiteY26" fmla="*/ 750570 h 885825"/>
                <a:gd name="connsiteX27" fmla="*/ 469583 w 885825"/>
                <a:gd name="connsiteY27" fmla="*/ 753428 h 885825"/>
                <a:gd name="connsiteX28" fmla="*/ 321945 w 885825"/>
                <a:gd name="connsiteY28" fmla="*/ 450533 h 885825"/>
                <a:gd name="connsiteX29" fmla="*/ 301943 w 885825"/>
                <a:gd name="connsiteY29" fmla="*/ 431483 h 885825"/>
                <a:gd name="connsiteX30" fmla="*/ 301943 w 885825"/>
                <a:gd name="connsiteY30" fmla="*/ 403860 h 885825"/>
                <a:gd name="connsiteX31" fmla="*/ 321945 w 885825"/>
                <a:gd name="connsiteY31" fmla="*/ 384810 h 885825"/>
                <a:gd name="connsiteX32" fmla="*/ 329565 w 885825"/>
                <a:gd name="connsiteY32" fmla="*/ 384810 h 885825"/>
                <a:gd name="connsiteX33" fmla="*/ 329565 w 885825"/>
                <a:gd name="connsiteY33" fmla="*/ 336233 h 885825"/>
                <a:gd name="connsiteX34" fmla="*/ 443865 w 885825"/>
                <a:gd name="connsiteY34" fmla="*/ 280035 h 885825"/>
                <a:gd name="connsiteX35" fmla="*/ 558165 w 885825"/>
                <a:gd name="connsiteY35" fmla="*/ 336233 h 885825"/>
                <a:gd name="connsiteX36" fmla="*/ 558165 w 885825"/>
                <a:gd name="connsiteY36" fmla="*/ 383858 h 885825"/>
                <a:gd name="connsiteX37" fmla="*/ 565785 w 885825"/>
                <a:gd name="connsiteY37" fmla="*/ 383858 h 885825"/>
                <a:gd name="connsiteX38" fmla="*/ 585788 w 885825"/>
                <a:gd name="connsiteY38" fmla="*/ 402908 h 885825"/>
                <a:gd name="connsiteX39" fmla="*/ 585788 w 885825"/>
                <a:gd name="connsiteY39" fmla="*/ 430530 h 885825"/>
                <a:gd name="connsiteX40" fmla="*/ 565785 w 885825"/>
                <a:gd name="connsiteY40" fmla="*/ 449580 h 885825"/>
                <a:gd name="connsiteX41" fmla="*/ 558165 w 885825"/>
                <a:gd name="connsiteY41" fmla="*/ 449580 h 885825"/>
                <a:gd name="connsiteX42" fmla="*/ 558165 w 885825"/>
                <a:gd name="connsiteY42" fmla="*/ 457200 h 885825"/>
                <a:gd name="connsiteX43" fmla="*/ 443865 w 885825"/>
                <a:gd name="connsiteY43" fmla="*/ 584835 h 885825"/>
                <a:gd name="connsiteX44" fmla="*/ 329565 w 885825"/>
                <a:gd name="connsiteY44" fmla="*/ 457200 h 885825"/>
                <a:gd name="connsiteX45" fmla="*/ 329565 w 885825"/>
                <a:gd name="connsiteY45" fmla="*/ 449580 h 885825"/>
                <a:gd name="connsiteX46" fmla="*/ 321945 w 885825"/>
                <a:gd name="connsiteY46" fmla="*/ 449580 h 885825"/>
                <a:gd name="connsiteX47" fmla="*/ 476250 w 885825"/>
                <a:gd name="connsiteY47" fmla="*/ 855345 h 885825"/>
                <a:gd name="connsiteX48" fmla="*/ 476250 w 885825"/>
                <a:gd name="connsiteY48" fmla="*/ 789623 h 885825"/>
                <a:gd name="connsiteX49" fmla="*/ 479108 w 885825"/>
                <a:gd name="connsiteY49" fmla="*/ 777240 h 885825"/>
                <a:gd name="connsiteX50" fmla="*/ 532447 w 885825"/>
                <a:gd name="connsiteY50" fmla="*/ 715328 h 885825"/>
                <a:gd name="connsiteX51" fmla="*/ 510540 w 885825"/>
                <a:gd name="connsiteY51" fmla="*/ 685800 h 885825"/>
                <a:gd name="connsiteX52" fmla="*/ 511493 w 885825"/>
                <a:gd name="connsiteY52" fmla="*/ 682943 h 885825"/>
                <a:gd name="connsiteX53" fmla="*/ 568643 w 885825"/>
                <a:gd name="connsiteY53" fmla="*/ 661988 h 885825"/>
                <a:gd name="connsiteX54" fmla="*/ 528638 w 885825"/>
                <a:gd name="connsiteY54" fmla="*/ 637223 h 885825"/>
                <a:gd name="connsiteX55" fmla="*/ 528638 w 885825"/>
                <a:gd name="connsiteY55" fmla="*/ 637223 h 885825"/>
                <a:gd name="connsiteX56" fmla="*/ 621983 w 885825"/>
                <a:gd name="connsiteY56" fmla="*/ 678180 h 885825"/>
                <a:gd name="connsiteX57" fmla="*/ 676275 w 885825"/>
                <a:gd name="connsiteY57" fmla="*/ 784860 h 885825"/>
                <a:gd name="connsiteX58" fmla="*/ 476250 w 885825"/>
                <a:gd name="connsiteY58" fmla="*/ 855345 h 885825"/>
                <a:gd name="connsiteX59" fmla="*/ 690563 w 885825"/>
                <a:gd name="connsiteY59" fmla="*/ 774383 h 885825"/>
                <a:gd name="connsiteX60" fmla="*/ 632460 w 885825"/>
                <a:gd name="connsiteY60" fmla="*/ 666750 h 885825"/>
                <a:gd name="connsiteX61" fmla="*/ 504825 w 885825"/>
                <a:gd name="connsiteY61" fmla="*/ 621030 h 885825"/>
                <a:gd name="connsiteX62" fmla="*/ 502920 w 885825"/>
                <a:gd name="connsiteY62" fmla="*/ 621030 h 885825"/>
                <a:gd name="connsiteX63" fmla="*/ 502920 w 885825"/>
                <a:gd name="connsiteY63" fmla="*/ 576263 h 885825"/>
                <a:gd name="connsiteX64" fmla="*/ 571500 w 885825"/>
                <a:gd name="connsiteY64" fmla="*/ 463868 h 885825"/>
                <a:gd name="connsiteX65" fmla="*/ 599122 w 885825"/>
                <a:gd name="connsiteY65" fmla="*/ 430530 h 885825"/>
                <a:gd name="connsiteX66" fmla="*/ 599122 w 885825"/>
                <a:gd name="connsiteY66" fmla="*/ 402908 h 885825"/>
                <a:gd name="connsiteX67" fmla="*/ 576263 w 885825"/>
                <a:gd name="connsiteY67" fmla="*/ 371475 h 885825"/>
                <a:gd name="connsiteX68" fmla="*/ 537210 w 885825"/>
                <a:gd name="connsiteY68" fmla="*/ 168593 h 885825"/>
                <a:gd name="connsiteX69" fmla="*/ 543878 w 885825"/>
                <a:gd name="connsiteY69" fmla="*/ 147638 h 885825"/>
                <a:gd name="connsiteX70" fmla="*/ 542925 w 885825"/>
                <a:gd name="connsiteY70" fmla="*/ 139065 h 885825"/>
                <a:gd name="connsiteX71" fmla="*/ 543878 w 885825"/>
                <a:gd name="connsiteY71" fmla="*/ 131445 h 885825"/>
                <a:gd name="connsiteX72" fmla="*/ 520065 w 885825"/>
                <a:gd name="connsiteY72" fmla="*/ 97155 h 885825"/>
                <a:gd name="connsiteX73" fmla="*/ 482918 w 885825"/>
                <a:gd name="connsiteY73" fmla="*/ 60960 h 885825"/>
                <a:gd name="connsiteX74" fmla="*/ 445770 w 885825"/>
                <a:gd name="connsiteY74" fmla="*/ 35243 h 885825"/>
                <a:gd name="connsiteX75" fmla="*/ 409575 w 885825"/>
                <a:gd name="connsiteY75" fmla="*/ 57150 h 885825"/>
                <a:gd name="connsiteX76" fmla="*/ 400050 w 885825"/>
                <a:gd name="connsiteY76" fmla="*/ 57150 h 885825"/>
                <a:gd name="connsiteX77" fmla="*/ 365760 w 885825"/>
                <a:gd name="connsiteY77" fmla="*/ 91440 h 885825"/>
                <a:gd name="connsiteX78" fmla="*/ 365760 w 885825"/>
                <a:gd name="connsiteY78" fmla="*/ 93345 h 885825"/>
                <a:gd name="connsiteX79" fmla="*/ 338138 w 885825"/>
                <a:gd name="connsiteY79" fmla="*/ 131445 h 885825"/>
                <a:gd name="connsiteX80" fmla="*/ 346710 w 885825"/>
                <a:gd name="connsiteY80" fmla="*/ 156210 h 885825"/>
                <a:gd name="connsiteX81" fmla="*/ 340043 w 885825"/>
                <a:gd name="connsiteY81" fmla="*/ 176213 h 885825"/>
                <a:gd name="connsiteX82" fmla="*/ 340043 w 885825"/>
                <a:gd name="connsiteY82" fmla="*/ 178118 h 885825"/>
                <a:gd name="connsiteX83" fmla="*/ 309563 w 885825"/>
                <a:gd name="connsiteY83" fmla="*/ 372428 h 885825"/>
                <a:gd name="connsiteX84" fmla="*/ 286703 w 885825"/>
                <a:gd name="connsiteY84" fmla="*/ 403860 h 885825"/>
                <a:gd name="connsiteX85" fmla="*/ 286703 w 885825"/>
                <a:gd name="connsiteY85" fmla="*/ 431483 h 885825"/>
                <a:gd name="connsiteX86" fmla="*/ 314325 w 885825"/>
                <a:gd name="connsiteY86" fmla="*/ 464820 h 885825"/>
                <a:gd name="connsiteX87" fmla="*/ 381953 w 885825"/>
                <a:gd name="connsiteY87" fmla="*/ 576263 h 885825"/>
                <a:gd name="connsiteX88" fmla="*/ 381953 w 885825"/>
                <a:gd name="connsiteY88" fmla="*/ 621030 h 885825"/>
                <a:gd name="connsiteX89" fmla="*/ 381000 w 885825"/>
                <a:gd name="connsiteY89" fmla="*/ 621030 h 885825"/>
                <a:gd name="connsiteX90" fmla="*/ 253365 w 885825"/>
                <a:gd name="connsiteY90" fmla="*/ 666750 h 885825"/>
                <a:gd name="connsiteX91" fmla="*/ 195263 w 885825"/>
                <a:gd name="connsiteY91" fmla="*/ 775335 h 885825"/>
                <a:gd name="connsiteX92" fmla="*/ 27623 w 885825"/>
                <a:gd name="connsiteY92" fmla="*/ 442913 h 885825"/>
                <a:gd name="connsiteX93" fmla="*/ 441960 w 885825"/>
                <a:gd name="connsiteY93" fmla="*/ 28575 h 885825"/>
                <a:gd name="connsiteX94" fmla="*/ 856297 w 885825"/>
                <a:gd name="connsiteY94" fmla="*/ 442913 h 885825"/>
                <a:gd name="connsiteX95" fmla="*/ 690563 w 885825"/>
                <a:gd name="connsiteY95" fmla="*/ 774383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885825" h="885825">
                  <a:moveTo>
                    <a:pt x="442913" y="0"/>
                  </a:moveTo>
                  <a:cubicBezTo>
                    <a:pt x="199073" y="0"/>
                    <a:pt x="0" y="199073"/>
                    <a:pt x="0" y="442913"/>
                  </a:cubicBezTo>
                  <a:cubicBezTo>
                    <a:pt x="0" y="686753"/>
                    <a:pt x="198120" y="885825"/>
                    <a:pt x="442913" y="885825"/>
                  </a:cubicBezTo>
                  <a:cubicBezTo>
                    <a:pt x="687705" y="885825"/>
                    <a:pt x="885825" y="686753"/>
                    <a:pt x="885825" y="442913"/>
                  </a:cubicBezTo>
                  <a:cubicBezTo>
                    <a:pt x="885825" y="199073"/>
                    <a:pt x="686753" y="0"/>
                    <a:pt x="442913" y="0"/>
                  </a:cubicBezTo>
                  <a:close/>
                  <a:moveTo>
                    <a:pt x="409575" y="855345"/>
                  </a:moveTo>
                  <a:cubicBezTo>
                    <a:pt x="335280" y="849630"/>
                    <a:pt x="266700" y="823913"/>
                    <a:pt x="209550" y="784860"/>
                  </a:cubicBezTo>
                  <a:cubicBezTo>
                    <a:pt x="215265" y="741045"/>
                    <a:pt x="226695" y="713423"/>
                    <a:pt x="264795" y="677228"/>
                  </a:cubicBezTo>
                  <a:cubicBezTo>
                    <a:pt x="294323" y="648653"/>
                    <a:pt x="328613" y="640080"/>
                    <a:pt x="358140" y="636270"/>
                  </a:cubicBezTo>
                  <a:lnTo>
                    <a:pt x="319088" y="661035"/>
                  </a:lnTo>
                  <a:lnTo>
                    <a:pt x="376238" y="681990"/>
                  </a:lnTo>
                  <a:lnTo>
                    <a:pt x="377190" y="683895"/>
                  </a:lnTo>
                  <a:lnTo>
                    <a:pt x="355283" y="714375"/>
                  </a:lnTo>
                  <a:lnTo>
                    <a:pt x="410528" y="779145"/>
                  </a:lnTo>
                  <a:lnTo>
                    <a:pt x="411480" y="782955"/>
                  </a:lnTo>
                  <a:lnTo>
                    <a:pt x="411480" y="855345"/>
                  </a:lnTo>
                  <a:close/>
                  <a:moveTo>
                    <a:pt x="469583" y="753428"/>
                  </a:moveTo>
                  <a:lnTo>
                    <a:pt x="417195" y="753428"/>
                  </a:lnTo>
                  <a:lnTo>
                    <a:pt x="416243" y="749618"/>
                  </a:lnTo>
                  <a:lnTo>
                    <a:pt x="390525" y="635318"/>
                  </a:lnTo>
                  <a:lnTo>
                    <a:pt x="397193" y="634365"/>
                  </a:lnTo>
                  <a:lnTo>
                    <a:pt x="397193" y="585788"/>
                  </a:lnTo>
                  <a:cubicBezTo>
                    <a:pt x="412433" y="594360"/>
                    <a:pt x="428625" y="600075"/>
                    <a:pt x="442913" y="600075"/>
                  </a:cubicBezTo>
                  <a:cubicBezTo>
                    <a:pt x="458153" y="600075"/>
                    <a:pt x="473393" y="594360"/>
                    <a:pt x="488633" y="585788"/>
                  </a:cubicBezTo>
                  <a:lnTo>
                    <a:pt x="488633" y="633413"/>
                  </a:lnTo>
                  <a:lnTo>
                    <a:pt x="495300" y="634365"/>
                  </a:lnTo>
                  <a:lnTo>
                    <a:pt x="469583" y="750570"/>
                  </a:lnTo>
                  <a:lnTo>
                    <a:pt x="469583" y="753428"/>
                  </a:lnTo>
                  <a:close/>
                  <a:moveTo>
                    <a:pt x="321945" y="450533"/>
                  </a:moveTo>
                  <a:cubicBezTo>
                    <a:pt x="311468" y="450533"/>
                    <a:pt x="301943" y="441960"/>
                    <a:pt x="301943" y="431483"/>
                  </a:cubicBezTo>
                  <a:lnTo>
                    <a:pt x="301943" y="403860"/>
                  </a:lnTo>
                  <a:cubicBezTo>
                    <a:pt x="301943" y="393383"/>
                    <a:pt x="310515" y="384810"/>
                    <a:pt x="321945" y="384810"/>
                  </a:cubicBezTo>
                  <a:lnTo>
                    <a:pt x="329565" y="384810"/>
                  </a:lnTo>
                  <a:lnTo>
                    <a:pt x="329565" y="336233"/>
                  </a:lnTo>
                  <a:cubicBezTo>
                    <a:pt x="341948" y="288608"/>
                    <a:pt x="374333" y="257175"/>
                    <a:pt x="443865" y="280035"/>
                  </a:cubicBezTo>
                  <a:cubicBezTo>
                    <a:pt x="513397" y="257175"/>
                    <a:pt x="545783" y="288608"/>
                    <a:pt x="558165" y="336233"/>
                  </a:cubicBezTo>
                  <a:lnTo>
                    <a:pt x="558165" y="383858"/>
                  </a:lnTo>
                  <a:lnTo>
                    <a:pt x="565785" y="383858"/>
                  </a:lnTo>
                  <a:cubicBezTo>
                    <a:pt x="576263" y="383858"/>
                    <a:pt x="585788" y="392430"/>
                    <a:pt x="585788" y="402908"/>
                  </a:cubicBezTo>
                  <a:lnTo>
                    <a:pt x="585788" y="430530"/>
                  </a:lnTo>
                  <a:cubicBezTo>
                    <a:pt x="585788" y="441008"/>
                    <a:pt x="577215" y="449580"/>
                    <a:pt x="565785" y="449580"/>
                  </a:cubicBezTo>
                  <a:lnTo>
                    <a:pt x="558165" y="449580"/>
                  </a:lnTo>
                  <a:lnTo>
                    <a:pt x="558165" y="457200"/>
                  </a:lnTo>
                  <a:cubicBezTo>
                    <a:pt x="558165" y="512445"/>
                    <a:pt x="493395" y="584835"/>
                    <a:pt x="443865" y="584835"/>
                  </a:cubicBezTo>
                  <a:cubicBezTo>
                    <a:pt x="394335" y="584835"/>
                    <a:pt x="329565" y="512445"/>
                    <a:pt x="329565" y="457200"/>
                  </a:cubicBezTo>
                  <a:lnTo>
                    <a:pt x="329565" y="449580"/>
                  </a:lnTo>
                  <a:lnTo>
                    <a:pt x="321945" y="449580"/>
                  </a:lnTo>
                  <a:close/>
                  <a:moveTo>
                    <a:pt x="476250" y="855345"/>
                  </a:moveTo>
                  <a:lnTo>
                    <a:pt x="476250" y="789623"/>
                  </a:lnTo>
                  <a:lnTo>
                    <a:pt x="479108" y="777240"/>
                  </a:lnTo>
                  <a:lnTo>
                    <a:pt x="532447" y="715328"/>
                  </a:lnTo>
                  <a:lnTo>
                    <a:pt x="510540" y="685800"/>
                  </a:lnTo>
                  <a:lnTo>
                    <a:pt x="511493" y="682943"/>
                  </a:lnTo>
                  <a:lnTo>
                    <a:pt x="568643" y="661988"/>
                  </a:lnTo>
                  <a:lnTo>
                    <a:pt x="528638" y="637223"/>
                  </a:lnTo>
                  <a:lnTo>
                    <a:pt x="528638" y="637223"/>
                  </a:lnTo>
                  <a:cubicBezTo>
                    <a:pt x="558165" y="640080"/>
                    <a:pt x="592455" y="649605"/>
                    <a:pt x="621983" y="678180"/>
                  </a:cubicBezTo>
                  <a:cubicBezTo>
                    <a:pt x="660083" y="714375"/>
                    <a:pt x="670560" y="741045"/>
                    <a:pt x="676275" y="784860"/>
                  </a:cubicBezTo>
                  <a:cubicBezTo>
                    <a:pt x="619125" y="823913"/>
                    <a:pt x="550545" y="849630"/>
                    <a:pt x="476250" y="855345"/>
                  </a:cubicBezTo>
                  <a:close/>
                  <a:moveTo>
                    <a:pt x="690563" y="774383"/>
                  </a:moveTo>
                  <a:cubicBezTo>
                    <a:pt x="683895" y="731520"/>
                    <a:pt x="671513" y="702945"/>
                    <a:pt x="632460" y="666750"/>
                  </a:cubicBezTo>
                  <a:cubicBezTo>
                    <a:pt x="590550" y="626745"/>
                    <a:pt x="539115" y="621030"/>
                    <a:pt x="504825" y="621030"/>
                  </a:cubicBezTo>
                  <a:lnTo>
                    <a:pt x="502920" y="621030"/>
                  </a:lnTo>
                  <a:lnTo>
                    <a:pt x="502920" y="576263"/>
                  </a:lnTo>
                  <a:cubicBezTo>
                    <a:pt x="539115" y="549593"/>
                    <a:pt x="568643" y="504825"/>
                    <a:pt x="571500" y="463868"/>
                  </a:cubicBezTo>
                  <a:cubicBezTo>
                    <a:pt x="586740" y="461010"/>
                    <a:pt x="599122" y="446723"/>
                    <a:pt x="599122" y="430530"/>
                  </a:cubicBezTo>
                  <a:lnTo>
                    <a:pt x="599122" y="402908"/>
                  </a:lnTo>
                  <a:cubicBezTo>
                    <a:pt x="599122" y="388620"/>
                    <a:pt x="589597" y="375285"/>
                    <a:pt x="576263" y="371475"/>
                  </a:cubicBezTo>
                  <a:cubicBezTo>
                    <a:pt x="599122" y="291465"/>
                    <a:pt x="586740" y="211455"/>
                    <a:pt x="537210" y="168593"/>
                  </a:cubicBezTo>
                  <a:cubicBezTo>
                    <a:pt x="541020" y="162878"/>
                    <a:pt x="543878" y="155258"/>
                    <a:pt x="543878" y="147638"/>
                  </a:cubicBezTo>
                  <a:cubicBezTo>
                    <a:pt x="543878" y="144780"/>
                    <a:pt x="543878" y="141923"/>
                    <a:pt x="542925" y="139065"/>
                  </a:cubicBezTo>
                  <a:cubicBezTo>
                    <a:pt x="543878" y="136208"/>
                    <a:pt x="543878" y="134303"/>
                    <a:pt x="543878" y="131445"/>
                  </a:cubicBezTo>
                  <a:cubicBezTo>
                    <a:pt x="543878" y="116205"/>
                    <a:pt x="533400" y="102870"/>
                    <a:pt x="520065" y="97155"/>
                  </a:cubicBezTo>
                  <a:cubicBezTo>
                    <a:pt x="519113" y="77153"/>
                    <a:pt x="502920" y="60960"/>
                    <a:pt x="482918" y="60960"/>
                  </a:cubicBezTo>
                  <a:cubicBezTo>
                    <a:pt x="477203" y="45720"/>
                    <a:pt x="461963" y="35243"/>
                    <a:pt x="445770" y="35243"/>
                  </a:cubicBezTo>
                  <a:cubicBezTo>
                    <a:pt x="430530" y="35243"/>
                    <a:pt x="416243" y="43815"/>
                    <a:pt x="409575" y="57150"/>
                  </a:cubicBezTo>
                  <a:cubicBezTo>
                    <a:pt x="406718" y="57150"/>
                    <a:pt x="403860" y="57150"/>
                    <a:pt x="400050" y="57150"/>
                  </a:cubicBezTo>
                  <a:cubicBezTo>
                    <a:pt x="381000" y="57150"/>
                    <a:pt x="365760" y="72390"/>
                    <a:pt x="365760" y="91440"/>
                  </a:cubicBezTo>
                  <a:cubicBezTo>
                    <a:pt x="365760" y="92393"/>
                    <a:pt x="365760" y="92393"/>
                    <a:pt x="365760" y="93345"/>
                  </a:cubicBezTo>
                  <a:cubicBezTo>
                    <a:pt x="349568" y="98108"/>
                    <a:pt x="338138" y="113348"/>
                    <a:pt x="338138" y="131445"/>
                  </a:cubicBezTo>
                  <a:cubicBezTo>
                    <a:pt x="338138" y="140970"/>
                    <a:pt x="340995" y="149543"/>
                    <a:pt x="346710" y="156210"/>
                  </a:cubicBezTo>
                  <a:cubicBezTo>
                    <a:pt x="342900" y="161925"/>
                    <a:pt x="340043" y="168593"/>
                    <a:pt x="340043" y="176213"/>
                  </a:cubicBezTo>
                  <a:cubicBezTo>
                    <a:pt x="340043" y="177165"/>
                    <a:pt x="340043" y="177165"/>
                    <a:pt x="340043" y="178118"/>
                  </a:cubicBezTo>
                  <a:cubicBezTo>
                    <a:pt x="298133" y="222885"/>
                    <a:pt x="288608" y="297180"/>
                    <a:pt x="309563" y="372428"/>
                  </a:cubicBezTo>
                  <a:cubicBezTo>
                    <a:pt x="296228" y="377190"/>
                    <a:pt x="286703" y="389573"/>
                    <a:pt x="286703" y="403860"/>
                  </a:cubicBezTo>
                  <a:lnTo>
                    <a:pt x="286703" y="431483"/>
                  </a:lnTo>
                  <a:cubicBezTo>
                    <a:pt x="286703" y="447675"/>
                    <a:pt x="298133" y="461010"/>
                    <a:pt x="314325" y="464820"/>
                  </a:cubicBezTo>
                  <a:cubicBezTo>
                    <a:pt x="317183" y="504825"/>
                    <a:pt x="346710" y="549593"/>
                    <a:pt x="381953" y="576263"/>
                  </a:cubicBezTo>
                  <a:lnTo>
                    <a:pt x="381953" y="621030"/>
                  </a:lnTo>
                  <a:lnTo>
                    <a:pt x="381000" y="621030"/>
                  </a:lnTo>
                  <a:cubicBezTo>
                    <a:pt x="346710" y="621030"/>
                    <a:pt x="295275" y="626745"/>
                    <a:pt x="253365" y="666750"/>
                  </a:cubicBezTo>
                  <a:cubicBezTo>
                    <a:pt x="215265" y="702945"/>
                    <a:pt x="201930" y="733425"/>
                    <a:pt x="195263" y="775335"/>
                  </a:cubicBezTo>
                  <a:cubicBezTo>
                    <a:pt x="93345" y="700088"/>
                    <a:pt x="27623" y="579120"/>
                    <a:pt x="27623" y="442913"/>
                  </a:cubicBezTo>
                  <a:cubicBezTo>
                    <a:pt x="27623" y="214313"/>
                    <a:pt x="213360" y="28575"/>
                    <a:pt x="441960" y="28575"/>
                  </a:cubicBezTo>
                  <a:cubicBezTo>
                    <a:pt x="670560" y="28575"/>
                    <a:pt x="856297" y="214313"/>
                    <a:pt x="856297" y="442913"/>
                  </a:cubicBezTo>
                  <a:cubicBezTo>
                    <a:pt x="857250" y="578168"/>
                    <a:pt x="791528" y="699135"/>
                    <a:pt x="690563" y="774383"/>
                  </a:cubicBezTo>
                  <a:close/>
                </a:path>
              </a:pathLst>
            </a:custGeom>
            <a:solidFill>
              <a:srgbClr val="C9C9C9"/>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 name="Freeform: Shape 5">
              <a:extLst>
                <a:ext uri="{FF2B5EF4-FFF2-40B4-BE49-F238E27FC236}">
                  <a16:creationId xmlns:a16="http://schemas.microsoft.com/office/drawing/2014/main" id="{76CC90B0-69F8-1F7F-1F86-4FD47CC56C8B}"/>
                </a:ext>
              </a:extLst>
            </p:cNvPr>
            <p:cNvSpPr/>
            <p:nvPr/>
          </p:nvSpPr>
          <p:spPr>
            <a:xfrm>
              <a:off x="8512302" y="1273284"/>
              <a:ext cx="885825" cy="885825"/>
            </a:xfrm>
            <a:custGeom>
              <a:avLst/>
              <a:gdLst>
                <a:gd name="connsiteX0" fmla="*/ 442913 w 885825"/>
                <a:gd name="connsiteY0" fmla="*/ 0 h 885825"/>
                <a:gd name="connsiteX1" fmla="*/ 0 w 885825"/>
                <a:gd name="connsiteY1" fmla="*/ 442913 h 885825"/>
                <a:gd name="connsiteX2" fmla="*/ 442913 w 885825"/>
                <a:gd name="connsiteY2" fmla="*/ 885825 h 885825"/>
                <a:gd name="connsiteX3" fmla="*/ 885825 w 885825"/>
                <a:gd name="connsiteY3" fmla="*/ 442913 h 885825"/>
                <a:gd name="connsiteX4" fmla="*/ 442913 w 885825"/>
                <a:gd name="connsiteY4" fmla="*/ 0 h 885825"/>
                <a:gd name="connsiteX5" fmla="*/ 312420 w 885825"/>
                <a:gd name="connsiteY5" fmla="*/ 441960 h 885825"/>
                <a:gd name="connsiteX6" fmla="*/ 290513 w 885825"/>
                <a:gd name="connsiteY6" fmla="*/ 421005 h 885825"/>
                <a:gd name="connsiteX7" fmla="*/ 290513 w 885825"/>
                <a:gd name="connsiteY7" fmla="*/ 391478 h 885825"/>
                <a:gd name="connsiteX8" fmla="*/ 290513 w 885825"/>
                <a:gd name="connsiteY8" fmla="*/ 387668 h 885825"/>
                <a:gd name="connsiteX9" fmla="*/ 300990 w 885825"/>
                <a:gd name="connsiteY9" fmla="*/ 381953 h 885825"/>
                <a:gd name="connsiteX10" fmla="*/ 301943 w 885825"/>
                <a:gd name="connsiteY10" fmla="*/ 381953 h 885825"/>
                <a:gd name="connsiteX11" fmla="*/ 364808 w 885825"/>
                <a:gd name="connsiteY11" fmla="*/ 454343 h 885825"/>
                <a:gd name="connsiteX12" fmla="*/ 434340 w 885825"/>
                <a:gd name="connsiteY12" fmla="*/ 393383 h 885825"/>
                <a:gd name="connsiteX13" fmla="*/ 435293 w 885825"/>
                <a:gd name="connsiteY13" fmla="*/ 384810 h 885825"/>
                <a:gd name="connsiteX14" fmla="*/ 442913 w 885825"/>
                <a:gd name="connsiteY14" fmla="*/ 380048 h 885825"/>
                <a:gd name="connsiteX15" fmla="*/ 450533 w 885825"/>
                <a:gd name="connsiteY15" fmla="*/ 384810 h 885825"/>
                <a:gd name="connsiteX16" fmla="*/ 451485 w 885825"/>
                <a:gd name="connsiteY16" fmla="*/ 393383 h 885825"/>
                <a:gd name="connsiteX17" fmla="*/ 521018 w 885825"/>
                <a:gd name="connsiteY17" fmla="*/ 454343 h 885825"/>
                <a:gd name="connsiteX18" fmla="*/ 583883 w 885825"/>
                <a:gd name="connsiteY18" fmla="*/ 381953 h 885825"/>
                <a:gd name="connsiteX19" fmla="*/ 588645 w 885825"/>
                <a:gd name="connsiteY19" fmla="*/ 379095 h 885825"/>
                <a:gd name="connsiteX20" fmla="*/ 592455 w 885825"/>
                <a:gd name="connsiteY20" fmla="*/ 381000 h 885825"/>
                <a:gd name="connsiteX21" fmla="*/ 595313 w 885825"/>
                <a:gd name="connsiteY21" fmla="*/ 390525 h 885825"/>
                <a:gd name="connsiteX22" fmla="*/ 595313 w 885825"/>
                <a:gd name="connsiteY22" fmla="*/ 420053 h 885825"/>
                <a:gd name="connsiteX23" fmla="*/ 573405 w 885825"/>
                <a:gd name="connsiteY23" fmla="*/ 441008 h 885825"/>
                <a:gd name="connsiteX24" fmla="*/ 565785 w 885825"/>
                <a:gd name="connsiteY24" fmla="*/ 441008 h 885825"/>
                <a:gd name="connsiteX25" fmla="*/ 565785 w 885825"/>
                <a:gd name="connsiteY25" fmla="*/ 448628 h 885825"/>
                <a:gd name="connsiteX26" fmla="*/ 442913 w 885825"/>
                <a:gd name="connsiteY26" fmla="*/ 585788 h 885825"/>
                <a:gd name="connsiteX27" fmla="*/ 320040 w 885825"/>
                <a:gd name="connsiteY27" fmla="*/ 448628 h 885825"/>
                <a:gd name="connsiteX28" fmla="*/ 320040 w 885825"/>
                <a:gd name="connsiteY28" fmla="*/ 441008 h 885825"/>
                <a:gd name="connsiteX29" fmla="*/ 312420 w 885825"/>
                <a:gd name="connsiteY29" fmla="*/ 441008 h 885825"/>
                <a:gd name="connsiteX30" fmla="*/ 460058 w 885825"/>
                <a:gd name="connsiteY30" fmla="*/ 315278 h 885825"/>
                <a:gd name="connsiteX31" fmla="*/ 509588 w 885825"/>
                <a:gd name="connsiteY31" fmla="*/ 260985 h 885825"/>
                <a:gd name="connsiteX32" fmla="*/ 552450 w 885825"/>
                <a:gd name="connsiteY32" fmla="*/ 349568 h 885825"/>
                <a:gd name="connsiteX33" fmla="*/ 520065 w 885825"/>
                <a:gd name="connsiteY33" fmla="*/ 348615 h 885825"/>
                <a:gd name="connsiteX34" fmla="*/ 457200 w 885825"/>
                <a:gd name="connsiteY34" fmla="*/ 366713 h 885825"/>
                <a:gd name="connsiteX35" fmla="*/ 442913 w 885825"/>
                <a:gd name="connsiteY35" fmla="*/ 363855 h 885825"/>
                <a:gd name="connsiteX36" fmla="*/ 428625 w 885825"/>
                <a:gd name="connsiteY36" fmla="*/ 366713 h 885825"/>
                <a:gd name="connsiteX37" fmla="*/ 365760 w 885825"/>
                <a:gd name="connsiteY37" fmla="*/ 348615 h 885825"/>
                <a:gd name="connsiteX38" fmla="*/ 365760 w 885825"/>
                <a:gd name="connsiteY38" fmla="*/ 348615 h 885825"/>
                <a:gd name="connsiteX39" fmla="*/ 456247 w 885825"/>
                <a:gd name="connsiteY39" fmla="*/ 290513 h 885825"/>
                <a:gd name="connsiteX40" fmla="*/ 431483 w 885825"/>
                <a:gd name="connsiteY40" fmla="*/ 333375 h 885825"/>
                <a:gd name="connsiteX41" fmla="*/ 460058 w 885825"/>
                <a:gd name="connsiteY41" fmla="*/ 315278 h 885825"/>
                <a:gd name="connsiteX42" fmla="*/ 567690 w 885825"/>
                <a:gd name="connsiteY42" fmla="*/ 365760 h 885825"/>
                <a:gd name="connsiteX43" fmla="*/ 572453 w 885825"/>
                <a:gd name="connsiteY43" fmla="*/ 381953 h 885825"/>
                <a:gd name="connsiteX44" fmla="*/ 520065 w 885825"/>
                <a:gd name="connsiteY44" fmla="*/ 444818 h 885825"/>
                <a:gd name="connsiteX45" fmla="*/ 461010 w 885825"/>
                <a:gd name="connsiteY45" fmla="*/ 392430 h 885825"/>
                <a:gd name="connsiteX46" fmla="*/ 464820 w 885825"/>
                <a:gd name="connsiteY46" fmla="*/ 374333 h 885825"/>
                <a:gd name="connsiteX47" fmla="*/ 520065 w 885825"/>
                <a:gd name="connsiteY47" fmla="*/ 359093 h 885825"/>
                <a:gd name="connsiteX48" fmla="*/ 567690 w 885825"/>
                <a:gd name="connsiteY48" fmla="*/ 365760 h 885825"/>
                <a:gd name="connsiteX49" fmla="*/ 360997 w 885825"/>
                <a:gd name="connsiteY49" fmla="*/ 348615 h 885825"/>
                <a:gd name="connsiteX50" fmla="*/ 343853 w 885825"/>
                <a:gd name="connsiteY50" fmla="*/ 348615 h 885825"/>
                <a:gd name="connsiteX51" fmla="*/ 383858 w 885825"/>
                <a:gd name="connsiteY51" fmla="*/ 306705 h 885825"/>
                <a:gd name="connsiteX52" fmla="*/ 360997 w 885825"/>
                <a:gd name="connsiteY52" fmla="*/ 348615 h 885825"/>
                <a:gd name="connsiteX53" fmla="*/ 364808 w 885825"/>
                <a:gd name="connsiteY53" fmla="*/ 358140 h 885825"/>
                <a:gd name="connsiteX54" fmla="*/ 420053 w 885825"/>
                <a:gd name="connsiteY54" fmla="*/ 373380 h 885825"/>
                <a:gd name="connsiteX55" fmla="*/ 423863 w 885825"/>
                <a:gd name="connsiteY55" fmla="*/ 391478 h 885825"/>
                <a:gd name="connsiteX56" fmla="*/ 364808 w 885825"/>
                <a:gd name="connsiteY56" fmla="*/ 443865 h 885825"/>
                <a:gd name="connsiteX57" fmla="*/ 312420 w 885825"/>
                <a:gd name="connsiteY57" fmla="*/ 381000 h 885825"/>
                <a:gd name="connsiteX58" fmla="*/ 313372 w 885825"/>
                <a:gd name="connsiteY58" fmla="*/ 373380 h 885825"/>
                <a:gd name="connsiteX59" fmla="*/ 318135 w 885825"/>
                <a:gd name="connsiteY59" fmla="*/ 369570 h 885825"/>
                <a:gd name="connsiteX60" fmla="*/ 320040 w 885825"/>
                <a:gd name="connsiteY60" fmla="*/ 369570 h 885825"/>
                <a:gd name="connsiteX61" fmla="*/ 320040 w 885825"/>
                <a:gd name="connsiteY61" fmla="*/ 367665 h 885825"/>
                <a:gd name="connsiteX62" fmla="*/ 330518 w 885825"/>
                <a:gd name="connsiteY62" fmla="*/ 359093 h 885825"/>
                <a:gd name="connsiteX63" fmla="*/ 364808 w 885825"/>
                <a:gd name="connsiteY63" fmla="*/ 358140 h 885825"/>
                <a:gd name="connsiteX64" fmla="*/ 393383 w 885825"/>
                <a:gd name="connsiteY64" fmla="*/ 585788 h 885825"/>
                <a:gd name="connsiteX65" fmla="*/ 441960 w 885825"/>
                <a:gd name="connsiteY65" fmla="*/ 601028 h 885825"/>
                <a:gd name="connsiteX66" fmla="*/ 492443 w 885825"/>
                <a:gd name="connsiteY66" fmla="*/ 584835 h 885825"/>
                <a:gd name="connsiteX67" fmla="*/ 492443 w 885825"/>
                <a:gd name="connsiteY67" fmla="*/ 634365 h 885825"/>
                <a:gd name="connsiteX68" fmla="*/ 508635 w 885825"/>
                <a:gd name="connsiteY68" fmla="*/ 635318 h 885825"/>
                <a:gd name="connsiteX69" fmla="*/ 442913 w 885825"/>
                <a:gd name="connsiteY69" fmla="*/ 717233 h 885825"/>
                <a:gd name="connsiteX70" fmla="*/ 377190 w 885825"/>
                <a:gd name="connsiteY70" fmla="*/ 635318 h 885825"/>
                <a:gd name="connsiteX71" fmla="*/ 393383 w 885825"/>
                <a:gd name="connsiteY71" fmla="*/ 634365 h 885825"/>
                <a:gd name="connsiteX72" fmla="*/ 393383 w 885825"/>
                <a:gd name="connsiteY72" fmla="*/ 585788 h 885825"/>
                <a:gd name="connsiteX73" fmla="*/ 702945 w 885825"/>
                <a:gd name="connsiteY73" fmla="*/ 764858 h 885825"/>
                <a:gd name="connsiteX74" fmla="*/ 648653 w 885825"/>
                <a:gd name="connsiteY74" fmla="*/ 662940 h 885825"/>
                <a:gd name="connsiteX75" fmla="*/ 524828 w 885825"/>
                <a:gd name="connsiteY75" fmla="*/ 620078 h 885825"/>
                <a:gd name="connsiteX76" fmla="*/ 521970 w 885825"/>
                <a:gd name="connsiteY76" fmla="*/ 621983 h 885825"/>
                <a:gd name="connsiteX77" fmla="*/ 507683 w 885825"/>
                <a:gd name="connsiteY77" fmla="*/ 621030 h 885825"/>
                <a:gd name="connsiteX78" fmla="*/ 507683 w 885825"/>
                <a:gd name="connsiteY78" fmla="*/ 574358 h 885825"/>
                <a:gd name="connsiteX79" fmla="*/ 580072 w 885825"/>
                <a:gd name="connsiteY79" fmla="*/ 455295 h 885825"/>
                <a:gd name="connsiteX80" fmla="*/ 609600 w 885825"/>
                <a:gd name="connsiteY80" fmla="*/ 420053 h 885825"/>
                <a:gd name="connsiteX81" fmla="*/ 609600 w 885825"/>
                <a:gd name="connsiteY81" fmla="*/ 390525 h 885825"/>
                <a:gd name="connsiteX82" fmla="*/ 605790 w 885825"/>
                <a:gd name="connsiteY82" fmla="*/ 374333 h 885825"/>
                <a:gd name="connsiteX83" fmla="*/ 601980 w 885825"/>
                <a:gd name="connsiteY83" fmla="*/ 209550 h 885825"/>
                <a:gd name="connsiteX84" fmla="*/ 618172 w 885825"/>
                <a:gd name="connsiteY84" fmla="*/ 161925 h 885825"/>
                <a:gd name="connsiteX85" fmla="*/ 539115 w 885825"/>
                <a:gd name="connsiteY85" fmla="*/ 82868 h 885825"/>
                <a:gd name="connsiteX86" fmla="*/ 469583 w 885825"/>
                <a:gd name="connsiteY86" fmla="*/ 123825 h 885825"/>
                <a:gd name="connsiteX87" fmla="*/ 462915 w 885825"/>
                <a:gd name="connsiteY87" fmla="*/ 123825 h 885825"/>
                <a:gd name="connsiteX88" fmla="*/ 275272 w 885825"/>
                <a:gd name="connsiteY88" fmla="*/ 396240 h 885825"/>
                <a:gd name="connsiteX89" fmla="*/ 279083 w 885825"/>
                <a:gd name="connsiteY89" fmla="*/ 395288 h 885825"/>
                <a:gd name="connsiteX90" fmla="*/ 279083 w 885825"/>
                <a:gd name="connsiteY90" fmla="*/ 421958 h 885825"/>
                <a:gd name="connsiteX91" fmla="*/ 308610 w 885825"/>
                <a:gd name="connsiteY91" fmla="*/ 457200 h 885825"/>
                <a:gd name="connsiteX92" fmla="*/ 381953 w 885825"/>
                <a:gd name="connsiteY92" fmla="*/ 577215 h 885825"/>
                <a:gd name="connsiteX93" fmla="*/ 381953 w 885825"/>
                <a:gd name="connsiteY93" fmla="*/ 622935 h 885825"/>
                <a:gd name="connsiteX94" fmla="*/ 367665 w 885825"/>
                <a:gd name="connsiteY94" fmla="*/ 623888 h 885825"/>
                <a:gd name="connsiteX95" fmla="*/ 364808 w 885825"/>
                <a:gd name="connsiteY95" fmla="*/ 621983 h 885825"/>
                <a:gd name="connsiteX96" fmla="*/ 240983 w 885825"/>
                <a:gd name="connsiteY96" fmla="*/ 664845 h 885825"/>
                <a:gd name="connsiteX97" fmla="*/ 184785 w 885825"/>
                <a:gd name="connsiteY97" fmla="*/ 766763 h 885825"/>
                <a:gd name="connsiteX98" fmla="*/ 31433 w 885825"/>
                <a:gd name="connsiteY98" fmla="*/ 444818 h 885825"/>
                <a:gd name="connsiteX99" fmla="*/ 445770 w 885825"/>
                <a:gd name="connsiteY99" fmla="*/ 30480 h 885825"/>
                <a:gd name="connsiteX100" fmla="*/ 860108 w 885825"/>
                <a:gd name="connsiteY100" fmla="*/ 444818 h 885825"/>
                <a:gd name="connsiteX101" fmla="*/ 702945 w 885825"/>
                <a:gd name="connsiteY101" fmla="*/ 764858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885825" h="885825">
                  <a:moveTo>
                    <a:pt x="442913" y="0"/>
                  </a:moveTo>
                  <a:cubicBezTo>
                    <a:pt x="199072" y="0"/>
                    <a:pt x="0" y="199073"/>
                    <a:pt x="0" y="442913"/>
                  </a:cubicBezTo>
                  <a:cubicBezTo>
                    <a:pt x="0" y="686753"/>
                    <a:pt x="198120" y="885825"/>
                    <a:pt x="442913" y="885825"/>
                  </a:cubicBezTo>
                  <a:cubicBezTo>
                    <a:pt x="687705" y="885825"/>
                    <a:pt x="885825" y="686753"/>
                    <a:pt x="885825" y="442913"/>
                  </a:cubicBezTo>
                  <a:cubicBezTo>
                    <a:pt x="885825" y="199073"/>
                    <a:pt x="686753" y="0"/>
                    <a:pt x="442913" y="0"/>
                  </a:cubicBezTo>
                  <a:close/>
                  <a:moveTo>
                    <a:pt x="312420" y="441960"/>
                  </a:moveTo>
                  <a:cubicBezTo>
                    <a:pt x="300038" y="441960"/>
                    <a:pt x="290513" y="432435"/>
                    <a:pt x="290513" y="421005"/>
                  </a:cubicBezTo>
                  <a:lnTo>
                    <a:pt x="290513" y="391478"/>
                  </a:lnTo>
                  <a:cubicBezTo>
                    <a:pt x="290513" y="390525"/>
                    <a:pt x="290513" y="388620"/>
                    <a:pt x="290513" y="387668"/>
                  </a:cubicBezTo>
                  <a:cubicBezTo>
                    <a:pt x="294322" y="385763"/>
                    <a:pt x="297180" y="383858"/>
                    <a:pt x="300990" y="381953"/>
                  </a:cubicBezTo>
                  <a:lnTo>
                    <a:pt x="301943" y="381953"/>
                  </a:lnTo>
                  <a:cubicBezTo>
                    <a:pt x="301943" y="415290"/>
                    <a:pt x="318135" y="454343"/>
                    <a:pt x="364808" y="454343"/>
                  </a:cubicBezTo>
                  <a:cubicBezTo>
                    <a:pt x="402908" y="454343"/>
                    <a:pt x="425768" y="434340"/>
                    <a:pt x="434340" y="393383"/>
                  </a:cubicBezTo>
                  <a:cubicBezTo>
                    <a:pt x="435293" y="390525"/>
                    <a:pt x="435293" y="387668"/>
                    <a:pt x="435293" y="384810"/>
                  </a:cubicBezTo>
                  <a:cubicBezTo>
                    <a:pt x="436245" y="382905"/>
                    <a:pt x="439103" y="380048"/>
                    <a:pt x="442913" y="380048"/>
                  </a:cubicBezTo>
                  <a:cubicBezTo>
                    <a:pt x="446722" y="380048"/>
                    <a:pt x="449580" y="381953"/>
                    <a:pt x="450533" y="384810"/>
                  </a:cubicBezTo>
                  <a:cubicBezTo>
                    <a:pt x="450533" y="387668"/>
                    <a:pt x="450533" y="390525"/>
                    <a:pt x="451485" y="393383"/>
                  </a:cubicBezTo>
                  <a:cubicBezTo>
                    <a:pt x="460058" y="433388"/>
                    <a:pt x="482918" y="454343"/>
                    <a:pt x="521018" y="454343"/>
                  </a:cubicBezTo>
                  <a:cubicBezTo>
                    <a:pt x="566738" y="454343"/>
                    <a:pt x="582930" y="415290"/>
                    <a:pt x="583883" y="381953"/>
                  </a:cubicBezTo>
                  <a:lnTo>
                    <a:pt x="588645" y="379095"/>
                  </a:lnTo>
                  <a:cubicBezTo>
                    <a:pt x="589597" y="380048"/>
                    <a:pt x="591503" y="381000"/>
                    <a:pt x="592455" y="381000"/>
                  </a:cubicBezTo>
                  <a:cubicBezTo>
                    <a:pt x="594360" y="383858"/>
                    <a:pt x="595313" y="386715"/>
                    <a:pt x="595313" y="390525"/>
                  </a:cubicBezTo>
                  <a:lnTo>
                    <a:pt x="595313" y="420053"/>
                  </a:lnTo>
                  <a:cubicBezTo>
                    <a:pt x="595313" y="431483"/>
                    <a:pt x="585788" y="441008"/>
                    <a:pt x="573405" y="441008"/>
                  </a:cubicBezTo>
                  <a:lnTo>
                    <a:pt x="565785" y="441008"/>
                  </a:lnTo>
                  <a:lnTo>
                    <a:pt x="565785" y="448628"/>
                  </a:lnTo>
                  <a:cubicBezTo>
                    <a:pt x="565785" y="507683"/>
                    <a:pt x="495300" y="585788"/>
                    <a:pt x="442913" y="585788"/>
                  </a:cubicBezTo>
                  <a:cubicBezTo>
                    <a:pt x="390525" y="585788"/>
                    <a:pt x="320040" y="507683"/>
                    <a:pt x="320040" y="448628"/>
                  </a:cubicBezTo>
                  <a:lnTo>
                    <a:pt x="320040" y="441008"/>
                  </a:lnTo>
                  <a:lnTo>
                    <a:pt x="312420" y="441008"/>
                  </a:lnTo>
                  <a:close/>
                  <a:moveTo>
                    <a:pt x="460058" y="315278"/>
                  </a:moveTo>
                  <a:cubicBezTo>
                    <a:pt x="481965" y="300038"/>
                    <a:pt x="495300" y="280988"/>
                    <a:pt x="509588" y="260985"/>
                  </a:cubicBezTo>
                  <a:cubicBezTo>
                    <a:pt x="518160" y="293370"/>
                    <a:pt x="530543" y="324803"/>
                    <a:pt x="552450" y="349568"/>
                  </a:cubicBezTo>
                  <a:cubicBezTo>
                    <a:pt x="542925" y="347663"/>
                    <a:pt x="531495" y="347663"/>
                    <a:pt x="520065" y="348615"/>
                  </a:cubicBezTo>
                  <a:cubicBezTo>
                    <a:pt x="488633" y="348615"/>
                    <a:pt x="466725" y="355283"/>
                    <a:pt x="457200" y="366713"/>
                  </a:cubicBezTo>
                  <a:cubicBezTo>
                    <a:pt x="453390" y="364808"/>
                    <a:pt x="448628" y="363855"/>
                    <a:pt x="442913" y="363855"/>
                  </a:cubicBezTo>
                  <a:cubicBezTo>
                    <a:pt x="437197" y="363855"/>
                    <a:pt x="431483" y="364808"/>
                    <a:pt x="428625" y="366713"/>
                  </a:cubicBezTo>
                  <a:cubicBezTo>
                    <a:pt x="418147" y="354330"/>
                    <a:pt x="397193" y="348615"/>
                    <a:pt x="365760" y="348615"/>
                  </a:cubicBezTo>
                  <a:cubicBezTo>
                    <a:pt x="365760" y="348615"/>
                    <a:pt x="365760" y="348615"/>
                    <a:pt x="365760" y="348615"/>
                  </a:cubicBezTo>
                  <a:cubicBezTo>
                    <a:pt x="401955" y="338138"/>
                    <a:pt x="433388" y="316230"/>
                    <a:pt x="456247" y="290513"/>
                  </a:cubicBezTo>
                  <a:cubicBezTo>
                    <a:pt x="454343" y="304800"/>
                    <a:pt x="444818" y="320040"/>
                    <a:pt x="431483" y="333375"/>
                  </a:cubicBezTo>
                  <a:cubicBezTo>
                    <a:pt x="441008" y="327660"/>
                    <a:pt x="450533" y="321945"/>
                    <a:pt x="460058" y="315278"/>
                  </a:cubicBezTo>
                  <a:close/>
                  <a:moveTo>
                    <a:pt x="567690" y="365760"/>
                  </a:moveTo>
                  <a:cubicBezTo>
                    <a:pt x="571500" y="369570"/>
                    <a:pt x="572453" y="374333"/>
                    <a:pt x="572453" y="381953"/>
                  </a:cubicBezTo>
                  <a:cubicBezTo>
                    <a:pt x="572453" y="392430"/>
                    <a:pt x="569595" y="444818"/>
                    <a:pt x="520065" y="444818"/>
                  </a:cubicBezTo>
                  <a:cubicBezTo>
                    <a:pt x="487680" y="444818"/>
                    <a:pt x="467678" y="427673"/>
                    <a:pt x="461010" y="392430"/>
                  </a:cubicBezTo>
                  <a:cubicBezTo>
                    <a:pt x="459105" y="384810"/>
                    <a:pt x="461010" y="379095"/>
                    <a:pt x="464820" y="374333"/>
                  </a:cubicBezTo>
                  <a:cubicBezTo>
                    <a:pt x="470535" y="367665"/>
                    <a:pt x="484822" y="359093"/>
                    <a:pt x="520065" y="359093"/>
                  </a:cubicBezTo>
                  <a:cubicBezTo>
                    <a:pt x="539115" y="358140"/>
                    <a:pt x="560070" y="358140"/>
                    <a:pt x="567690" y="365760"/>
                  </a:cubicBezTo>
                  <a:close/>
                  <a:moveTo>
                    <a:pt x="360997" y="348615"/>
                  </a:moveTo>
                  <a:cubicBezTo>
                    <a:pt x="355283" y="348615"/>
                    <a:pt x="349568" y="348615"/>
                    <a:pt x="343853" y="348615"/>
                  </a:cubicBezTo>
                  <a:cubicBezTo>
                    <a:pt x="363855" y="330518"/>
                    <a:pt x="380047" y="313373"/>
                    <a:pt x="383858" y="306705"/>
                  </a:cubicBezTo>
                  <a:cubicBezTo>
                    <a:pt x="381000" y="320040"/>
                    <a:pt x="373380" y="337185"/>
                    <a:pt x="360997" y="348615"/>
                  </a:cubicBezTo>
                  <a:close/>
                  <a:moveTo>
                    <a:pt x="364808" y="358140"/>
                  </a:moveTo>
                  <a:cubicBezTo>
                    <a:pt x="401003" y="358140"/>
                    <a:pt x="415290" y="366713"/>
                    <a:pt x="420053" y="373380"/>
                  </a:cubicBezTo>
                  <a:cubicBezTo>
                    <a:pt x="423863" y="378143"/>
                    <a:pt x="425768" y="384810"/>
                    <a:pt x="423863" y="391478"/>
                  </a:cubicBezTo>
                  <a:cubicBezTo>
                    <a:pt x="416243" y="426720"/>
                    <a:pt x="397193" y="443865"/>
                    <a:pt x="364808" y="443865"/>
                  </a:cubicBezTo>
                  <a:cubicBezTo>
                    <a:pt x="315278" y="443865"/>
                    <a:pt x="312420" y="391478"/>
                    <a:pt x="312420" y="381000"/>
                  </a:cubicBezTo>
                  <a:cubicBezTo>
                    <a:pt x="312420" y="378143"/>
                    <a:pt x="312420" y="375285"/>
                    <a:pt x="313372" y="373380"/>
                  </a:cubicBezTo>
                  <a:cubicBezTo>
                    <a:pt x="315278" y="372428"/>
                    <a:pt x="316230" y="371475"/>
                    <a:pt x="318135" y="369570"/>
                  </a:cubicBezTo>
                  <a:lnTo>
                    <a:pt x="320040" y="369570"/>
                  </a:lnTo>
                  <a:lnTo>
                    <a:pt x="320040" y="367665"/>
                  </a:lnTo>
                  <a:cubicBezTo>
                    <a:pt x="323850" y="364808"/>
                    <a:pt x="327660" y="361950"/>
                    <a:pt x="330518" y="359093"/>
                  </a:cubicBezTo>
                  <a:cubicBezTo>
                    <a:pt x="340995" y="359093"/>
                    <a:pt x="354330" y="358140"/>
                    <a:pt x="364808" y="358140"/>
                  </a:cubicBezTo>
                  <a:close/>
                  <a:moveTo>
                    <a:pt x="393383" y="585788"/>
                  </a:moveTo>
                  <a:cubicBezTo>
                    <a:pt x="409575" y="595313"/>
                    <a:pt x="426720" y="601028"/>
                    <a:pt x="441960" y="601028"/>
                  </a:cubicBezTo>
                  <a:cubicBezTo>
                    <a:pt x="458153" y="601028"/>
                    <a:pt x="475297" y="595313"/>
                    <a:pt x="492443" y="584835"/>
                  </a:cubicBezTo>
                  <a:lnTo>
                    <a:pt x="492443" y="634365"/>
                  </a:lnTo>
                  <a:lnTo>
                    <a:pt x="508635" y="635318"/>
                  </a:lnTo>
                  <a:cubicBezTo>
                    <a:pt x="484822" y="662940"/>
                    <a:pt x="442913" y="717233"/>
                    <a:pt x="442913" y="717233"/>
                  </a:cubicBezTo>
                  <a:cubicBezTo>
                    <a:pt x="442913" y="717233"/>
                    <a:pt x="400050" y="662940"/>
                    <a:pt x="377190" y="635318"/>
                  </a:cubicBezTo>
                  <a:lnTo>
                    <a:pt x="393383" y="634365"/>
                  </a:lnTo>
                  <a:lnTo>
                    <a:pt x="393383" y="585788"/>
                  </a:lnTo>
                  <a:close/>
                  <a:moveTo>
                    <a:pt x="702945" y="764858"/>
                  </a:moveTo>
                  <a:cubicBezTo>
                    <a:pt x="696278" y="727710"/>
                    <a:pt x="685800" y="698183"/>
                    <a:pt x="648653" y="662940"/>
                  </a:cubicBezTo>
                  <a:cubicBezTo>
                    <a:pt x="609600" y="625793"/>
                    <a:pt x="564833" y="622935"/>
                    <a:pt x="524828" y="620078"/>
                  </a:cubicBezTo>
                  <a:cubicBezTo>
                    <a:pt x="524828" y="620078"/>
                    <a:pt x="522922" y="621030"/>
                    <a:pt x="521970" y="621983"/>
                  </a:cubicBezTo>
                  <a:lnTo>
                    <a:pt x="507683" y="621030"/>
                  </a:lnTo>
                  <a:lnTo>
                    <a:pt x="507683" y="574358"/>
                  </a:lnTo>
                  <a:cubicBezTo>
                    <a:pt x="545783" y="545783"/>
                    <a:pt x="577215" y="498158"/>
                    <a:pt x="580072" y="455295"/>
                  </a:cubicBezTo>
                  <a:cubicBezTo>
                    <a:pt x="596265" y="452438"/>
                    <a:pt x="609600" y="438150"/>
                    <a:pt x="609600" y="420053"/>
                  </a:cubicBezTo>
                  <a:lnTo>
                    <a:pt x="609600" y="390525"/>
                  </a:lnTo>
                  <a:cubicBezTo>
                    <a:pt x="609600" y="384810"/>
                    <a:pt x="607695" y="379095"/>
                    <a:pt x="605790" y="374333"/>
                  </a:cubicBezTo>
                  <a:cubicBezTo>
                    <a:pt x="622935" y="330518"/>
                    <a:pt x="626745" y="262890"/>
                    <a:pt x="601980" y="209550"/>
                  </a:cubicBezTo>
                  <a:cubicBezTo>
                    <a:pt x="612458" y="196215"/>
                    <a:pt x="618172" y="180023"/>
                    <a:pt x="618172" y="161925"/>
                  </a:cubicBezTo>
                  <a:cubicBezTo>
                    <a:pt x="618172" y="118110"/>
                    <a:pt x="582930" y="82868"/>
                    <a:pt x="539115" y="82868"/>
                  </a:cubicBezTo>
                  <a:cubicBezTo>
                    <a:pt x="508635" y="82868"/>
                    <a:pt x="482918" y="100013"/>
                    <a:pt x="469583" y="123825"/>
                  </a:cubicBezTo>
                  <a:cubicBezTo>
                    <a:pt x="467678" y="123825"/>
                    <a:pt x="464820" y="123825"/>
                    <a:pt x="462915" y="123825"/>
                  </a:cubicBezTo>
                  <a:cubicBezTo>
                    <a:pt x="253365" y="117158"/>
                    <a:pt x="260985" y="340995"/>
                    <a:pt x="275272" y="396240"/>
                  </a:cubicBezTo>
                  <a:cubicBezTo>
                    <a:pt x="276225" y="396240"/>
                    <a:pt x="277178" y="395288"/>
                    <a:pt x="279083" y="395288"/>
                  </a:cubicBezTo>
                  <a:lnTo>
                    <a:pt x="279083" y="421958"/>
                  </a:lnTo>
                  <a:cubicBezTo>
                    <a:pt x="279083" y="439103"/>
                    <a:pt x="291465" y="453390"/>
                    <a:pt x="308610" y="457200"/>
                  </a:cubicBezTo>
                  <a:cubicBezTo>
                    <a:pt x="311468" y="501015"/>
                    <a:pt x="343853" y="548640"/>
                    <a:pt x="381953" y="577215"/>
                  </a:cubicBezTo>
                  <a:lnTo>
                    <a:pt x="381953" y="622935"/>
                  </a:lnTo>
                  <a:lnTo>
                    <a:pt x="367665" y="623888"/>
                  </a:lnTo>
                  <a:cubicBezTo>
                    <a:pt x="365760" y="621983"/>
                    <a:pt x="364808" y="621983"/>
                    <a:pt x="364808" y="621983"/>
                  </a:cubicBezTo>
                  <a:cubicBezTo>
                    <a:pt x="324803" y="624840"/>
                    <a:pt x="279083" y="627698"/>
                    <a:pt x="240983" y="664845"/>
                  </a:cubicBezTo>
                  <a:cubicBezTo>
                    <a:pt x="205740" y="699135"/>
                    <a:pt x="192405" y="727710"/>
                    <a:pt x="184785" y="766763"/>
                  </a:cubicBezTo>
                  <a:cubicBezTo>
                    <a:pt x="91440" y="690563"/>
                    <a:pt x="31433" y="574358"/>
                    <a:pt x="31433" y="444818"/>
                  </a:cubicBezTo>
                  <a:cubicBezTo>
                    <a:pt x="31433" y="216218"/>
                    <a:pt x="217170" y="30480"/>
                    <a:pt x="445770" y="30480"/>
                  </a:cubicBezTo>
                  <a:cubicBezTo>
                    <a:pt x="674370" y="30480"/>
                    <a:pt x="860108" y="216218"/>
                    <a:pt x="860108" y="444818"/>
                  </a:cubicBezTo>
                  <a:cubicBezTo>
                    <a:pt x="857250" y="573405"/>
                    <a:pt x="796290" y="688658"/>
                    <a:pt x="702945" y="764858"/>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 name="Freeform: Shape 6">
              <a:extLst>
                <a:ext uri="{FF2B5EF4-FFF2-40B4-BE49-F238E27FC236}">
                  <a16:creationId xmlns:a16="http://schemas.microsoft.com/office/drawing/2014/main" id="{831FC149-FE41-E406-96B7-5FBEA512F712}"/>
                </a:ext>
              </a:extLst>
            </p:cNvPr>
            <p:cNvSpPr/>
            <p:nvPr/>
          </p:nvSpPr>
          <p:spPr>
            <a:xfrm>
              <a:off x="5431917" y="2321986"/>
              <a:ext cx="885825" cy="885825"/>
            </a:xfrm>
            <a:custGeom>
              <a:avLst/>
              <a:gdLst>
                <a:gd name="connsiteX0" fmla="*/ 442913 w 885825"/>
                <a:gd name="connsiteY0" fmla="*/ 0 h 885825"/>
                <a:gd name="connsiteX1" fmla="*/ 0 w 885825"/>
                <a:gd name="connsiteY1" fmla="*/ 442913 h 885825"/>
                <a:gd name="connsiteX2" fmla="*/ 442913 w 885825"/>
                <a:gd name="connsiteY2" fmla="*/ 885825 h 885825"/>
                <a:gd name="connsiteX3" fmla="*/ 885825 w 885825"/>
                <a:gd name="connsiteY3" fmla="*/ 442913 h 885825"/>
                <a:gd name="connsiteX4" fmla="*/ 442913 w 885825"/>
                <a:gd name="connsiteY4" fmla="*/ 0 h 885825"/>
                <a:gd name="connsiteX5" fmla="*/ 323850 w 885825"/>
                <a:gd name="connsiteY5" fmla="*/ 381000 h 885825"/>
                <a:gd name="connsiteX6" fmla="*/ 307658 w 885825"/>
                <a:gd name="connsiteY6" fmla="*/ 364807 h 885825"/>
                <a:gd name="connsiteX7" fmla="*/ 307658 w 885825"/>
                <a:gd name="connsiteY7" fmla="*/ 340043 h 885825"/>
                <a:gd name="connsiteX8" fmla="*/ 308610 w 885825"/>
                <a:gd name="connsiteY8" fmla="*/ 334328 h 885825"/>
                <a:gd name="connsiteX9" fmla="*/ 317183 w 885825"/>
                <a:gd name="connsiteY9" fmla="*/ 331470 h 885825"/>
                <a:gd name="connsiteX10" fmla="*/ 362903 w 885825"/>
                <a:gd name="connsiteY10" fmla="*/ 232410 h 885825"/>
                <a:gd name="connsiteX11" fmla="*/ 441960 w 885825"/>
                <a:gd name="connsiteY11" fmla="*/ 239077 h 885825"/>
                <a:gd name="connsiteX12" fmla="*/ 521018 w 885825"/>
                <a:gd name="connsiteY12" fmla="*/ 232410 h 885825"/>
                <a:gd name="connsiteX13" fmla="*/ 566738 w 885825"/>
                <a:gd name="connsiteY13" fmla="*/ 331470 h 885825"/>
                <a:gd name="connsiteX14" fmla="*/ 576263 w 885825"/>
                <a:gd name="connsiteY14" fmla="*/ 332423 h 885825"/>
                <a:gd name="connsiteX15" fmla="*/ 577215 w 885825"/>
                <a:gd name="connsiteY15" fmla="*/ 327660 h 885825"/>
                <a:gd name="connsiteX16" fmla="*/ 580073 w 885825"/>
                <a:gd name="connsiteY16" fmla="*/ 340043 h 885825"/>
                <a:gd name="connsiteX17" fmla="*/ 580073 w 885825"/>
                <a:gd name="connsiteY17" fmla="*/ 364807 h 885825"/>
                <a:gd name="connsiteX18" fmla="*/ 563880 w 885825"/>
                <a:gd name="connsiteY18" fmla="*/ 381000 h 885825"/>
                <a:gd name="connsiteX19" fmla="*/ 557213 w 885825"/>
                <a:gd name="connsiteY19" fmla="*/ 381000 h 885825"/>
                <a:gd name="connsiteX20" fmla="*/ 557213 w 885825"/>
                <a:gd name="connsiteY20" fmla="*/ 387668 h 885825"/>
                <a:gd name="connsiteX21" fmla="*/ 444818 w 885825"/>
                <a:gd name="connsiteY21" fmla="*/ 501968 h 885825"/>
                <a:gd name="connsiteX22" fmla="*/ 332423 w 885825"/>
                <a:gd name="connsiteY22" fmla="*/ 387668 h 885825"/>
                <a:gd name="connsiteX23" fmla="*/ 332423 w 885825"/>
                <a:gd name="connsiteY23" fmla="*/ 381000 h 885825"/>
                <a:gd name="connsiteX24" fmla="*/ 323850 w 885825"/>
                <a:gd name="connsiteY24" fmla="*/ 381000 h 885825"/>
                <a:gd name="connsiteX25" fmla="*/ 392430 w 885825"/>
                <a:gd name="connsiteY25" fmla="*/ 500063 h 885825"/>
                <a:gd name="connsiteX26" fmla="*/ 441960 w 885825"/>
                <a:gd name="connsiteY26" fmla="*/ 516255 h 885825"/>
                <a:gd name="connsiteX27" fmla="*/ 492443 w 885825"/>
                <a:gd name="connsiteY27" fmla="*/ 500063 h 885825"/>
                <a:gd name="connsiteX28" fmla="*/ 492443 w 885825"/>
                <a:gd name="connsiteY28" fmla="*/ 530543 h 885825"/>
                <a:gd name="connsiteX29" fmla="*/ 516255 w 885825"/>
                <a:gd name="connsiteY29" fmla="*/ 550545 h 885825"/>
                <a:gd name="connsiteX30" fmla="*/ 511493 w 885825"/>
                <a:gd name="connsiteY30" fmla="*/ 565785 h 885825"/>
                <a:gd name="connsiteX31" fmla="*/ 444818 w 885825"/>
                <a:gd name="connsiteY31" fmla="*/ 607695 h 885825"/>
                <a:gd name="connsiteX32" fmla="*/ 374333 w 885825"/>
                <a:gd name="connsiteY32" fmla="*/ 552450 h 885825"/>
                <a:gd name="connsiteX33" fmla="*/ 373380 w 885825"/>
                <a:gd name="connsiteY33" fmla="*/ 550545 h 885825"/>
                <a:gd name="connsiteX34" fmla="*/ 393383 w 885825"/>
                <a:gd name="connsiteY34" fmla="*/ 531495 h 885825"/>
                <a:gd name="connsiteX35" fmla="*/ 393383 w 885825"/>
                <a:gd name="connsiteY35" fmla="*/ 500063 h 885825"/>
                <a:gd name="connsiteX36" fmla="*/ 729615 w 885825"/>
                <a:gd name="connsiteY36" fmla="*/ 741045 h 885825"/>
                <a:gd name="connsiteX37" fmla="*/ 709613 w 885825"/>
                <a:gd name="connsiteY37" fmla="*/ 623888 h 885825"/>
                <a:gd name="connsiteX38" fmla="*/ 696278 w 885825"/>
                <a:gd name="connsiteY38" fmla="*/ 596265 h 885825"/>
                <a:gd name="connsiteX39" fmla="*/ 521970 w 885825"/>
                <a:gd name="connsiteY39" fmla="*/ 531495 h 885825"/>
                <a:gd name="connsiteX40" fmla="*/ 521018 w 885825"/>
                <a:gd name="connsiteY40" fmla="*/ 535305 h 885825"/>
                <a:gd name="connsiteX41" fmla="*/ 506730 w 885825"/>
                <a:gd name="connsiteY41" fmla="*/ 523875 h 885825"/>
                <a:gd name="connsiteX42" fmla="*/ 506730 w 885825"/>
                <a:gd name="connsiteY42" fmla="*/ 490538 h 885825"/>
                <a:gd name="connsiteX43" fmla="*/ 523875 w 885825"/>
                <a:gd name="connsiteY43" fmla="*/ 477203 h 885825"/>
                <a:gd name="connsiteX44" fmla="*/ 568643 w 885825"/>
                <a:gd name="connsiteY44" fmla="*/ 394335 h 885825"/>
                <a:gd name="connsiteX45" fmla="*/ 592455 w 885825"/>
                <a:gd name="connsiteY45" fmla="*/ 363855 h 885825"/>
                <a:gd name="connsiteX46" fmla="*/ 592455 w 885825"/>
                <a:gd name="connsiteY46" fmla="*/ 339090 h 885825"/>
                <a:gd name="connsiteX47" fmla="*/ 578168 w 885825"/>
                <a:gd name="connsiteY47" fmla="*/ 313373 h 885825"/>
                <a:gd name="connsiteX48" fmla="*/ 440055 w 885825"/>
                <a:gd name="connsiteY48" fmla="*/ 116205 h 885825"/>
                <a:gd name="connsiteX49" fmla="*/ 302895 w 885825"/>
                <a:gd name="connsiteY49" fmla="*/ 316230 h 885825"/>
                <a:gd name="connsiteX50" fmla="*/ 302895 w 885825"/>
                <a:gd name="connsiteY50" fmla="*/ 316230 h 885825"/>
                <a:gd name="connsiteX51" fmla="*/ 292418 w 885825"/>
                <a:gd name="connsiteY51" fmla="*/ 340043 h 885825"/>
                <a:gd name="connsiteX52" fmla="*/ 292418 w 885825"/>
                <a:gd name="connsiteY52" fmla="*/ 364807 h 885825"/>
                <a:gd name="connsiteX53" fmla="*/ 316230 w 885825"/>
                <a:gd name="connsiteY53" fmla="*/ 395288 h 885825"/>
                <a:gd name="connsiteX54" fmla="*/ 360998 w 885825"/>
                <a:gd name="connsiteY54" fmla="*/ 478155 h 885825"/>
                <a:gd name="connsiteX55" fmla="*/ 378143 w 885825"/>
                <a:gd name="connsiteY55" fmla="*/ 491490 h 885825"/>
                <a:gd name="connsiteX56" fmla="*/ 378143 w 885825"/>
                <a:gd name="connsiteY56" fmla="*/ 525780 h 885825"/>
                <a:gd name="connsiteX57" fmla="*/ 364808 w 885825"/>
                <a:gd name="connsiteY57" fmla="*/ 539115 h 885825"/>
                <a:gd name="connsiteX58" fmla="*/ 362903 w 885825"/>
                <a:gd name="connsiteY58" fmla="*/ 533400 h 885825"/>
                <a:gd name="connsiteX59" fmla="*/ 178118 w 885825"/>
                <a:gd name="connsiteY59" fmla="*/ 621982 h 885825"/>
                <a:gd name="connsiteX60" fmla="*/ 176213 w 885825"/>
                <a:gd name="connsiteY60" fmla="*/ 641032 h 885825"/>
                <a:gd name="connsiteX61" fmla="*/ 159068 w 885825"/>
                <a:gd name="connsiteY61" fmla="*/ 745807 h 885825"/>
                <a:gd name="connsiteX62" fmla="*/ 28575 w 885825"/>
                <a:gd name="connsiteY62" fmla="*/ 442913 h 885825"/>
                <a:gd name="connsiteX63" fmla="*/ 442913 w 885825"/>
                <a:gd name="connsiteY63" fmla="*/ 28575 h 885825"/>
                <a:gd name="connsiteX64" fmla="*/ 857250 w 885825"/>
                <a:gd name="connsiteY64" fmla="*/ 442913 h 885825"/>
                <a:gd name="connsiteX65" fmla="*/ 729615 w 885825"/>
                <a:gd name="connsiteY65" fmla="*/ 741045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885825" h="885825">
                  <a:moveTo>
                    <a:pt x="442913" y="0"/>
                  </a:moveTo>
                  <a:cubicBezTo>
                    <a:pt x="199073" y="0"/>
                    <a:pt x="0" y="199073"/>
                    <a:pt x="0" y="442913"/>
                  </a:cubicBezTo>
                  <a:cubicBezTo>
                    <a:pt x="0" y="686753"/>
                    <a:pt x="199073" y="885825"/>
                    <a:pt x="442913" y="885825"/>
                  </a:cubicBezTo>
                  <a:cubicBezTo>
                    <a:pt x="686753" y="885825"/>
                    <a:pt x="885825" y="686753"/>
                    <a:pt x="885825" y="442913"/>
                  </a:cubicBezTo>
                  <a:cubicBezTo>
                    <a:pt x="885825" y="199073"/>
                    <a:pt x="686753" y="0"/>
                    <a:pt x="442913" y="0"/>
                  </a:cubicBezTo>
                  <a:close/>
                  <a:moveTo>
                    <a:pt x="323850" y="381000"/>
                  </a:moveTo>
                  <a:cubicBezTo>
                    <a:pt x="314325" y="381000"/>
                    <a:pt x="307658" y="373380"/>
                    <a:pt x="307658" y="364807"/>
                  </a:cubicBezTo>
                  <a:lnTo>
                    <a:pt x="307658" y="340043"/>
                  </a:lnTo>
                  <a:cubicBezTo>
                    <a:pt x="307658" y="338138"/>
                    <a:pt x="307658" y="336232"/>
                    <a:pt x="308610" y="334328"/>
                  </a:cubicBezTo>
                  <a:cubicBezTo>
                    <a:pt x="311468" y="337185"/>
                    <a:pt x="317183" y="336232"/>
                    <a:pt x="317183" y="331470"/>
                  </a:cubicBezTo>
                  <a:cubicBezTo>
                    <a:pt x="318135" y="296228"/>
                    <a:pt x="326708" y="227648"/>
                    <a:pt x="362903" y="232410"/>
                  </a:cubicBezTo>
                  <a:cubicBezTo>
                    <a:pt x="397193" y="237173"/>
                    <a:pt x="422910" y="239077"/>
                    <a:pt x="441960" y="239077"/>
                  </a:cubicBezTo>
                  <a:cubicBezTo>
                    <a:pt x="461010" y="239077"/>
                    <a:pt x="486728" y="237173"/>
                    <a:pt x="521018" y="232410"/>
                  </a:cubicBezTo>
                  <a:cubicBezTo>
                    <a:pt x="557213" y="227648"/>
                    <a:pt x="564833" y="295275"/>
                    <a:pt x="566738" y="331470"/>
                  </a:cubicBezTo>
                  <a:cubicBezTo>
                    <a:pt x="566738" y="337185"/>
                    <a:pt x="575310" y="338138"/>
                    <a:pt x="576263" y="332423"/>
                  </a:cubicBezTo>
                  <a:cubicBezTo>
                    <a:pt x="576263" y="330518"/>
                    <a:pt x="577215" y="329565"/>
                    <a:pt x="577215" y="327660"/>
                  </a:cubicBezTo>
                  <a:cubicBezTo>
                    <a:pt x="579120" y="330518"/>
                    <a:pt x="580073" y="335280"/>
                    <a:pt x="580073" y="340043"/>
                  </a:cubicBezTo>
                  <a:lnTo>
                    <a:pt x="580073" y="364807"/>
                  </a:lnTo>
                  <a:cubicBezTo>
                    <a:pt x="580073" y="374332"/>
                    <a:pt x="572453" y="381000"/>
                    <a:pt x="563880" y="381000"/>
                  </a:cubicBezTo>
                  <a:lnTo>
                    <a:pt x="557213" y="381000"/>
                  </a:lnTo>
                  <a:lnTo>
                    <a:pt x="557213" y="387668"/>
                  </a:lnTo>
                  <a:cubicBezTo>
                    <a:pt x="557213" y="444818"/>
                    <a:pt x="486728" y="501968"/>
                    <a:pt x="444818" y="501968"/>
                  </a:cubicBezTo>
                  <a:cubicBezTo>
                    <a:pt x="402908" y="501968"/>
                    <a:pt x="332423" y="445770"/>
                    <a:pt x="332423" y="387668"/>
                  </a:cubicBezTo>
                  <a:lnTo>
                    <a:pt x="332423" y="381000"/>
                  </a:lnTo>
                  <a:lnTo>
                    <a:pt x="323850" y="381000"/>
                  </a:lnTo>
                  <a:close/>
                  <a:moveTo>
                    <a:pt x="392430" y="500063"/>
                  </a:moveTo>
                  <a:cubicBezTo>
                    <a:pt x="409575" y="510540"/>
                    <a:pt x="427673" y="516255"/>
                    <a:pt x="441960" y="516255"/>
                  </a:cubicBezTo>
                  <a:cubicBezTo>
                    <a:pt x="457200" y="516255"/>
                    <a:pt x="474345" y="510540"/>
                    <a:pt x="492443" y="500063"/>
                  </a:cubicBezTo>
                  <a:lnTo>
                    <a:pt x="492443" y="530543"/>
                  </a:lnTo>
                  <a:lnTo>
                    <a:pt x="516255" y="550545"/>
                  </a:lnTo>
                  <a:cubicBezTo>
                    <a:pt x="514350" y="555307"/>
                    <a:pt x="513398" y="560070"/>
                    <a:pt x="511493" y="565785"/>
                  </a:cubicBezTo>
                  <a:cubicBezTo>
                    <a:pt x="501015" y="585788"/>
                    <a:pt x="481013" y="607695"/>
                    <a:pt x="444818" y="607695"/>
                  </a:cubicBezTo>
                  <a:cubicBezTo>
                    <a:pt x="400050" y="607695"/>
                    <a:pt x="381000" y="573405"/>
                    <a:pt x="374333" y="552450"/>
                  </a:cubicBezTo>
                  <a:lnTo>
                    <a:pt x="373380" y="550545"/>
                  </a:lnTo>
                  <a:lnTo>
                    <a:pt x="393383" y="531495"/>
                  </a:lnTo>
                  <a:lnTo>
                    <a:pt x="393383" y="500063"/>
                  </a:lnTo>
                  <a:close/>
                  <a:moveTo>
                    <a:pt x="729615" y="741045"/>
                  </a:moveTo>
                  <a:cubicBezTo>
                    <a:pt x="722948" y="690563"/>
                    <a:pt x="719138" y="674370"/>
                    <a:pt x="709613" y="623888"/>
                  </a:cubicBezTo>
                  <a:cubicBezTo>
                    <a:pt x="707708" y="612457"/>
                    <a:pt x="702945" y="603885"/>
                    <a:pt x="696278" y="596265"/>
                  </a:cubicBezTo>
                  <a:cubicBezTo>
                    <a:pt x="668655" y="565785"/>
                    <a:pt x="599123" y="560070"/>
                    <a:pt x="521970" y="531495"/>
                  </a:cubicBezTo>
                  <a:cubicBezTo>
                    <a:pt x="521970" y="531495"/>
                    <a:pt x="521018" y="533400"/>
                    <a:pt x="521018" y="535305"/>
                  </a:cubicBezTo>
                  <a:lnTo>
                    <a:pt x="506730" y="523875"/>
                  </a:lnTo>
                  <a:lnTo>
                    <a:pt x="506730" y="490538"/>
                  </a:lnTo>
                  <a:cubicBezTo>
                    <a:pt x="512445" y="486728"/>
                    <a:pt x="518160" y="481965"/>
                    <a:pt x="523875" y="477203"/>
                  </a:cubicBezTo>
                  <a:cubicBezTo>
                    <a:pt x="550545" y="452438"/>
                    <a:pt x="566738" y="422910"/>
                    <a:pt x="568643" y="394335"/>
                  </a:cubicBezTo>
                  <a:cubicBezTo>
                    <a:pt x="581978" y="391478"/>
                    <a:pt x="592455" y="379095"/>
                    <a:pt x="592455" y="363855"/>
                  </a:cubicBezTo>
                  <a:lnTo>
                    <a:pt x="592455" y="339090"/>
                  </a:lnTo>
                  <a:cubicBezTo>
                    <a:pt x="592455" y="328613"/>
                    <a:pt x="586740" y="319088"/>
                    <a:pt x="578168" y="313373"/>
                  </a:cubicBezTo>
                  <a:cubicBezTo>
                    <a:pt x="592455" y="242888"/>
                    <a:pt x="600075" y="118110"/>
                    <a:pt x="440055" y="116205"/>
                  </a:cubicBezTo>
                  <a:cubicBezTo>
                    <a:pt x="278130" y="119063"/>
                    <a:pt x="288608" y="245745"/>
                    <a:pt x="302895" y="316230"/>
                  </a:cubicBezTo>
                  <a:cubicBezTo>
                    <a:pt x="302895" y="316230"/>
                    <a:pt x="302895" y="316230"/>
                    <a:pt x="302895" y="316230"/>
                  </a:cubicBezTo>
                  <a:cubicBezTo>
                    <a:pt x="296228" y="321945"/>
                    <a:pt x="292418" y="330518"/>
                    <a:pt x="292418" y="340043"/>
                  </a:cubicBezTo>
                  <a:lnTo>
                    <a:pt x="292418" y="364807"/>
                  </a:lnTo>
                  <a:cubicBezTo>
                    <a:pt x="292418" y="379095"/>
                    <a:pt x="302895" y="391478"/>
                    <a:pt x="316230" y="395288"/>
                  </a:cubicBezTo>
                  <a:cubicBezTo>
                    <a:pt x="318135" y="423863"/>
                    <a:pt x="334328" y="453390"/>
                    <a:pt x="360998" y="478155"/>
                  </a:cubicBezTo>
                  <a:cubicBezTo>
                    <a:pt x="366713" y="482918"/>
                    <a:pt x="372428" y="487680"/>
                    <a:pt x="378143" y="491490"/>
                  </a:cubicBezTo>
                  <a:lnTo>
                    <a:pt x="378143" y="525780"/>
                  </a:lnTo>
                  <a:lnTo>
                    <a:pt x="364808" y="539115"/>
                  </a:lnTo>
                  <a:cubicBezTo>
                    <a:pt x="363855" y="535305"/>
                    <a:pt x="362903" y="533400"/>
                    <a:pt x="362903" y="533400"/>
                  </a:cubicBezTo>
                  <a:cubicBezTo>
                    <a:pt x="269558" y="568643"/>
                    <a:pt x="186690" y="568643"/>
                    <a:pt x="178118" y="621982"/>
                  </a:cubicBezTo>
                  <a:cubicBezTo>
                    <a:pt x="177165" y="627698"/>
                    <a:pt x="176213" y="634365"/>
                    <a:pt x="176213" y="641032"/>
                  </a:cubicBezTo>
                  <a:cubicBezTo>
                    <a:pt x="168593" y="687705"/>
                    <a:pt x="164783" y="701993"/>
                    <a:pt x="159068" y="745807"/>
                  </a:cubicBezTo>
                  <a:cubicBezTo>
                    <a:pt x="79058" y="668655"/>
                    <a:pt x="28575" y="561023"/>
                    <a:pt x="28575" y="442913"/>
                  </a:cubicBezTo>
                  <a:cubicBezTo>
                    <a:pt x="28575" y="214313"/>
                    <a:pt x="214313" y="28575"/>
                    <a:pt x="442913" y="28575"/>
                  </a:cubicBezTo>
                  <a:cubicBezTo>
                    <a:pt x="671513" y="28575"/>
                    <a:pt x="857250" y="214313"/>
                    <a:pt x="857250" y="442913"/>
                  </a:cubicBezTo>
                  <a:cubicBezTo>
                    <a:pt x="857250" y="560070"/>
                    <a:pt x="808673" y="665798"/>
                    <a:pt x="729615" y="741045"/>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 name="Freeform: Shape 7">
              <a:extLst>
                <a:ext uri="{FF2B5EF4-FFF2-40B4-BE49-F238E27FC236}">
                  <a16:creationId xmlns:a16="http://schemas.microsoft.com/office/drawing/2014/main" id="{C4B4FBF7-AF9E-083E-FC64-E796617CC65E}"/>
                </a:ext>
              </a:extLst>
            </p:cNvPr>
            <p:cNvSpPr/>
            <p:nvPr/>
          </p:nvSpPr>
          <p:spPr>
            <a:xfrm>
              <a:off x="9525762" y="1244709"/>
              <a:ext cx="914400" cy="914400"/>
            </a:xfrm>
            <a:custGeom>
              <a:avLst/>
              <a:gdLst>
                <a:gd name="connsiteX0" fmla="*/ 457200 w 914400"/>
                <a:gd name="connsiteY0" fmla="*/ 0 h 914400"/>
                <a:gd name="connsiteX1" fmla="*/ 0 w 914400"/>
                <a:gd name="connsiteY1" fmla="*/ 457200 h 914400"/>
                <a:gd name="connsiteX2" fmla="*/ 457200 w 914400"/>
                <a:gd name="connsiteY2" fmla="*/ 914400 h 914400"/>
                <a:gd name="connsiteX3" fmla="*/ 914400 w 914400"/>
                <a:gd name="connsiteY3" fmla="*/ 457200 h 914400"/>
                <a:gd name="connsiteX4" fmla="*/ 457200 w 914400"/>
                <a:gd name="connsiteY4" fmla="*/ 0 h 914400"/>
                <a:gd name="connsiteX5" fmla="*/ 206693 w 914400"/>
                <a:gd name="connsiteY5" fmla="*/ 804863 h 914400"/>
                <a:gd name="connsiteX6" fmla="*/ 259080 w 914400"/>
                <a:gd name="connsiteY6" fmla="*/ 701040 h 914400"/>
                <a:gd name="connsiteX7" fmla="*/ 360998 w 914400"/>
                <a:gd name="connsiteY7" fmla="*/ 662940 h 914400"/>
                <a:gd name="connsiteX8" fmla="*/ 390525 w 914400"/>
                <a:gd name="connsiteY8" fmla="*/ 844868 h 914400"/>
                <a:gd name="connsiteX9" fmla="*/ 390525 w 914400"/>
                <a:gd name="connsiteY9" fmla="*/ 880110 h 914400"/>
                <a:gd name="connsiteX10" fmla="*/ 206693 w 914400"/>
                <a:gd name="connsiteY10" fmla="*/ 804863 h 914400"/>
                <a:gd name="connsiteX11" fmla="*/ 462915 w 914400"/>
                <a:gd name="connsiteY11" fmla="*/ 309563 h 914400"/>
                <a:gd name="connsiteX12" fmla="*/ 560070 w 914400"/>
                <a:gd name="connsiteY12" fmla="*/ 370523 h 914400"/>
                <a:gd name="connsiteX13" fmla="*/ 535305 w 914400"/>
                <a:gd name="connsiteY13" fmla="*/ 326708 h 914400"/>
                <a:gd name="connsiteX14" fmla="*/ 583883 w 914400"/>
                <a:gd name="connsiteY14" fmla="*/ 377190 h 914400"/>
                <a:gd name="connsiteX15" fmla="*/ 583883 w 914400"/>
                <a:gd name="connsiteY15" fmla="*/ 386715 h 914400"/>
                <a:gd name="connsiteX16" fmla="*/ 591503 w 914400"/>
                <a:gd name="connsiteY16" fmla="*/ 386715 h 914400"/>
                <a:gd name="connsiteX17" fmla="*/ 597218 w 914400"/>
                <a:gd name="connsiteY17" fmla="*/ 387668 h 914400"/>
                <a:gd name="connsiteX18" fmla="*/ 602933 w 914400"/>
                <a:gd name="connsiteY18" fmla="*/ 392430 h 914400"/>
                <a:gd name="connsiteX19" fmla="*/ 603885 w 914400"/>
                <a:gd name="connsiteY19" fmla="*/ 390525 h 914400"/>
                <a:gd name="connsiteX20" fmla="*/ 614363 w 914400"/>
                <a:gd name="connsiteY20" fmla="*/ 408623 h 914400"/>
                <a:gd name="connsiteX21" fmla="*/ 614363 w 914400"/>
                <a:gd name="connsiteY21" fmla="*/ 439103 h 914400"/>
                <a:gd name="connsiteX22" fmla="*/ 591503 w 914400"/>
                <a:gd name="connsiteY22" fmla="*/ 461010 h 914400"/>
                <a:gd name="connsiteX23" fmla="*/ 583883 w 914400"/>
                <a:gd name="connsiteY23" fmla="*/ 461010 h 914400"/>
                <a:gd name="connsiteX24" fmla="*/ 583883 w 914400"/>
                <a:gd name="connsiteY24" fmla="*/ 468630 h 914400"/>
                <a:gd name="connsiteX25" fmla="*/ 458153 w 914400"/>
                <a:gd name="connsiteY25" fmla="*/ 609600 h 914400"/>
                <a:gd name="connsiteX26" fmla="*/ 332423 w 914400"/>
                <a:gd name="connsiteY26" fmla="*/ 468630 h 914400"/>
                <a:gd name="connsiteX27" fmla="*/ 332423 w 914400"/>
                <a:gd name="connsiteY27" fmla="*/ 461010 h 914400"/>
                <a:gd name="connsiteX28" fmla="*/ 324803 w 914400"/>
                <a:gd name="connsiteY28" fmla="*/ 461010 h 914400"/>
                <a:gd name="connsiteX29" fmla="*/ 301943 w 914400"/>
                <a:gd name="connsiteY29" fmla="*/ 439103 h 914400"/>
                <a:gd name="connsiteX30" fmla="*/ 301943 w 914400"/>
                <a:gd name="connsiteY30" fmla="*/ 408623 h 914400"/>
                <a:gd name="connsiteX31" fmla="*/ 311468 w 914400"/>
                <a:gd name="connsiteY31" fmla="*/ 391478 h 914400"/>
                <a:gd name="connsiteX32" fmla="*/ 312420 w 914400"/>
                <a:gd name="connsiteY32" fmla="*/ 392430 h 914400"/>
                <a:gd name="connsiteX33" fmla="*/ 327660 w 914400"/>
                <a:gd name="connsiteY33" fmla="*/ 386715 h 914400"/>
                <a:gd name="connsiteX34" fmla="*/ 332423 w 914400"/>
                <a:gd name="connsiteY34" fmla="*/ 386715 h 914400"/>
                <a:gd name="connsiteX35" fmla="*/ 332423 w 914400"/>
                <a:gd name="connsiteY35" fmla="*/ 382905 h 914400"/>
                <a:gd name="connsiteX36" fmla="*/ 401955 w 914400"/>
                <a:gd name="connsiteY36" fmla="*/ 279083 h 914400"/>
                <a:gd name="connsiteX37" fmla="*/ 458153 w 914400"/>
                <a:gd name="connsiteY37" fmla="*/ 335280 h 914400"/>
                <a:gd name="connsiteX38" fmla="*/ 488633 w 914400"/>
                <a:gd name="connsiteY38" fmla="*/ 353378 h 914400"/>
                <a:gd name="connsiteX39" fmla="*/ 462915 w 914400"/>
                <a:gd name="connsiteY39" fmla="*/ 309563 h 914400"/>
                <a:gd name="connsiteX40" fmla="*/ 518160 w 914400"/>
                <a:gd name="connsiteY40" fmla="*/ 782955 h 914400"/>
                <a:gd name="connsiteX41" fmla="*/ 396240 w 914400"/>
                <a:gd name="connsiteY41" fmla="*/ 782955 h 914400"/>
                <a:gd name="connsiteX42" fmla="*/ 378143 w 914400"/>
                <a:gd name="connsiteY42" fmla="*/ 670560 h 914400"/>
                <a:gd name="connsiteX43" fmla="*/ 406718 w 914400"/>
                <a:gd name="connsiteY43" fmla="*/ 659130 h 914400"/>
                <a:gd name="connsiteX44" fmla="*/ 406718 w 914400"/>
                <a:gd name="connsiteY44" fmla="*/ 611505 h 914400"/>
                <a:gd name="connsiteX45" fmla="*/ 508635 w 914400"/>
                <a:gd name="connsiteY45" fmla="*/ 611505 h 914400"/>
                <a:gd name="connsiteX46" fmla="*/ 508635 w 914400"/>
                <a:gd name="connsiteY46" fmla="*/ 659130 h 914400"/>
                <a:gd name="connsiteX47" fmla="*/ 537210 w 914400"/>
                <a:gd name="connsiteY47" fmla="*/ 670560 h 914400"/>
                <a:gd name="connsiteX48" fmla="*/ 518160 w 914400"/>
                <a:gd name="connsiteY48" fmla="*/ 782955 h 914400"/>
                <a:gd name="connsiteX49" fmla="*/ 521970 w 914400"/>
                <a:gd name="connsiteY49" fmla="*/ 881063 h 914400"/>
                <a:gd name="connsiteX50" fmla="*/ 521970 w 914400"/>
                <a:gd name="connsiteY50" fmla="*/ 843915 h 914400"/>
                <a:gd name="connsiteX51" fmla="*/ 551498 w 914400"/>
                <a:gd name="connsiteY51" fmla="*/ 663893 h 914400"/>
                <a:gd name="connsiteX52" fmla="*/ 652463 w 914400"/>
                <a:gd name="connsiteY52" fmla="*/ 701993 h 914400"/>
                <a:gd name="connsiteX53" fmla="*/ 696278 w 914400"/>
                <a:gd name="connsiteY53" fmla="*/ 813435 h 914400"/>
                <a:gd name="connsiteX54" fmla="*/ 521970 w 914400"/>
                <a:gd name="connsiteY54" fmla="*/ 881063 h 914400"/>
                <a:gd name="connsiteX55" fmla="*/ 709613 w 914400"/>
                <a:gd name="connsiteY55" fmla="*/ 802958 h 914400"/>
                <a:gd name="connsiteX56" fmla="*/ 662940 w 914400"/>
                <a:gd name="connsiteY56" fmla="*/ 690563 h 914400"/>
                <a:gd name="connsiteX57" fmla="*/ 643890 w 914400"/>
                <a:gd name="connsiteY57" fmla="*/ 676275 h 914400"/>
                <a:gd name="connsiteX58" fmla="*/ 645795 w 914400"/>
                <a:gd name="connsiteY58" fmla="*/ 669608 h 914400"/>
                <a:gd name="connsiteX59" fmla="*/ 646748 w 914400"/>
                <a:gd name="connsiteY59" fmla="*/ 665798 h 914400"/>
                <a:gd name="connsiteX60" fmla="*/ 601028 w 914400"/>
                <a:gd name="connsiteY60" fmla="*/ 179070 h 914400"/>
                <a:gd name="connsiteX61" fmla="*/ 593408 w 914400"/>
                <a:gd name="connsiteY61" fmla="*/ 170498 h 914400"/>
                <a:gd name="connsiteX62" fmla="*/ 572453 w 914400"/>
                <a:gd name="connsiteY62" fmla="*/ 150495 h 914400"/>
                <a:gd name="connsiteX63" fmla="*/ 457200 w 914400"/>
                <a:gd name="connsiteY63" fmla="*/ 108585 h 914400"/>
                <a:gd name="connsiteX64" fmla="*/ 320993 w 914400"/>
                <a:gd name="connsiteY64" fmla="*/ 170498 h 914400"/>
                <a:gd name="connsiteX65" fmla="*/ 267653 w 914400"/>
                <a:gd name="connsiteY65" fmla="*/ 665798 h 914400"/>
                <a:gd name="connsiteX66" fmla="*/ 268605 w 914400"/>
                <a:gd name="connsiteY66" fmla="*/ 669608 h 914400"/>
                <a:gd name="connsiteX67" fmla="*/ 269558 w 914400"/>
                <a:gd name="connsiteY67" fmla="*/ 673418 h 914400"/>
                <a:gd name="connsiteX68" fmla="*/ 248603 w 914400"/>
                <a:gd name="connsiteY68" fmla="*/ 690563 h 914400"/>
                <a:gd name="connsiteX69" fmla="*/ 194310 w 914400"/>
                <a:gd name="connsiteY69" fmla="*/ 794385 h 914400"/>
                <a:gd name="connsiteX70" fmla="*/ 28575 w 914400"/>
                <a:gd name="connsiteY70" fmla="*/ 456248 h 914400"/>
                <a:gd name="connsiteX71" fmla="*/ 457200 w 914400"/>
                <a:gd name="connsiteY71" fmla="*/ 27623 h 914400"/>
                <a:gd name="connsiteX72" fmla="*/ 885825 w 914400"/>
                <a:gd name="connsiteY72" fmla="*/ 456248 h 914400"/>
                <a:gd name="connsiteX73" fmla="*/ 709613 w 914400"/>
                <a:gd name="connsiteY73" fmla="*/ 802958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14400" h="914400">
                  <a:moveTo>
                    <a:pt x="457200" y="0"/>
                  </a:moveTo>
                  <a:cubicBezTo>
                    <a:pt x="204788" y="0"/>
                    <a:pt x="0" y="204788"/>
                    <a:pt x="0" y="457200"/>
                  </a:cubicBezTo>
                  <a:cubicBezTo>
                    <a:pt x="0" y="709613"/>
                    <a:pt x="204788" y="914400"/>
                    <a:pt x="457200" y="914400"/>
                  </a:cubicBezTo>
                  <a:cubicBezTo>
                    <a:pt x="709613" y="914400"/>
                    <a:pt x="914400" y="709613"/>
                    <a:pt x="914400" y="457200"/>
                  </a:cubicBezTo>
                  <a:cubicBezTo>
                    <a:pt x="914400" y="204788"/>
                    <a:pt x="709613" y="0"/>
                    <a:pt x="457200" y="0"/>
                  </a:cubicBezTo>
                  <a:close/>
                  <a:moveTo>
                    <a:pt x="206693" y="804863"/>
                  </a:moveTo>
                  <a:cubicBezTo>
                    <a:pt x="216218" y="762000"/>
                    <a:pt x="233363" y="728663"/>
                    <a:pt x="259080" y="701040"/>
                  </a:cubicBezTo>
                  <a:cubicBezTo>
                    <a:pt x="286703" y="671513"/>
                    <a:pt x="326708" y="664845"/>
                    <a:pt x="360998" y="662940"/>
                  </a:cubicBezTo>
                  <a:lnTo>
                    <a:pt x="390525" y="844868"/>
                  </a:lnTo>
                  <a:lnTo>
                    <a:pt x="390525" y="880110"/>
                  </a:lnTo>
                  <a:cubicBezTo>
                    <a:pt x="323850" y="869633"/>
                    <a:pt x="260985" y="842963"/>
                    <a:pt x="206693" y="804863"/>
                  </a:cubicBezTo>
                  <a:close/>
                  <a:moveTo>
                    <a:pt x="462915" y="309563"/>
                  </a:moveTo>
                  <a:cubicBezTo>
                    <a:pt x="487680" y="337185"/>
                    <a:pt x="521018" y="360998"/>
                    <a:pt x="560070" y="370523"/>
                  </a:cubicBezTo>
                  <a:cubicBezTo>
                    <a:pt x="546735" y="359093"/>
                    <a:pt x="539115" y="340995"/>
                    <a:pt x="535305" y="326708"/>
                  </a:cubicBezTo>
                  <a:cubicBezTo>
                    <a:pt x="542925" y="337185"/>
                    <a:pt x="560070" y="357188"/>
                    <a:pt x="583883" y="377190"/>
                  </a:cubicBezTo>
                  <a:lnTo>
                    <a:pt x="583883" y="386715"/>
                  </a:lnTo>
                  <a:lnTo>
                    <a:pt x="591503" y="386715"/>
                  </a:lnTo>
                  <a:cubicBezTo>
                    <a:pt x="593408" y="386715"/>
                    <a:pt x="595313" y="386715"/>
                    <a:pt x="597218" y="387668"/>
                  </a:cubicBezTo>
                  <a:cubicBezTo>
                    <a:pt x="599123" y="389573"/>
                    <a:pt x="601028" y="390525"/>
                    <a:pt x="602933" y="392430"/>
                  </a:cubicBezTo>
                  <a:cubicBezTo>
                    <a:pt x="602933" y="391478"/>
                    <a:pt x="602933" y="391478"/>
                    <a:pt x="603885" y="390525"/>
                  </a:cubicBezTo>
                  <a:cubicBezTo>
                    <a:pt x="610553" y="394335"/>
                    <a:pt x="614363" y="401003"/>
                    <a:pt x="614363" y="408623"/>
                  </a:cubicBezTo>
                  <a:lnTo>
                    <a:pt x="614363" y="439103"/>
                  </a:lnTo>
                  <a:cubicBezTo>
                    <a:pt x="614363" y="451485"/>
                    <a:pt x="603885" y="461010"/>
                    <a:pt x="591503" y="461010"/>
                  </a:cubicBezTo>
                  <a:lnTo>
                    <a:pt x="583883" y="461010"/>
                  </a:lnTo>
                  <a:lnTo>
                    <a:pt x="583883" y="468630"/>
                  </a:lnTo>
                  <a:cubicBezTo>
                    <a:pt x="583883" y="528638"/>
                    <a:pt x="512445" y="609600"/>
                    <a:pt x="458153" y="609600"/>
                  </a:cubicBezTo>
                  <a:cubicBezTo>
                    <a:pt x="403860" y="609600"/>
                    <a:pt x="332423" y="529590"/>
                    <a:pt x="332423" y="468630"/>
                  </a:cubicBezTo>
                  <a:lnTo>
                    <a:pt x="332423" y="461010"/>
                  </a:lnTo>
                  <a:lnTo>
                    <a:pt x="324803" y="461010"/>
                  </a:lnTo>
                  <a:cubicBezTo>
                    <a:pt x="312420" y="461010"/>
                    <a:pt x="301943" y="451485"/>
                    <a:pt x="301943" y="439103"/>
                  </a:cubicBezTo>
                  <a:lnTo>
                    <a:pt x="301943" y="408623"/>
                  </a:lnTo>
                  <a:cubicBezTo>
                    <a:pt x="301943" y="401003"/>
                    <a:pt x="305753" y="395288"/>
                    <a:pt x="311468" y="391478"/>
                  </a:cubicBezTo>
                  <a:cubicBezTo>
                    <a:pt x="311468" y="391478"/>
                    <a:pt x="311468" y="392430"/>
                    <a:pt x="312420" y="392430"/>
                  </a:cubicBezTo>
                  <a:cubicBezTo>
                    <a:pt x="317183" y="392430"/>
                    <a:pt x="321945" y="390525"/>
                    <a:pt x="327660" y="386715"/>
                  </a:cubicBezTo>
                  <a:lnTo>
                    <a:pt x="332423" y="386715"/>
                  </a:lnTo>
                  <a:lnTo>
                    <a:pt x="332423" y="382905"/>
                  </a:lnTo>
                  <a:cubicBezTo>
                    <a:pt x="357188" y="362903"/>
                    <a:pt x="383858" y="315278"/>
                    <a:pt x="401955" y="279083"/>
                  </a:cubicBezTo>
                  <a:cubicBezTo>
                    <a:pt x="416243" y="299085"/>
                    <a:pt x="436245" y="319088"/>
                    <a:pt x="458153" y="335280"/>
                  </a:cubicBezTo>
                  <a:cubicBezTo>
                    <a:pt x="467678" y="341948"/>
                    <a:pt x="478155" y="348615"/>
                    <a:pt x="488633" y="353378"/>
                  </a:cubicBezTo>
                  <a:cubicBezTo>
                    <a:pt x="474345" y="339090"/>
                    <a:pt x="464820" y="323850"/>
                    <a:pt x="462915" y="309563"/>
                  </a:cubicBezTo>
                  <a:close/>
                  <a:moveTo>
                    <a:pt x="518160" y="782955"/>
                  </a:moveTo>
                  <a:lnTo>
                    <a:pt x="396240" y="782955"/>
                  </a:lnTo>
                  <a:lnTo>
                    <a:pt x="378143" y="670560"/>
                  </a:lnTo>
                  <a:lnTo>
                    <a:pt x="406718" y="659130"/>
                  </a:lnTo>
                  <a:lnTo>
                    <a:pt x="406718" y="611505"/>
                  </a:lnTo>
                  <a:cubicBezTo>
                    <a:pt x="441960" y="631508"/>
                    <a:pt x="476250" y="631508"/>
                    <a:pt x="508635" y="611505"/>
                  </a:cubicBezTo>
                  <a:lnTo>
                    <a:pt x="508635" y="659130"/>
                  </a:lnTo>
                  <a:lnTo>
                    <a:pt x="537210" y="670560"/>
                  </a:lnTo>
                  <a:lnTo>
                    <a:pt x="518160" y="782955"/>
                  </a:lnTo>
                  <a:close/>
                  <a:moveTo>
                    <a:pt x="521970" y="881063"/>
                  </a:moveTo>
                  <a:lnTo>
                    <a:pt x="521970" y="843915"/>
                  </a:lnTo>
                  <a:lnTo>
                    <a:pt x="551498" y="663893"/>
                  </a:lnTo>
                  <a:cubicBezTo>
                    <a:pt x="588645" y="666750"/>
                    <a:pt x="623888" y="675323"/>
                    <a:pt x="652463" y="701993"/>
                  </a:cubicBezTo>
                  <a:cubicBezTo>
                    <a:pt x="675323" y="722948"/>
                    <a:pt x="690563" y="762000"/>
                    <a:pt x="696278" y="813435"/>
                  </a:cubicBezTo>
                  <a:cubicBezTo>
                    <a:pt x="645795" y="846773"/>
                    <a:pt x="585788" y="870585"/>
                    <a:pt x="521970" y="881063"/>
                  </a:cubicBezTo>
                  <a:close/>
                  <a:moveTo>
                    <a:pt x="709613" y="802958"/>
                  </a:moveTo>
                  <a:cubicBezTo>
                    <a:pt x="702945" y="751523"/>
                    <a:pt x="686753" y="712470"/>
                    <a:pt x="662940" y="690563"/>
                  </a:cubicBezTo>
                  <a:cubicBezTo>
                    <a:pt x="657225" y="684848"/>
                    <a:pt x="650558" y="680085"/>
                    <a:pt x="643890" y="676275"/>
                  </a:cubicBezTo>
                  <a:cubicBezTo>
                    <a:pt x="644843" y="674370"/>
                    <a:pt x="644843" y="672465"/>
                    <a:pt x="645795" y="669608"/>
                  </a:cubicBezTo>
                  <a:cubicBezTo>
                    <a:pt x="645795" y="668655"/>
                    <a:pt x="646748" y="666750"/>
                    <a:pt x="646748" y="665798"/>
                  </a:cubicBezTo>
                  <a:cubicBezTo>
                    <a:pt x="680085" y="521018"/>
                    <a:pt x="671513" y="268605"/>
                    <a:pt x="601028" y="179070"/>
                  </a:cubicBezTo>
                  <a:cubicBezTo>
                    <a:pt x="598170" y="176213"/>
                    <a:pt x="596265" y="173355"/>
                    <a:pt x="593408" y="170498"/>
                  </a:cubicBezTo>
                  <a:cubicBezTo>
                    <a:pt x="586740" y="163830"/>
                    <a:pt x="580073" y="157163"/>
                    <a:pt x="572453" y="150495"/>
                  </a:cubicBezTo>
                  <a:cubicBezTo>
                    <a:pt x="543878" y="126683"/>
                    <a:pt x="508635" y="108585"/>
                    <a:pt x="457200" y="108585"/>
                  </a:cubicBezTo>
                  <a:cubicBezTo>
                    <a:pt x="392430" y="108585"/>
                    <a:pt x="353378" y="137160"/>
                    <a:pt x="320993" y="170498"/>
                  </a:cubicBezTo>
                  <a:cubicBezTo>
                    <a:pt x="243840" y="250508"/>
                    <a:pt x="233363" y="516255"/>
                    <a:pt x="267653" y="665798"/>
                  </a:cubicBezTo>
                  <a:cubicBezTo>
                    <a:pt x="267653" y="666750"/>
                    <a:pt x="268605" y="668655"/>
                    <a:pt x="268605" y="669608"/>
                  </a:cubicBezTo>
                  <a:cubicBezTo>
                    <a:pt x="268605" y="670560"/>
                    <a:pt x="269558" y="672465"/>
                    <a:pt x="269558" y="673418"/>
                  </a:cubicBezTo>
                  <a:cubicBezTo>
                    <a:pt x="261938" y="678180"/>
                    <a:pt x="255270" y="683895"/>
                    <a:pt x="248603" y="690563"/>
                  </a:cubicBezTo>
                  <a:cubicBezTo>
                    <a:pt x="221933" y="719138"/>
                    <a:pt x="204788" y="752475"/>
                    <a:pt x="194310" y="794385"/>
                  </a:cubicBezTo>
                  <a:cubicBezTo>
                    <a:pt x="93345" y="716280"/>
                    <a:pt x="28575" y="593408"/>
                    <a:pt x="28575" y="456248"/>
                  </a:cubicBezTo>
                  <a:cubicBezTo>
                    <a:pt x="28575" y="220028"/>
                    <a:pt x="220980" y="27623"/>
                    <a:pt x="457200" y="27623"/>
                  </a:cubicBezTo>
                  <a:cubicBezTo>
                    <a:pt x="693420" y="27623"/>
                    <a:pt x="885825" y="220028"/>
                    <a:pt x="885825" y="456248"/>
                  </a:cubicBezTo>
                  <a:cubicBezTo>
                    <a:pt x="885825" y="599123"/>
                    <a:pt x="817245" y="724853"/>
                    <a:pt x="709613" y="802958"/>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 name="Freeform: Shape 8">
              <a:extLst>
                <a:ext uri="{FF2B5EF4-FFF2-40B4-BE49-F238E27FC236}">
                  <a16:creationId xmlns:a16="http://schemas.microsoft.com/office/drawing/2014/main" id="{17AF5AA1-A80A-1334-344C-C24F03D1EC4B}"/>
                </a:ext>
              </a:extLst>
            </p:cNvPr>
            <p:cNvSpPr/>
            <p:nvPr/>
          </p:nvSpPr>
          <p:spPr>
            <a:xfrm>
              <a:off x="6454902" y="2321986"/>
              <a:ext cx="876300" cy="885825"/>
            </a:xfrm>
            <a:custGeom>
              <a:avLst/>
              <a:gdLst>
                <a:gd name="connsiteX0" fmla="*/ 442912 w 876300"/>
                <a:gd name="connsiteY0" fmla="*/ 0 h 885825"/>
                <a:gd name="connsiteX1" fmla="*/ 0 w 876300"/>
                <a:gd name="connsiteY1" fmla="*/ 442913 h 885825"/>
                <a:gd name="connsiteX2" fmla="*/ 442912 w 876300"/>
                <a:gd name="connsiteY2" fmla="*/ 885825 h 885825"/>
                <a:gd name="connsiteX3" fmla="*/ 885825 w 876300"/>
                <a:gd name="connsiteY3" fmla="*/ 442913 h 885825"/>
                <a:gd name="connsiteX4" fmla="*/ 442912 w 876300"/>
                <a:gd name="connsiteY4" fmla="*/ 0 h 885825"/>
                <a:gd name="connsiteX5" fmla="*/ 521970 w 876300"/>
                <a:gd name="connsiteY5" fmla="*/ 643890 h 885825"/>
                <a:gd name="connsiteX6" fmla="*/ 443865 w 876300"/>
                <a:gd name="connsiteY6" fmla="*/ 693420 h 885825"/>
                <a:gd name="connsiteX7" fmla="*/ 360045 w 876300"/>
                <a:gd name="connsiteY7" fmla="*/ 628650 h 885825"/>
                <a:gd name="connsiteX8" fmla="*/ 357187 w 876300"/>
                <a:gd name="connsiteY8" fmla="*/ 619125 h 885825"/>
                <a:gd name="connsiteX9" fmla="*/ 381000 w 876300"/>
                <a:gd name="connsiteY9" fmla="*/ 602932 h 885825"/>
                <a:gd name="connsiteX10" fmla="*/ 381000 w 876300"/>
                <a:gd name="connsiteY10" fmla="*/ 563880 h 885825"/>
                <a:gd name="connsiteX11" fmla="*/ 441007 w 876300"/>
                <a:gd name="connsiteY11" fmla="*/ 583882 h 885825"/>
                <a:gd name="connsiteX12" fmla="*/ 501015 w 876300"/>
                <a:gd name="connsiteY12" fmla="*/ 563880 h 885825"/>
                <a:gd name="connsiteX13" fmla="*/ 501015 w 876300"/>
                <a:gd name="connsiteY13" fmla="*/ 602932 h 885825"/>
                <a:gd name="connsiteX14" fmla="*/ 528637 w 876300"/>
                <a:gd name="connsiteY14" fmla="*/ 622935 h 885825"/>
                <a:gd name="connsiteX15" fmla="*/ 521970 w 876300"/>
                <a:gd name="connsiteY15" fmla="*/ 643890 h 885825"/>
                <a:gd name="connsiteX16" fmla="*/ 300990 w 876300"/>
                <a:gd name="connsiteY16" fmla="*/ 427673 h 885825"/>
                <a:gd name="connsiteX17" fmla="*/ 280035 w 876300"/>
                <a:gd name="connsiteY17" fmla="*/ 406718 h 885825"/>
                <a:gd name="connsiteX18" fmla="*/ 280035 w 876300"/>
                <a:gd name="connsiteY18" fmla="*/ 377190 h 885825"/>
                <a:gd name="connsiteX19" fmla="*/ 282893 w 876300"/>
                <a:gd name="connsiteY19" fmla="*/ 366713 h 885825"/>
                <a:gd name="connsiteX20" fmla="*/ 283845 w 876300"/>
                <a:gd name="connsiteY20" fmla="*/ 369570 h 885825"/>
                <a:gd name="connsiteX21" fmla="*/ 295275 w 876300"/>
                <a:gd name="connsiteY21" fmla="*/ 368618 h 885825"/>
                <a:gd name="connsiteX22" fmla="*/ 348615 w 876300"/>
                <a:gd name="connsiteY22" fmla="*/ 252413 h 885825"/>
                <a:gd name="connsiteX23" fmla="*/ 441007 w 876300"/>
                <a:gd name="connsiteY23" fmla="*/ 260032 h 885825"/>
                <a:gd name="connsiteX24" fmla="*/ 533400 w 876300"/>
                <a:gd name="connsiteY24" fmla="*/ 252413 h 885825"/>
                <a:gd name="connsiteX25" fmla="*/ 586740 w 876300"/>
                <a:gd name="connsiteY25" fmla="*/ 368618 h 885825"/>
                <a:gd name="connsiteX26" fmla="*/ 598170 w 876300"/>
                <a:gd name="connsiteY26" fmla="*/ 369570 h 885825"/>
                <a:gd name="connsiteX27" fmla="*/ 599123 w 876300"/>
                <a:gd name="connsiteY27" fmla="*/ 363855 h 885825"/>
                <a:gd name="connsiteX28" fmla="*/ 601028 w 876300"/>
                <a:gd name="connsiteY28" fmla="*/ 376238 h 885825"/>
                <a:gd name="connsiteX29" fmla="*/ 601028 w 876300"/>
                <a:gd name="connsiteY29" fmla="*/ 405765 h 885825"/>
                <a:gd name="connsiteX30" fmla="*/ 580073 w 876300"/>
                <a:gd name="connsiteY30" fmla="*/ 426720 h 885825"/>
                <a:gd name="connsiteX31" fmla="*/ 573405 w 876300"/>
                <a:gd name="connsiteY31" fmla="*/ 426720 h 885825"/>
                <a:gd name="connsiteX32" fmla="*/ 573405 w 876300"/>
                <a:gd name="connsiteY32" fmla="*/ 433388 h 885825"/>
                <a:gd name="connsiteX33" fmla="*/ 440055 w 876300"/>
                <a:gd name="connsiteY33" fmla="*/ 568643 h 885825"/>
                <a:gd name="connsiteX34" fmla="*/ 306705 w 876300"/>
                <a:gd name="connsiteY34" fmla="*/ 433388 h 885825"/>
                <a:gd name="connsiteX35" fmla="*/ 306705 w 876300"/>
                <a:gd name="connsiteY35" fmla="*/ 427673 h 885825"/>
                <a:gd name="connsiteX36" fmla="*/ 300990 w 876300"/>
                <a:gd name="connsiteY36" fmla="*/ 427673 h 885825"/>
                <a:gd name="connsiteX37" fmla="*/ 755332 w 876300"/>
                <a:gd name="connsiteY37" fmla="*/ 715328 h 885825"/>
                <a:gd name="connsiteX38" fmla="*/ 739140 w 876300"/>
                <a:gd name="connsiteY38" fmla="*/ 681038 h 885825"/>
                <a:gd name="connsiteX39" fmla="*/ 534353 w 876300"/>
                <a:gd name="connsiteY39" fmla="*/ 604838 h 885825"/>
                <a:gd name="connsiteX40" fmla="*/ 533400 w 876300"/>
                <a:gd name="connsiteY40" fmla="*/ 608648 h 885825"/>
                <a:gd name="connsiteX41" fmla="*/ 515303 w 876300"/>
                <a:gd name="connsiteY41" fmla="*/ 595313 h 885825"/>
                <a:gd name="connsiteX42" fmla="*/ 515303 w 876300"/>
                <a:gd name="connsiteY42" fmla="*/ 554355 h 885825"/>
                <a:gd name="connsiteX43" fmla="*/ 587693 w 876300"/>
                <a:gd name="connsiteY43" fmla="*/ 441007 h 885825"/>
                <a:gd name="connsiteX44" fmla="*/ 615315 w 876300"/>
                <a:gd name="connsiteY44" fmla="*/ 406718 h 885825"/>
                <a:gd name="connsiteX45" fmla="*/ 615315 w 876300"/>
                <a:gd name="connsiteY45" fmla="*/ 377190 h 885825"/>
                <a:gd name="connsiteX46" fmla="*/ 601028 w 876300"/>
                <a:gd name="connsiteY46" fmla="*/ 349568 h 885825"/>
                <a:gd name="connsiteX47" fmla="*/ 604837 w 876300"/>
                <a:gd name="connsiteY47" fmla="*/ 222885 h 885825"/>
                <a:gd name="connsiteX48" fmla="*/ 611505 w 876300"/>
                <a:gd name="connsiteY48" fmla="*/ 203835 h 885825"/>
                <a:gd name="connsiteX49" fmla="*/ 584835 w 876300"/>
                <a:gd name="connsiteY49" fmla="*/ 173355 h 885825"/>
                <a:gd name="connsiteX50" fmla="*/ 567690 w 876300"/>
                <a:gd name="connsiteY50" fmla="*/ 149543 h 885825"/>
                <a:gd name="connsiteX51" fmla="*/ 567690 w 876300"/>
                <a:gd name="connsiteY51" fmla="*/ 145732 h 885825"/>
                <a:gd name="connsiteX52" fmla="*/ 530543 w 876300"/>
                <a:gd name="connsiteY52" fmla="*/ 108585 h 885825"/>
                <a:gd name="connsiteX53" fmla="*/ 520065 w 876300"/>
                <a:gd name="connsiteY53" fmla="*/ 110490 h 885825"/>
                <a:gd name="connsiteX54" fmla="*/ 487680 w 876300"/>
                <a:gd name="connsiteY54" fmla="*/ 93345 h 885825"/>
                <a:gd name="connsiteX55" fmla="*/ 467678 w 876300"/>
                <a:gd name="connsiteY55" fmla="*/ 99060 h 885825"/>
                <a:gd name="connsiteX56" fmla="*/ 444818 w 876300"/>
                <a:gd name="connsiteY56" fmla="*/ 91440 h 885825"/>
                <a:gd name="connsiteX57" fmla="*/ 421005 w 876300"/>
                <a:gd name="connsiteY57" fmla="*/ 100013 h 885825"/>
                <a:gd name="connsiteX58" fmla="*/ 401955 w 876300"/>
                <a:gd name="connsiteY58" fmla="*/ 94298 h 885825"/>
                <a:gd name="connsiteX59" fmla="*/ 371475 w 876300"/>
                <a:gd name="connsiteY59" fmla="*/ 112395 h 885825"/>
                <a:gd name="connsiteX60" fmla="*/ 359093 w 876300"/>
                <a:gd name="connsiteY60" fmla="*/ 109538 h 885825"/>
                <a:gd name="connsiteX61" fmla="*/ 331470 w 876300"/>
                <a:gd name="connsiteY61" fmla="*/ 135255 h 885825"/>
                <a:gd name="connsiteX62" fmla="*/ 330518 w 876300"/>
                <a:gd name="connsiteY62" fmla="*/ 137160 h 885825"/>
                <a:gd name="connsiteX63" fmla="*/ 302895 w 876300"/>
                <a:gd name="connsiteY63" fmla="*/ 162877 h 885825"/>
                <a:gd name="connsiteX64" fmla="*/ 300037 w 876300"/>
                <a:gd name="connsiteY64" fmla="*/ 162877 h 885825"/>
                <a:gd name="connsiteX65" fmla="*/ 268605 w 876300"/>
                <a:gd name="connsiteY65" fmla="*/ 194310 h 885825"/>
                <a:gd name="connsiteX66" fmla="*/ 277178 w 876300"/>
                <a:gd name="connsiteY66" fmla="*/ 215265 h 885825"/>
                <a:gd name="connsiteX67" fmla="*/ 279082 w 876300"/>
                <a:gd name="connsiteY67" fmla="*/ 351473 h 885825"/>
                <a:gd name="connsiteX68" fmla="*/ 277178 w 876300"/>
                <a:gd name="connsiteY68" fmla="*/ 352425 h 885825"/>
                <a:gd name="connsiteX69" fmla="*/ 264795 w 876300"/>
                <a:gd name="connsiteY69" fmla="*/ 379095 h 885825"/>
                <a:gd name="connsiteX70" fmla="*/ 264795 w 876300"/>
                <a:gd name="connsiteY70" fmla="*/ 408623 h 885825"/>
                <a:gd name="connsiteX71" fmla="*/ 292418 w 876300"/>
                <a:gd name="connsiteY71" fmla="*/ 442913 h 885825"/>
                <a:gd name="connsiteX72" fmla="*/ 364807 w 876300"/>
                <a:gd name="connsiteY72" fmla="*/ 556260 h 885825"/>
                <a:gd name="connsiteX73" fmla="*/ 364807 w 876300"/>
                <a:gd name="connsiteY73" fmla="*/ 596265 h 885825"/>
                <a:gd name="connsiteX74" fmla="*/ 351473 w 876300"/>
                <a:gd name="connsiteY74" fmla="*/ 604838 h 885825"/>
                <a:gd name="connsiteX75" fmla="*/ 350520 w 876300"/>
                <a:gd name="connsiteY75" fmla="*/ 602932 h 885825"/>
                <a:gd name="connsiteX76" fmla="*/ 127635 w 876300"/>
                <a:gd name="connsiteY76" fmla="*/ 708660 h 885825"/>
                <a:gd name="connsiteX77" fmla="*/ 126682 w 876300"/>
                <a:gd name="connsiteY77" fmla="*/ 713423 h 885825"/>
                <a:gd name="connsiteX78" fmla="*/ 26670 w 876300"/>
                <a:gd name="connsiteY78" fmla="*/ 443865 h 885825"/>
                <a:gd name="connsiteX79" fmla="*/ 441007 w 876300"/>
                <a:gd name="connsiteY79" fmla="*/ 29527 h 885825"/>
                <a:gd name="connsiteX80" fmla="*/ 855345 w 876300"/>
                <a:gd name="connsiteY80" fmla="*/ 443865 h 885825"/>
                <a:gd name="connsiteX81" fmla="*/ 755332 w 876300"/>
                <a:gd name="connsiteY81" fmla="*/ 715328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876300" h="885825">
                  <a:moveTo>
                    <a:pt x="442912" y="0"/>
                  </a:moveTo>
                  <a:cubicBezTo>
                    <a:pt x="199073" y="0"/>
                    <a:pt x="0" y="199073"/>
                    <a:pt x="0" y="442913"/>
                  </a:cubicBezTo>
                  <a:cubicBezTo>
                    <a:pt x="0" y="686753"/>
                    <a:pt x="199073" y="885825"/>
                    <a:pt x="442912" y="885825"/>
                  </a:cubicBezTo>
                  <a:cubicBezTo>
                    <a:pt x="686753" y="885825"/>
                    <a:pt x="885825" y="686753"/>
                    <a:pt x="885825" y="442913"/>
                  </a:cubicBezTo>
                  <a:cubicBezTo>
                    <a:pt x="885825" y="199073"/>
                    <a:pt x="686753" y="0"/>
                    <a:pt x="442912" y="0"/>
                  </a:cubicBezTo>
                  <a:close/>
                  <a:moveTo>
                    <a:pt x="521970" y="643890"/>
                  </a:moveTo>
                  <a:cubicBezTo>
                    <a:pt x="509587" y="666750"/>
                    <a:pt x="485775" y="693420"/>
                    <a:pt x="443865" y="693420"/>
                  </a:cubicBezTo>
                  <a:cubicBezTo>
                    <a:pt x="391478" y="693420"/>
                    <a:pt x="369570" y="652463"/>
                    <a:pt x="360045" y="628650"/>
                  </a:cubicBezTo>
                  <a:lnTo>
                    <a:pt x="357187" y="619125"/>
                  </a:lnTo>
                  <a:lnTo>
                    <a:pt x="381000" y="602932"/>
                  </a:lnTo>
                  <a:lnTo>
                    <a:pt x="381000" y="563880"/>
                  </a:lnTo>
                  <a:cubicBezTo>
                    <a:pt x="401955" y="576263"/>
                    <a:pt x="422910" y="583882"/>
                    <a:pt x="441007" y="583882"/>
                  </a:cubicBezTo>
                  <a:cubicBezTo>
                    <a:pt x="459105" y="583882"/>
                    <a:pt x="480060" y="576263"/>
                    <a:pt x="501015" y="563880"/>
                  </a:cubicBezTo>
                  <a:lnTo>
                    <a:pt x="501015" y="602932"/>
                  </a:lnTo>
                  <a:lnTo>
                    <a:pt x="528637" y="622935"/>
                  </a:lnTo>
                  <a:cubicBezTo>
                    <a:pt x="526732" y="628650"/>
                    <a:pt x="523875" y="635318"/>
                    <a:pt x="521970" y="643890"/>
                  </a:cubicBezTo>
                  <a:close/>
                  <a:moveTo>
                    <a:pt x="300990" y="427673"/>
                  </a:moveTo>
                  <a:cubicBezTo>
                    <a:pt x="289560" y="427673"/>
                    <a:pt x="280035" y="418148"/>
                    <a:pt x="280035" y="406718"/>
                  </a:cubicBezTo>
                  <a:lnTo>
                    <a:pt x="280035" y="377190"/>
                  </a:lnTo>
                  <a:cubicBezTo>
                    <a:pt x="280035" y="373380"/>
                    <a:pt x="280987" y="370523"/>
                    <a:pt x="282893" y="366713"/>
                  </a:cubicBezTo>
                  <a:cubicBezTo>
                    <a:pt x="282893" y="367665"/>
                    <a:pt x="282893" y="368618"/>
                    <a:pt x="283845" y="369570"/>
                  </a:cubicBezTo>
                  <a:cubicBezTo>
                    <a:pt x="285750" y="376238"/>
                    <a:pt x="294323" y="375285"/>
                    <a:pt x="295275" y="368618"/>
                  </a:cubicBezTo>
                  <a:cubicBezTo>
                    <a:pt x="297180" y="326707"/>
                    <a:pt x="306705" y="246698"/>
                    <a:pt x="348615" y="252413"/>
                  </a:cubicBezTo>
                  <a:cubicBezTo>
                    <a:pt x="388620" y="258127"/>
                    <a:pt x="419100" y="260032"/>
                    <a:pt x="441007" y="260032"/>
                  </a:cubicBezTo>
                  <a:cubicBezTo>
                    <a:pt x="463868" y="260032"/>
                    <a:pt x="493395" y="258127"/>
                    <a:pt x="533400" y="252413"/>
                  </a:cubicBezTo>
                  <a:cubicBezTo>
                    <a:pt x="575310" y="246698"/>
                    <a:pt x="585787" y="326707"/>
                    <a:pt x="586740" y="368618"/>
                  </a:cubicBezTo>
                  <a:cubicBezTo>
                    <a:pt x="586740" y="375285"/>
                    <a:pt x="596265" y="376238"/>
                    <a:pt x="598170" y="369570"/>
                  </a:cubicBezTo>
                  <a:cubicBezTo>
                    <a:pt x="598170" y="367665"/>
                    <a:pt x="599123" y="365760"/>
                    <a:pt x="599123" y="363855"/>
                  </a:cubicBezTo>
                  <a:cubicBezTo>
                    <a:pt x="601028" y="367665"/>
                    <a:pt x="601028" y="372428"/>
                    <a:pt x="601028" y="376238"/>
                  </a:cubicBezTo>
                  <a:lnTo>
                    <a:pt x="601028" y="405765"/>
                  </a:lnTo>
                  <a:cubicBezTo>
                    <a:pt x="601028" y="417195"/>
                    <a:pt x="591503" y="426720"/>
                    <a:pt x="580073" y="426720"/>
                  </a:cubicBezTo>
                  <a:lnTo>
                    <a:pt x="573405" y="426720"/>
                  </a:lnTo>
                  <a:lnTo>
                    <a:pt x="573405" y="433388"/>
                  </a:lnTo>
                  <a:cubicBezTo>
                    <a:pt x="573405" y="501968"/>
                    <a:pt x="489585" y="568643"/>
                    <a:pt x="440055" y="568643"/>
                  </a:cubicBezTo>
                  <a:cubicBezTo>
                    <a:pt x="390525" y="568643"/>
                    <a:pt x="306705" y="501968"/>
                    <a:pt x="306705" y="433388"/>
                  </a:cubicBezTo>
                  <a:lnTo>
                    <a:pt x="306705" y="427673"/>
                  </a:lnTo>
                  <a:lnTo>
                    <a:pt x="300990" y="427673"/>
                  </a:lnTo>
                  <a:close/>
                  <a:moveTo>
                    <a:pt x="755332" y="715328"/>
                  </a:moveTo>
                  <a:cubicBezTo>
                    <a:pt x="751523" y="702945"/>
                    <a:pt x="745807" y="687705"/>
                    <a:pt x="739140" y="681038"/>
                  </a:cubicBezTo>
                  <a:cubicBezTo>
                    <a:pt x="706755" y="644843"/>
                    <a:pt x="624840" y="639128"/>
                    <a:pt x="534353" y="604838"/>
                  </a:cubicBezTo>
                  <a:cubicBezTo>
                    <a:pt x="534353" y="604838"/>
                    <a:pt x="533400" y="606743"/>
                    <a:pt x="533400" y="608648"/>
                  </a:cubicBezTo>
                  <a:lnTo>
                    <a:pt x="515303" y="595313"/>
                  </a:lnTo>
                  <a:lnTo>
                    <a:pt x="515303" y="554355"/>
                  </a:lnTo>
                  <a:cubicBezTo>
                    <a:pt x="552450" y="527685"/>
                    <a:pt x="584835" y="485775"/>
                    <a:pt x="587693" y="441007"/>
                  </a:cubicBezTo>
                  <a:cubicBezTo>
                    <a:pt x="603885" y="438150"/>
                    <a:pt x="615315" y="423863"/>
                    <a:pt x="615315" y="406718"/>
                  </a:cubicBezTo>
                  <a:lnTo>
                    <a:pt x="615315" y="377190"/>
                  </a:lnTo>
                  <a:cubicBezTo>
                    <a:pt x="615315" y="365760"/>
                    <a:pt x="609600" y="355282"/>
                    <a:pt x="601028" y="349568"/>
                  </a:cubicBezTo>
                  <a:cubicBezTo>
                    <a:pt x="605790" y="313373"/>
                    <a:pt x="608648" y="259080"/>
                    <a:pt x="604837" y="222885"/>
                  </a:cubicBezTo>
                  <a:cubicBezTo>
                    <a:pt x="608648" y="218123"/>
                    <a:pt x="611505" y="211455"/>
                    <a:pt x="611505" y="203835"/>
                  </a:cubicBezTo>
                  <a:cubicBezTo>
                    <a:pt x="611505" y="187643"/>
                    <a:pt x="600075" y="175260"/>
                    <a:pt x="584835" y="173355"/>
                  </a:cubicBezTo>
                  <a:cubicBezTo>
                    <a:pt x="582930" y="162877"/>
                    <a:pt x="576262" y="154305"/>
                    <a:pt x="567690" y="149543"/>
                  </a:cubicBezTo>
                  <a:cubicBezTo>
                    <a:pt x="567690" y="148590"/>
                    <a:pt x="567690" y="147638"/>
                    <a:pt x="567690" y="145732"/>
                  </a:cubicBezTo>
                  <a:cubicBezTo>
                    <a:pt x="567690" y="124777"/>
                    <a:pt x="551498" y="108585"/>
                    <a:pt x="530543" y="108585"/>
                  </a:cubicBezTo>
                  <a:cubicBezTo>
                    <a:pt x="526732" y="108585"/>
                    <a:pt x="523875" y="109538"/>
                    <a:pt x="520065" y="110490"/>
                  </a:cubicBezTo>
                  <a:cubicBezTo>
                    <a:pt x="512445" y="100013"/>
                    <a:pt x="501015" y="93345"/>
                    <a:pt x="487680" y="93345"/>
                  </a:cubicBezTo>
                  <a:cubicBezTo>
                    <a:pt x="480060" y="93345"/>
                    <a:pt x="473393" y="95250"/>
                    <a:pt x="467678" y="99060"/>
                  </a:cubicBezTo>
                  <a:cubicBezTo>
                    <a:pt x="461010" y="94298"/>
                    <a:pt x="453390" y="91440"/>
                    <a:pt x="444818" y="91440"/>
                  </a:cubicBezTo>
                  <a:cubicBezTo>
                    <a:pt x="435293" y="91440"/>
                    <a:pt x="427673" y="94298"/>
                    <a:pt x="421005" y="100013"/>
                  </a:cubicBezTo>
                  <a:cubicBezTo>
                    <a:pt x="415290" y="96202"/>
                    <a:pt x="408623" y="94298"/>
                    <a:pt x="401955" y="94298"/>
                  </a:cubicBezTo>
                  <a:cubicBezTo>
                    <a:pt x="388620" y="94298"/>
                    <a:pt x="378143" y="101918"/>
                    <a:pt x="371475" y="112395"/>
                  </a:cubicBezTo>
                  <a:cubicBezTo>
                    <a:pt x="367665" y="110490"/>
                    <a:pt x="362903" y="109538"/>
                    <a:pt x="359093" y="109538"/>
                  </a:cubicBezTo>
                  <a:cubicBezTo>
                    <a:pt x="344805" y="109538"/>
                    <a:pt x="332423" y="120968"/>
                    <a:pt x="331470" y="135255"/>
                  </a:cubicBezTo>
                  <a:cubicBezTo>
                    <a:pt x="331470" y="136208"/>
                    <a:pt x="330518" y="136208"/>
                    <a:pt x="330518" y="137160"/>
                  </a:cubicBezTo>
                  <a:cubicBezTo>
                    <a:pt x="317182" y="139065"/>
                    <a:pt x="305753" y="149543"/>
                    <a:pt x="302895" y="162877"/>
                  </a:cubicBezTo>
                  <a:cubicBezTo>
                    <a:pt x="301943" y="162877"/>
                    <a:pt x="300990" y="162877"/>
                    <a:pt x="300037" y="162877"/>
                  </a:cubicBezTo>
                  <a:cubicBezTo>
                    <a:pt x="282893" y="162877"/>
                    <a:pt x="268605" y="177165"/>
                    <a:pt x="268605" y="194310"/>
                  </a:cubicBezTo>
                  <a:cubicBezTo>
                    <a:pt x="268605" y="201930"/>
                    <a:pt x="271462" y="209550"/>
                    <a:pt x="277178" y="215265"/>
                  </a:cubicBezTo>
                  <a:cubicBezTo>
                    <a:pt x="271462" y="252413"/>
                    <a:pt x="273368" y="312420"/>
                    <a:pt x="279082" y="351473"/>
                  </a:cubicBezTo>
                  <a:cubicBezTo>
                    <a:pt x="278130" y="351473"/>
                    <a:pt x="278130" y="352425"/>
                    <a:pt x="277178" y="352425"/>
                  </a:cubicBezTo>
                  <a:cubicBezTo>
                    <a:pt x="269557" y="359093"/>
                    <a:pt x="264795" y="368618"/>
                    <a:pt x="264795" y="379095"/>
                  </a:cubicBezTo>
                  <a:lnTo>
                    <a:pt x="264795" y="408623"/>
                  </a:lnTo>
                  <a:cubicBezTo>
                    <a:pt x="264795" y="425768"/>
                    <a:pt x="277178" y="440055"/>
                    <a:pt x="292418" y="442913"/>
                  </a:cubicBezTo>
                  <a:cubicBezTo>
                    <a:pt x="295275" y="487680"/>
                    <a:pt x="327660" y="529590"/>
                    <a:pt x="364807" y="556260"/>
                  </a:cubicBezTo>
                  <a:lnTo>
                    <a:pt x="364807" y="596265"/>
                  </a:lnTo>
                  <a:lnTo>
                    <a:pt x="351473" y="604838"/>
                  </a:lnTo>
                  <a:lnTo>
                    <a:pt x="350520" y="602932"/>
                  </a:lnTo>
                  <a:cubicBezTo>
                    <a:pt x="334328" y="610553"/>
                    <a:pt x="138113" y="645795"/>
                    <a:pt x="127635" y="708660"/>
                  </a:cubicBezTo>
                  <a:cubicBezTo>
                    <a:pt x="127635" y="710565"/>
                    <a:pt x="127635" y="711518"/>
                    <a:pt x="126682" y="713423"/>
                  </a:cubicBezTo>
                  <a:cubicBezTo>
                    <a:pt x="63817" y="641032"/>
                    <a:pt x="26670" y="546735"/>
                    <a:pt x="26670" y="443865"/>
                  </a:cubicBezTo>
                  <a:cubicBezTo>
                    <a:pt x="26670" y="215265"/>
                    <a:pt x="212407" y="29527"/>
                    <a:pt x="441007" y="29527"/>
                  </a:cubicBezTo>
                  <a:cubicBezTo>
                    <a:pt x="669607" y="29527"/>
                    <a:pt x="855345" y="215265"/>
                    <a:pt x="855345" y="443865"/>
                  </a:cubicBezTo>
                  <a:cubicBezTo>
                    <a:pt x="857250" y="546735"/>
                    <a:pt x="818198" y="641985"/>
                    <a:pt x="755332" y="715328"/>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0" name="Freeform: Shape 9">
              <a:extLst>
                <a:ext uri="{FF2B5EF4-FFF2-40B4-BE49-F238E27FC236}">
                  <a16:creationId xmlns:a16="http://schemas.microsoft.com/office/drawing/2014/main" id="{6DDBEFCD-8207-D1F1-DE29-A0195F488F8F}"/>
                </a:ext>
              </a:extLst>
            </p:cNvPr>
            <p:cNvSpPr/>
            <p:nvPr/>
          </p:nvSpPr>
          <p:spPr>
            <a:xfrm>
              <a:off x="7483602" y="2321986"/>
              <a:ext cx="885825" cy="885825"/>
            </a:xfrm>
            <a:custGeom>
              <a:avLst/>
              <a:gdLst>
                <a:gd name="connsiteX0" fmla="*/ 442913 w 885825"/>
                <a:gd name="connsiteY0" fmla="*/ 0 h 885825"/>
                <a:gd name="connsiteX1" fmla="*/ 0 w 885825"/>
                <a:gd name="connsiteY1" fmla="*/ 442913 h 885825"/>
                <a:gd name="connsiteX2" fmla="*/ 442913 w 885825"/>
                <a:gd name="connsiteY2" fmla="*/ 885825 h 885825"/>
                <a:gd name="connsiteX3" fmla="*/ 885825 w 885825"/>
                <a:gd name="connsiteY3" fmla="*/ 442913 h 885825"/>
                <a:gd name="connsiteX4" fmla="*/ 442913 w 885825"/>
                <a:gd name="connsiteY4" fmla="*/ 0 h 885825"/>
                <a:gd name="connsiteX5" fmla="*/ 322898 w 885825"/>
                <a:gd name="connsiteY5" fmla="*/ 375285 h 885825"/>
                <a:gd name="connsiteX6" fmla="*/ 306705 w 885825"/>
                <a:gd name="connsiteY6" fmla="*/ 359093 h 885825"/>
                <a:gd name="connsiteX7" fmla="*/ 306705 w 885825"/>
                <a:gd name="connsiteY7" fmla="*/ 334328 h 885825"/>
                <a:gd name="connsiteX8" fmla="*/ 312420 w 885825"/>
                <a:gd name="connsiteY8" fmla="*/ 321945 h 885825"/>
                <a:gd name="connsiteX9" fmla="*/ 319088 w 885825"/>
                <a:gd name="connsiteY9" fmla="*/ 343853 h 885825"/>
                <a:gd name="connsiteX10" fmla="*/ 318135 w 885825"/>
                <a:gd name="connsiteY10" fmla="*/ 329565 h 885825"/>
                <a:gd name="connsiteX11" fmla="*/ 370523 w 885825"/>
                <a:gd name="connsiteY11" fmla="*/ 365760 h 885825"/>
                <a:gd name="connsiteX12" fmla="*/ 430530 w 885825"/>
                <a:gd name="connsiteY12" fmla="*/ 313373 h 885825"/>
                <a:gd name="connsiteX13" fmla="*/ 430530 w 885825"/>
                <a:gd name="connsiteY13" fmla="*/ 301943 h 885825"/>
                <a:gd name="connsiteX14" fmla="*/ 441960 w 885825"/>
                <a:gd name="connsiteY14" fmla="*/ 299085 h 885825"/>
                <a:gd name="connsiteX15" fmla="*/ 453390 w 885825"/>
                <a:gd name="connsiteY15" fmla="*/ 301943 h 885825"/>
                <a:gd name="connsiteX16" fmla="*/ 453390 w 885825"/>
                <a:gd name="connsiteY16" fmla="*/ 313373 h 885825"/>
                <a:gd name="connsiteX17" fmla="*/ 513397 w 885825"/>
                <a:gd name="connsiteY17" fmla="*/ 365760 h 885825"/>
                <a:gd name="connsiteX18" fmla="*/ 565785 w 885825"/>
                <a:gd name="connsiteY18" fmla="*/ 329565 h 885825"/>
                <a:gd name="connsiteX19" fmla="*/ 564833 w 885825"/>
                <a:gd name="connsiteY19" fmla="*/ 344805 h 885825"/>
                <a:gd name="connsiteX20" fmla="*/ 571500 w 885825"/>
                <a:gd name="connsiteY20" fmla="*/ 322898 h 885825"/>
                <a:gd name="connsiteX21" fmla="*/ 577215 w 885825"/>
                <a:gd name="connsiteY21" fmla="*/ 335280 h 885825"/>
                <a:gd name="connsiteX22" fmla="*/ 577215 w 885825"/>
                <a:gd name="connsiteY22" fmla="*/ 360045 h 885825"/>
                <a:gd name="connsiteX23" fmla="*/ 561022 w 885825"/>
                <a:gd name="connsiteY23" fmla="*/ 376238 h 885825"/>
                <a:gd name="connsiteX24" fmla="*/ 554355 w 885825"/>
                <a:gd name="connsiteY24" fmla="*/ 376238 h 885825"/>
                <a:gd name="connsiteX25" fmla="*/ 554355 w 885825"/>
                <a:gd name="connsiteY25" fmla="*/ 382905 h 885825"/>
                <a:gd name="connsiteX26" fmla="*/ 441960 w 885825"/>
                <a:gd name="connsiteY26" fmla="*/ 497205 h 885825"/>
                <a:gd name="connsiteX27" fmla="*/ 329565 w 885825"/>
                <a:gd name="connsiteY27" fmla="*/ 382905 h 885825"/>
                <a:gd name="connsiteX28" fmla="*/ 329565 w 885825"/>
                <a:gd name="connsiteY28" fmla="*/ 376238 h 885825"/>
                <a:gd name="connsiteX29" fmla="*/ 322898 w 885825"/>
                <a:gd name="connsiteY29" fmla="*/ 375285 h 885825"/>
                <a:gd name="connsiteX30" fmla="*/ 549593 w 885825"/>
                <a:gd name="connsiteY30" fmla="*/ 279082 h 885825"/>
                <a:gd name="connsiteX31" fmla="*/ 514350 w 885825"/>
                <a:gd name="connsiteY31" fmla="*/ 272415 h 885825"/>
                <a:gd name="connsiteX32" fmla="*/ 461010 w 885825"/>
                <a:gd name="connsiteY32" fmla="*/ 287655 h 885825"/>
                <a:gd name="connsiteX33" fmla="*/ 442913 w 885825"/>
                <a:gd name="connsiteY33" fmla="*/ 282893 h 885825"/>
                <a:gd name="connsiteX34" fmla="*/ 424815 w 885825"/>
                <a:gd name="connsiteY34" fmla="*/ 287655 h 885825"/>
                <a:gd name="connsiteX35" fmla="*/ 371475 w 885825"/>
                <a:gd name="connsiteY35" fmla="*/ 272415 h 885825"/>
                <a:gd name="connsiteX36" fmla="*/ 336233 w 885825"/>
                <a:gd name="connsiteY36" fmla="*/ 279082 h 885825"/>
                <a:gd name="connsiteX37" fmla="*/ 323850 w 885825"/>
                <a:gd name="connsiteY37" fmla="*/ 279082 h 885825"/>
                <a:gd name="connsiteX38" fmla="*/ 322898 w 885825"/>
                <a:gd name="connsiteY38" fmla="*/ 268605 h 885825"/>
                <a:gd name="connsiteX39" fmla="*/ 364808 w 885825"/>
                <a:gd name="connsiteY39" fmla="*/ 219075 h 885825"/>
                <a:gd name="connsiteX40" fmla="*/ 443865 w 885825"/>
                <a:gd name="connsiteY40" fmla="*/ 225743 h 885825"/>
                <a:gd name="connsiteX41" fmla="*/ 522922 w 885825"/>
                <a:gd name="connsiteY41" fmla="*/ 219075 h 885825"/>
                <a:gd name="connsiteX42" fmla="*/ 564833 w 885825"/>
                <a:gd name="connsiteY42" fmla="*/ 268605 h 885825"/>
                <a:gd name="connsiteX43" fmla="*/ 563880 w 885825"/>
                <a:gd name="connsiteY43" fmla="*/ 279082 h 885825"/>
                <a:gd name="connsiteX44" fmla="*/ 549593 w 885825"/>
                <a:gd name="connsiteY44" fmla="*/ 279082 h 885825"/>
                <a:gd name="connsiteX45" fmla="*/ 559118 w 885825"/>
                <a:gd name="connsiteY45" fmla="*/ 311468 h 885825"/>
                <a:gd name="connsiteX46" fmla="*/ 514350 w 885825"/>
                <a:gd name="connsiteY46" fmla="*/ 355282 h 885825"/>
                <a:gd name="connsiteX47" fmla="*/ 463868 w 885825"/>
                <a:gd name="connsiteY47" fmla="*/ 310515 h 885825"/>
                <a:gd name="connsiteX48" fmla="*/ 468630 w 885825"/>
                <a:gd name="connsiteY48" fmla="*/ 297180 h 885825"/>
                <a:gd name="connsiteX49" fmla="*/ 514350 w 885825"/>
                <a:gd name="connsiteY49" fmla="*/ 286703 h 885825"/>
                <a:gd name="connsiteX50" fmla="*/ 559118 w 885825"/>
                <a:gd name="connsiteY50" fmla="*/ 311468 h 885825"/>
                <a:gd name="connsiteX51" fmla="*/ 421005 w 885825"/>
                <a:gd name="connsiteY51" fmla="*/ 310515 h 885825"/>
                <a:gd name="connsiteX52" fmla="*/ 370523 w 885825"/>
                <a:gd name="connsiteY52" fmla="*/ 355282 h 885825"/>
                <a:gd name="connsiteX53" fmla="*/ 325755 w 885825"/>
                <a:gd name="connsiteY53" fmla="*/ 311468 h 885825"/>
                <a:gd name="connsiteX54" fmla="*/ 370523 w 885825"/>
                <a:gd name="connsiteY54" fmla="*/ 286703 h 885825"/>
                <a:gd name="connsiteX55" fmla="*/ 416243 w 885825"/>
                <a:gd name="connsiteY55" fmla="*/ 297180 h 885825"/>
                <a:gd name="connsiteX56" fmla="*/ 421005 w 885825"/>
                <a:gd name="connsiteY56" fmla="*/ 310515 h 885825"/>
                <a:gd name="connsiteX57" fmla="*/ 392430 w 885825"/>
                <a:gd name="connsiteY57" fmla="*/ 495300 h 885825"/>
                <a:gd name="connsiteX58" fmla="*/ 441960 w 885825"/>
                <a:gd name="connsiteY58" fmla="*/ 511493 h 885825"/>
                <a:gd name="connsiteX59" fmla="*/ 492443 w 885825"/>
                <a:gd name="connsiteY59" fmla="*/ 495300 h 885825"/>
                <a:gd name="connsiteX60" fmla="*/ 492443 w 885825"/>
                <a:gd name="connsiteY60" fmla="*/ 533400 h 885825"/>
                <a:gd name="connsiteX61" fmla="*/ 515303 w 885825"/>
                <a:gd name="connsiteY61" fmla="*/ 553403 h 885825"/>
                <a:gd name="connsiteX62" fmla="*/ 515303 w 885825"/>
                <a:gd name="connsiteY62" fmla="*/ 554355 h 885825"/>
                <a:gd name="connsiteX63" fmla="*/ 444818 w 885825"/>
                <a:gd name="connsiteY63" fmla="*/ 609600 h 885825"/>
                <a:gd name="connsiteX64" fmla="*/ 371475 w 885825"/>
                <a:gd name="connsiteY64" fmla="*/ 552450 h 885825"/>
                <a:gd name="connsiteX65" fmla="*/ 393383 w 885825"/>
                <a:gd name="connsiteY65" fmla="*/ 532448 h 885825"/>
                <a:gd name="connsiteX66" fmla="*/ 393383 w 885825"/>
                <a:gd name="connsiteY66" fmla="*/ 495300 h 885825"/>
                <a:gd name="connsiteX67" fmla="*/ 723900 w 885825"/>
                <a:gd name="connsiteY67" fmla="*/ 746760 h 885825"/>
                <a:gd name="connsiteX68" fmla="*/ 699135 w 885825"/>
                <a:gd name="connsiteY68" fmla="*/ 626745 h 885825"/>
                <a:gd name="connsiteX69" fmla="*/ 521018 w 885825"/>
                <a:gd name="connsiteY69" fmla="*/ 539115 h 885825"/>
                <a:gd name="connsiteX70" fmla="*/ 506730 w 885825"/>
                <a:gd name="connsiteY70" fmla="*/ 526732 h 885825"/>
                <a:gd name="connsiteX71" fmla="*/ 506730 w 885825"/>
                <a:gd name="connsiteY71" fmla="*/ 484823 h 885825"/>
                <a:gd name="connsiteX72" fmla="*/ 523875 w 885825"/>
                <a:gd name="connsiteY72" fmla="*/ 470535 h 885825"/>
                <a:gd name="connsiteX73" fmla="*/ 568643 w 885825"/>
                <a:gd name="connsiteY73" fmla="*/ 387668 h 885825"/>
                <a:gd name="connsiteX74" fmla="*/ 592455 w 885825"/>
                <a:gd name="connsiteY74" fmla="*/ 357188 h 885825"/>
                <a:gd name="connsiteX75" fmla="*/ 592455 w 885825"/>
                <a:gd name="connsiteY75" fmla="*/ 332423 h 885825"/>
                <a:gd name="connsiteX76" fmla="*/ 576263 w 885825"/>
                <a:gd name="connsiteY76" fmla="*/ 305753 h 885825"/>
                <a:gd name="connsiteX77" fmla="*/ 442913 w 885825"/>
                <a:gd name="connsiteY77" fmla="*/ 97155 h 885825"/>
                <a:gd name="connsiteX78" fmla="*/ 309563 w 885825"/>
                <a:gd name="connsiteY78" fmla="*/ 305753 h 885825"/>
                <a:gd name="connsiteX79" fmla="*/ 303848 w 885825"/>
                <a:gd name="connsiteY79" fmla="*/ 309563 h 885825"/>
                <a:gd name="connsiteX80" fmla="*/ 293370 w 885825"/>
                <a:gd name="connsiteY80" fmla="*/ 333375 h 885825"/>
                <a:gd name="connsiteX81" fmla="*/ 293370 w 885825"/>
                <a:gd name="connsiteY81" fmla="*/ 358140 h 885825"/>
                <a:gd name="connsiteX82" fmla="*/ 317183 w 885825"/>
                <a:gd name="connsiteY82" fmla="*/ 388620 h 885825"/>
                <a:gd name="connsiteX83" fmla="*/ 361950 w 885825"/>
                <a:gd name="connsiteY83" fmla="*/ 471488 h 885825"/>
                <a:gd name="connsiteX84" fmla="*/ 379095 w 885825"/>
                <a:gd name="connsiteY84" fmla="*/ 484823 h 885825"/>
                <a:gd name="connsiteX85" fmla="*/ 379095 w 885825"/>
                <a:gd name="connsiteY85" fmla="*/ 526732 h 885825"/>
                <a:gd name="connsiteX86" fmla="*/ 364808 w 885825"/>
                <a:gd name="connsiteY86" fmla="*/ 539115 h 885825"/>
                <a:gd name="connsiteX87" fmla="*/ 186690 w 885825"/>
                <a:gd name="connsiteY87" fmla="*/ 626745 h 885825"/>
                <a:gd name="connsiteX88" fmla="*/ 162878 w 885825"/>
                <a:gd name="connsiteY88" fmla="*/ 745807 h 885825"/>
                <a:gd name="connsiteX89" fmla="*/ 30480 w 885825"/>
                <a:gd name="connsiteY89" fmla="*/ 441960 h 885825"/>
                <a:gd name="connsiteX90" fmla="*/ 444818 w 885825"/>
                <a:gd name="connsiteY90" fmla="*/ 27623 h 885825"/>
                <a:gd name="connsiteX91" fmla="*/ 859155 w 885825"/>
                <a:gd name="connsiteY91" fmla="*/ 441960 h 885825"/>
                <a:gd name="connsiteX92" fmla="*/ 723900 w 885825"/>
                <a:gd name="connsiteY92" fmla="*/ 746760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885825" h="885825">
                  <a:moveTo>
                    <a:pt x="442913" y="0"/>
                  </a:moveTo>
                  <a:cubicBezTo>
                    <a:pt x="199073" y="0"/>
                    <a:pt x="0" y="199073"/>
                    <a:pt x="0" y="442913"/>
                  </a:cubicBezTo>
                  <a:cubicBezTo>
                    <a:pt x="0" y="686753"/>
                    <a:pt x="199073" y="885825"/>
                    <a:pt x="442913" y="885825"/>
                  </a:cubicBezTo>
                  <a:cubicBezTo>
                    <a:pt x="686753" y="885825"/>
                    <a:pt x="885825" y="686753"/>
                    <a:pt x="885825" y="442913"/>
                  </a:cubicBezTo>
                  <a:cubicBezTo>
                    <a:pt x="885825" y="199073"/>
                    <a:pt x="686753" y="0"/>
                    <a:pt x="442913" y="0"/>
                  </a:cubicBezTo>
                  <a:close/>
                  <a:moveTo>
                    <a:pt x="322898" y="375285"/>
                  </a:moveTo>
                  <a:cubicBezTo>
                    <a:pt x="313373" y="375285"/>
                    <a:pt x="306705" y="367665"/>
                    <a:pt x="306705" y="359093"/>
                  </a:cubicBezTo>
                  <a:lnTo>
                    <a:pt x="306705" y="334328"/>
                  </a:lnTo>
                  <a:cubicBezTo>
                    <a:pt x="306705" y="329565"/>
                    <a:pt x="308610" y="324803"/>
                    <a:pt x="312420" y="321945"/>
                  </a:cubicBezTo>
                  <a:cubicBezTo>
                    <a:pt x="316230" y="335280"/>
                    <a:pt x="319088" y="343853"/>
                    <a:pt x="319088" y="343853"/>
                  </a:cubicBezTo>
                  <a:cubicBezTo>
                    <a:pt x="319088" y="343853"/>
                    <a:pt x="319088" y="338138"/>
                    <a:pt x="318135" y="329565"/>
                  </a:cubicBezTo>
                  <a:cubicBezTo>
                    <a:pt x="321945" y="347663"/>
                    <a:pt x="334328" y="365760"/>
                    <a:pt x="370523" y="365760"/>
                  </a:cubicBezTo>
                  <a:cubicBezTo>
                    <a:pt x="414338" y="365760"/>
                    <a:pt x="424815" y="339090"/>
                    <a:pt x="430530" y="313373"/>
                  </a:cubicBezTo>
                  <a:cubicBezTo>
                    <a:pt x="431483" y="309563"/>
                    <a:pt x="431483" y="305753"/>
                    <a:pt x="430530" y="301943"/>
                  </a:cubicBezTo>
                  <a:cubicBezTo>
                    <a:pt x="432435" y="300990"/>
                    <a:pt x="436245" y="299085"/>
                    <a:pt x="441960" y="299085"/>
                  </a:cubicBezTo>
                  <a:cubicBezTo>
                    <a:pt x="447675" y="299085"/>
                    <a:pt x="451485" y="300038"/>
                    <a:pt x="453390" y="301943"/>
                  </a:cubicBezTo>
                  <a:cubicBezTo>
                    <a:pt x="452438" y="305753"/>
                    <a:pt x="453390" y="309563"/>
                    <a:pt x="453390" y="313373"/>
                  </a:cubicBezTo>
                  <a:cubicBezTo>
                    <a:pt x="459105" y="339090"/>
                    <a:pt x="470535" y="365760"/>
                    <a:pt x="513397" y="365760"/>
                  </a:cubicBezTo>
                  <a:cubicBezTo>
                    <a:pt x="550545" y="365760"/>
                    <a:pt x="561975" y="347663"/>
                    <a:pt x="565785" y="329565"/>
                  </a:cubicBezTo>
                  <a:cubicBezTo>
                    <a:pt x="565785" y="338138"/>
                    <a:pt x="564833" y="344805"/>
                    <a:pt x="564833" y="344805"/>
                  </a:cubicBezTo>
                  <a:cubicBezTo>
                    <a:pt x="564833" y="344805"/>
                    <a:pt x="567690" y="336232"/>
                    <a:pt x="571500" y="322898"/>
                  </a:cubicBezTo>
                  <a:cubicBezTo>
                    <a:pt x="574358" y="325755"/>
                    <a:pt x="577215" y="330518"/>
                    <a:pt x="577215" y="335280"/>
                  </a:cubicBezTo>
                  <a:lnTo>
                    <a:pt x="577215" y="360045"/>
                  </a:lnTo>
                  <a:cubicBezTo>
                    <a:pt x="577215" y="369570"/>
                    <a:pt x="569595" y="376238"/>
                    <a:pt x="561022" y="376238"/>
                  </a:cubicBezTo>
                  <a:lnTo>
                    <a:pt x="554355" y="376238"/>
                  </a:lnTo>
                  <a:lnTo>
                    <a:pt x="554355" y="382905"/>
                  </a:lnTo>
                  <a:cubicBezTo>
                    <a:pt x="554355" y="440055"/>
                    <a:pt x="483870" y="497205"/>
                    <a:pt x="441960" y="497205"/>
                  </a:cubicBezTo>
                  <a:cubicBezTo>
                    <a:pt x="400050" y="497205"/>
                    <a:pt x="329565" y="441007"/>
                    <a:pt x="329565" y="382905"/>
                  </a:cubicBezTo>
                  <a:lnTo>
                    <a:pt x="329565" y="376238"/>
                  </a:lnTo>
                  <a:lnTo>
                    <a:pt x="322898" y="375285"/>
                  </a:lnTo>
                  <a:close/>
                  <a:moveTo>
                    <a:pt x="549593" y="279082"/>
                  </a:moveTo>
                  <a:cubicBezTo>
                    <a:pt x="541020" y="275273"/>
                    <a:pt x="529590" y="272415"/>
                    <a:pt x="514350" y="272415"/>
                  </a:cubicBezTo>
                  <a:cubicBezTo>
                    <a:pt x="487680" y="272415"/>
                    <a:pt x="469583" y="277178"/>
                    <a:pt x="461010" y="287655"/>
                  </a:cubicBezTo>
                  <a:cubicBezTo>
                    <a:pt x="456247" y="284798"/>
                    <a:pt x="450533" y="282893"/>
                    <a:pt x="442913" y="282893"/>
                  </a:cubicBezTo>
                  <a:cubicBezTo>
                    <a:pt x="435293" y="282893"/>
                    <a:pt x="429578" y="285750"/>
                    <a:pt x="424815" y="287655"/>
                  </a:cubicBezTo>
                  <a:cubicBezTo>
                    <a:pt x="415290" y="278130"/>
                    <a:pt x="397193" y="272415"/>
                    <a:pt x="371475" y="272415"/>
                  </a:cubicBezTo>
                  <a:cubicBezTo>
                    <a:pt x="355283" y="272415"/>
                    <a:pt x="343853" y="275273"/>
                    <a:pt x="336233" y="279082"/>
                  </a:cubicBezTo>
                  <a:lnTo>
                    <a:pt x="323850" y="279082"/>
                  </a:lnTo>
                  <a:lnTo>
                    <a:pt x="322898" y="268605"/>
                  </a:lnTo>
                  <a:cubicBezTo>
                    <a:pt x="327660" y="240030"/>
                    <a:pt x="340043" y="215265"/>
                    <a:pt x="364808" y="219075"/>
                  </a:cubicBezTo>
                  <a:cubicBezTo>
                    <a:pt x="399097" y="223838"/>
                    <a:pt x="424815" y="225743"/>
                    <a:pt x="443865" y="225743"/>
                  </a:cubicBezTo>
                  <a:cubicBezTo>
                    <a:pt x="462915" y="225743"/>
                    <a:pt x="488633" y="223838"/>
                    <a:pt x="522922" y="219075"/>
                  </a:cubicBezTo>
                  <a:cubicBezTo>
                    <a:pt x="547688" y="215265"/>
                    <a:pt x="560070" y="240030"/>
                    <a:pt x="564833" y="268605"/>
                  </a:cubicBezTo>
                  <a:lnTo>
                    <a:pt x="563880" y="279082"/>
                  </a:lnTo>
                  <a:lnTo>
                    <a:pt x="549593" y="279082"/>
                  </a:lnTo>
                  <a:close/>
                  <a:moveTo>
                    <a:pt x="559118" y="311468"/>
                  </a:moveTo>
                  <a:cubicBezTo>
                    <a:pt x="559118" y="334328"/>
                    <a:pt x="553403" y="355282"/>
                    <a:pt x="514350" y="355282"/>
                  </a:cubicBezTo>
                  <a:cubicBezTo>
                    <a:pt x="480060" y="355282"/>
                    <a:pt x="469583" y="337185"/>
                    <a:pt x="463868" y="310515"/>
                  </a:cubicBezTo>
                  <a:cubicBezTo>
                    <a:pt x="462915" y="303848"/>
                    <a:pt x="464820" y="300990"/>
                    <a:pt x="468630" y="297180"/>
                  </a:cubicBezTo>
                  <a:cubicBezTo>
                    <a:pt x="473393" y="291465"/>
                    <a:pt x="483870" y="286703"/>
                    <a:pt x="514350" y="286703"/>
                  </a:cubicBezTo>
                  <a:cubicBezTo>
                    <a:pt x="559118" y="286703"/>
                    <a:pt x="559118" y="303848"/>
                    <a:pt x="559118" y="311468"/>
                  </a:cubicBezTo>
                  <a:close/>
                  <a:moveTo>
                    <a:pt x="421005" y="310515"/>
                  </a:moveTo>
                  <a:cubicBezTo>
                    <a:pt x="415290" y="337185"/>
                    <a:pt x="404813" y="355282"/>
                    <a:pt x="370523" y="355282"/>
                  </a:cubicBezTo>
                  <a:cubicBezTo>
                    <a:pt x="331470" y="355282"/>
                    <a:pt x="325755" y="334328"/>
                    <a:pt x="325755" y="311468"/>
                  </a:cubicBezTo>
                  <a:cubicBezTo>
                    <a:pt x="325755" y="303848"/>
                    <a:pt x="325755" y="286703"/>
                    <a:pt x="370523" y="286703"/>
                  </a:cubicBezTo>
                  <a:cubicBezTo>
                    <a:pt x="401003" y="286703"/>
                    <a:pt x="411480" y="291465"/>
                    <a:pt x="416243" y="297180"/>
                  </a:cubicBezTo>
                  <a:cubicBezTo>
                    <a:pt x="420053" y="300990"/>
                    <a:pt x="422910" y="303848"/>
                    <a:pt x="421005" y="310515"/>
                  </a:cubicBezTo>
                  <a:close/>
                  <a:moveTo>
                    <a:pt x="392430" y="495300"/>
                  </a:moveTo>
                  <a:cubicBezTo>
                    <a:pt x="409575" y="505778"/>
                    <a:pt x="427672" y="511493"/>
                    <a:pt x="441960" y="511493"/>
                  </a:cubicBezTo>
                  <a:cubicBezTo>
                    <a:pt x="457200" y="511493"/>
                    <a:pt x="474345" y="505778"/>
                    <a:pt x="492443" y="495300"/>
                  </a:cubicBezTo>
                  <a:lnTo>
                    <a:pt x="492443" y="533400"/>
                  </a:lnTo>
                  <a:lnTo>
                    <a:pt x="515303" y="553403"/>
                  </a:lnTo>
                  <a:lnTo>
                    <a:pt x="515303" y="554355"/>
                  </a:lnTo>
                  <a:cubicBezTo>
                    <a:pt x="507683" y="575310"/>
                    <a:pt x="489585" y="609600"/>
                    <a:pt x="444818" y="609600"/>
                  </a:cubicBezTo>
                  <a:cubicBezTo>
                    <a:pt x="399097" y="609600"/>
                    <a:pt x="379095" y="573405"/>
                    <a:pt x="371475" y="552450"/>
                  </a:cubicBezTo>
                  <a:lnTo>
                    <a:pt x="393383" y="532448"/>
                  </a:lnTo>
                  <a:lnTo>
                    <a:pt x="393383" y="495300"/>
                  </a:lnTo>
                  <a:close/>
                  <a:moveTo>
                    <a:pt x="723900" y="746760"/>
                  </a:moveTo>
                  <a:cubicBezTo>
                    <a:pt x="717233" y="699135"/>
                    <a:pt x="707708" y="674370"/>
                    <a:pt x="699135" y="626745"/>
                  </a:cubicBezTo>
                  <a:cubicBezTo>
                    <a:pt x="689610" y="573405"/>
                    <a:pt x="612458" y="573405"/>
                    <a:pt x="521018" y="539115"/>
                  </a:cubicBezTo>
                  <a:lnTo>
                    <a:pt x="506730" y="526732"/>
                  </a:lnTo>
                  <a:lnTo>
                    <a:pt x="506730" y="484823"/>
                  </a:lnTo>
                  <a:cubicBezTo>
                    <a:pt x="512445" y="481013"/>
                    <a:pt x="518160" y="476250"/>
                    <a:pt x="523875" y="470535"/>
                  </a:cubicBezTo>
                  <a:cubicBezTo>
                    <a:pt x="550545" y="445770"/>
                    <a:pt x="566738" y="416243"/>
                    <a:pt x="568643" y="387668"/>
                  </a:cubicBezTo>
                  <a:cubicBezTo>
                    <a:pt x="581978" y="384810"/>
                    <a:pt x="592455" y="372428"/>
                    <a:pt x="592455" y="357188"/>
                  </a:cubicBezTo>
                  <a:lnTo>
                    <a:pt x="592455" y="332423"/>
                  </a:lnTo>
                  <a:cubicBezTo>
                    <a:pt x="592455" y="320993"/>
                    <a:pt x="585788" y="310515"/>
                    <a:pt x="576263" y="305753"/>
                  </a:cubicBezTo>
                  <a:cubicBezTo>
                    <a:pt x="590550" y="238125"/>
                    <a:pt x="601980" y="99060"/>
                    <a:pt x="442913" y="97155"/>
                  </a:cubicBezTo>
                  <a:cubicBezTo>
                    <a:pt x="283845" y="100013"/>
                    <a:pt x="294323" y="238125"/>
                    <a:pt x="309563" y="305753"/>
                  </a:cubicBezTo>
                  <a:cubicBezTo>
                    <a:pt x="307658" y="306705"/>
                    <a:pt x="305753" y="307657"/>
                    <a:pt x="303848" y="309563"/>
                  </a:cubicBezTo>
                  <a:cubicBezTo>
                    <a:pt x="297180" y="315278"/>
                    <a:pt x="293370" y="323850"/>
                    <a:pt x="293370" y="333375"/>
                  </a:cubicBezTo>
                  <a:lnTo>
                    <a:pt x="293370" y="358140"/>
                  </a:lnTo>
                  <a:cubicBezTo>
                    <a:pt x="293370" y="372428"/>
                    <a:pt x="303848" y="384810"/>
                    <a:pt x="317183" y="388620"/>
                  </a:cubicBezTo>
                  <a:cubicBezTo>
                    <a:pt x="319088" y="417195"/>
                    <a:pt x="335280" y="446723"/>
                    <a:pt x="361950" y="471488"/>
                  </a:cubicBezTo>
                  <a:cubicBezTo>
                    <a:pt x="367665" y="476250"/>
                    <a:pt x="373380" y="481013"/>
                    <a:pt x="379095" y="484823"/>
                  </a:cubicBezTo>
                  <a:lnTo>
                    <a:pt x="379095" y="526732"/>
                  </a:lnTo>
                  <a:lnTo>
                    <a:pt x="364808" y="539115"/>
                  </a:lnTo>
                  <a:cubicBezTo>
                    <a:pt x="272415" y="573405"/>
                    <a:pt x="195263" y="573405"/>
                    <a:pt x="186690" y="626745"/>
                  </a:cubicBezTo>
                  <a:cubicBezTo>
                    <a:pt x="179070" y="674370"/>
                    <a:pt x="168593" y="700088"/>
                    <a:pt x="162878" y="745807"/>
                  </a:cubicBezTo>
                  <a:cubicBezTo>
                    <a:pt x="80963" y="669607"/>
                    <a:pt x="30480" y="561975"/>
                    <a:pt x="30480" y="441960"/>
                  </a:cubicBezTo>
                  <a:cubicBezTo>
                    <a:pt x="30480" y="213360"/>
                    <a:pt x="216218" y="27623"/>
                    <a:pt x="444818" y="27623"/>
                  </a:cubicBezTo>
                  <a:cubicBezTo>
                    <a:pt x="673418" y="27623"/>
                    <a:pt x="859155" y="213360"/>
                    <a:pt x="859155" y="441960"/>
                  </a:cubicBezTo>
                  <a:cubicBezTo>
                    <a:pt x="857250" y="562928"/>
                    <a:pt x="805815" y="671513"/>
                    <a:pt x="723900" y="74676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1" name="Freeform: Shape 10">
              <a:extLst>
                <a:ext uri="{FF2B5EF4-FFF2-40B4-BE49-F238E27FC236}">
                  <a16:creationId xmlns:a16="http://schemas.microsoft.com/office/drawing/2014/main" id="{EFAF3B36-AE99-7D5D-E4C2-51D2091172ED}"/>
                </a:ext>
              </a:extLst>
            </p:cNvPr>
            <p:cNvSpPr/>
            <p:nvPr/>
          </p:nvSpPr>
          <p:spPr>
            <a:xfrm>
              <a:off x="8952357" y="3206859"/>
              <a:ext cx="9525" cy="9525"/>
            </a:xfrm>
            <a:custGeom>
              <a:avLst/>
              <a:gdLst>
                <a:gd name="connsiteX0" fmla="*/ 0 w 0"/>
                <a:gd name="connsiteY0" fmla="*/ 0 h 0"/>
                <a:gd name="connsiteX1" fmla="*/ 3810 w 0"/>
                <a:gd name="connsiteY1" fmla="*/ 953 h 0"/>
                <a:gd name="connsiteX2" fmla="*/ 7620 w 0"/>
                <a:gd name="connsiteY2" fmla="*/ 0 h 0"/>
                <a:gd name="connsiteX3" fmla="*/ 3810 w 0"/>
                <a:gd name="connsiteY3" fmla="*/ 0 h 0"/>
                <a:gd name="connsiteX4" fmla="*/ 0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0" y="0"/>
                  </a:moveTo>
                  <a:lnTo>
                    <a:pt x="3810" y="953"/>
                  </a:lnTo>
                  <a:lnTo>
                    <a:pt x="7620" y="0"/>
                  </a:lnTo>
                  <a:cubicBezTo>
                    <a:pt x="6667" y="0"/>
                    <a:pt x="4763" y="0"/>
                    <a:pt x="3810" y="0"/>
                  </a:cubicBezTo>
                  <a:cubicBezTo>
                    <a:pt x="1905" y="0"/>
                    <a:pt x="953" y="0"/>
                    <a:pt x="0"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2" name="Freeform: Shape 11">
              <a:extLst>
                <a:ext uri="{FF2B5EF4-FFF2-40B4-BE49-F238E27FC236}">
                  <a16:creationId xmlns:a16="http://schemas.microsoft.com/office/drawing/2014/main" id="{BBB0AEE7-8278-904C-2353-912282E2A96C}"/>
                </a:ext>
              </a:extLst>
            </p:cNvPr>
            <p:cNvSpPr/>
            <p:nvPr/>
          </p:nvSpPr>
          <p:spPr>
            <a:xfrm>
              <a:off x="8512302" y="2321986"/>
              <a:ext cx="885825" cy="885825"/>
            </a:xfrm>
            <a:custGeom>
              <a:avLst/>
              <a:gdLst>
                <a:gd name="connsiteX0" fmla="*/ 442913 w 885825"/>
                <a:gd name="connsiteY0" fmla="*/ 0 h 885825"/>
                <a:gd name="connsiteX1" fmla="*/ 0 w 885825"/>
                <a:gd name="connsiteY1" fmla="*/ 442913 h 885825"/>
                <a:gd name="connsiteX2" fmla="*/ 442913 w 885825"/>
                <a:gd name="connsiteY2" fmla="*/ 885825 h 885825"/>
                <a:gd name="connsiteX3" fmla="*/ 885825 w 885825"/>
                <a:gd name="connsiteY3" fmla="*/ 442913 h 885825"/>
                <a:gd name="connsiteX4" fmla="*/ 442913 w 885825"/>
                <a:gd name="connsiteY4" fmla="*/ 0 h 885825"/>
                <a:gd name="connsiteX5" fmla="*/ 630555 w 885825"/>
                <a:gd name="connsiteY5" fmla="*/ 811530 h 885825"/>
                <a:gd name="connsiteX6" fmla="*/ 442913 w 885825"/>
                <a:gd name="connsiteY6" fmla="*/ 857250 h 885825"/>
                <a:gd name="connsiteX7" fmla="*/ 219075 w 885825"/>
                <a:gd name="connsiteY7" fmla="*/ 791528 h 885825"/>
                <a:gd name="connsiteX8" fmla="*/ 204788 w 885825"/>
                <a:gd name="connsiteY8" fmla="*/ 779145 h 885825"/>
                <a:gd name="connsiteX9" fmla="*/ 258128 w 885825"/>
                <a:gd name="connsiteY9" fmla="*/ 649605 h 885825"/>
                <a:gd name="connsiteX10" fmla="*/ 356235 w 885825"/>
                <a:gd name="connsiteY10" fmla="*/ 613410 h 885825"/>
                <a:gd name="connsiteX11" fmla="*/ 316230 w 885825"/>
                <a:gd name="connsiteY11" fmla="*/ 649605 h 885825"/>
                <a:gd name="connsiteX12" fmla="*/ 376238 w 885825"/>
                <a:gd name="connsiteY12" fmla="*/ 672465 h 885825"/>
                <a:gd name="connsiteX13" fmla="*/ 352425 w 885825"/>
                <a:gd name="connsiteY13" fmla="*/ 705803 h 885825"/>
                <a:gd name="connsiteX14" fmla="*/ 442913 w 885825"/>
                <a:gd name="connsiteY14" fmla="*/ 802957 h 885825"/>
                <a:gd name="connsiteX15" fmla="*/ 533400 w 885825"/>
                <a:gd name="connsiteY15" fmla="*/ 705803 h 885825"/>
                <a:gd name="connsiteX16" fmla="*/ 509588 w 885825"/>
                <a:gd name="connsiteY16" fmla="*/ 672465 h 885825"/>
                <a:gd name="connsiteX17" fmla="*/ 569595 w 885825"/>
                <a:gd name="connsiteY17" fmla="*/ 649605 h 885825"/>
                <a:gd name="connsiteX18" fmla="*/ 528638 w 885825"/>
                <a:gd name="connsiteY18" fmla="*/ 613410 h 885825"/>
                <a:gd name="connsiteX19" fmla="*/ 628650 w 885825"/>
                <a:gd name="connsiteY19" fmla="*/ 649605 h 885825"/>
                <a:gd name="connsiteX20" fmla="*/ 681990 w 885825"/>
                <a:gd name="connsiteY20" fmla="*/ 778193 h 885825"/>
                <a:gd name="connsiteX21" fmla="*/ 630555 w 885825"/>
                <a:gd name="connsiteY21" fmla="*/ 811530 h 885825"/>
                <a:gd name="connsiteX22" fmla="*/ 561022 w 885825"/>
                <a:gd name="connsiteY22" fmla="*/ 330518 h 885825"/>
                <a:gd name="connsiteX23" fmla="*/ 518160 w 885825"/>
                <a:gd name="connsiteY23" fmla="*/ 325755 h 885825"/>
                <a:gd name="connsiteX24" fmla="*/ 457200 w 885825"/>
                <a:gd name="connsiteY24" fmla="*/ 343853 h 885825"/>
                <a:gd name="connsiteX25" fmla="*/ 442913 w 885825"/>
                <a:gd name="connsiteY25" fmla="*/ 340995 h 885825"/>
                <a:gd name="connsiteX26" fmla="*/ 428625 w 885825"/>
                <a:gd name="connsiteY26" fmla="*/ 343853 h 885825"/>
                <a:gd name="connsiteX27" fmla="*/ 367665 w 885825"/>
                <a:gd name="connsiteY27" fmla="*/ 325755 h 885825"/>
                <a:gd name="connsiteX28" fmla="*/ 324803 w 885825"/>
                <a:gd name="connsiteY28" fmla="*/ 330518 h 885825"/>
                <a:gd name="connsiteX29" fmla="*/ 324803 w 885825"/>
                <a:gd name="connsiteY29" fmla="*/ 289560 h 885825"/>
                <a:gd name="connsiteX30" fmla="*/ 442913 w 885825"/>
                <a:gd name="connsiteY30" fmla="*/ 160020 h 885825"/>
                <a:gd name="connsiteX31" fmla="*/ 561022 w 885825"/>
                <a:gd name="connsiteY31" fmla="*/ 289560 h 885825"/>
                <a:gd name="connsiteX32" fmla="*/ 561022 w 885825"/>
                <a:gd name="connsiteY32" fmla="*/ 330518 h 885825"/>
                <a:gd name="connsiteX33" fmla="*/ 567690 w 885825"/>
                <a:gd name="connsiteY33" fmla="*/ 358140 h 885825"/>
                <a:gd name="connsiteX34" fmla="*/ 517208 w 885825"/>
                <a:gd name="connsiteY34" fmla="*/ 419100 h 885825"/>
                <a:gd name="connsiteX35" fmla="*/ 460058 w 885825"/>
                <a:gd name="connsiteY35" fmla="*/ 368618 h 885825"/>
                <a:gd name="connsiteX36" fmla="*/ 517208 w 885825"/>
                <a:gd name="connsiteY36" fmla="*/ 341948 h 885825"/>
                <a:gd name="connsiteX37" fmla="*/ 567690 w 885825"/>
                <a:gd name="connsiteY37" fmla="*/ 358140 h 885825"/>
                <a:gd name="connsiteX38" fmla="*/ 366713 w 885825"/>
                <a:gd name="connsiteY38" fmla="*/ 340995 h 885825"/>
                <a:gd name="connsiteX39" fmla="*/ 423863 w 885825"/>
                <a:gd name="connsiteY39" fmla="*/ 367665 h 885825"/>
                <a:gd name="connsiteX40" fmla="*/ 366713 w 885825"/>
                <a:gd name="connsiteY40" fmla="*/ 418148 h 885825"/>
                <a:gd name="connsiteX41" fmla="*/ 316230 w 885825"/>
                <a:gd name="connsiteY41" fmla="*/ 357188 h 885825"/>
                <a:gd name="connsiteX42" fmla="*/ 366713 w 885825"/>
                <a:gd name="connsiteY42" fmla="*/ 340995 h 885825"/>
                <a:gd name="connsiteX43" fmla="*/ 366713 w 885825"/>
                <a:gd name="connsiteY43" fmla="*/ 428625 h 885825"/>
                <a:gd name="connsiteX44" fmla="*/ 433388 w 885825"/>
                <a:gd name="connsiteY44" fmla="*/ 369570 h 885825"/>
                <a:gd name="connsiteX45" fmla="*/ 434340 w 885825"/>
                <a:gd name="connsiteY45" fmla="*/ 360998 h 885825"/>
                <a:gd name="connsiteX46" fmla="*/ 441960 w 885825"/>
                <a:gd name="connsiteY46" fmla="*/ 356235 h 885825"/>
                <a:gd name="connsiteX47" fmla="*/ 449580 w 885825"/>
                <a:gd name="connsiteY47" fmla="*/ 360998 h 885825"/>
                <a:gd name="connsiteX48" fmla="*/ 450533 w 885825"/>
                <a:gd name="connsiteY48" fmla="*/ 369570 h 885825"/>
                <a:gd name="connsiteX49" fmla="*/ 517208 w 885825"/>
                <a:gd name="connsiteY49" fmla="*/ 428625 h 885825"/>
                <a:gd name="connsiteX50" fmla="*/ 577215 w 885825"/>
                <a:gd name="connsiteY50" fmla="*/ 358140 h 885825"/>
                <a:gd name="connsiteX51" fmla="*/ 580072 w 885825"/>
                <a:gd name="connsiteY51" fmla="*/ 356235 h 885825"/>
                <a:gd name="connsiteX52" fmla="*/ 588645 w 885825"/>
                <a:gd name="connsiteY52" fmla="*/ 372428 h 885825"/>
                <a:gd name="connsiteX53" fmla="*/ 588645 w 885825"/>
                <a:gd name="connsiteY53" fmla="*/ 401003 h 885825"/>
                <a:gd name="connsiteX54" fmla="*/ 567690 w 885825"/>
                <a:gd name="connsiteY54" fmla="*/ 421005 h 885825"/>
                <a:gd name="connsiteX55" fmla="*/ 560070 w 885825"/>
                <a:gd name="connsiteY55" fmla="*/ 421005 h 885825"/>
                <a:gd name="connsiteX56" fmla="*/ 560070 w 885825"/>
                <a:gd name="connsiteY56" fmla="*/ 428625 h 885825"/>
                <a:gd name="connsiteX57" fmla="*/ 441960 w 885825"/>
                <a:gd name="connsiteY57" fmla="*/ 561023 h 885825"/>
                <a:gd name="connsiteX58" fmla="*/ 323850 w 885825"/>
                <a:gd name="connsiteY58" fmla="*/ 428625 h 885825"/>
                <a:gd name="connsiteX59" fmla="*/ 323850 w 885825"/>
                <a:gd name="connsiteY59" fmla="*/ 421005 h 885825"/>
                <a:gd name="connsiteX60" fmla="*/ 316230 w 885825"/>
                <a:gd name="connsiteY60" fmla="*/ 421005 h 885825"/>
                <a:gd name="connsiteX61" fmla="*/ 295275 w 885825"/>
                <a:gd name="connsiteY61" fmla="*/ 401003 h 885825"/>
                <a:gd name="connsiteX62" fmla="*/ 295275 w 885825"/>
                <a:gd name="connsiteY62" fmla="*/ 372428 h 885825"/>
                <a:gd name="connsiteX63" fmla="*/ 302895 w 885825"/>
                <a:gd name="connsiteY63" fmla="*/ 356235 h 885825"/>
                <a:gd name="connsiteX64" fmla="*/ 305753 w 885825"/>
                <a:gd name="connsiteY64" fmla="*/ 357188 h 885825"/>
                <a:gd name="connsiteX65" fmla="*/ 366713 w 885825"/>
                <a:gd name="connsiteY65" fmla="*/ 428625 h 885825"/>
                <a:gd name="connsiteX66" fmla="*/ 504825 w 885825"/>
                <a:gd name="connsiteY66" fmla="*/ 612457 h 885825"/>
                <a:gd name="connsiteX67" fmla="*/ 478155 w 885825"/>
                <a:gd name="connsiteY67" fmla="*/ 713423 h 885825"/>
                <a:gd name="connsiteX68" fmla="*/ 409575 w 885825"/>
                <a:gd name="connsiteY68" fmla="*/ 713423 h 885825"/>
                <a:gd name="connsiteX69" fmla="*/ 381953 w 885825"/>
                <a:gd name="connsiteY69" fmla="*/ 611505 h 885825"/>
                <a:gd name="connsiteX70" fmla="*/ 394335 w 885825"/>
                <a:gd name="connsiteY70" fmla="*/ 610553 h 885825"/>
                <a:gd name="connsiteX71" fmla="*/ 394335 w 885825"/>
                <a:gd name="connsiteY71" fmla="*/ 560070 h 885825"/>
                <a:gd name="connsiteX72" fmla="*/ 441960 w 885825"/>
                <a:gd name="connsiteY72" fmla="*/ 575310 h 885825"/>
                <a:gd name="connsiteX73" fmla="*/ 489585 w 885825"/>
                <a:gd name="connsiteY73" fmla="*/ 560070 h 885825"/>
                <a:gd name="connsiteX74" fmla="*/ 489585 w 885825"/>
                <a:gd name="connsiteY74" fmla="*/ 610553 h 885825"/>
                <a:gd name="connsiteX75" fmla="*/ 504825 w 885825"/>
                <a:gd name="connsiteY75" fmla="*/ 612457 h 885825"/>
                <a:gd name="connsiteX76" fmla="*/ 737235 w 885825"/>
                <a:gd name="connsiteY76" fmla="*/ 691515 h 885825"/>
                <a:gd name="connsiteX77" fmla="*/ 732472 w 885825"/>
                <a:gd name="connsiteY77" fmla="*/ 592455 h 885825"/>
                <a:gd name="connsiteX78" fmla="*/ 691515 w 885825"/>
                <a:gd name="connsiteY78" fmla="*/ 517207 h 885825"/>
                <a:gd name="connsiteX79" fmla="*/ 695325 w 885825"/>
                <a:gd name="connsiteY79" fmla="*/ 435293 h 885825"/>
                <a:gd name="connsiteX80" fmla="*/ 647700 w 885825"/>
                <a:gd name="connsiteY80" fmla="*/ 335280 h 885825"/>
                <a:gd name="connsiteX81" fmla="*/ 645795 w 885825"/>
                <a:gd name="connsiteY81" fmla="*/ 330518 h 885825"/>
                <a:gd name="connsiteX82" fmla="*/ 622935 w 885825"/>
                <a:gd name="connsiteY82" fmla="*/ 219075 h 885825"/>
                <a:gd name="connsiteX83" fmla="*/ 510540 w 885825"/>
                <a:gd name="connsiteY83" fmla="*/ 108585 h 885825"/>
                <a:gd name="connsiteX84" fmla="*/ 332422 w 885825"/>
                <a:gd name="connsiteY84" fmla="*/ 116205 h 885825"/>
                <a:gd name="connsiteX85" fmla="*/ 287655 w 885825"/>
                <a:gd name="connsiteY85" fmla="*/ 166688 h 885825"/>
                <a:gd name="connsiteX86" fmla="*/ 253365 w 885825"/>
                <a:gd name="connsiteY86" fmla="*/ 284798 h 885825"/>
                <a:gd name="connsiteX87" fmla="*/ 201930 w 885825"/>
                <a:gd name="connsiteY87" fmla="*/ 408623 h 885825"/>
                <a:gd name="connsiteX88" fmla="*/ 198120 w 885825"/>
                <a:gd name="connsiteY88" fmla="*/ 523875 h 885825"/>
                <a:gd name="connsiteX89" fmla="*/ 162878 w 885825"/>
                <a:gd name="connsiteY89" fmla="*/ 581025 h 885825"/>
                <a:gd name="connsiteX90" fmla="*/ 160020 w 885825"/>
                <a:gd name="connsiteY90" fmla="*/ 651510 h 885825"/>
                <a:gd name="connsiteX91" fmla="*/ 123825 w 885825"/>
                <a:gd name="connsiteY91" fmla="*/ 704850 h 885825"/>
                <a:gd name="connsiteX92" fmla="*/ 29528 w 885825"/>
                <a:gd name="connsiteY92" fmla="*/ 441960 h 885825"/>
                <a:gd name="connsiteX93" fmla="*/ 443865 w 885825"/>
                <a:gd name="connsiteY93" fmla="*/ 27623 h 885825"/>
                <a:gd name="connsiteX94" fmla="*/ 858203 w 885825"/>
                <a:gd name="connsiteY94" fmla="*/ 441960 h 885825"/>
                <a:gd name="connsiteX95" fmla="*/ 760095 w 885825"/>
                <a:gd name="connsiteY95" fmla="*/ 709613 h 885825"/>
                <a:gd name="connsiteX96" fmla="*/ 737235 w 885825"/>
                <a:gd name="connsiteY96" fmla="*/ 691515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885825" h="885825">
                  <a:moveTo>
                    <a:pt x="442913" y="0"/>
                  </a:moveTo>
                  <a:cubicBezTo>
                    <a:pt x="199072" y="0"/>
                    <a:pt x="0" y="199073"/>
                    <a:pt x="0" y="442913"/>
                  </a:cubicBezTo>
                  <a:cubicBezTo>
                    <a:pt x="0" y="686753"/>
                    <a:pt x="199072" y="885825"/>
                    <a:pt x="442913" y="885825"/>
                  </a:cubicBezTo>
                  <a:cubicBezTo>
                    <a:pt x="686753" y="885825"/>
                    <a:pt x="885825" y="686753"/>
                    <a:pt x="885825" y="442913"/>
                  </a:cubicBezTo>
                  <a:cubicBezTo>
                    <a:pt x="885825" y="199073"/>
                    <a:pt x="686753" y="0"/>
                    <a:pt x="442913" y="0"/>
                  </a:cubicBezTo>
                  <a:close/>
                  <a:moveTo>
                    <a:pt x="630555" y="811530"/>
                  </a:moveTo>
                  <a:cubicBezTo>
                    <a:pt x="574358" y="840105"/>
                    <a:pt x="510540" y="857250"/>
                    <a:pt x="442913" y="857250"/>
                  </a:cubicBezTo>
                  <a:cubicBezTo>
                    <a:pt x="360045" y="857250"/>
                    <a:pt x="283845" y="832485"/>
                    <a:pt x="219075" y="791528"/>
                  </a:cubicBezTo>
                  <a:lnTo>
                    <a:pt x="204788" y="779145"/>
                  </a:lnTo>
                  <a:cubicBezTo>
                    <a:pt x="211455" y="732473"/>
                    <a:pt x="221933" y="683895"/>
                    <a:pt x="258128" y="649605"/>
                  </a:cubicBezTo>
                  <a:cubicBezTo>
                    <a:pt x="291465" y="618173"/>
                    <a:pt x="319088" y="616268"/>
                    <a:pt x="356235" y="613410"/>
                  </a:cubicBezTo>
                  <a:cubicBezTo>
                    <a:pt x="357188" y="613410"/>
                    <a:pt x="316230" y="649605"/>
                    <a:pt x="316230" y="649605"/>
                  </a:cubicBezTo>
                  <a:lnTo>
                    <a:pt x="376238" y="672465"/>
                  </a:lnTo>
                  <a:lnTo>
                    <a:pt x="352425" y="705803"/>
                  </a:lnTo>
                  <a:lnTo>
                    <a:pt x="442913" y="802957"/>
                  </a:lnTo>
                  <a:lnTo>
                    <a:pt x="533400" y="705803"/>
                  </a:lnTo>
                  <a:lnTo>
                    <a:pt x="509588" y="672465"/>
                  </a:lnTo>
                  <a:lnTo>
                    <a:pt x="569595" y="649605"/>
                  </a:lnTo>
                  <a:cubicBezTo>
                    <a:pt x="569595" y="649605"/>
                    <a:pt x="527685" y="613410"/>
                    <a:pt x="528638" y="613410"/>
                  </a:cubicBezTo>
                  <a:cubicBezTo>
                    <a:pt x="565785" y="615315"/>
                    <a:pt x="595313" y="618173"/>
                    <a:pt x="628650" y="649605"/>
                  </a:cubicBezTo>
                  <a:cubicBezTo>
                    <a:pt x="664845" y="683895"/>
                    <a:pt x="675322" y="731520"/>
                    <a:pt x="681990" y="778193"/>
                  </a:cubicBezTo>
                  <a:lnTo>
                    <a:pt x="630555" y="811530"/>
                  </a:lnTo>
                  <a:close/>
                  <a:moveTo>
                    <a:pt x="561022" y="330518"/>
                  </a:moveTo>
                  <a:cubicBezTo>
                    <a:pt x="549593" y="325755"/>
                    <a:pt x="533400" y="325755"/>
                    <a:pt x="518160" y="325755"/>
                  </a:cubicBezTo>
                  <a:cubicBezTo>
                    <a:pt x="487680" y="325755"/>
                    <a:pt x="466725" y="331470"/>
                    <a:pt x="457200" y="343853"/>
                  </a:cubicBezTo>
                  <a:cubicBezTo>
                    <a:pt x="453390" y="341948"/>
                    <a:pt x="448628" y="340995"/>
                    <a:pt x="442913" y="340995"/>
                  </a:cubicBezTo>
                  <a:cubicBezTo>
                    <a:pt x="437197" y="340995"/>
                    <a:pt x="432435" y="341948"/>
                    <a:pt x="428625" y="343853"/>
                  </a:cubicBezTo>
                  <a:cubicBezTo>
                    <a:pt x="419100" y="332423"/>
                    <a:pt x="398145" y="325755"/>
                    <a:pt x="367665" y="325755"/>
                  </a:cubicBezTo>
                  <a:cubicBezTo>
                    <a:pt x="352425" y="325755"/>
                    <a:pt x="336233" y="325755"/>
                    <a:pt x="324803" y="330518"/>
                  </a:cubicBezTo>
                  <a:lnTo>
                    <a:pt x="324803" y="289560"/>
                  </a:lnTo>
                  <a:cubicBezTo>
                    <a:pt x="324803" y="232410"/>
                    <a:pt x="391478" y="160020"/>
                    <a:pt x="442913" y="160020"/>
                  </a:cubicBezTo>
                  <a:cubicBezTo>
                    <a:pt x="494347" y="160020"/>
                    <a:pt x="561022" y="232410"/>
                    <a:pt x="561022" y="289560"/>
                  </a:cubicBezTo>
                  <a:lnTo>
                    <a:pt x="561022" y="330518"/>
                  </a:lnTo>
                  <a:close/>
                  <a:moveTo>
                    <a:pt x="567690" y="358140"/>
                  </a:moveTo>
                  <a:cubicBezTo>
                    <a:pt x="567690" y="368618"/>
                    <a:pt x="564833" y="419100"/>
                    <a:pt x="517208" y="419100"/>
                  </a:cubicBezTo>
                  <a:cubicBezTo>
                    <a:pt x="485775" y="419100"/>
                    <a:pt x="466725" y="402907"/>
                    <a:pt x="460058" y="368618"/>
                  </a:cubicBezTo>
                  <a:cubicBezTo>
                    <a:pt x="457200" y="354330"/>
                    <a:pt x="482918" y="341948"/>
                    <a:pt x="517208" y="341948"/>
                  </a:cubicBezTo>
                  <a:cubicBezTo>
                    <a:pt x="533400" y="340995"/>
                    <a:pt x="567690" y="342900"/>
                    <a:pt x="567690" y="358140"/>
                  </a:cubicBezTo>
                  <a:close/>
                  <a:moveTo>
                    <a:pt x="366713" y="340995"/>
                  </a:moveTo>
                  <a:cubicBezTo>
                    <a:pt x="401003" y="340995"/>
                    <a:pt x="427672" y="353378"/>
                    <a:pt x="423863" y="367665"/>
                  </a:cubicBezTo>
                  <a:cubicBezTo>
                    <a:pt x="417195" y="401955"/>
                    <a:pt x="398145" y="418148"/>
                    <a:pt x="366713" y="418148"/>
                  </a:cubicBezTo>
                  <a:cubicBezTo>
                    <a:pt x="319088" y="418148"/>
                    <a:pt x="316230" y="367665"/>
                    <a:pt x="316230" y="357188"/>
                  </a:cubicBezTo>
                  <a:cubicBezTo>
                    <a:pt x="316230" y="342900"/>
                    <a:pt x="351472" y="340995"/>
                    <a:pt x="366713" y="340995"/>
                  </a:cubicBezTo>
                  <a:close/>
                  <a:moveTo>
                    <a:pt x="366713" y="428625"/>
                  </a:moveTo>
                  <a:cubicBezTo>
                    <a:pt x="402908" y="428625"/>
                    <a:pt x="425768" y="408623"/>
                    <a:pt x="433388" y="369570"/>
                  </a:cubicBezTo>
                  <a:cubicBezTo>
                    <a:pt x="434340" y="366713"/>
                    <a:pt x="434340" y="363855"/>
                    <a:pt x="434340" y="360998"/>
                  </a:cubicBezTo>
                  <a:cubicBezTo>
                    <a:pt x="435293" y="359093"/>
                    <a:pt x="438150" y="356235"/>
                    <a:pt x="441960" y="356235"/>
                  </a:cubicBezTo>
                  <a:cubicBezTo>
                    <a:pt x="445770" y="356235"/>
                    <a:pt x="448628" y="358140"/>
                    <a:pt x="449580" y="360998"/>
                  </a:cubicBezTo>
                  <a:cubicBezTo>
                    <a:pt x="449580" y="363855"/>
                    <a:pt x="449580" y="366713"/>
                    <a:pt x="450533" y="369570"/>
                  </a:cubicBezTo>
                  <a:cubicBezTo>
                    <a:pt x="458153" y="408623"/>
                    <a:pt x="481013" y="428625"/>
                    <a:pt x="517208" y="428625"/>
                  </a:cubicBezTo>
                  <a:cubicBezTo>
                    <a:pt x="561975" y="428625"/>
                    <a:pt x="577215" y="390525"/>
                    <a:pt x="577215" y="358140"/>
                  </a:cubicBezTo>
                  <a:lnTo>
                    <a:pt x="580072" y="356235"/>
                  </a:lnTo>
                  <a:cubicBezTo>
                    <a:pt x="584835" y="360045"/>
                    <a:pt x="588645" y="365760"/>
                    <a:pt x="588645" y="372428"/>
                  </a:cubicBezTo>
                  <a:lnTo>
                    <a:pt x="588645" y="401003"/>
                  </a:lnTo>
                  <a:cubicBezTo>
                    <a:pt x="588645" y="412432"/>
                    <a:pt x="579120" y="421005"/>
                    <a:pt x="567690" y="421005"/>
                  </a:cubicBezTo>
                  <a:lnTo>
                    <a:pt x="560070" y="421005"/>
                  </a:lnTo>
                  <a:lnTo>
                    <a:pt x="560070" y="428625"/>
                  </a:lnTo>
                  <a:cubicBezTo>
                    <a:pt x="560070" y="485775"/>
                    <a:pt x="492443" y="561023"/>
                    <a:pt x="441960" y="561023"/>
                  </a:cubicBezTo>
                  <a:cubicBezTo>
                    <a:pt x="391478" y="561023"/>
                    <a:pt x="323850" y="485775"/>
                    <a:pt x="323850" y="428625"/>
                  </a:cubicBezTo>
                  <a:lnTo>
                    <a:pt x="323850" y="421005"/>
                  </a:lnTo>
                  <a:lnTo>
                    <a:pt x="316230" y="421005"/>
                  </a:lnTo>
                  <a:cubicBezTo>
                    <a:pt x="304800" y="421005"/>
                    <a:pt x="295275" y="411480"/>
                    <a:pt x="295275" y="401003"/>
                  </a:cubicBezTo>
                  <a:lnTo>
                    <a:pt x="295275" y="372428"/>
                  </a:lnTo>
                  <a:cubicBezTo>
                    <a:pt x="295275" y="365760"/>
                    <a:pt x="298133" y="360045"/>
                    <a:pt x="302895" y="356235"/>
                  </a:cubicBezTo>
                  <a:lnTo>
                    <a:pt x="305753" y="357188"/>
                  </a:lnTo>
                  <a:cubicBezTo>
                    <a:pt x="306705" y="391478"/>
                    <a:pt x="322897" y="428625"/>
                    <a:pt x="366713" y="428625"/>
                  </a:cubicBezTo>
                  <a:close/>
                  <a:moveTo>
                    <a:pt x="504825" y="612457"/>
                  </a:moveTo>
                  <a:lnTo>
                    <a:pt x="478155" y="713423"/>
                  </a:lnTo>
                  <a:lnTo>
                    <a:pt x="409575" y="713423"/>
                  </a:lnTo>
                  <a:lnTo>
                    <a:pt x="381953" y="611505"/>
                  </a:lnTo>
                  <a:lnTo>
                    <a:pt x="394335" y="610553"/>
                  </a:lnTo>
                  <a:lnTo>
                    <a:pt x="394335" y="560070"/>
                  </a:lnTo>
                  <a:cubicBezTo>
                    <a:pt x="410528" y="569595"/>
                    <a:pt x="426720" y="575310"/>
                    <a:pt x="441960" y="575310"/>
                  </a:cubicBezTo>
                  <a:cubicBezTo>
                    <a:pt x="457200" y="575310"/>
                    <a:pt x="474345" y="569595"/>
                    <a:pt x="489585" y="560070"/>
                  </a:cubicBezTo>
                  <a:lnTo>
                    <a:pt x="489585" y="610553"/>
                  </a:lnTo>
                  <a:lnTo>
                    <a:pt x="504825" y="612457"/>
                  </a:lnTo>
                  <a:close/>
                  <a:moveTo>
                    <a:pt x="737235" y="691515"/>
                  </a:moveTo>
                  <a:cubicBezTo>
                    <a:pt x="721995" y="663893"/>
                    <a:pt x="738188" y="623888"/>
                    <a:pt x="732472" y="592455"/>
                  </a:cubicBezTo>
                  <a:cubicBezTo>
                    <a:pt x="726758" y="561023"/>
                    <a:pt x="699135" y="548640"/>
                    <a:pt x="691515" y="517207"/>
                  </a:cubicBezTo>
                  <a:cubicBezTo>
                    <a:pt x="684847" y="490538"/>
                    <a:pt x="698183" y="462915"/>
                    <a:pt x="695325" y="435293"/>
                  </a:cubicBezTo>
                  <a:cubicBezTo>
                    <a:pt x="691515" y="398145"/>
                    <a:pt x="663893" y="367665"/>
                    <a:pt x="647700" y="335280"/>
                  </a:cubicBezTo>
                  <a:cubicBezTo>
                    <a:pt x="646747" y="333375"/>
                    <a:pt x="645795" y="332423"/>
                    <a:pt x="645795" y="330518"/>
                  </a:cubicBezTo>
                  <a:cubicBezTo>
                    <a:pt x="628650" y="293370"/>
                    <a:pt x="633413" y="257175"/>
                    <a:pt x="622935" y="219075"/>
                  </a:cubicBezTo>
                  <a:cubicBezTo>
                    <a:pt x="599122" y="136208"/>
                    <a:pt x="556260" y="85725"/>
                    <a:pt x="510540" y="108585"/>
                  </a:cubicBezTo>
                  <a:cubicBezTo>
                    <a:pt x="444818" y="38100"/>
                    <a:pt x="349568" y="103823"/>
                    <a:pt x="332422" y="116205"/>
                  </a:cubicBezTo>
                  <a:cubicBezTo>
                    <a:pt x="314325" y="129540"/>
                    <a:pt x="302895" y="138113"/>
                    <a:pt x="287655" y="166688"/>
                  </a:cubicBezTo>
                  <a:cubicBezTo>
                    <a:pt x="267653" y="202882"/>
                    <a:pt x="260985" y="243840"/>
                    <a:pt x="253365" y="284798"/>
                  </a:cubicBezTo>
                  <a:cubicBezTo>
                    <a:pt x="244793" y="328613"/>
                    <a:pt x="206693" y="363855"/>
                    <a:pt x="201930" y="408623"/>
                  </a:cubicBezTo>
                  <a:cubicBezTo>
                    <a:pt x="197168" y="455295"/>
                    <a:pt x="225743" y="476250"/>
                    <a:pt x="198120" y="523875"/>
                  </a:cubicBezTo>
                  <a:cubicBezTo>
                    <a:pt x="187643" y="541973"/>
                    <a:pt x="168593" y="560070"/>
                    <a:pt x="162878" y="581025"/>
                  </a:cubicBezTo>
                  <a:cubicBezTo>
                    <a:pt x="157163" y="603885"/>
                    <a:pt x="165735" y="628650"/>
                    <a:pt x="160020" y="651510"/>
                  </a:cubicBezTo>
                  <a:cubicBezTo>
                    <a:pt x="155258" y="671513"/>
                    <a:pt x="134303" y="688657"/>
                    <a:pt x="123825" y="704850"/>
                  </a:cubicBezTo>
                  <a:cubicBezTo>
                    <a:pt x="64770" y="633413"/>
                    <a:pt x="29528" y="541973"/>
                    <a:pt x="29528" y="441960"/>
                  </a:cubicBezTo>
                  <a:cubicBezTo>
                    <a:pt x="29528" y="213360"/>
                    <a:pt x="215265" y="27623"/>
                    <a:pt x="443865" y="27623"/>
                  </a:cubicBezTo>
                  <a:cubicBezTo>
                    <a:pt x="672465" y="27623"/>
                    <a:pt x="858203" y="213360"/>
                    <a:pt x="858203" y="441960"/>
                  </a:cubicBezTo>
                  <a:cubicBezTo>
                    <a:pt x="858203" y="543878"/>
                    <a:pt x="821055" y="637223"/>
                    <a:pt x="760095" y="709613"/>
                  </a:cubicBezTo>
                  <a:cubicBezTo>
                    <a:pt x="753428" y="704850"/>
                    <a:pt x="744855" y="704850"/>
                    <a:pt x="737235" y="691515"/>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3" name="Freeform: Shape 12">
              <a:extLst>
                <a:ext uri="{FF2B5EF4-FFF2-40B4-BE49-F238E27FC236}">
                  <a16:creationId xmlns:a16="http://schemas.microsoft.com/office/drawing/2014/main" id="{0B41DC8D-0AAD-6F51-2E25-A0905CB50978}"/>
                </a:ext>
              </a:extLst>
            </p:cNvPr>
            <p:cNvSpPr/>
            <p:nvPr/>
          </p:nvSpPr>
          <p:spPr>
            <a:xfrm>
              <a:off x="9525762" y="2321986"/>
              <a:ext cx="885825" cy="885825"/>
            </a:xfrm>
            <a:custGeom>
              <a:avLst/>
              <a:gdLst>
                <a:gd name="connsiteX0" fmla="*/ 442913 w 885825"/>
                <a:gd name="connsiteY0" fmla="*/ 0 h 885825"/>
                <a:gd name="connsiteX1" fmla="*/ 0 w 885825"/>
                <a:gd name="connsiteY1" fmla="*/ 442913 h 885825"/>
                <a:gd name="connsiteX2" fmla="*/ 442913 w 885825"/>
                <a:gd name="connsiteY2" fmla="*/ 885825 h 885825"/>
                <a:gd name="connsiteX3" fmla="*/ 885825 w 885825"/>
                <a:gd name="connsiteY3" fmla="*/ 442913 h 885825"/>
                <a:gd name="connsiteX4" fmla="*/ 442913 w 885825"/>
                <a:gd name="connsiteY4" fmla="*/ 0 h 885825"/>
                <a:gd name="connsiteX5" fmla="*/ 443865 w 885825"/>
                <a:gd name="connsiteY5" fmla="*/ 777240 h 885825"/>
                <a:gd name="connsiteX6" fmla="*/ 381000 w 885825"/>
                <a:gd name="connsiteY6" fmla="*/ 646748 h 885825"/>
                <a:gd name="connsiteX7" fmla="*/ 392430 w 885825"/>
                <a:gd name="connsiteY7" fmla="*/ 637223 h 885825"/>
                <a:gd name="connsiteX8" fmla="*/ 392430 w 885825"/>
                <a:gd name="connsiteY8" fmla="*/ 590550 h 885825"/>
                <a:gd name="connsiteX9" fmla="*/ 442913 w 885825"/>
                <a:gd name="connsiteY9" fmla="*/ 605790 h 885825"/>
                <a:gd name="connsiteX10" fmla="*/ 494348 w 885825"/>
                <a:gd name="connsiteY10" fmla="*/ 589598 h 885825"/>
                <a:gd name="connsiteX11" fmla="*/ 494348 w 885825"/>
                <a:gd name="connsiteY11" fmla="*/ 637223 h 885825"/>
                <a:gd name="connsiteX12" fmla="*/ 506730 w 885825"/>
                <a:gd name="connsiteY12" fmla="*/ 645795 h 885825"/>
                <a:gd name="connsiteX13" fmla="*/ 443865 w 885825"/>
                <a:gd name="connsiteY13" fmla="*/ 777240 h 885825"/>
                <a:gd name="connsiteX14" fmla="*/ 309563 w 885825"/>
                <a:gd name="connsiteY14" fmla="*/ 443865 h 885825"/>
                <a:gd name="connsiteX15" fmla="*/ 286703 w 885825"/>
                <a:gd name="connsiteY15" fmla="*/ 421957 h 885825"/>
                <a:gd name="connsiteX16" fmla="*/ 286703 w 885825"/>
                <a:gd name="connsiteY16" fmla="*/ 391478 h 885825"/>
                <a:gd name="connsiteX17" fmla="*/ 309563 w 885825"/>
                <a:gd name="connsiteY17" fmla="*/ 369570 h 885825"/>
                <a:gd name="connsiteX18" fmla="*/ 317183 w 885825"/>
                <a:gd name="connsiteY18" fmla="*/ 369570 h 885825"/>
                <a:gd name="connsiteX19" fmla="*/ 317183 w 885825"/>
                <a:gd name="connsiteY19" fmla="*/ 360998 h 885825"/>
                <a:gd name="connsiteX20" fmla="*/ 386715 w 885825"/>
                <a:gd name="connsiteY20" fmla="*/ 266700 h 885825"/>
                <a:gd name="connsiteX21" fmla="*/ 442913 w 885825"/>
                <a:gd name="connsiteY21" fmla="*/ 322898 h 885825"/>
                <a:gd name="connsiteX22" fmla="*/ 473393 w 885825"/>
                <a:gd name="connsiteY22" fmla="*/ 340995 h 885825"/>
                <a:gd name="connsiteX23" fmla="*/ 447675 w 885825"/>
                <a:gd name="connsiteY23" fmla="*/ 297180 h 885825"/>
                <a:gd name="connsiteX24" fmla="*/ 545783 w 885825"/>
                <a:gd name="connsiteY24" fmla="*/ 358140 h 885825"/>
                <a:gd name="connsiteX25" fmla="*/ 521018 w 885825"/>
                <a:gd name="connsiteY25" fmla="*/ 314325 h 885825"/>
                <a:gd name="connsiteX26" fmla="*/ 569595 w 885825"/>
                <a:gd name="connsiteY26" fmla="*/ 363855 h 885825"/>
                <a:gd name="connsiteX27" fmla="*/ 569595 w 885825"/>
                <a:gd name="connsiteY27" fmla="*/ 370523 h 885825"/>
                <a:gd name="connsiteX28" fmla="*/ 577215 w 885825"/>
                <a:gd name="connsiteY28" fmla="*/ 370523 h 885825"/>
                <a:gd name="connsiteX29" fmla="*/ 581025 w 885825"/>
                <a:gd name="connsiteY29" fmla="*/ 370523 h 885825"/>
                <a:gd name="connsiteX30" fmla="*/ 592455 w 885825"/>
                <a:gd name="connsiteY30" fmla="*/ 375285 h 885825"/>
                <a:gd name="connsiteX31" fmla="*/ 600075 w 885825"/>
                <a:gd name="connsiteY31" fmla="*/ 391478 h 885825"/>
                <a:gd name="connsiteX32" fmla="*/ 600075 w 885825"/>
                <a:gd name="connsiteY32" fmla="*/ 421957 h 885825"/>
                <a:gd name="connsiteX33" fmla="*/ 577215 w 885825"/>
                <a:gd name="connsiteY33" fmla="*/ 443865 h 885825"/>
                <a:gd name="connsiteX34" fmla="*/ 569595 w 885825"/>
                <a:gd name="connsiteY34" fmla="*/ 443865 h 885825"/>
                <a:gd name="connsiteX35" fmla="*/ 569595 w 885825"/>
                <a:gd name="connsiteY35" fmla="*/ 451485 h 885825"/>
                <a:gd name="connsiteX36" fmla="*/ 442913 w 885825"/>
                <a:gd name="connsiteY36" fmla="*/ 592455 h 885825"/>
                <a:gd name="connsiteX37" fmla="*/ 316230 w 885825"/>
                <a:gd name="connsiteY37" fmla="*/ 451485 h 885825"/>
                <a:gd name="connsiteX38" fmla="*/ 316230 w 885825"/>
                <a:gd name="connsiteY38" fmla="*/ 443865 h 885825"/>
                <a:gd name="connsiteX39" fmla="*/ 309563 w 885825"/>
                <a:gd name="connsiteY39" fmla="*/ 443865 h 885825"/>
                <a:gd name="connsiteX40" fmla="*/ 696278 w 885825"/>
                <a:gd name="connsiteY40" fmla="*/ 770573 h 885825"/>
                <a:gd name="connsiteX41" fmla="*/ 645795 w 885825"/>
                <a:gd name="connsiteY41" fmla="*/ 676275 h 885825"/>
                <a:gd name="connsiteX42" fmla="*/ 515303 w 885825"/>
                <a:gd name="connsiteY42" fmla="*/ 634365 h 885825"/>
                <a:gd name="connsiteX43" fmla="*/ 508635 w 885825"/>
                <a:gd name="connsiteY43" fmla="*/ 629603 h 885825"/>
                <a:gd name="connsiteX44" fmla="*/ 508635 w 885825"/>
                <a:gd name="connsiteY44" fmla="*/ 580073 h 885825"/>
                <a:gd name="connsiteX45" fmla="*/ 543878 w 885825"/>
                <a:gd name="connsiteY45" fmla="*/ 545782 h 885825"/>
                <a:gd name="connsiteX46" fmla="*/ 575310 w 885825"/>
                <a:gd name="connsiteY46" fmla="*/ 614363 h 885825"/>
                <a:gd name="connsiteX47" fmla="*/ 625793 w 885825"/>
                <a:gd name="connsiteY47" fmla="*/ 657225 h 885825"/>
                <a:gd name="connsiteX48" fmla="*/ 618173 w 885825"/>
                <a:gd name="connsiteY48" fmla="*/ 634365 h 885825"/>
                <a:gd name="connsiteX49" fmla="*/ 678180 w 885825"/>
                <a:gd name="connsiteY49" fmla="*/ 667703 h 885825"/>
                <a:gd name="connsiteX50" fmla="*/ 656273 w 885825"/>
                <a:gd name="connsiteY50" fmla="*/ 602932 h 885825"/>
                <a:gd name="connsiteX51" fmla="*/ 633413 w 885825"/>
                <a:gd name="connsiteY51" fmla="*/ 430530 h 885825"/>
                <a:gd name="connsiteX52" fmla="*/ 613410 w 885825"/>
                <a:gd name="connsiteY52" fmla="*/ 397193 h 885825"/>
                <a:gd name="connsiteX53" fmla="*/ 613410 w 885825"/>
                <a:gd name="connsiteY53" fmla="*/ 391478 h 885825"/>
                <a:gd name="connsiteX54" fmla="*/ 602933 w 885825"/>
                <a:gd name="connsiteY54" fmla="*/ 366713 h 885825"/>
                <a:gd name="connsiteX55" fmla="*/ 441960 w 885825"/>
                <a:gd name="connsiteY55" fmla="*/ 114300 h 885825"/>
                <a:gd name="connsiteX56" fmla="*/ 286703 w 885825"/>
                <a:gd name="connsiteY56" fmla="*/ 363855 h 885825"/>
                <a:gd name="connsiteX57" fmla="*/ 272415 w 885825"/>
                <a:gd name="connsiteY57" fmla="*/ 392430 h 885825"/>
                <a:gd name="connsiteX58" fmla="*/ 272415 w 885825"/>
                <a:gd name="connsiteY58" fmla="*/ 422910 h 885825"/>
                <a:gd name="connsiteX59" fmla="*/ 301943 w 885825"/>
                <a:gd name="connsiteY59" fmla="*/ 458153 h 885825"/>
                <a:gd name="connsiteX60" fmla="*/ 378143 w 885825"/>
                <a:gd name="connsiteY60" fmla="*/ 581978 h 885825"/>
                <a:gd name="connsiteX61" fmla="*/ 378143 w 885825"/>
                <a:gd name="connsiteY61" fmla="*/ 631507 h 885825"/>
                <a:gd name="connsiteX62" fmla="*/ 372428 w 885825"/>
                <a:gd name="connsiteY62" fmla="*/ 636270 h 885825"/>
                <a:gd name="connsiteX63" fmla="*/ 240983 w 885825"/>
                <a:gd name="connsiteY63" fmla="*/ 678180 h 885825"/>
                <a:gd name="connsiteX64" fmla="*/ 190500 w 885825"/>
                <a:gd name="connsiteY64" fmla="*/ 772478 h 885825"/>
                <a:gd name="connsiteX65" fmla="*/ 28575 w 885825"/>
                <a:gd name="connsiteY65" fmla="*/ 443865 h 885825"/>
                <a:gd name="connsiteX66" fmla="*/ 442913 w 885825"/>
                <a:gd name="connsiteY66" fmla="*/ 29527 h 885825"/>
                <a:gd name="connsiteX67" fmla="*/ 857250 w 885825"/>
                <a:gd name="connsiteY67" fmla="*/ 443865 h 885825"/>
                <a:gd name="connsiteX68" fmla="*/ 696278 w 885825"/>
                <a:gd name="connsiteY68" fmla="*/ 770573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885825" h="885825">
                  <a:moveTo>
                    <a:pt x="442913" y="0"/>
                  </a:moveTo>
                  <a:cubicBezTo>
                    <a:pt x="199073" y="0"/>
                    <a:pt x="0" y="199073"/>
                    <a:pt x="0" y="442913"/>
                  </a:cubicBezTo>
                  <a:cubicBezTo>
                    <a:pt x="0" y="686753"/>
                    <a:pt x="199073" y="885825"/>
                    <a:pt x="442913" y="885825"/>
                  </a:cubicBezTo>
                  <a:cubicBezTo>
                    <a:pt x="686753" y="885825"/>
                    <a:pt x="885825" y="686753"/>
                    <a:pt x="885825" y="442913"/>
                  </a:cubicBezTo>
                  <a:cubicBezTo>
                    <a:pt x="885825" y="199073"/>
                    <a:pt x="687705" y="0"/>
                    <a:pt x="442913" y="0"/>
                  </a:cubicBezTo>
                  <a:close/>
                  <a:moveTo>
                    <a:pt x="443865" y="777240"/>
                  </a:moveTo>
                  <a:lnTo>
                    <a:pt x="381000" y="646748"/>
                  </a:lnTo>
                  <a:lnTo>
                    <a:pt x="392430" y="637223"/>
                  </a:lnTo>
                  <a:lnTo>
                    <a:pt x="392430" y="590550"/>
                  </a:lnTo>
                  <a:cubicBezTo>
                    <a:pt x="409575" y="600075"/>
                    <a:pt x="426720" y="605790"/>
                    <a:pt x="442913" y="605790"/>
                  </a:cubicBezTo>
                  <a:cubicBezTo>
                    <a:pt x="460058" y="605790"/>
                    <a:pt x="477203" y="599123"/>
                    <a:pt x="494348" y="589598"/>
                  </a:cubicBezTo>
                  <a:lnTo>
                    <a:pt x="494348" y="637223"/>
                  </a:lnTo>
                  <a:lnTo>
                    <a:pt x="506730" y="645795"/>
                  </a:lnTo>
                  <a:lnTo>
                    <a:pt x="443865" y="777240"/>
                  </a:lnTo>
                  <a:close/>
                  <a:moveTo>
                    <a:pt x="309563" y="443865"/>
                  </a:moveTo>
                  <a:cubicBezTo>
                    <a:pt x="297180" y="443865"/>
                    <a:pt x="286703" y="434340"/>
                    <a:pt x="286703" y="421957"/>
                  </a:cubicBezTo>
                  <a:lnTo>
                    <a:pt x="286703" y="391478"/>
                  </a:lnTo>
                  <a:cubicBezTo>
                    <a:pt x="286703" y="379095"/>
                    <a:pt x="297180" y="369570"/>
                    <a:pt x="309563" y="369570"/>
                  </a:cubicBezTo>
                  <a:lnTo>
                    <a:pt x="317183" y="369570"/>
                  </a:lnTo>
                  <a:lnTo>
                    <a:pt x="317183" y="360998"/>
                  </a:lnTo>
                  <a:cubicBezTo>
                    <a:pt x="341948" y="341948"/>
                    <a:pt x="369570" y="300990"/>
                    <a:pt x="386715" y="266700"/>
                  </a:cubicBezTo>
                  <a:cubicBezTo>
                    <a:pt x="401003" y="286703"/>
                    <a:pt x="421005" y="307657"/>
                    <a:pt x="442913" y="322898"/>
                  </a:cubicBezTo>
                  <a:cubicBezTo>
                    <a:pt x="452438" y="329565"/>
                    <a:pt x="462915" y="336232"/>
                    <a:pt x="473393" y="340995"/>
                  </a:cubicBezTo>
                  <a:cubicBezTo>
                    <a:pt x="459105" y="327660"/>
                    <a:pt x="450533" y="311468"/>
                    <a:pt x="447675" y="297180"/>
                  </a:cubicBezTo>
                  <a:cubicBezTo>
                    <a:pt x="472440" y="324803"/>
                    <a:pt x="505778" y="348615"/>
                    <a:pt x="545783" y="358140"/>
                  </a:cubicBezTo>
                  <a:cubicBezTo>
                    <a:pt x="532448" y="346710"/>
                    <a:pt x="524828" y="328613"/>
                    <a:pt x="521018" y="314325"/>
                  </a:cubicBezTo>
                  <a:cubicBezTo>
                    <a:pt x="527685" y="323850"/>
                    <a:pt x="546735" y="347663"/>
                    <a:pt x="569595" y="363855"/>
                  </a:cubicBezTo>
                  <a:lnTo>
                    <a:pt x="569595" y="370523"/>
                  </a:lnTo>
                  <a:lnTo>
                    <a:pt x="577215" y="370523"/>
                  </a:lnTo>
                  <a:cubicBezTo>
                    <a:pt x="578168" y="370523"/>
                    <a:pt x="580073" y="370523"/>
                    <a:pt x="581025" y="370523"/>
                  </a:cubicBezTo>
                  <a:cubicBezTo>
                    <a:pt x="584835" y="372428"/>
                    <a:pt x="588645" y="374332"/>
                    <a:pt x="592455" y="375285"/>
                  </a:cubicBezTo>
                  <a:cubicBezTo>
                    <a:pt x="597218" y="379095"/>
                    <a:pt x="600075" y="384810"/>
                    <a:pt x="600075" y="391478"/>
                  </a:cubicBezTo>
                  <a:lnTo>
                    <a:pt x="600075" y="421957"/>
                  </a:lnTo>
                  <a:cubicBezTo>
                    <a:pt x="600075" y="434340"/>
                    <a:pt x="589598" y="443865"/>
                    <a:pt x="577215" y="443865"/>
                  </a:cubicBezTo>
                  <a:lnTo>
                    <a:pt x="569595" y="443865"/>
                  </a:lnTo>
                  <a:lnTo>
                    <a:pt x="569595" y="451485"/>
                  </a:lnTo>
                  <a:cubicBezTo>
                    <a:pt x="569595" y="512445"/>
                    <a:pt x="497205" y="592455"/>
                    <a:pt x="442913" y="592455"/>
                  </a:cubicBezTo>
                  <a:cubicBezTo>
                    <a:pt x="388620" y="592455"/>
                    <a:pt x="316230" y="512445"/>
                    <a:pt x="316230" y="451485"/>
                  </a:cubicBezTo>
                  <a:lnTo>
                    <a:pt x="316230" y="443865"/>
                  </a:lnTo>
                  <a:lnTo>
                    <a:pt x="309563" y="443865"/>
                  </a:lnTo>
                  <a:close/>
                  <a:moveTo>
                    <a:pt x="696278" y="770573"/>
                  </a:moveTo>
                  <a:cubicBezTo>
                    <a:pt x="687705" y="736282"/>
                    <a:pt x="673418" y="702945"/>
                    <a:pt x="645795" y="676275"/>
                  </a:cubicBezTo>
                  <a:cubicBezTo>
                    <a:pt x="604838" y="637223"/>
                    <a:pt x="558165" y="637223"/>
                    <a:pt x="515303" y="634365"/>
                  </a:cubicBezTo>
                  <a:lnTo>
                    <a:pt x="508635" y="629603"/>
                  </a:lnTo>
                  <a:lnTo>
                    <a:pt x="508635" y="580073"/>
                  </a:lnTo>
                  <a:cubicBezTo>
                    <a:pt x="521018" y="570548"/>
                    <a:pt x="533400" y="559118"/>
                    <a:pt x="543878" y="545782"/>
                  </a:cubicBezTo>
                  <a:cubicBezTo>
                    <a:pt x="550545" y="570548"/>
                    <a:pt x="561023" y="593407"/>
                    <a:pt x="575310" y="614363"/>
                  </a:cubicBezTo>
                  <a:cubicBezTo>
                    <a:pt x="588645" y="632460"/>
                    <a:pt x="604838" y="649605"/>
                    <a:pt x="625793" y="657225"/>
                  </a:cubicBezTo>
                  <a:cubicBezTo>
                    <a:pt x="622935" y="653415"/>
                    <a:pt x="620078" y="638175"/>
                    <a:pt x="618173" y="634365"/>
                  </a:cubicBezTo>
                  <a:cubicBezTo>
                    <a:pt x="637223" y="643890"/>
                    <a:pt x="657225" y="661988"/>
                    <a:pt x="678180" y="667703"/>
                  </a:cubicBezTo>
                  <a:cubicBezTo>
                    <a:pt x="664845" y="649605"/>
                    <a:pt x="659130" y="625793"/>
                    <a:pt x="656273" y="602932"/>
                  </a:cubicBezTo>
                  <a:cubicBezTo>
                    <a:pt x="648653" y="544830"/>
                    <a:pt x="654368" y="484823"/>
                    <a:pt x="633413" y="430530"/>
                  </a:cubicBezTo>
                  <a:cubicBezTo>
                    <a:pt x="628650" y="418148"/>
                    <a:pt x="621983" y="406718"/>
                    <a:pt x="613410" y="397193"/>
                  </a:cubicBezTo>
                  <a:lnTo>
                    <a:pt x="613410" y="391478"/>
                  </a:lnTo>
                  <a:cubicBezTo>
                    <a:pt x="613410" y="381953"/>
                    <a:pt x="609600" y="373380"/>
                    <a:pt x="602933" y="366713"/>
                  </a:cubicBezTo>
                  <a:cubicBezTo>
                    <a:pt x="637223" y="271463"/>
                    <a:pt x="599123" y="114300"/>
                    <a:pt x="441960" y="114300"/>
                  </a:cubicBezTo>
                  <a:cubicBezTo>
                    <a:pt x="284798" y="114300"/>
                    <a:pt x="248603" y="277178"/>
                    <a:pt x="286703" y="363855"/>
                  </a:cubicBezTo>
                  <a:cubicBezTo>
                    <a:pt x="278130" y="370523"/>
                    <a:pt x="272415" y="381000"/>
                    <a:pt x="272415" y="392430"/>
                  </a:cubicBezTo>
                  <a:lnTo>
                    <a:pt x="272415" y="422910"/>
                  </a:lnTo>
                  <a:cubicBezTo>
                    <a:pt x="272415" y="441007"/>
                    <a:pt x="285750" y="455295"/>
                    <a:pt x="301943" y="458153"/>
                  </a:cubicBezTo>
                  <a:cubicBezTo>
                    <a:pt x="304800" y="502920"/>
                    <a:pt x="338138" y="552450"/>
                    <a:pt x="378143" y="581978"/>
                  </a:cubicBezTo>
                  <a:lnTo>
                    <a:pt x="378143" y="631507"/>
                  </a:lnTo>
                  <a:lnTo>
                    <a:pt x="372428" y="636270"/>
                  </a:lnTo>
                  <a:cubicBezTo>
                    <a:pt x="329565" y="639128"/>
                    <a:pt x="281940" y="639128"/>
                    <a:pt x="240983" y="678180"/>
                  </a:cubicBezTo>
                  <a:cubicBezTo>
                    <a:pt x="213360" y="704850"/>
                    <a:pt x="199073" y="738188"/>
                    <a:pt x="190500" y="772478"/>
                  </a:cubicBezTo>
                  <a:cubicBezTo>
                    <a:pt x="91440" y="696278"/>
                    <a:pt x="28575" y="577215"/>
                    <a:pt x="28575" y="443865"/>
                  </a:cubicBezTo>
                  <a:cubicBezTo>
                    <a:pt x="28575" y="215265"/>
                    <a:pt x="214313" y="29527"/>
                    <a:pt x="442913" y="29527"/>
                  </a:cubicBezTo>
                  <a:cubicBezTo>
                    <a:pt x="671513" y="29527"/>
                    <a:pt x="857250" y="215265"/>
                    <a:pt x="857250" y="443865"/>
                  </a:cubicBezTo>
                  <a:cubicBezTo>
                    <a:pt x="857250" y="576263"/>
                    <a:pt x="794385" y="694373"/>
                    <a:pt x="696278" y="770573"/>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14" name="Graphic 2">
            <a:extLst>
              <a:ext uri="{FF2B5EF4-FFF2-40B4-BE49-F238E27FC236}">
                <a16:creationId xmlns:a16="http://schemas.microsoft.com/office/drawing/2014/main" id="{FEE50F1F-D9EC-5E0A-7DC9-ABC0A6C9F227}"/>
              </a:ext>
            </a:extLst>
          </p:cNvPr>
          <p:cNvGrpSpPr>
            <a:grpSpLocks noChangeAspect="1"/>
          </p:cNvGrpSpPr>
          <p:nvPr/>
        </p:nvGrpSpPr>
        <p:grpSpPr>
          <a:xfrm>
            <a:off x="2500730" y="1828800"/>
            <a:ext cx="7004484" cy="2743200"/>
            <a:chOff x="5431917" y="1244709"/>
            <a:chExt cx="5010150" cy="1962150"/>
          </a:xfrm>
          <a:solidFill>
            <a:srgbClr val="C9C9C9"/>
          </a:solidFill>
        </p:grpSpPr>
        <p:sp>
          <p:nvSpPr>
            <p:cNvPr id="15" name="Freeform: Shape 14">
              <a:extLst>
                <a:ext uri="{FF2B5EF4-FFF2-40B4-BE49-F238E27FC236}">
                  <a16:creationId xmlns:a16="http://schemas.microsoft.com/office/drawing/2014/main" id="{AE4C416C-9601-068F-3093-5E4A8BF0A0E3}"/>
                </a:ext>
              </a:extLst>
            </p:cNvPr>
            <p:cNvSpPr/>
            <p:nvPr/>
          </p:nvSpPr>
          <p:spPr>
            <a:xfrm>
              <a:off x="5451919" y="1314242"/>
              <a:ext cx="838200" cy="838200"/>
            </a:xfrm>
            <a:custGeom>
              <a:avLst/>
              <a:gdLst>
                <a:gd name="connsiteX0" fmla="*/ 422910 w 838200"/>
                <a:gd name="connsiteY0" fmla="*/ 0 h 838200"/>
                <a:gd name="connsiteX1" fmla="*/ 0 w 838200"/>
                <a:gd name="connsiteY1" fmla="*/ 421957 h 838200"/>
                <a:gd name="connsiteX2" fmla="*/ 422910 w 838200"/>
                <a:gd name="connsiteY2" fmla="*/ 844868 h 838200"/>
                <a:gd name="connsiteX3" fmla="*/ 845820 w 838200"/>
                <a:gd name="connsiteY3" fmla="*/ 421957 h 838200"/>
                <a:gd name="connsiteX4" fmla="*/ 422910 w 838200"/>
                <a:gd name="connsiteY4" fmla="*/ 0 h 838200"/>
                <a:gd name="connsiteX5" fmla="*/ 446723 w 838200"/>
                <a:gd name="connsiteY5" fmla="*/ 815340 h 838200"/>
                <a:gd name="connsiteX6" fmla="*/ 441960 w 838200"/>
                <a:gd name="connsiteY6" fmla="*/ 720090 h 838200"/>
                <a:gd name="connsiteX7" fmla="*/ 402908 w 838200"/>
                <a:gd name="connsiteY7" fmla="*/ 720090 h 838200"/>
                <a:gd name="connsiteX8" fmla="*/ 398145 w 838200"/>
                <a:gd name="connsiteY8" fmla="*/ 815340 h 838200"/>
                <a:gd name="connsiteX9" fmla="*/ 151448 w 838200"/>
                <a:gd name="connsiteY9" fmla="*/ 705803 h 838200"/>
                <a:gd name="connsiteX10" fmla="*/ 285750 w 838200"/>
                <a:gd name="connsiteY10" fmla="*/ 636270 h 838200"/>
                <a:gd name="connsiteX11" fmla="*/ 300038 w 838200"/>
                <a:gd name="connsiteY11" fmla="*/ 631508 h 838200"/>
                <a:gd name="connsiteX12" fmla="*/ 382905 w 838200"/>
                <a:gd name="connsiteY12" fmla="*/ 716280 h 838200"/>
                <a:gd name="connsiteX13" fmla="*/ 398145 w 838200"/>
                <a:gd name="connsiteY13" fmla="*/ 701040 h 838200"/>
                <a:gd name="connsiteX14" fmla="*/ 404813 w 838200"/>
                <a:gd name="connsiteY14" fmla="*/ 714375 h 838200"/>
                <a:gd name="connsiteX15" fmla="*/ 443865 w 838200"/>
                <a:gd name="connsiteY15" fmla="*/ 714375 h 838200"/>
                <a:gd name="connsiteX16" fmla="*/ 450533 w 838200"/>
                <a:gd name="connsiteY16" fmla="*/ 701040 h 838200"/>
                <a:gd name="connsiteX17" fmla="*/ 465773 w 838200"/>
                <a:gd name="connsiteY17" fmla="*/ 717233 h 838200"/>
                <a:gd name="connsiteX18" fmla="*/ 548640 w 838200"/>
                <a:gd name="connsiteY18" fmla="*/ 632460 h 838200"/>
                <a:gd name="connsiteX19" fmla="*/ 562928 w 838200"/>
                <a:gd name="connsiteY19" fmla="*/ 637223 h 838200"/>
                <a:gd name="connsiteX20" fmla="*/ 697230 w 838200"/>
                <a:gd name="connsiteY20" fmla="*/ 706755 h 838200"/>
                <a:gd name="connsiteX21" fmla="*/ 446723 w 838200"/>
                <a:gd name="connsiteY21" fmla="*/ 815340 h 838200"/>
                <a:gd name="connsiteX22" fmla="*/ 281940 w 838200"/>
                <a:gd name="connsiteY22" fmla="*/ 426720 h 838200"/>
                <a:gd name="connsiteX23" fmla="*/ 260985 w 838200"/>
                <a:gd name="connsiteY23" fmla="*/ 405765 h 838200"/>
                <a:gd name="connsiteX24" fmla="*/ 260985 w 838200"/>
                <a:gd name="connsiteY24" fmla="*/ 377190 h 838200"/>
                <a:gd name="connsiteX25" fmla="*/ 268605 w 838200"/>
                <a:gd name="connsiteY25" fmla="*/ 360998 h 838200"/>
                <a:gd name="connsiteX26" fmla="*/ 269558 w 838200"/>
                <a:gd name="connsiteY26" fmla="*/ 360998 h 838200"/>
                <a:gd name="connsiteX27" fmla="*/ 283845 w 838200"/>
                <a:gd name="connsiteY27" fmla="*/ 397193 h 838200"/>
                <a:gd name="connsiteX28" fmla="*/ 283845 w 838200"/>
                <a:gd name="connsiteY28" fmla="*/ 342900 h 838200"/>
                <a:gd name="connsiteX29" fmla="*/ 315278 w 838200"/>
                <a:gd name="connsiteY29" fmla="*/ 247650 h 838200"/>
                <a:gd name="connsiteX30" fmla="*/ 422910 w 838200"/>
                <a:gd name="connsiteY30" fmla="*/ 260985 h 838200"/>
                <a:gd name="connsiteX31" fmla="*/ 530543 w 838200"/>
                <a:gd name="connsiteY31" fmla="*/ 247650 h 838200"/>
                <a:gd name="connsiteX32" fmla="*/ 561975 w 838200"/>
                <a:gd name="connsiteY32" fmla="*/ 342900 h 838200"/>
                <a:gd name="connsiteX33" fmla="*/ 561975 w 838200"/>
                <a:gd name="connsiteY33" fmla="*/ 397193 h 838200"/>
                <a:gd name="connsiteX34" fmla="*/ 576263 w 838200"/>
                <a:gd name="connsiteY34" fmla="*/ 363855 h 838200"/>
                <a:gd name="connsiteX35" fmla="*/ 581025 w 838200"/>
                <a:gd name="connsiteY35" fmla="*/ 377190 h 838200"/>
                <a:gd name="connsiteX36" fmla="*/ 581025 w 838200"/>
                <a:gd name="connsiteY36" fmla="*/ 405765 h 838200"/>
                <a:gd name="connsiteX37" fmla="*/ 560070 w 838200"/>
                <a:gd name="connsiteY37" fmla="*/ 426720 h 838200"/>
                <a:gd name="connsiteX38" fmla="*/ 553403 w 838200"/>
                <a:gd name="connsiteY38" fmla="*/ 426720 h 838200"/>
                <a:gd name="connsiteX39" fmla="*/ 553403 w 838200"/>
                <a:gd name="connsiteY39" fmla="*/ 433388 h 838200"/>
                <a:gd name="connsiteX40" fmla="*/ 421005 w 838200"/>
                <a:gd name="connsiteY40" fmla="*/ 568643 h 838200"/>
                <a:gd name="connsiteX41" fmla="*/ 288608 w 838200"/>
                <a:gd name="connsiteY41" fmla="*/ 434340 h 838200"/>
                <a:gd name="connsiteX42" fmla="*/ 288608 w 838200"/>
                <a:gd name="connsiteY42" fmla="*/ 427673 h 838200"/>
                <a:gd name="connsiteX43" fmla="*/ 281940 w 838200"/>
                <a:gd name="connsiteY43" fmla="*/ 426720 h 838200"/>
                <a:gd name="connsiteX44" fmla="*/ 421005 w 838200"/>
                <a:gd name="connsiteY44" fmla="*/ 582930 h 838200"/>
                <a:gd name="connsiteX45" fmla="*/ 481965 w 838200"/>
                <a:gd name="connsiteY45" fmla="*/ 561975 h 838200"/>
                <a:gd name="connsiteX46" fmla="*/ 482918 w 838200"/>
                <a:gd name="connsiteY46" fmla="*/ 597218 h 838200"/>
                <a:gd name="connsiteX47" fmla="*/ 421958 w 838200"/>
                <a:gd name="connsiteY47" fmla="*/ 654368 h 838200"/>
                <a:gd name="connsiteX48" fmla="*/ 361950 w 838200"/>
                <a:gd name="connsiteY48" fmla="*/ 599123 h 838200"/>
                <a:gd name="connsiteX49" fmla="*/ 361950 w 838200"/>
                <a:gd name="connsiteY49" fmla="*/ 563880 h 838200"/>
                <a:gd name="connsiteX50" fmla="*/ 421005 w 838200"/>
                <a:gd name="connsiteY50" fmla="*/ 582930 h 838200"/>
                <a:gd name="connsiteX51" fmla="*/ 491490 w 838200"/>
                <a:gd name="connsiteY51" fmla="*/ 609600 h 838200"/>
                <a:gd name="connsiteX52" fmla="*/ 531495 w 838200"/>
                <a:gd name="connsiteY52" fmla="*/ 626745 h 838200"/>
                <a:gd name="connsiteX53" fmla="*/ 463868 w 838200"/>
                <a:gd name="connsiteY53" fmla="*/ 696278 h 838200"/>
                <a:gd name="connsiteX54" fmla="*/ 432435 w 838200"/>
                <a:gd name="connsiteY54" fmla="*/ 663893 h 838200"/>
                <a:gd name="connsiteX55" fmla="*/ 491490 w 838200"/>
                <a:gd name="connsiteY55" fmla="*/ 609600 h 838200"/>
                <a:gd name="connsiteX56" fmla="*/ 353378 w 838200"/>
                <a:gd name="connsiteY56" fmla="*/ 609600 h 838200"/>
                <a:gd name="connsiteX57" fmla="*/ 412433 w 838200"/>
                <a:gd name="connsiteY57" fmla="*/ 663893 h 838200"/>
                <a:gd name="connsiteX58" fmla="*/ 381000 w 838200"/>
                <a:gd name="connsiteY58" fmla="*/ 696278 h 838200"/>
                <a:gd name="connsiteX59" fmla="*/ 313373 w 838200"/>
                <a:gd name="connsiteY59" fmla="*/ 626745 h 838200"/>
                <a:gd name="connsiteX60" fmla="*/ 353378 w 838200"/>
                <a:gd name="connsiteY60" fmla="*/ 609600 h 838200"/>
                <a:gd name="connsiteX61" fmla="*/ 353378 w 838200"/>
                <a:gd name="connsiteY61" fmla="*/ 609600 h 838200"/>
                <a:gd name="connsiteX62" fmla="*/ 704850 w 838200"/>
                <a:gd name="connsiteY62" fmla="*/ 697230 h 838200"/>
                <a:gd name="connsiteX63" fmla="*/ 564833 w 838200"/>
                <a:gd name="connsiteY63" fmla="*/ 623888 h 838200"/>
                <a:gd name="connsiteX64" fmla="*/ 543878 w 838200"/>
                <a:gd name="connsiteY64" fmla="*/ 617220 h 838200"/>
                <a:gd name="connsiteX65" fmla="*/ 496253 w 838200"/>
                <a:gd name="connsiteY65" fmla="*/ 596265 h 838200"/>
                <a:gd name="connsiteX66" fmla="*/ 496253 w 838200"/>
                <a:gd name="connsiteY66" fmla="*/ 553403 h 838200"/>
                <a:gd name="connsiteX67" fmla="*/ 567690 w 838200"/>
                <a:gd name="connsiteY67" fmla="*/ 441007 h 838200"/>
                <a:gd name="connsiteX68" fmla="*/ 595313 w 838200"/>
                <a:gd name="connsiteY68" fmla="*/ 406718 h 838200"/>
                <a:gd name="connsiteX69" fmla="*/ 595313 w 838200"/>
                <a:gd name="connsiteY69" fmla="*/ 378143 h 838200"/>
                <a:gd name="connsiteX70" fmla="*/ 580073 w 838200"/>
                <a:gd name="connsiteY70" fmla="*/ 349568 h 838200"/>
                <a:gd name="connsiteX71" fmla="*/ 573405 w 838200"/>
                <a:gd name="connsiteY71" fmla="*/ 182880 h 838200"/>
                <a:gd name="connsiteX72" fmla="*/ 588645 w 838200"/>
                <a:gd name="connsiteY72" fmla="*/ 131445 h 838200"/>
                <a:gd name="connsiteX73" fmla="*/ 588645 w 838200"/>
                <a:gd name="connsiteY73" fmla="*/ 131445 h 838200"/>
                <a:gd name="connsiteX74" fmla="*/ 588645 w 838200"/>
                <a:gd name="connsiteY74" fmla="*/ 131445 h 838200"/>
                <a:gd name="connsiteX75" fmla="*/ 562928 w 838200"/>
                <a:gd name="connsiteY75" fmla="*/ 133350 h 838200"/>
                <a:gd name="connsiteX76" fmla="*/ 570548 w 838200"/>
                <a:gd name="connsiteY76" fmla="*/ 114300 h 838200"/>
                <a:gd name="connsiteX77" fmla="*/ 568643 w 838200"/>
                <a:gd name="connsiteY77" fmla="*/ 113348 h 838200"/>
                <a:gd name="connsiteX78" fmla="*/ 504825 w 838200"/>
                <a:gd name="connsiteY78" fmla="*/ 110490 h 838200"/>
                <a:gd name="connsiteX79" fmla="*/ 429578 w 838200"/>
                <a:gd name="connsiteY79" fmla="*/ 94298 h 838200"/>
                <a:gd name="connsiteX80" fmla="*/ 421958 w 838200"/>
                <a:gd name="connsiteY80" fmla="*/ 94298 h 838200"/>
                <a:gd name="connsiteX81" fmla="*/ 270510 w 838200"/>
                <a:gd name="connsiteY81" fmla="*/ 183833 h 838200"/>
                <a:gd name="connsiteX82" fmla="*/ 263843 w 838200"/>
                <a:gd name="connsiteY82" fmla="*/ 348615 h 838200"/>
                <a:gd name="connsiteX83" fmla="*/ 258128 w 838200"/>
                <a:gd name="connsiteY83" fmla="*/ 352425 h 838200"/>
                <a:gd name="connsiteX84" fmla="*/ 245745 w 838200"/>
                <a:gd name="connsiteY84" fmla="*/ 379095 h 838200"/>
                <a:gd name="connsiteX85" fmla="*/ 245745 w 838200"/>
                <a:gd name="connsiteY85" fmla="*/ 407670 h 838200"/>
                <a:gd name="connsiteX86" fmla="*/ 273368 w 838200"/>
                <a:gd name="connsiteY86" fmla="*/ 441960 h 838200"/>
                <a:gd name="connsiteX87" fmla="*/ 346710 w 838200"/>
                <a:gd name="connsiteY87" fmla="*/ 555308 h 838200"/>
                <a:gd name="connsiteX88" fmla="*/ 346710 w 838200"/>
                <a:gd name="connsiteY88" fmla="*/ 597218 h 838200"/>
                <a:gd name="connsiteX89" fmla="*/ 299085 w 838200"/>
                <a:gd name="connsiteY89" fmla="*/ 618173 h 838200"/>
                <a:gd name="connsiteX90" fmla="*/ 278130 w 838200"/>
                <a:gd name="connsiteY90" fmla="*/ 624840 h 838200"/>
                <a:gd name="connsiteX91" fmla="*/ 138113 w 838200"/>
                <a:gd name="connsiteY91" fmla="*/ 697230 h 838200"/>
                <a:gd name="connsiteX92" fmla="*/ 28575 w 838200"/>
                <a:gd name="connsiteY92" fmla="*/ 421957 h 838200"/>
                <a:gd name="connsiteX93" fmla="*/ 422910 w 838200"/>
                <a:gd name="connsiteY93" fmla="*/ 27622 h 838200"/>
                <a:gd name="connsiteX94" fmla="*/ 817245 w 838200"/>
                <a:gd name="connsiteY94" fmla="*/ 421957 h 838200"/>
                <a:gd name="connsiteX95" fmla="*/ 704850 w 838200"/>
                <a:gd name="connsiteY95" fmla="*/ 69723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838200" h="838200">
                  <a:moveTo>
                    <a:pt x="422910" y="0"/>
                  </a:moveTo>
                  <a:cubicBezTo>
                    <a:pt x="189548" y="0"/>
                    <a:pt x="0" y="189548"/>
                    <a:pt x="0" y="421957"/>
                  </a:cubicBezTo>
                  <a:cubicBezTo>
                    <a:pt x="0" y="655320"/>
                    <a:pt x="189548" y="844868"/>
                    <a:pt x="422910" y="844868"/>
                  </a:cubicBezTo>
                  <a:cubicBezTo>
                    <a:pt x="656273" y="844868"/>
                    <a:pt x="845820" y="655320"/>
                    <a:pt x="845820" y="421957"/>
                  </a:cubicBezTo>
                  <a:cubicBezTo>
                    <a:pt x="845820" y="189548"/>
                    <a:pt x="656273" y="0"/>
                    <a:pt x="422910" y="0"/>
                  </a:cubicBezTo>
                  <a:close/>
                  <a:moveTo>
                    <a:pt x="446723" y="815340"/>
                  </a:moveTo>
                  <a:lnTo>
                    <a:pt x="441960" y="720090"/>
                  </a:lnTo>
                  <a:lnTo>
                    <a:pt x="402908" y="720090"/>
                  </a:lnTo>
                  <a:lnTo>
                    <a:pt x="398145" y="815340"/>
                  </a:lnTo>
                  <a:cubicBezTo>
                    <a:pt x="302895" y="809625"/>
                    <a:pt x="216218" y="768668"/>
                    <a:pt x="151448" y="705803"/>
                  </a:cubicBezTo>
                  <a:cubicBezTo>
                    <a:pt x="174308" y="673418"/>
                    <a:pt x="220028" y="658178"/>
                    <a:pt x="285750" y="636270"/>
                  </a:cubicBezTo>
                  <a:cubicBezTo>
                    <a:pt x="290513" y="634365"/>
                    <a:pt x="295275" y="633413"/>
                    <a:pt x="300038" y="631508"/>
                  </a:cubicBezTo>
                  <a:lnTo>
                    <a:pt x="382905" y="716280"/>
                  </a:lnTo>
                  <a:lnTo>
                    <a:pt x="398145" y="701040"/>
                  </a:lnTo>
                  <a:lnTo>
                    <a:pt x="404813" y="714375"/>
                  </a:lnTo>
                  <a:lnTo>
                    <a:pt x="443865" y="714375"/>
                  </a:lnTo>
                  <a:lnTo>
                    <a:pt x="450533" y="701040"/>
                  </a:lnTo>
                  <a:lnTo>
                    <a:pt x="465773" y="717233"/>
                  </a:lnTo>
                  <a:lnTo>
                    <a:pt x="548640" y="632460"/>
                  </a:lnTo>
                  <a:cubicBezTo>
                    <a:pt x="553403" y="634365"/>
                    <a:pt x="558165" y="636270"/>
                    <a:pt x="562928" y="637223"/>
                  </a:cubicBezTo>
                  <a:cubicBezTo>
                    <a:pt x="629603" y="659130"/>
                    <a:pt x="675323" y="673418"/>
                    <a:pt x="697230" y="706755"/>
                  </a:cubicBezTo>
                  <a:cubicBezTo>
                    <a:pt x="629603" y="769620"/>
                    <a:pt x="542925" y="809625"/>
                    <a:pt x="446723" y="815340"/>
                  </a:cubicBezTo>
                  <a:close/>
                  <a:moveTo>
                    <a:pt x="281940" y="426720"/>
                  </a:moveTo>
                  <a:cubicBezTo>
                    <a:pt x="270510" y="426720"/>
                    <a:pt x="260985" y="417195"/>
                    <a:pt x="260985" y="405765"/>
                  </a:cubicBezTo>
                  <a:lnTo>
                    <a:pt x="260985" y="377190"/>
                  </a:lnTo>
                  <a:cubicBezTo>
                    <a:pt x="260985" y="371475"/>
                    <a:pt x="263843" y="365760"/>
                    <a:pt x="268605" y="360998"/>
                  </a:cubicBezTo>
                  <a:cubicBezTo>
                    <a:pt x="268605" y="360998"/>
                    <a:pt x="268605" y="360998"/>
                    <a:pt x="269558" y="360998"/>
                  </a:cubicBezTo>
                  <a:cubicBezTo>
                    <a:pt x="274320" y="373380"/>
                    <a:pt x="280988" y="390525"/>
                    <a:pt x="283845" y="397193"/>
                  </a:cubicBezTo>
                  <a:cubicBezTo>
                    <a:pt x="283845" y="397193"/>
                    <a:pt x="283845" y="342900"/>
                    <a:pt x="283845" y="342900"/>
                  </a:cubicBezTo>
                  <a:lnTo>
                    <a:pt x="315278" y="247650"/>
                  </a:lnTo>
                  <a:cubicBezTo>
                    <a:pt x="315278" y="247650"/>
                    <a:pt x="364808" y="258128"/>
                    <a:pt x="422910" y="260985"/>
                  </a:cubicBezTo>
                  <a:cubicBezTo>
                    <a:pt x="481013" y="258128"/>
                    <a:pt x="530543" y="247650"/>
                    <a:pt x="530543" y="247650"/>
                  </a:cubicBezTo>
                  <a:lnTo>
                    <a:pt x="561975" y="342900"/>
                  </a:lnTo>
                  <a:cubicBezTo>
                    <a:pt x="561975" y="342900"/>
                    <a:pt x="561975" y="397193"/>
                    <a:pt x="561975" y="397193"/>
                  </a:cubicBezTo>
                  <a:cubicBezTo>
                    <a:pt x="567690" y="382905"/>
                    <a:pt x="572453" y="375285"/>
                    <a:pt x="576263" y="363855"/>
                  </a:cubicBezTo>
                  <a:cubicBezTo>
                    <a:pt x="579120" y="367665"/>
                    <a:pt x="581025" y="372428"/>
                    <a:pt x="581025" y="377190"/>
                  </a:cubicBezTo>
                  <a:lnTo>
                    <a:pt x="581025" y="405765"/>
                  </a:lnTo>
                  <a:cubicBezTo>
                    <a:pt x="581025" y="417195"/>
                    <a:pt x="571500" y="426720"/>
                    <a:pt x="560070" y="426720"/>
                  </a:cubicBezTo>
                  <a:lnTo>
                    <a:pt x="553403" y="426720"/>
                  </a:lnTo>
                  <a:lnTo>
                    <a:pt x="553403" y="433388"/>
                  </a:lnTo>
                  <a:cubicBezTo>
                    <a:pt x="554355" y="501968"/>
                    <a:pt x="470535" y="568643"/>
                    <a:pt x="421005" y="568643"/>
                  </a:cubicBezTo>
                  <a:cubicBezTo>
                    <a:pt x="371475" y="568643"/>
                    <a:pt x="288608" y="501968"/>
                    <a:pt x="288608" y="434340"/>
                  </a:cubicBezTo>
                  <a:lnTo>
                    <a:pt x="288608" y="427673"/>
                  </a:lnTo>
                  <a:lnTo>
                    <a:pt x="281940" y="426720"/>
                  </a:lnTo>
                  <a:close/>
                  <a:moveTo>
                    <a:pt x="421005" y="582930"/>
                  </a:moveTo>
                  <a:cubicBezTo>
                    <a:pt x="439103" y="582930"/>
                    <a:pt x="461010" y="575310"/>
                    <a:pt x="481965" y="561975"/>
                  </a:cubicBezTo>
                  <a:lnTo>
                    <a:pt x="482918" y="597218"/>
                  </a:lnTo>
                  <a:lnTo>
                    <a:pt x="421958" y="654368"/>
                  </a:lnTo>
                  <a:lnTo>
                    <a:pt x="361950" y="599123"/>
                  </a:lnTo>
                  <a:lnTo>
                    <a:pt x="361950" y="563880"/>
                  </a:lnTo>
                  <a:cubicBezTo>
                    <a:pt x="382905" y="575310"/>
                    <a:pt x="403860" y="582930"/>
                    <a:pt x="421005" y="582930"/>
                  </a:cubicBezTo>
                  <a:close/>
                  <a:moveTo>
                    <a:pt x="491490" y="609600"/>
                  </a:moveTo>
                  <a:cubicBezTo>
                    <a:pt x="500063" y="613410"/>
                    <a:pt x="520065" y="621983"/>
                    <a:pt x="531495" y="626745"/>
                  </a:cubicBezTo>
                  <a:lnTo>
                    <a:pt x="463868" y="696278"/>
                  </a:lnTo>
                  <a:lnTo>
                    <a:pt x="432435" y="663893"/>
                  </a:lnTo>
                  <a:lnTo>
                    <a:pt x="491490" y="609600"/>
                  </a:lnTo>
                  <a:close/>
                  <a:moveTo>
                    <a:pt x="353378" y="609600"/>
                  </a:moveTo>
                  <a:lnTo>
                    <a:pt x="412433" y="663893"/>
                  </a:lnTo>
                  <a:lnTo>
                    <a:pt x="381000" y="696278"/>
                  </a:lnTo>
                  <a:lnTo>
                    <a:pt x="313373" y="626745"/>
                  </a:lnTo>
                  <a:cubicBezTo>
                    <a:pt x="324803" y="621983"/>
                    <a:pt x="343853" y="613410"/>
                    <a:pt x="353378" y="609600"/>
                  </a:cubicBezTo>
                  <a:lnTo>
                    <a:pt x="353378" y="609600"/>
                  </a:lnTo>
                  <a:close/>
                  <a:moveTo>
                    <a:pt x="704850" y="697230"/>
                  </a:moveTo>
                  <a:cubicBezTo>
                    <a:pt x="679133" y="661035"/>
                    <a:pt x="629603" y="644843"/>
                    <a:pt x="564833" y="623888"/>
                  </a:cubicBezTo>
                  <a:cubicBezTo>
                    <a:pt x="558165" y="621983"/>
                    <a:pt x="551498" y="619125"/>
                    <a:pt x="543878" y="617220"/>
                  </a:cubicBezTo>
                  <a:cubicBezTo>
                    <a:pt x="539115" y="615315"/>
                    <a:pt x="527685" y="609600"/>
                    <a:pt x="496253" y="596265"/>
                  </a:cubicBezTo>
                  <a:lnTo>
                    <a:pt x="496253" y="553403"/>
                  </a:lnTo>
                  <a:cubicBezTo>
                    <a:pt x="533400" y="526733"/>
                    <a:pt x="564833" y="484823"/>
                    <a:pt x="567690" y="441007"/>
                  </a:cubicBezTo>
                  <a:cubicBezTo>
                    <a:pt x="583883" y="438150"/>
                    <a:pt x="595313" y="423863"/>
                    <a:pt x="595313" y="406718"/>
                  </a:cubicBezTo>
                  <a:lnTo>
                    <a:pt x="595313" y="378143"/>
                  </a:lnTo>
                  <a:cubicBezTo>
                    <a:pt x="595313" y="366713"/>
                    <a:pt x="589598" y="356235"/>
                    <a:pt x="580073" y="349568"/>
                  </a:cubicBezTo>
                  <a:cubicBezTo>
                    <a:pt x="594360" y="289560"/>
                    <a:pt x="593408" y="229553"/>
                    <a:pt x="573405" y="182880"/>
                  </a:cubicBezTo>
                  <a:cubicBezTo>
                    <a:pt x="582930" y="168593"/>
                    <a:pt x="589598" y="150495"/>
                    <a:pt x="588645" y="131445"/>
                  </a:cubicBezTo>
                  <a:lnTo>
                    <a:pt x="588645" y="131445"/>
                  </a:lnTo>
                  <a:cubicBezTo>
                    <a:pt x="588645" y="131445"/>
                    <a:pt x="588645" y="131445"/>
                    <a:pt x="588645" y="131445"/>
                  </a:cubicBezTo>
                  <a:cubicBezTo>
                    <a:pt x="579120" y="133350"/>
                    <a:pt x="570548" y="134303"/>
                    <a:pt x="562928" y="133350"/>
                  </a:cubicBezTo>
                  <a:cubicBezTo>
                    <a:pt x="568643" y="125730"/>
                    <a:pt x="570548" y="118110"/>
                    <a:pt x="570548" y="114300"/>
                  </a:cubicBezTo>
                  <a:cubicBezTo>
                    <a:pt x="570548" y="113348"/>
                    <a:pt x="569595" y="112395"/>
                    <a:pt x="568643" y="113348"/>
                  </a:cubicBezTo>
                  <a:cubicBezTo>
                    <a:pt x="540068" y="127635"/>
                    <a:pt x="504825" y="110490"/>
                    <a:pt x="504825" y="110490"/>
                  </a:cubicBezTo>
                  <a:cubicBezTo>
                    <a:pt x="482918" y="100012"/>
                    <a:pt x="461010" y="94298"/>
                    <a:pt x="429578" y="94298"/>
                  </a:cubicBezTo>
                  <a:cubicBezTo>
                    <a:pt x="427673" y="94298"/>
                    <a:pt x="424815" y="94298"/>
                    <a:pt x="421958" y="94298"/>
                  </a:cubicBezTo>
                  <a:cubicBezTo>
                    <a:pt x="304800" y="94298"/>
                    <a:pt x="270510" y="183833"/>
                    <a:pt x="270510" y="183833"/>
                  </a:cubicBezTo>
                  <a:cubicBezTo>
                    <a:pt x="250508" y="229553"/>
                    <a:pt x="250508" y="288607"/>
                    <a:pt x="263843" y="348615"/>
                  </a:cubicBezTo>
                  <a:cubicBezTo>
                    <a:pt x="261938" y="349568"/>
                    <a:pt x="260033" y="350520"/>
                    <a:pt x="258128" y="352425"/>
                  </a:cubicBezTo>
                  <a:cubicBezTo>
                    <a:pt x="250508" y="359093"/>
                    <a:pt x="245745" y="368618"/>
                    <a:pt x="245745" y="379095"/>
                  </a:cubicBezTo>
                  <a:lnTo>
                    <a:pt x="245745" y="407670"/>
                  </a:lnTo>
                  <a:cubicBezTo>
                    <a:pt x="245745" y="424815"/>
                    <a:pt x="258128" y="439103"/>
                    <a:pt x="273368" y="441960"/>
                  </a:cubicBezTo>
                  <a:cubicBezTo>
                    <a:pt x="276225" y="486728"/>
                    <a:pt x="309563" y="528638"/>
                    <a:pt x="346710" y="555308"/>
                  </a:cubicBezTo>
                  <a:lnTo>
                    <a:pt x="346710" y="597218"/>
                  </a:lnTo>
                  <a:cubicBezTo>
                    <a:pt x="316230" y="610553"/>
                    <a:pt x="303848" y="616268"/>
                    <a:pt x="299085" y="618173"/>
                  </a:cubicBezTo>
                  <a:cubicBezTo>
                    <a:pt x="292418" y="620078"/>
                    <a:pt x="284798" y="622935"/>
                    <a:pt x="278130" y="624840"/>
                  </a:cubicBezTo>
                  <a:cubicBezTo>
                    <a:pt x="213360" y="645795"/>
                    <a:pt x="163830" y="661988"/>
                    <a:pt x="138113" y="697230"/>
                  </a:cubicBezTo>
                  <a:cubicBezTo>
                    <a:pt x="71438" y="624840"/>
                    <a:pt x="28575" y="528638"/>
                    <a:pt x="28575" y="421957"/>
                  </a:cubicBezTo>
                  <a:cubicBezTo>
                    <a:pt x="28575" y="204787"/>
                    <a:pt x="205740" y="27622"/>
                    <a:pt x="422910" y="27622"/>
                  </a:cubicBezTo>
                  <a:cubicBezTo>
                    <a:pt x="640080" y="27622"/>
                    <a:pt x="817245" y="204787"/>
                    <a:pt x="817245" y="421957"/>
                  </a:cubicBezTo>
                  <a:cubicBezTo>
                    <a:pt x="817245" y="528638"/>
                    <a:pt x="774383" y="625793"/>
                    <a:pt x="704850" y="697230"/>
                  </a:cubicBezTo>
                  <a:close/>
                </a:path>
              </a:pathLst>
            </a:custGeom>
            <a:solidFill>
              <a:srgbClr val="00A096"/>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A096"/>
                </a:solidFill>
                <a:effectLst/>
                <a:uLnTx/>
                <a:uFillTx/>
              </a:endParaRPr>
            </a:p>
          </p:txBody>
        </p:sp>
        <p:sp>
          <p:nvSpPr>
            <p:cNvPr id="16" name="Freeform: Shape 15">
              <a:extLst>
                <a:ext uri="{FF2B5EF4-FFF2-40B4-BE49-F238E27FC236}">
                  <a16:creationId xmlns:a16="http://schemas.microsoft.com/office/drawing/2014/main" id="{F6128C70-DE8A-A5D8-3ADB-B50478548A4F}"/>
                </a:ext>
              </a:extLst>
            </p:cNvPr>
            <p:cNvSpPr/>
            <p:nvPr/>
          </p:nvSpPr>
          <p:spPr>
            <a:xfrm>
              <a:off x="6454902" y="1273284"/>
              <a:ext cx="876300" cy="885825"/>
            </a:xfrm>
            <a:custGeom>
              <a:avLst/>
              <a:gdLst>
                <a:gd name="connsiteX0" fmla="*/ 442912 w 876300"/>
                <a:gd name="connsiteY0" fmla="*/ 0 h 885825"/>
                <a:gd name="connsiteX1" fmla="*/ 0 w 876300"/>
                <a:gd name="connsiteY1" fmla="*/ 442913 h 885825"/>
                <a:gd name="connsiteX2" fmla="*/ 442912 w 876300"/>
                <a:gd name="connsiteY2" fmla="*/ 885825 h 885825"/>
                <a:gd name="connsiteX3" fmla="*/ 885825 w 876300"/>
                <a:gd name="connsiteY3" fmla="*/ 442913 h 885825"/>
                <a:gd name="connsiteX4" fmla="*/ 442912 w 876300"/>
                <a:gd name="connsiteY4" fmla="*/ 0 h 885825"/>
                <a:gd name="connsiteX5" fmla="*/ 328612 w 876300"/>
                <a:gd name="connsiteY5" fmla="*/ 751523 h 885825"/>
                <a:gd name="connsiteX6" fmla="*/ 353378 w 876300"/>
                <a:gd name="connsiteY6" fmla="*/ 718185 h 885825"/>
                <a:gd name="connsiteX7" fmla="*/ 319087 w 876300"/>
                <a:gd name="connsiteY7" fmla="*/ 689610 h 885825"/>
                <a:gd name="connsiteX8" fmla="*/ 317182 w 876300"/>
                <a:gd name="connsiteY8" fmla="*/ 633413 h 885825"/>
                <a:gd name="connsiteX9" fmla="*/ 360998 w 876300"/>
                <a:gd name="connsiteY9" fmla="*/ 610553 h 885825"/>
                <a:gd name="connsiteX10" fmla="*/ 409575 w 876300"/>
                <a:gd name="connsiteY10" fmla="*/ 751523 h 885825"/>
                <a:gd name="connsiteX11" fmla="*/ 417195 w 876300"/>
                <a:gd name="connsiteY11" fmla="*/ 771525 h 885825"/>
                <a:gd name="connsiteX12" fmla="*/ 436245 w 876300"/>
                <a:gd name="connsiteY12" fmla="*/ 825818 h 885825"/>
                <a:gd name="connsiteX13" fmla="*/ 328612 w 876300"/>
                <a:gd name="connsiteY13" fmla="*/ 751523 h 885825"/>
                <a:gd name="connsiteX14" fmla="*/ 571500 w 876300"/>
                <a:gd name="connsiteY14" fmla="*/ 313373 h 885825"/>
                <a:gd name="connsiteX15" fmla="*/ 529590 w 876300"/>
                <a:gd name="connsiteY15" fmla="*/ 304800 h 885825"/>
                <a:gd name="connsiteX16" fmla="*/ 466725 w 876300"/>
                <a:gd name="connsiteY16" fmla="*/ 321945 h 885825"/>
                <a:gd name="connsiteX17" fmla="*/ 445770 w 876300"/>
                <a:gd name="connsiteY17" fmla="*/ 316230 h 885825"/>
                <a:gd name="connsiteX18" fmla="*/ 424815 w 876300"/>
                <a:gd name="connsiteY18" fmla="*/ 321945 h 885825"/>
                <a:gd name="connsiteX19" fmla="*/ 361950 w 876300"/>
                <a:gd name="connsiteY19" fmla="*/ 304800 h 885825"/>
                <a:gd name="connsiteX20" fmla="*/ 320040 w 876300"/>
                <a:gd name="connsiteY20" fmla="*/ 313373 h 885825"/>
                <a:gd name="connsiteX21" fmla="*/ 306705 w 876300"/>
                <a:gd name="connsiteY21" fmla="*/ 313373 h 885825"/>
                <a:gd name="connsiteX22" fmla="*/ 306705 w 876300"/>
                <a:gd name="connsiteY22" fmla="*/ 308610 h 885825"/>
                <a:gd name="connsiteX23" fmla="*/ 312420 w 876300"/>
                <a:gd name="connsiteY23" fmla="*/ 261938 h 885825"/>
                <a:gd name="connsiteX24" fmla="*/ 360998 w 876300"/>
                <a:gd name="connsiteY24" fmla="*/ 222885 h 885825"/>
                <a:gd name="connsiteX25" fmla="*/ 578168 w 876300"/>
                <a:gd name="connsiteY25" fmla="*/ 246698 h 885825"/>
                <a:gd name="connsiteX26" fmla="*/ 585787 w 876300"/>
                <a:gd name="connsiteY26" fmla="*/ 261938 h 885825"/>
                <a:gd name="connsiteX27" fmla="*/ 590550 w 876300"/>
                <a:gd name="connsiteY27" fmla="*/ 286703 h 885825"/>
                <a:gd name="connsiteX28" fmla="*/ 588645 w 876300"/>
                <a:gd name="connsiteY28" fmla="*/ 313373 h 885825"/>
                <a:gd name="connsiteX29" fmla="*/ 571500 w 876300"/>
                <a:gd name="connsiteY29" fmla="*/ 313373 h 885825"/>
                <a:gd name="connsiteX30" fmla="*/ 581978 w 876300"/>
                <a:gd name="connsiteY30" fmla="*/ 351473 h 885825"/>
                <a:gd name="connsiteX31" fmla="*/ 529590 w 876300"/>
                <a:gd name="connsiteY31" fmla="*/ 402908 h 885825"/>
                <a:gd name="connsiteX32" fmla="*/ 469582 w 876300"/>
                <a:gd name="connsiteY32" fmla="*/ 349568 h 885825"/>
                <a:gd name="connsiteX33" fmla="*/ 473393 w 876300"/>
                <a:gd name="connsiteY33" fmla="*/ 331470 h 885825"/>
                <a:gd name="connsiteX34" fmla="*/ 529590 w 876300"/>
                <a:gd name="connsiteY34" fmla="*/ 316230 h 885825"/>
                <a:gd name="connsiteX35" fmla="*/ 581978 w 876300"/>
                <a:gd name="connsiteY35" fmla="*/ 351473 h 885825"/>
                <a:gd name="connsiteX36" fmla="*/ 360998 w 876300"/>
                <a:gd name="connsiteY36" fmla="*/ 316230 h 885825"/>
                <a:gd name="connsiteX37" fmla="*/ 417195 w 876300"/>
                <a:gd name="connsiteY37" fmla="*/ 331470 h 885825"/>
                <a:gd name="connsiteX38" fmla="*/ 421005 w 876300"/>
                <a:gd name="connsiteY38" fmla="*/ 349568 h 885825"/>
                <a:gd name="connsiteX39" fmla="*/ 360998 w 876300"/>
                <a:gd name="connsiteY39" fmla="*/ 402908 h 885825"/>
                <a:gd name="connsiteX40" fmla="*/ 312420 w 876300"/>
                <a:gd name="connsiteY40" fmla="*/ 376238 h 885825"/>
                <a:gd name="connsiteX41" fmla="*/ 309562 w 876300"/>
                <a:gd name="connsiteY41" fmla="*/ 355283 h 885825"/>
                <a:gd name="connsiteX42" fmla="*/ 309562 w 876300"/>
                <a:gd name="connsiteY42" fmla="*/ 350520 h 885825"/>
                <a:gd name="connsiteX43" fmla="*/ 360998 w 876300"/>
                <a:gd name="connsiteY43" fmla="*/ 316230 h 885825"/>
                <a:gd name="connsiteX44" fmla="*/ 360998 w 876300"/>
                <a:gd name="connsiteY44" fmla="*/ 414338 h 885825"/>
                <a:gd name="connsiteX45" fmla="*/ 431482 w 876300"/>
                <a:gd name="connsiteY45" fmla="*/ 352425 h 885825"/>
                <a:gd name="connsiteX46" fmla="*/ 431482 w 876300"/>
                <a:gd name="connsiteY46" fmla="*/ 339090 h 885825"/>
                <a:gd name="connsiteX47" fmla="*/ 444818 w 876300"/>
                <a:gd name="connsiteY47" fmla="*/ 336233 h 885825"/>
                <a:gd name="connsiteX48" fmla="*/ 458153 w 876300"/>
                <a:gd name="connsiteY48" fmla="*/ 339090 h 885825"/>
                <a:gd name="connsiteX49" fmla="*/ 458153 w 876300"/>
                <a:gd name="connsiteY49" fmla="*/ 352425 h 885825"/>
                <a:gd name="connsiteX50" fmla="*/ 528637 w 876300"/>
                <a:gd name="connsiteY50" fmla="*/ 414338 h 885825"/>
                <a:gd name="connsiteX51" fmla="*/ 580073 w 876300"/>
                <a:gd name="connsiteY51" fmla="*/ 394335 h 885825"/>
                <a:gd name="connsiteX52" fmla="*/ 578168 w 876300"/>
                <a:gd name="connsiteY52" fmla="*/ 401955 h 885825"/>
                <a:gd name="connsiteX53" fmla="*/ 550545 w 876300"/>
                <a:gd name="connsiteY53" fmla="*/ 459105 h 885825"/>
                <a:gd name="connsiteX54" fmla="*/ 526732 w 876300"/>
                <a:gd name="connsiteY54" fmla="*/ 461963 h 885825"/>
                <a:gd name="connsiteX55" fmla="*/ 446723 w 876300"/>
                <a:gd name="connsiteY55" fmla="*/ 451485 h 885825"/>
                <a:gd name="connsiteX56" fmla="*/ 366712 w 876300"/>
                <a:gd name="connsiteY56" fmla="*/ 461963 h 885825"/>
                <a:gd name="connsiteX57" fmla="*/ 342900 w 876300"/>
                <a:gd name="connsiteY57" fmla="*/ 459105 h 885825"/>
                <a:gd name="connsiteX58" fmla="*/ 315278 w 876300"/>
                <a:gd name="connsiteY58" fmla="*/ 402908 h 885825"/>
                <a:gd name="connsiteX59" fmla="*/ 360998 w 876300"/>
                <a:gd name="connsiteY59" fmla="*/ 414338 h 885825"/>
                <a:gd name="connsiteX60" fmla="*/ 485775 w 876300"/>
                <a:gd name="connsiteY60" fmla="*/ 485775 h 885825"/>
                <a:gd name="connsiteX61" fmla="*/ 447675 w 876300"/>
                <a:gd name="connsiteY61" fmla="*/ 497205 h 885825"/>
                <a:gd name="connsiteX62" fmla="*/ 409575 w 876300"/>
                <a:gd name="connsiteY62" fmla="*/ 485775 h 885825"/>
                <a:gd name="connsiteX63" fmla="*/ 411480 w 876300"/>
                <a:gd name="connsiteY63" fmla="*/ 481013 h 885825"/>
                <a:gd name="connsiteX64" fmla="*/ 484823 w 876300"/>
                <a:gd name="connsiteY64" fmla="*/ 481013 h 885825"/>
                <a:gd name="connsiteX65" fmla="*/ 485775 w 876300"/>
                <a:gd name="connsiteY65" fmla="*/ 485775 h 885825"/>
                <a:gd name="connsiteX66" fmla="*/ 387668 w 876300"/>
                <a:gd name="connsiteY66" fmla="*/ 568643 h 885825"/>
                <a:gd name="connsiteX67" fmla="*/ 448628 w 876300"/>
                <a:gd name="connsiteY67" fmla="*/ 579120 h 885825"/>
                <a:gd name="connsiteX68" fmla="*/ 506730 w 876300"/>
                <a:gd name="connsiteY68" fmla="*/ 570548 h 885825"/>
                <a:gd name="connsiteX69" fmla="*/ 506730 w 876300"/>
                <a:gd name="connsiteY69" fmla="*/ 615315 h 885825"/>
                <a:gd name="connsiteX70" fmla="*/ 515303 w 876300"/>
                <a:gd name="connsiteY70" fmla="*/ 616268 h 885825"/>
                <a:gd name="connsiteX71" fmla="*/ 500062 w 876300"/>
                <a:gd name="connsiteY71" fmla="*/ 663893 h 885825"/>
                <a:gd name="connsiteX72" fmla="*/ 491490 w 876300"/>
                <a:gd name="connsiteY72" fmla="*/ 691515 h 885825"/>
                <a:gd name="connsiteX73" fmla="*/ 449580 w 876300"/>
                <a:gd name="connsiteY73" fmla="*/ 701993 h 885825"/>
                <a:gd name="connsiteX74" fmla="*/ 403860 w 876300"/>
                <a:gd name="connsiteY74" fmla="*/ 688658 h 885825"/>
                <a:gd name="connsiteX75" fmla="*/ 379095 w 876300"/>
                <a:gd name="connsiteY75" fmla="*/ 617220 h 885825"/>
                <a:gd name="connsiteX76" fmla="*/ 387668 w 876300"/>
                <a:gd name="connsiteY76" fmla="*/ 613410 h 885825"/>
                <a:gd name="connsiteX77" fmla="*/ 387668 w 876300"/>
                <a:gd name="connsiteY77" fmla="*/ 568643 h 885825"/>
                <a:gd name="connsiteX78" fmla="*/ 576262 w 876300"/>
                <a:gd name="connsiteY78" fmla="*/ 686753 h 885825"/>
                <a:gd name="connsiteX79" fmla="*/ 541973 w 876300"/>
                <a:gd name="connsiteY79" fmla="*/ 715328 h 885825"/>
                <a:gd name="connsiteX80" fmla="*/ 566737 w 876300"/>
                <a:gd name="connsiteY80" fmla="*/ 748665 h 885825"/>
                <a:gd name="connsiteX81" fmla="*/ 466725 w 876300"/>
                <a:gd name="connsiteY81" fmla="*/ 824865 h 885825"/>
                <a:gd name="connsiteX82" fmla="*/ 482918 w 876300"/>
                <a:gd name="connsiteY82" fmla="*/ 766763 h 885825"/>
                <a:gd name="connsiteX83" fmla="*/ 513398 w 876300"/>
                <a:gd name="connsiteY83" fmla="*/ 667703 h 885825"/>
                <a:gd name="connsiteX84" fmla="*/ 532448 w 876300"/>
                <a:gd name="connsiteY84" fmla="*/ 607695 h 885825"/>
                <a:gd name="connsiteX85" fmla="*/ 577215 w 876300"/>
                <a:gd name="connsiteY85" fmla="*/ 630555 h 885825"/>
                <a:gd name="connsiteX86" fmla="*/ 576262 w 876300"/>
                <a:gd name="connsiteY86" fmla="*/ 686753 h 885825"/>
                <a:gd name="connsiteX87" fmla="*/ 744855 w 876300"/>
                <a:gd name="connsiteY87" fmla="*/ 689610 h 885825"/>
                <a:gd name="connsiteX88" fmla="*/ 592455 w 876300"/>
                <a:gd name="connsiteY88" fmla="*/ 630555 h 885825"/>
                <a:gd name="connsiteX89" fmla="*/ 592455 w 876300"/>
                <a:gd name="connsiteY89" fmla="*/ 621983 h 885825"/>
                <a:gd name="connsiteX90" fmla="*/ 524828 w 876300"/>
                <a:gd name="connsiteY90" fmla="*/ 586740 h 885825"/>
                <a:gd name="connsiteX91" fmla="*/ 521018 w 876300"/>
                <a:gd name="connsiteY91" fmla="*/ 597218 h 885825"/>
                <a:gd name="connsiteX92" fmla="*/ 521018 w 876300"/>
                <a:gd name="connsiteY92" fmla="*/ 563880 h 885825"/>
                <a:gd name="connsiteX93" fmla="*/ 596265 w 876300"/>
                <a:gd name="connsiteY93" fmla="*/ 425768 h 885825"/>
                <a:gd name="connsiteX94" fmla="*/ 621982 w 876300"/>
                <a:gd name="connsiteY94" fmla="*/ 392430 h 885825"/>
                <a:gd name="connsiteX95" fmla="*/ 621982 w 876300"/>
                <a:gd name="connsiteY95" fmla="*/ 363855 h 885825"/>
                <a:gd name="connsiteX96" fmla="*/ 620078 w 876300"/>
                <a:gd name="connsiteY96" fmla="*/ 352425 h 885825"/>
                <a:gd name="connsiteX97" fmla="*/ 607695 w 876300"/>
                <a:gd name="connsiteY97" fmla="*/ 217170 h 885825"/>
                <a:gd name="connsiteX98" fmla="*/ 621030 w 876300"/>
                <a:gd name="connsiteY98" fmla="*/ 146685 h 885825"/>
                <a:gd name="connsiteX99" fmla="*/ 602932 w 876300"/>
                <a:gd name="connsiteY99" fmla="*/ 140018 h 885825"/>
                <a:gd name="connsiteX100" fmla="*/ 516255 w 876300"/>
                <a:gd name="connsiteY100" fmla="*/ 100965 h 885825"/>
                <a:gd name="connsiteX101" fmla="*/ 344805 w 876300"/>
                <a:gd name="connsiteY101" fmla="*/ 121920 h 885825"/>
                <a:gd name="connsiteX102" fmla="*/ 276225 w 876300"/>
                <a:gd name="connsiteY102" fmla="*/ 347663 h 885825"/>
                <a:gd name="connsiteX103" fmla="*/ 272415 w 876300"/>
                <a:gd name="connsiteY103" fmla="*/ 363855 h 885825"/>
                <a:gd name="connsiteX104" fmla="*/ 272415 w 876300"/>
                <a:gd name="connsiteY104" fmla="*/ 392430 h 885825"/>
                <a:gd name="connsiteX105" fmla="*/ 300037 w 876300"/>
                <a:gd name="connsiteY105" fmla="*/ 426720 h 885825"/>
                <a:gd name="connsiteX106" fmla="*/ 301943 w 876300"/>
                <a:gd name="connsiteY106" fmla="*/ 440055 h 885825"/>
                <a:gd name="connsiteX107" fmla="*/ 372428 w 876300"/>
                <a:gd name="connsiteY107" fmla="*/ 561975 h 885825"/>
                <a:gd name="connsiteX108" fmla="*/ 372428 w 876300"/>
                <a:gd name="connsiteY108" fmla="*/ 600075 h 885825"/>
                <a:gd name="connsiteX109" fmla="*/ 368618 w 876300"/>
                <a:gd name="connsiteY109" fmla="*/ 589598 h 885825"/>
                <a:gd name="connsiteX110" fmla="*/ 300990 w 876300"/>
                <a:gd name="connsiteY110" fmla="*/ 624840 h 885825"/>
                <a:gd name="connsiteX111" fmla="*/ 300990 w 876300"/>
                <a:gd name="connsiteY111" fmla="*/ 630555 h 885825"/>
                <a:gd name="connsiteX112" fmla="*/ 136207 w 876300"/>
                <a:gd name="connsiteY112" fmla="*/ 717233 h 885825"/>
                <a:gd name="connsiteX113" fmla="*/ 135255 w 876300"/>
                <a:gd name="connsiteY113" fmla="*/ 721995 h 885825"/>
                <a:gd name="connsiteX114" fmla="*/ 27623 w 876300"/>
                <a:gd name="connsiteY114" fmla="*/ 442913 h 885825"/>
                <a:gd name="connsiteX115" fmla="*/ 441960 w 876300"/>
                <a:gd name="connsiteY115" fmla="*/ 28575 h 885825"/>
                <a:gd name="connsiteX116" fmla="*/ 856298 w 876300"/>
                <a:gd name="connsiteY116" fmla="*/ 442913 h 885825"/>
                <a:gd name="connsiteX117" fmla="*/ 757237 w 876300"/>
                <a:gd name="connsiteY117" fmla="*/ 711518 h 885825"/>
                <a:gd name="connsiteX118" fmla="*/ 744855 w 876300"/>
                <a:gd name="connsiteY118" fmla="*/ 689610 h 885825"/>
                <a:gd name="connsiteX119" fmla="*/ 597218 w 876300"/>
                <a:gd name="connsiteY119" fmla="*/ 410528 h 885825"/>
                <a:gd name="connsiteX120" fmla="*/ 598170 w 876300"/>
                <a:gd name="connsiteY120" fmla="*/ 406718 h 885825"/>
                <a:gd name="connsiteX121" fmla="*/ 607695 w 876300"/>
                <a:gd name="connsiteY121" fmla="*/ 394335 h 885825"/>
                <a:gd name="connsiteX122" fmla="*/ 597218 w 876300"/>
                <a:gd name="connsiteY122" fmla="*/ 410528 h 885825"/>
                <a:gd name="connsiteX123" fmla="*/ 300037 w 876300"/>
                <a:gd name="connsiteY123" fmla="*/ 412433 h 885825"/>
                <a:gd name="connsiteX124" fmla="*/ 286703 w 876300"/>
                <a:gd name="connsiteY124" fmla="*/ 393383 h 885825"/>
                <a:gd name="connsiteX125" fmla="*/ 286703 w 876300"/>
                <a:gd name="connsiteY125" fmla="*/ 389573 h 885825"/>
                <a:gd name="connsiteX126" fmla="*/ 299085 w 876300"/>
                <a:gd name="connsiteY126" fmla="*/ 407670 h 885825"/>
                <a:gd name="connsiteX127" fmla="*/ 300037 w 876300"/>
                <a:gd name="connsiteY127" fmla="*/ 412433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876300" h="885825">
                  <a:moveTo>
                    <a:pt x="442912" y="0"/>
                  </a:moveTo>
                  <a:cubicBezTo>
                    <a:pt x="199073" y="0"/>
                    <a:pt x="0" y="199073"/>
                    <a:pt x="0" y="442913"/>
                  </a:cubicBezTo>
                  <a:cubicBezTo>
                    <a:pt x="0" y="686753"/>
                    <a:pt x="198120" y="885825"/>
                    <a:pt x="442912" y="885825"/>
                  </a:cubicBezTo>
                  <a:cubicBezTo>
                    <a:pt x="687705" y="885825"/>
                    <a:pt x="885825" y="686753"/>
                    <a:pt x="885825" y="442913"/>
                  </a:cubicBezTo>
                  <a:cubicBezTo>
                    <a:pt x="885825" y="199073"/>
                    <a:pt x="686753" y="0"/>
                    <a:pt x="442912" y="0"/>
                  </a:cubicBezTo>
                  <a:close/>
                  <a:moveTo>
                    <a:pt x="328612" y="751523"/>
                  </a:moveTo>
                  <a:lnTo>
                    <a:pt x="353378" y="718185"/>
                  </a:lnTo>
                  <a:lnTo>
                    <a:pt x="319087" y="689610"/>
                  </a:lnTo>
                  <a:lnTo>
                    <a:pt x="317182" y="633413"/>
                  </a:lnTo>
                  <a:lnTo>
                    <a:pt x="360998" y="610553"/>
                  </a:lnTo>
                  <a:lnTo>
                    <a:pt x="409575" y="751523"/>
                  </a:lnTo>
                  <a:lnTo>
                    <a:pt x="417195" y="771525"/>
                  </a:lnTo>
                  <a:lnTo>
                    <a:pt x="436245" y="825818"/>
                  </a:lnTo>
                  <a:lnTo>
                    <a:pt x="328612" y="751523"/>
                  </a:lnTo>
                  <a:close/>
                  <a:moveTo>
                    <a:pt x="571500" y="313373"/>
                  </a:moveTo>
                  <a:cubicBezTo>
                    <a:pt x="561975" y="308610"/>
                    <a:pt x="548640" y="304800"/>
                    <a:pt x="529590" y="304800"/>
                  </a:cubicBezTo>
                  <a:cubicBezTo>
                    <a:pt x="498157" y="304800"/>
                    <a:pt x="477203" y="310515"/>
                    <a:pt x="466725" y="321945"/>
                  </a:cubicBezTo>
                  <a:cubicBezTo>
                    <a:pt x="461962" y="319088"/>
                    <a:pt x="454343" y="316230"/>
                    <a:pt x="445770" y="316230"/>
                  </a:cubicBezTo>
                  <a:cubicBezTo>
                    <a:pt x="437198" y="316230"/>
                    <a:pt x="429578" y="319088"/>
                    <a:pt x="424815" y="321945"/>
                  </a:cubicBezTo>
                  <a:cubicBezTo>
                    <a:pt x="414337" y="310515"/>
                    <a:pt x="392430" y="304800"/>
                    <a:pt x="361950" y="304800"/>
                  </a:cubicBezTo>
                  <a:cubicBezTo>
                    <a:pt x="342900" y="304800"/>
                    <a:pt x="329565" y="307658"/>
                    <a:pt x="320040" y="313373"/>
                  </a:cubicBezTo>
                  <a:lnTo>
                    <a:pt x="306705" y="313373"/>
                  </a:lnTo>
                  <a:lnTo>
                    <a:pt x="306705" y="308610"/>
                  </a:lnTo>
                  <a:cubicBezTo>
                    <a:pt x="306705" y="292418"/>
                    <a:pt x="308610" y="277178"/>
                    <a:pt x="312420" y="261938"/>
                  </a:cubicBezTo>
                  <a:cubicBezTo>
                    <a:pt x="318135" y="240983"/>
                    <a:pt x="339090" y="226695"/>
                    <a:pt x="360998" y="222885"/>
                  </a:cubicBezTo>
                  <a:cubicBezTo>
                    <a:pt x="444818" y="277178"/>
                    <a:pt x="528637" y="280035"/>
                    <a:pt x="578168" y="246698"/>
                  </a:cubicBezTo>
                  <a:cubicBezTo>
                    <a:pt x="581025" y="251460"/>
                    <a:pt x="583882" y="256223"/>
                    <a:pt x="585787" y="261938"/>
                  </a:cubicBezTo>
                  <a:cubicBezTo>
                    <a:pt x="587693" y="269558"/>
                    <a:pt x="589598" y="278130"/>
                    <a:pt x="590550" y="286703"/>
                  </a:cubicBezTo>
                  <a:lnTo>
                    <a:pt x="588645" y="313373"/>
                  </a:lnTo>
                  <a:lnTo>
                    <a:pt x="571500" y="313373"/>
                  </a:lnTo>
                  <a:close/>
                  <a:moveTo>
                    <a:pt x="581978" y="351473"/>
                  </a:moveTo>
                  <a:cubicBezTo>
                    <a:pt x="581978" y="378143"/>
                    <a:pt x="575310" y="402908"/>
                    <a:pt x="529590" y="402908"/>
                  </a:cubicBezTo>
                  <a:cubicBezTo>
                    <a:pt x="489585" y="402908"/>
                    <a:pt x="476250" y="381953"/>
                    <a:pt x="469582" y="349568"/>
                  </a:cubicBezTo>
                  <a:cubicBezTo>
                    <a:pt x="467678" y="341948"/>
                    <a:pt x="469582" y="336233"/>
                    <a:pt x="473393" y="331470"/>
                  </a:cubicBezTo>
                  <a:cubicBezTo>
                    <a:pt x="479107" y="324803"/>
                    <a:pt x="493395" y="316230"/>
                    <a:pt x="529590" y="316230"/>
                  </a:cubicBezTo>
                  <a:cubicBezTo>
                    <a:pt x="581978" y="316230"/>
                    <a:pt x="581978" y="342900"/>
                    <a:pt x="581978" y="351473"/>
                  </a:cubicBezTo>
                  <a:close/>
                  <a:moveTo>
                    <a:pt x="360998" y="316230"/>
                  </a:moveTo>
                  <a:cubicBezTo>
                    <a:pt x="397193" y="316230"/>
                    <a:pt x="411480" y="324803"/>
                    <a:pt x="417195" y="331470"/>
                  </a:cubicBezTo>
                  <a:cubicBezTo>
                    <a:pt x="421005" y="336233"/>
                    <a:pt x="421957" y="342900"/>
                    <a:pt x="421005" y="349568"/>
                  </a:cubicBezTo>
                  <a:cubicBezTo>
                    <a:pt x="414337" y="381000"/>
                    <a:pt x="401955" y="402908"/>
                    <a:pt x="360998" y="402908"/>
                  </a:cubicBezTo>
                  <a:cubicBezTo>
                    <a:pt x="330518" y="402908"/>
                    <a:pt x="317182" y="391478"/>
                    <a:pt x="312420" y="376238"/>
                  </a:cubicBezTo>
                  <a:cubicBezTo>
                    <a:pt x="311468" y="369570"/>
                    <a:pt x="310515" y="362903"/>
                    <a:pt x="309562" y="355283"/>
                  </a:cubicBezTo>
                  <a:cubicBezTo>
                    <a:pt x="309562" y="353378"/>
                    <a:pt x="309562" y="352425"/>
                    <a:pt x="309562" y="350520"/>
                  </a:cubicBezTo>
                  <a:cubicBezTo>
                    <a:pt x="308610" y="342900"/>
                    <a:pt x="308610" y="316230"/>
                    <a:pt x="360998" y="316230"/>
                  </a:cubicBezTo>
                  <a:close/>
                  <a:moveTo>
                    <a:pt x="360998" y="414338"/>
                  </a:moveTo>
                  <a:cubicBezTo>
                    <a:pt x="411480" y="414338"/>
                    <a:pt x="424815" y="382905"/>
                    <a:pt x="431482" y="352425"/>
                  </a:cubicBezTo>
                  <a:cubicBezTo>
                    <a:pt x="432435" y="347663"/>
                    <a:pt x="432435" y="342900"/>
                    <a:pt x="431482" y="339090"/>
                  </a:cubicBezTo>
                  <a:cubicBezTo>
                    <a:pt x="434340" y="337185"/>
                    <a:pt x="438150" y="336233"/>
                    <a:pt x="444818" y="336233"/>
                  </a:cubicBezTo>
                  <a:cubicBezTo>
                    <a:pt x="451485" y="336233"/>
                    <a:pt x="456248" y="338138"/>
                    <a:pt x="458153" y="339090"/>
                  </a:cubicBezTo>
                  <a:cubicBezTo>
                    <a:pt x="457200" y="342900"/>
                    <a:pt x="457200" y="347663"/>
                    <a:pt x="458153" y="352425"/>
                  </a:cubicBezTo>
                  <a:cubicBezTo>
                    <a:pt x="464820" y="382905"/>
                    <a:pt x="478155" y="414338"/>
                    <a:pt x="528637" y="414338"/>
                  </a:cubicBezTo>
                  <a:cubicBezTo>
                    <a:pt x="556260" y="414338"/>
                    <a:pt x="571500" y="405765"/>
                    <a:pt x="580073" y="394335"/>
                  </a:cubicBezTo>
                  <a:cubicBezTo>
                    <a:pt x="579120" y="399098"/>
                    <a:pt x="578168" y="401955"/>
                    <a:pt x="578168" y="401955"/>
                  </a:cubicBezTo>
                  <a:cubicBezTo>
                    <a:pt x="578168" y="420053"/>
                    <a:pt x="566737" y="447675"/>
                    <a:pt x="550545" y="459105"/>
                  </a:cubicBezTo>
                  <a:cubicBezTo>
                    <a:pt x="543878" y="463868"/>
                    <a:pt x="534353" y="464820"/>
                    <a:pt x="526732" y="461963"/>
                  </a:cubicBezTo>
                  <a:cubicBezTo>
                    <a:pt x="513398" y="456248"/>
                    <a:pt x="483870" y="451485"/>
                    <a:pt x="446723" y="451485"/>
                  </a:cubicBezTo>
                  <a:cubicBezTo>
                    <a:pt x="409575" y="451485"/>
                    <a:pt x="380048" y="456248"/>
                    <a:pt x="366712" y="461963"/>
                  </a:cubicBezTo>
                  <a:cubicBezTo>
                    <a:pt x="359093" y="465773"/>
                    <a:pt x="349568" y="464820"/>
                    <a:pt x="342900" y="459105"/>
                  </a:cubicBezTo>
                  <a:cubicBezTo>
                    <a:pt x="327660" y="447675"/>
                    <a:pt x="316230" y="421005"/>
                    <a:pt x="315278" y="402908"/>
                  </a:cubicBezTo>
                  <a:cubicBezTo>
                    <a:pt x="327660" y="409575"/>
                    <a:pt x="340995" y="414338"/>
                    <a:pt x="360998" y="414338"/>
                  </a:cubicBezTo>
                  <a:close/>
                  <a:moveTo>
                    <a:pt x="485775" y="485775"/>
                  </a:moveTo>
                  <a:cubicBezTo>
                    <a:pt x="481012" y="490538"/>
                    <a:pt x="469582" y="497205"/>
                    <a:pt x="447675" y="497205"/>
                  </a:cubicBezTo>
                  <a:cubicBezTo>
                    <a:pt x="425768" y="497205"/>
                    <a:pt x="414337" y="490538"/>
                    <a:pt x="409575" y="485775"/>
                  </a:cubicBezTo>
                  <a:cubicBezTo>
                    <a:pt x="407670" y="483870"/>
                    <a:pt x="408623" y="481013"/>
                    <a:pt x="411480" y="481013"/>
                  </a:cubicBezTo>
                  <a:lnTo>
                    <a:pt x="484823" y="481013"/>
                  </a:lnTo>
                  <a:cubicBezTo>
                    <a:pt x="485775" y="481013"/>
                    <a:pt x="487680" y="483870"/>
                    <a:pt x="485775" y="485775"/>
                  </a:cubicBezTo>
                  <a:close/>
                  <a:moveTo>
                    <a:pt x="387668" y="568643"/>
                  </a:moveTo>
                  <a:cubicBezTo>
                    <a:pt x="404812" y="575310"/>
                    <a:pt x="424815" y="579120"/>
                    <a:pt x="448628" y="579120"/>
                  </a:cubicBezTo>
                  <a:cubicBezTo>
                    <a:pt x="471487" y="579120"/>
                    <a:pt x="490537" y="575310"/>
                    <a:pt x="506730" y="570548"/>
                  </a:cubicBezTo>
                  <a:lnTo>
                    <a:pt x="506730" y="615315"/>
                  </a:lnTo>
                  <a:lnTo>
                    <a:pt x="515303" y="616268"/>
                  </a:lnTo>
                  <a:lnTo>
                    <a:pt x="500062" y="663893"/>
                  </a:lnTo>
                  <a:lnTo>
                    <a:pt x="491490" y="691515"/>
                  </a:lnTo>
                  <a:cubicBezTo>
                    <a:pt x="480060" y="698183"/>
                    <a:pt x="466725" y="701993"/>
                    <a:pt x="449580" y="701993"/>
                  </a:cubicBezTo>
                  <a:cubicBezTo>
                    <a:pt x="430530" y="701993"/>
                    <a:pt x="415290" y="696278"/>
                    <a:pt x="403860" y="688658"/>
                  </a:cubicBezTo>
                  <a:lnTo>
                    <a:pt x="379095" y="617220"/>
                  </a:lnTo>
                  <a:lnTo>
                    <a:pt x="387668" y="613410"/>
                  </a:lnTo>
                  <a:lnTo>
                    <a:pt x="387668" y="568643"/>
                  </a:lnTo>
                  <a:close/>
                  <a:moveTo>
                    <a:pt x="576262" y="686753"/>
                  </a:moveTo>
                  <a:lnTo>
                    <a:pt x="541973" y="715328"/>
                  </a:lnTo>
                  <a:lnTo>
                    <a:pt x="566737" y="748665"/>
                  </a:lnTo>
                  <a:lnTo>
                    <a:pt x="466725" y="824865"/>
                  </a:lnTo>
                  <a:lnTo>
                    <a:pt x="482918" y="766763"/>
                  </a:lnTo>
                  <a:lnTo>
                    <a:pt x="513398" y="667703"/>
                  </a:lnTo>
                  <a:lnTo>
                    <a:pt x="532448" y="607695"/>
                  </a:lnTo>
                  <a:lnTo>
                    <a:pt x="577215" y="630555"/>
                  </a:lnTo>
                  <a:lnTo>
                    <a:pt x="576262" y="686753"/>
                  </a:lnTo>
                  <a:close/>
                  <a:moveTo>
                    <a:pt x="744855" y="689610"/>
                  </a:moveTo>
                  <a:cubicBezTo>
                    <a:pt x="719137" y="660083"/>
                    <a:pt x="661035" y="650558"/>
                    <a:pt x="592455" y="630555"/>
                  </a:cubicBezTo>
                  <a:lnTo>
                    <a:pt x="592455" y="621983"/>
                  </a:lnTo>
                  <a:lnTo>
                    <a:pt x="524828" y="586740"/>
                  </a:lnTo>
                  <a:lnTo>
                    <a:pt x="521018" y="597218"/>
                  </a:lnTo>
                  <a:lnTo>
                    <a:pt x="521018" y="563880"/>
                  </a:lnTo>
                  <a:cubicBezTo>
                    <a:pt x="584835" y="532448"/>
                    <a:pt x="593407" y="461010"/>
                    <a:pt x="596265" y="425768"/>
                  </a:cubicBezTo>
                  <a:cubicBezTo>
                    <a:pt x="610553" y="421958"/>
                    <a:pt x="621982" y="407670"/>
                    <a:pt x="621982" y="392430"/>
                  </a:cubicBezTo>
                  <a:lnTo>
                    <a:pt x="621982" y="363855"/>
                  </a:lnTo>
                  <a:cubicBezTo>
                    <a:pt x="621982" y="360045"/>
                    <a:pt x="621030" y="356235"/>
                    <a:pt x="620078" y="352425"/>
                  </a:cubicBezTo>
                  <a:cubicBezTo>
                    <a:pt x="625793" y="317183"/>
                    <a:pt x="627698" y="264795"/>
                    <a:pt x="607695" y="217170"/>
                  </a:cubicBezTo>
                  <a:cubicBezTo>
                    <a:pt x="619125" y="198120"/>
                    <a:pt x="624840" y="174308"/>
                    <a:pt x="621030" y="146685"/>
                  </a:cubicBezTo>
                  <a:cubicBezTo>
                    <a:pt x="620078" y="138113"/>
                    <a:pt x="609600" y="135255"/>
                    <a:pt x="602932" y="140018"/>
                  </a:cubicBezTo>
                  <a:cubicBezTo>
                    <a:pt x="581025" y="156210"/>
                    <a:pt x="567690" y="136208"/>
                    <a:pt x="516255" y="100965"/>
                  </a:cubicBezTo>
                  <a:cubicBezTo>
                    <a:pt x="441007" y="49530"/>
                    <a:pt x="375285" y="79058"/>
                    <a:pt x="344805" y="121920"/>
                  </a:cubicBezTo>
                  <a:cubicBezTo>
                    <a:pt x="260985" y="162878"/>
                    <a:pt x="264795" y="281940"/>
                    <a:pt x="276225" y="347663"/>
                  </a:cubicBezTo>
                  <a:cubicBezTo>
                    <a:pt x="273368" y="352425"/>
                    <a:pt x="272415" y="358140"/>
                    <a:pt x="272415" y="363855"/>
                  </a:cubicBezTo>
                  <a:lnTo>
                    <a:pt x="272415" y="392430"/>
                  </a:lnTo>
                  <a:cubicBezTo>
                    <a:pt x="272415" y="409575"/>
                    <a:pt x="284798" y="423863"/>
                    <a:pt x="300037" y="426720"/>
                  </a:cubicBezTo>
                  <a:cubicBezTo>
                    <a:pt x="300037" y="431483"/>
                    <a:pt x="300990" y="436245"/>
                    <a:pt x="301943" y="440055"/>
                  </a:cubicBezTo>
                  <a:cubicBezTo>
                    <a:pt x="305753" y="477203"/>
                    <a:pt x="319087" y="534353"/>
                    <a:pt x="372428" y="561975"/>
                  </a:cubicBezTo>
                  <a:lnTo>
                    <a:pt x="372428" y="600075"/>
                  </a:lnTo>
                  <a:lnTo>
                    <a:pt x="368618" y="589598"/>
                  </a:lnTo>
                  <a:lnTo>
                    <a:pt x="300990" y="624840"/>
                  </a:lnTo>
                  <a:lnTo>
                    <a:pt x="300990" y="630555"/>
                  </a:lnTo>
                  <a:cubicBezTo>
                    <a:pt x="214312" y="656273"/>
                    <a:pt x="144780" y="664845"/>
                    <a:pt x="136207" y="717233"/>
                  </a:cubicBezTo>
                  <a:cubicBezTo>
                    <a:pt x="136207" y="718185"/>
                    <a:pt x="136207" y="720090"/>
                    <a:pt x="135255" y="721995"/>
                  </a:cubicBezTo>
                  <a:cubicBezTo>
                    <a:pt x="68580" y="648653"/>
                    <a:pt x="27623" y="550545"/>
                    <a:pt x="27623" y="442913"/>
                  </a:cubicBezTo>
                  <a:cubicBezTo>
                    <a:pt x="27623" y="214313"/>
                    <a:pt x="213360" y="28575"/>
                    <a:pt x="441960" y="28575"/>
                  </a:cubicBezTo>
                  <a:cubicBezTo>
                    <a:pt x="670560" y="28575"/>
                    <a:pt x="856298" y="214313"/>
                    <a:pt x="856298" y="442913"/>
                  </a:cubicBezTo>
                  <a:cubicBezTo>
                    <a:pt x="856298" y="545783"/>
                    <a:pt x="819150" y="639128"/>
                    <a:pt x="757237" y="711518"/>
                  </a:cubicBezTo>
                  <a:cubicBezTo>
                    <a:pt x="755332" y="702945"/>
                    <a:pt x="750570" y="696278"/>
                    <a:pt x="744855" y="689610"/>
                  </a:cubicBezTo>
                  <a:close/>
                  <a:moveTo>
                    <a:pt x="597218" y="410528"/>
                  </a:moveTo>
                  <a:cubicBezTo>
                    <a:pt x="597218" y="408623"/>
                    <a:pt x="597218" y="406718"/>
                    <a:pt x="598170" y="406718"/>
                  </a:cubicBezTo>
                  <a:cubicBezTo>
                    <a:pt x="598170" y="406718"/>
                    <a:pt x="602932" y="401003"/>
                    <a:pt x="607695" y="394335"/>
                  </a:cubicBezTo>
                  <a:cubicBezTo>
                    <a:pt x="606743" y="401003"/>
                    <a:pt x="602932" y="406718"/>
                    <a:pt x="597218" y="410528"/>
                  </a:cubicBezTo>
                  <a:close/>
                  <a:moveTo>
                    <a:pt x="300037" y="412433"/>
                  </a:moveTo>
                  <a:cubicBezTo>
                    <a:pt x="292418" y="409575"/>
                    <a:pt x="286703" y="401955"/>
                    <a:pt x="286703" y="393383"/>
                  </a:cubicBezTo>
                  <a:lnTo>
                    <a:pt x="286703" y="389573"/>
                  </a:lnTo>
                  <a:cubicBezTo>
                    <a:pt x="291465" y="398145"/>
                    <a:pt x="299085" y="407670"/>
                    <a:pt x="299085" y="407670"/>
                  </a:cubicBezTo>
                  <a:cubicBezTo>
                    <a:pt x="300037" y="406718"/>
                    <a:pt x="300037" y="409575"/>
                    <a:pt x="300037" y="412433"/>
                  </a:cubicBezTo>
                  <a:close/>
                </a:path>
              </a:pathLst>
            </a:custGeom>
            <a:solidFill>
              <a:srgbClr val="00A096"/>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A096"/>
                </a:solidFill>
                <a:effectLst/>
                <a:uLnTx/>
                <a:uFillTx/>
              </a:endParaRPr>
            </a:p>
          </p:txBody>
        </p:sp>
        <p:sp>
          <p:nvSpPr>
            <p:cNvPr id="17" name="Freeform: Shape 16">
              <a:extLst>
                <a:ext uri="{FF2B5EF4-FFF2-40B4-BE49-F238E27FC236}">
                  <a16:creationId xmlns:a16="http://schemas.microsoft.com/office/drawing/2014/main" id="{B141CD32-BAD9-DD88-32C7-0F6D25181E73}"/>
                </a:ext>
              </a:extLst>
            </p:cNvPr>
            <p:cNvSpPr/>
            <p:nvPr/>
          </p:nvSpPr>
          <p:spPr>
            <a:xfrm>
              <a:off x="7483602" y="1273284"/>
              <a:ext cx="885825" cy="885825"/>
            </a:xfrm>
            <a:custGeom>
              <a:avLst/>
              <a:gdLst>
                <a:gd name="connsiteX0" fmla="*/ 442913 w 885825"/>
                <a:gd name="connsiteY0" fmla="*/ 0 h 885825"/>
                <a:gd name="connsiteX1" fmla="*/ 0 w 885825"/>
                <a:gd name="connsiteY1" fmla="*/ 442913 h 885825"/>
                <a:gd name="connsiteX2" fmla="*/ 442913 w 885825"/>
                <a:gd name="connsiteY2" fmla="*/ 885825 h 885825"/>
                <a:gd name="connsiteX3" fmla="*/ 885825 w 885825"/>
                <a:gd name="connsiteY3" fmla="*/ 442913 h 885825"/>
                <a:gd name="connsiteX4" fmla="*/ 442913 w 885825"/>
                <a:gd name="connsiteY4" fmla="*/ 0 h 885825"/>
                <a:gd name="connsiteX5" fmla="*/ 409575 w 885825"/>
                <a:gd name="connsiteY5" fmla="*/ 855345 h 885825"/>
                <a:gd name="connsiteX6" fmla="*/ 209550 w 885825"/>
                <a:gd name="connsiteY6" fmla="*/ 784860 h 885825"/>
                <a:gd name="connsiteX7" fmla="*/ 264795 w 885825"/>
                <a:gd name="connsiteY7" fmla="*/ 677228 h 885825"/>
                <a:gd name="connsiteX8" fmla="*/ 358140 w 885825"/>
                <a:gd name="connsiteY8" fmla="*/ 636270 h 885825"/>
                <a:gd name="connsiteX9" fmla="*/ 319088 w 885825"/>
                <a:gd name="connsiteY9" fmla="*/ 661035 h 885825"/>
                <a:gd name="connsiteX10" fmla="*/ 376238 w 885825"/>
                <a:gd name="connsiteY10" fmla="*/ 681990 h 885825"/>
                <a:gd name="connsiteX11" fmla="*/ 377190 w 885825"/>
                <a:gd name="connsiteY11" fmla="*/ 683895 h 885825"/>
                <a:gd name="connsiteX12" fmla="*/ 355283 w 885825"/>
                <a:gd name="connsiteY12" fmla="*/ 714375 h 885825"/>
                <a:gd name="connsiteX13" fmla="*/ 410528 w 885825"/>
                <a:gd name="connsiteY13" fmla="*/ 779145 h 885825"/>
                <a:gd name="connsiteX14" fmla="*/ 411480 w 885825"/>
                <a:gd name="connsiteY14" fmla="*/ 782955 h 885825"/>
                <a:gd name="connsiteX15" fmla="*/ 411480 w 885825"/>
                <a:gd name="connsiteY15" fmla="*/ 855345 h 885825"/>
                <a:gd name="connsiteX16" fmla="*/ 469583 w 885825"/>
                <a:gd name="connsiteY16" fmla="*/ 753428 h 885825"/>
                <a:gd name="connsiteX17" fmla="*/ 417195 w 885825"/>
                <a:gd name="connsiteY17" fmla="*/ 753428 h 885825"/>
                <a:gd name="connsiteX18" fmla="*/ 416243 w 885825"/>
                <a:gd name="connsiteY18" fmla="*/ 749618 h 885825"/>
                <a:gd name="connsiteX19" fmla="*/ 390525 w 885825"/>
                <a:gd name="connsiteY19" fmla="*/ 635318 h 885825"/>
                <a:gd name="connsiteX20" fmla="*/ 397193 w 885825"/>
                <a:gd name="connsiteY20" fmla="*/ 634365 h 885825"/>
                <a:gd name="connsiteX21" fmla="*/ 397193 w 885825"/>
                <a:gd name="connsiteY21" fmla="*/ 585788 h 885825"/>
                <a:gd name="connsiteX22" fmla="*/ 442913 w 885825"/>
                <a:gd name="connsiteY22" fmla="*/ 600075 h 885825"/>
                <a:gd name="connsiteX23" fmla="*/ 488633 w 885825"/>
                <a:gd name="connsiteY23" fmla="*/ 585788 h 885825"/>
                <a:gd name="connsiteX24" fmla="*/ 488633 w 885825"/>
                <a:gd name="connsiteY24" fmla="*/ 633413 h 885825"/>
                <a:gd name="connsiteX25" fmla="*/ 495300 w 885825"/>
                <a:gd name="connsiteY25" fmla="*/ 634365 h 885825"/>
                <a:gd name="connsiteX26" fmla="*/ 469583 w 885825"/>
                <a:gd name="connsiteY26" fmla="*/ 750570 h 885825"/>
                <a:gd name="connsiteX27" fmla="*/ 469583 w 885825"/>
                <a:gd name="connsiteY27" fmla="*/ 753428 h 885825"/>
                <a:gd name="connsiteX28" fmla="*/ 321945 w 885825"/>
                <a:gd name="connsiteY28" fmla="*/ 450533 h 885825"/>
                <a:gd name="connsiteX29" fmla="*/ 301943 w 885825"/>
                <a:gd name="connsiteY29" fmla="*/ 431483 h 885825"/>
                <a:gd name="connsiteX30" fmla="*/ 301943 w 885825"/>
                <a:gd name="connsiteY30" fmla="*/ 403860 h 885825"/>
                <a:gd name="connsiteX31" fmla="*/ 321945 w 885825"/>
                <a:gd name="connsiteY31" fmla="*/ 384810 h 885825"/>
                <a:gd name="connsiteX32" fmla="*/ 329565 w 885825"/>
                <a:gd name="connsiteY32" fmla="*/ 384810 h 885825"/>
                <a:gd name="connsiteX33" fmla="*/ 329565 w 885825"/>
                <a:gd name="connsiteY33" fmla="*/ 336233 h 885825"/>
                <a:gd name="connsiteX34" fmla="*/ 443865 w 885825"/>
                <a:gd name="connsiteY34" fmla="*/ 280035 h 885825"/>
                <a:gd name="connsiteX35" fmla="*/ 558165 w 885825"/>
                <a:gd name="connsiteY35" fmla="*/ 336233 h 885825"/>
                <a:gd name="connsiteX36" fmla="*/ 558165 w 885825"/>
                <a:gd name="connsiteY36" fmla="*/ 383858 h 885825"/>
                <a:gd name="connsiteX37" fmla="*/ 565785 w 885825"/>
                <a:gd name="connsiteY37" fmla="*/ 383858 h 885825"/>
                <a:gd name="connsiteX38" fmla="*/ 585788 w 885825"/>
                <a:gd name="connsiteY38" fmla="*/ 402908 h 885825"/>
                <a:gd name="connsiteX39" fmla="*/ 585788 w 885825"/>
                <a:gd name="connsiteY39" fmla="*/ 430530 h 885825"/>
                <a:gd name="connsiteX40" fmla="*/ 565785 w 885825"/>
                <a:gd name="connsiteY40" fmla="*/ 449580 h 885825"/>
                <a:gd name="connsiteX41" fmla="*/ 558165 w 885825"/>
                <a:gd name="connsiteY41" fmla="*/ 449580 h 885825"/>
                <a:gd name="connsiteX42" fmla="*/ 558165 w 885825"/>
                <a:gd name="connsiteY42" fmla="*/ 457200 h 885825"/>
                <a:gd name="connsiteX43" fmla="*/ 443865 w 885825"/>
                <a:gd name="connsiteY43" fmla="*/ 584835 h 885825"/>
                <a:gd name="connsiteX44" fmla="*/ 329565 w 885825"/>
                <a:gd name="connsiteY44" fmla="*/ 457200 h 885825"/>
                <a:gd name="connsiteX45" fmla="*/ 329565 w 885825"/>
                <a:gd name="connsiteY45" fmla="*/ 449580 h 885825"/>
                <a:gd name="connsiteX46" fmla="*/ 321945 w 885825"/>
                <a:gd name="connsiteY46" fmla="*/ 449580 h 885825"/>
                <a:gd name="connsiteX47" fmla="*/ 476250 w 885825"/>
                <a:gd name="connsiteY47" fmla="*/ 855345 h 885825"/>
                <a:gd name="connsiteX48" fmla="*/ 476250 w 885825"/>
                <a:gd name="connsiteY48" fmla="*/ 789623 h 885825"/>
                <a:gd name="connsiteX49" fmla="*/ 479108 w 885825"/>
                <a:gd name="connsiteY49" fmla="*/ 777240 h 885825"/>
                <a:gd name="connsiteX50" fmla="*/ 532447 w 885825"/>
                <a:gd name="connsiteY50" fmla="*/ 715328 h 885825"/>
                <a:gd name="connsiteX51" fmla="*/ 510540 w 885825"/>
                <a:gd name="connsiteY51" fmla="*/ 685800 h 885825"/>
                <a:gd name="connsiteX52" fmla="*/ 511493 w 885825"/>
                <a:gd name="connsiteY52" fmla="*/ 682943 h 885825"/>
                <a:gd name="connsiteX53" fmla="*/ 568643 w 885825"/>
                <a:gd name="connsiteY53" fmla="*/ 661988 h 885825"/>
                <a:gd name="connsiteX54" fmla="*/ 528638 w 885825"/>
                <a:gd name="connsiteY54" fmla="*/ 637223 h 885825"/>
                <a:gd name="connsiteX55" fmla="*/ 528638 w 885825"/>
                <a:gd name="connsiteY55" fmla="*/ 637223 h 885825"/>
                <a:gd name="connsiteX56" fmla="*/ 621983 w 885825"/>
                <a:gd name="connsiteY56" fmla="*/ 678180 h 885825"/>
                <a:gd name="connsiteX57" fmla="*/ 676275 w 885825"/>
                <a:gd name="connsiteY57" fmla="*/ 784860 h 885825"/>
                <a:gd name="connsiteX58" fmla="*/ 476250 w 885825"/>
                <a:gd name="connsiteY58" fmla="*/ 855345 h 885825"/>
                <a:gd name="connsiteX59" fmla="*/ 690563 w 885825"/>
                <a:gd name="connsiteY59" fmla="*/ 774383 h 885825"/>
                <a:gd name="connsiteX60" fmla="*/ 632460 w 885825"/>
                <a:gd name="connsiteY60" fmla="*/ 666750 h 885825"/>
                <a:gd name="connsiteX61" fmla="*/ 504825 w 885825"/>
                <a:gd name="connsiteY61" fmla="*/ 621030 h 885825"/>
                <a:gd name="connsiteX62" fmla="*/ 502920 w 885825"/>
                <a:gd name="connsiteY62" fmla="*/ 621030 h 885825"/>
                <a:gd name="connsiteX63" fmla="*/ 502920 w 885825"/>
                <a:gd name="connsiteY63" fmla="*/ 576263 h 885825"/>
                <a:gd name="connsiteX64" fmla="*/ 571500 w 885825"/>
                <a:gd name="connsiteY64" fmla="*/ 463868 h 885825"/>
                <a:gd name="connsiteX65" fmla="*/ 599122 w 885825"/>
                <a:gd name="connsiteY65" fmla="*/ 430530 h 885825"/>
                <a:gd name="connsiteX66" fmla="*/ 599122 w 885825"/>
                <a:gd name="connsiteY66" fmla="*/ 402908 h 885825"/>
                <a:gd name="connsiteX67" fmla="*/ 576263 w 885825"/>
                <a:gd name="connsiteY67" fmla="*/ 371475 h 885825"/>
                <a:gd name="connsiteX68" fmla="*/ 537210 w 885825"/>
                <a:gd name="connsiteY68" fmla="*/ 168593 h 885825"/>
                <a:gd name="connsiteX69" fmla="*/ 543878 w 885825"/>
                <a:gd name="connsiteY69" fmla="*/ 147638 h 885825"/>
                <a:gd name="connsiteX70" fmla="*/ 542925 w 885825"/>
                <a:gd name="connsiteY70" fmla="*/ 139065 h 885825"/>
                <a:gd name="connsiteX71" fmla="*/ 543878 w 885825"/>
                <a:gd name="connsiteY71" fmla="*/ 131445 h 885825"/>
                <a:gd name="connsiteX72" fmla="*/ 520065 w 885825"/>
                <a:gd name="connsiteY72" fmla="*/ 97155 h 885825"/>
                <a:gd name="connsiteX73" fmla="*/ 482918 w 885825"/>
                <a:gd name="connsiteY73" fmla="*/ 60960 h 885825"/>
                <a:gd name="connsiteX74" fmla="*/ 445770 w 885825"/>
                <a:gd name="connsiteY74" fmla="*/ 35243 h 885825"/>
                <a:gd name="connsiteX75" fmla="*/ 409575 w 885825"/>
                <a:gd name="connsiteY75" fmla="*/ 57150 h 885825"/>
                <a:gd name="connsiteX76" fmla="*/ 400050 w 885825"/>
                <a:gd name="connsiteY76" fmla="*/ 57150 h 885825"/>
                <a:gd name="connsiteX77" fmla="*/ 365760 w 885825"/>
                <a:gd name="connsiteY77" fmla="*/ 91440 h 885825"/>
                <a:gd name="connsiteX78" fmla="*/ 365760 w 885825"/>
                <a:gd name="connsiteY78" fmla="*/ 93345 h 885825"/>
                <a:gd name="connsiteX79" fmla="*/ 338138 w 885825"/>
                <a:gd name="connsiteY79" fmla="*/ 131445 h 885825"/>
                <a:gd name="connsiteX80" fmla="*/ 346710 w 885825"/>
                <a:gd name="connsiteY80" fmla="*/ 156210 h 885825"/>
                <a:gd name="connsiteX81" fmla="*/ 340043 w 885825"/>
                <a:gd name="connsiteY81" fmla="*/ 176213 h 885825"/>
                <a:gd name="connsiteX82" fmla="*/ 340043 w 885825"/>
                <a:gd name="connsiteY82" fmla="*/ 178118 h 885825"/>
                <a:gd name="connsiteX83" fmla="*/ 309563 w 885825"/>
                <a:gd name="connsiteY83" fmla="*/ 372428 h 885825"/>
                <a:gd name="connsiteX84" fmla="*/ 286703 w 885825"/>
                <a:gd name="connsiteY84" fmla="*/ 403860 h 885825"/>
                <a:gd name="connsiteX85" fmla="*/ 286703 w 885825"/>
                <a:gd name="connsiteY85" fmla="*/ 431483 h 885825"/>
                <a:gd name="connsiteX86" fmla="*/ 314325 w 885825"/>
                <a:gd name="connsiteY86" fmla="*/ 464820 h 885825"/>
                <a:gd name="connsiteX87" fmla="*/ 381953 w 885825"/>
                <a:gd name="connsiteY87" fmla="*/ 576263 h 885825"/>
                <a:gd name="connsiteX88" fmla="*/ 381953 w 885825"/>
                <a:gd name="connsiteY88" fmla="*/ 621030 h 885825"/>
                <a:gd name="connsiteX89" fmla="*/ 381000 w 885825"/>
                <a:gd name="connsiteY89" fmla="*/ 621030 h 885825"/>
                <a:gd name="connsiteX90" fmla="*/ 253365 w 885825"/>
                <a:gd name="connsiteY90" fmla="*/ 666750 h 885825"/>
                <a:gd name="connsiteX91" fmla="*/ 195263 w 885825"/>
                <a:gd name="connsiteY91" fmla="*/ 775335 h 885825"/>
                <a:gd name="connsiteX92" fmla="*/ 27623 w 885825"/>
                <a:gd name="connsiteY92" fmla="*/ 442913 h 885825"/>
                <a:gd name="connsiteX93" fmla="*/ 441960 w 885825"/>
                <a:gd name="connsiteY93" fmla="*/ 28575 h 885825"/>
                <a:gd name="connsiteX94" fmla="*/ 856297 w 885825"/>
                <a:gd name="connsiteY94" fmla="*/ 442913 h 885825"/>
                <a:gd name="connsiteX95" fmla="*/ 690563 w 885825"/>
                <a:gd name="connsiteY95" fmla="*/ 774383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885825" h="885825">
                  <a:moveTo>
                    <a:pt x="442913" y="0"/>
                  </a:moveTo>
                  <a:cubicBezTo>
                    <a:pt x="199073" y="0"/>
                    <a:pt x="0" y="199073"/>
                    <a:pt x="0" y="442913"/>
                  </a:cubicBezTo>
                  <a:cubicBezTo>
                    <a:pt x="0" y="686753"/>
                    <a:pt x="198120" y="885825"/>
                    <a:pt x="442913" y="885825"/>
                  </a:cubicBezTo>
                  <a:cubicBezTo>
                    <a:pt x="687705" y="885825"/>
                    <a:pt x="885825" y="686753"/>
                    <a:pt x="885825" y="442913"/>
                  </a:cubicBezTo>
                  <a:cubicBezTo>
                    <a:pt x="885825" y="199073"/>
                    <a:pt x="686753" y="0"/>
                    <a:pt x="442913" y="0"/>
                  </a:cubicBezTo>
                  <a:close/>
                  <a:moveTo>
                    <a:pt x="409575" y="855345"/>
                  </a:moveTo>
                  <a:cubicBezTo>
                    <a:pt x="335280" y="849630"/>
                    <a:pt x="266700" y="823913"/>
                    <a:pt x="209550" y="784860"/>
                  </a:cubicBezTo>
                  <a:cubicBezTo>
                    <a:pt x="215265" y="741045"/>
                    <a:pt x="226695" y="713423"/>
                    <a:pt x="264795" y="677228"/>
                  </a:cubicBezTo>
                  <a:cubicBezTo>
                    <a:pt x="294323" y="648653"/>
                    <a:pt x="328613" y="640080"/>
                    <a:pt x="358140" y="636270"/>
                  </a:cubicBezTo>
                  <a:lnTo>
                    <a:pt x="319088" y="661035"/>
                  </a:lnTo>
                  <a:lnTo>
                    <a:pt x="376238" y="681990"/>
                  </a:lnTo>
                  <a:lnTo>
                    <a:pt x="377190" y="683895"/>
                  </a:lnTo>
                  <a:lnTo>
                    <a:pt x="355283" y="714375"/>
                  </a:lnTo>
                  <a:lnTo>
                    <a:pt x="410528" y="779145"/>
                  </a:lnTo>
                  <a:lnTo>
                    <a:pt x="411480" y="782955"/>
                  </a:lnTo>
                  <a:lnTo>
                    <a:pt x="411480" y="855345"/>
                  </a:lnTo>
                  <a:close/>
                  <a:moveTo>
                    <a:pt x="469583" y="753428"/>
                  </a:moveTo>
                  <a:lnTo>
                    <a:pt x="417195" y="753428"/>
                  </a:lnTo>
                  <a:lnTo>
                    <a:pt x="416243" y="749618"/>
                  </a:lnTo>
                  <a:lnTo>
                    <a:pt x="390525" y="635318"/>
                  </a:lnTo>
                  <a:lnTo>
                    <a:pt x="397193" y="634365"/>
                  </a:lnTo>
                  <a:lnTo>
                    <a:pt x="397193" y="585788"/>
                  </a:lnTo>
                  <a:cubicBezTo>
                    <a:pt x="412433" y="594360"/>
                    <a:pt x="428625" y="600075"/>
                    <a:pt x="442913" y="600075"/>
                  </a:cubicBezTo>
                  <a:cubicBezTo>
                    <a:pt x="458153" y="600075"/>
                    <a:pt x="473393" y="594360"/>
                    <a:pt x="488633" y="585788"/>
                  </a:cubicBezTo>
                  <a:lnTo>
                    <a:pt x="488633" y="633413"/>
                  </a:lnTo>
                  <a:lnTo>
                    <a:pt x="495300" y="634365"/>
                  </a:lnTo>
                  <a:lnTo>
                    <a:pt x="469583" y="750570"/>
                  </a:lnTo>
                  <a:lnTo>
                    <a:pt x="469583" y="753428"/>
                  </a:lnTo>
                  <a:close/>
                  <a:moveTo>
                    <a:pt x="321945" y="450533"/>
                  </a:moveTo>
                  <a:cubicBezTo>
                    <a:pt x="311468" y="450533"/>
                    <a:pt x="301943" y="441960"/>
                    <a:pt x="301943" y="431483"/>
                  </a:cubicBezTo>
                  <a:lnTo>
                    <a:pt x="301943" y="403860"/>
                  </a:lnTo>
                  <a:cubicBezTo>
                    <a:pt x="301943" y="393383"/>
                    <a:pt x="310515" y="384810"/>
                    <a:pt x="321945" y="384810"/>
                  </a:cubicBezTo>
                  <a:lnTo>
                    <a:pt x="329565" y="384810"/>
                  </a:lnTo>
                  <a:lnTo>
                    <a:pt x="329565" y="336233"/>
                  </a:lnTo>
                  <a:cubicBezTo>
                    <a:pt x="341948" y="288608"/>
                    <a:pt x="374333" y="257175"/>
                    <a:pt x="443865" y="280035"/>
                  </a:cubicBezTo>
                  <a:cubicBezTo>
                    <a:pt x="513397" y="257175"/>
                    <a:pt x="545783" y="288608"/>
                    <a:pt x="558165" y="336233"/>
                  </a:cubicBezTo>
                  <a:lnTo>
                    <a:pt x="558165" y="383858"/>
                  </a:lnTo>
                  <a:lnTo>
                    <a:pt x="565785" y="383858"/>
                  </a:lnTo>
                  <a:cubicBezTo>
                    <a:pt x="576263" y="383858"/>
                    <a:pt x="585788" y="392430"/>
                    <a:pt x="585788" y="402908"/>
                  </a:cubicBezTo>
                  <a:lnTo>
                    <a:pt x="585788" y="430530"/>
                  </a:lnTo>
                  <a:cubicBezTo>
                    <a:pt x="585788" y="441008"/>
                    <a:pt x="577215" y="449580"/>
                    <a:pt x="565785" y="449580"/>
                  </a:cubicBezTo>
                  <a:lnTo>
                    <a:pt x="558165" y="449580"/>
                  </a:lnTo>
                  <a:lnTo>
                    <a:pt x="558165" y="457200"/>
                  </a:lnTo>
                  <a:cubicBezTo>
                    <a:pt x="558165" y="512445"/>
                    <a:pt x="493395" y="584835"/>
                    <a:pt x="443865" y="584835"/>
                  </a:cubicBezTo>
                  <a:cubicBezTo>
                    <a:pt x="394335" y="584835"/>
                    <a:pt x="329565" y="512445"/>
                    <a:pt x="329565" y="457200"/>
                  </a:cubicBezTo>
                  <a:lnTo>
                    <a:pt x="329565" y="449580"/>
                  </a:lnTo>
                  <a:lnTo>
                    <a:pt x="321945" y="449580"/>
                  </a:lnTo>
                  <a:close/>
                  <a:moveTo>
                    <a:pt x="476250" y="855345"/>
                  </a:moveTo>
                  <a:lnTo>
                    <a:pt x="476250" y="789623"/>
                  </a:lnTo>
                  <a:lnTo>
                    <a:pt x="479108" y="777240"/>
                  </a:lnTo>
                  <a:lnTo>
                    <a:pt x="532447" y="715328"/>
                  </a:lnTo>
                  <a:lnTo>
                    <a:pt x="510540" y="685800"/>
                  </a:lnTo>
                  <a:lnTo>
                    <a:pt x="511493" y="682943"/>
                  </a:lnTo>
                  <a:lnTo>
                    <a:pt x="568643" y="661988"/>
                  </a:lnTo>
                  <a:lnTo>
                    <a:pt x="528638" y="637223"/>
                  </a:lnTo>
                  <a:lnTo>
                    <a:pt x="528638" y="637223"/>
                  </a:lnTo>
                  <a:cubicBezTo>
                    <a:pt x="558165" y="640080"/>
                    <a:pt x="592455" y="649605"/>
                    <a:pt x="621983" y="678180"/>
                  </a:cubicBezTo>
                  <a:cubicBezTo>
                    <a:pt x="660083" y="714375"/>
                    <a:pt x="670560" y="741045"/>
                    <a:pt x="676275" y="784860"/>
                  </a:cubicBezTo>
                  <a:cubicBezTo>
                    <a:pt x="619125" y="823913"/>
                    <a:pt x="550545" y="849630"/>
                    <a:pt x="476250" y="855345"/>
                  </a:cubicBezTo>
                  <a:close/>
                  <a:moveTo>
                    <a:pt x="690563" y="774383"/>
                  </a:moveTo>
                  <a:cubicBezTo>
                    <a:pt x="683895" y="731520"/>
                    <a:pt x="671513" y="702945"/>
                    <a:pt x="632460" y="666750"/>
                  </a:cubicBezTo>
                  <a:cubicBezTo>
                    <a:pt x="590550" y="626745"/>
                    <a:pt x="539115" y="621030"/>
                    <a:pt x="504825" y="621030"/>
                  </a:cubicBezTo>
                  <a:lnTo>
                    <a:pt x="502920" y="621030"/>
                  </a:lnTo>
                  <a:lnTo>
                    <a:pt x="502920" y="576263"/>
                  </a:lnTo>
                  <a:cubicBezTo>
                    <a:pt x="539115" y="549593"/>
                    <a:pt x="568643" y="504825"/>
                    <a:pt x="571500" y="463868"/>
                  </a:cubicBezTo>
                  <a:cubicBezTo>
                    <a:pt x="586740" y="461010"/>
                    <a:pt x="599122" y="446723"/>
                    <a:pt x="599122" y="430530"/>
                  </a:cubicBezTo>
                  <a:lnTo>
                    <a:pt x="599122" y="402908"/>
                  </a:lnTo>
                  <a:cubicBezTo>
                    <a:pt x="599122" y="388620"/>
                    <a:pt x="589597" y="375285"/>
                    <a:pt x="576263" y="371475"/>
                  </a:cubicBezTo>
                  <a:cubicBezTo>
                    <a:pt x="599122" y="291465"/>
                    <a:pt x="586740" y="211455"/>
                    <a:pt x="537210" y="168593"/>
                  </a:cubicBezTo>
                  <a:cubicBezTo>
                    <a:pt x="541020" y="162878"/>
                    <a:pt x="543878" y="155258"/>
                    <a:pt x="543878" y="147638"/>
                  </a:cubicBezTo>
                  <a:cubicBezTo>
                    <a:pt x="543878" y="144780"/>
                    <a:pt x="543878" y="141923"/>
                    <a:pt x="542925" y="139065"/>
                  </a:cubicBezTo>
                  <a:cubicBezTo>
                    <a:pt x="543878" y="136208"/>
                    <a:pt x="543878" y="134303"/>
                    <a:pt x="543878" y="131445"/>
                  </a:cubicBezTo>
                  <a:cubicBezTo>
                    <a:pt x="543878" y="116205"/>
                    <a:pt x="533400" y="102870"/>
                    <a:pt x="520065" y="97155"/>
                  </a:cubicBezTo>
                  <a:cubicBezTo>
                    <a:pt x="519113" y="77153"/>
                    <a:pt x="502920" y="60960"/>
                    <a:pt x="482918" y="60960"/>
                  </a:cubicBezTo>
                  <a:cubicBezTo>
                    <a:pt x="477203" y="45720"/>
                    <a:pt x="461963" y="35243"/>
                    <a:pt x="445770" y="35243"/>
                  </a:cubicBezTo>
                  <a:cubicBezTo>
                    <a:pt x="430530" y="35243"/>
                    <a:pt x="416243" y="43815"/>
                    <a:pt x="409575" y="57150"/>
                  </a:cubicBezTo>
                  <a:cubicBezTo>
                    <a:pt x="406718" y="57150"/>
                    <a:pt x="403860" y="57150"/>
                    <a:pt x="400050" y="57150"/>
                  </a:cubicBezTo>
                  <a:cubicBezTo>
                    <a:pt x="381000" y="57150"/>
                    <a:pt x="365760" y="72390"/>
                    <a:pt x="365760" y="91440"/>
                  </a:cubicBezTo>
                  <a:cubicBezTo>
                    <a:pt x="365760" y="92393"/>
                    <a:pt x="365760" y="92393"/>
                    <a:pt x="365760" y="93345"/>
                  </a:cubicBezTo>
                  <a:cubicBezTo>
                    <a:pt x="349568" y="98108"/>
                    <a:pt x="338138" y="113348"/>
                    <a:pt x="338138" y="131445"/>
                  </a:cubicBezTo>
                  <a:cubicBezTo>
                    <a:pt x="338138" y="140970"/>
                    <a:pt x="340995" y="149543"/>
                    <a:pt x="346710" y="156210"/>
                  </a:cubicBezTo>
                  <a:cubicBezTo>
                    <a:pt x="342900" y="161925"/>
                    <a:pt x="340043" y="168593"/>
                    <a:pt x="340043" y="176213"/>
                  </a:cubicBezTo>
                  <a:cubicBezTo>
                    <a:pt x="340043" y="177165"/>
                    <a:pt x="340043" y="177165"/>
                    <a:pt x="340043" y="178118"/>
                  </a:cubicBezTo>
                  <a:cubicBezTo>
                    <a:pt x="298133" y="222885"/>
                    <a:pt x="288608" y="297180"/>
                    <a:pt x="309563" y="372428"/>
                  </a:cubicBezTo>
                  <a:cubicBezTo>
                    <a:pt x="296228" y="377190"/>
                    <a:pt x="286703" y="389573"/>
                    <a:pt x="286703" y="403860"/>
                  </a:cubicBezTo>
                  <a:lnTo>
                    <a:pt x="286703" y="431483"/>
                  </a:lnTo>
                  <a:cubicBezTo>
                    <a:pt x="286703" y="447675"/>
                    <a:pt x="298133" y="461010"/>
                    <a:pt x="314325" y="464820"/>
                  </a:cubicBezTo>
                  <a:cubicBezTo>
                    <a:pt x="317183" y="504825"/>
                    <a:pt x="346710" y="549593"/>
                    <a:pt x="381953" y="576263"/>
                  </a:cubicBezTo>
                  <a:lnTo>
                    <a:pt x="381953" y="621030"/>
                  </a:lnTo>
                  <a:lnTo>
                    <a:pt x="381000" y="621030"/>
                  </a:lnTo>
                  <a:cubicBezTo>
                    <a:pt x="346710" y="621030"/>
                    <a:pt x="295275" y="626745"/>
                    <a:pt x="253365" y="666750"/>
                  </a:cubicBezTo>
                  <a:cubicBezTo>
                    <a:pt x="215265" y="702945"/>
                    <a:pt x="201930" y="733425"/>
                    <a:pt x="195263" y="775335"/>
                  </a:cubicBezTo>
                  <a:cubicBezTo>
                    <a:pt x="93345" y="700088"/>
                    <a:pt x="27623" y="579120"/>
                    <a:pt x="27623" y="442913"/>
                  </a:cubicBezTo>
                  <a:cubicBezTo>
                    <a:pt x="27623" y="214313"/>
                    <a:pt x="213360" y="28575"/>
                    <a:pt x="441960" y="28575"/>
                  </a:cubicBezTo>
                  <a:cubicBezTo>
                    <a:pt x="670560" y="28575"/>
                    <a:pt x="856297" y="214313"/>
                    <a:pt x="856297" y="442913"/>
                  </a:cubicBezTo>
                  <a:cubicBezTo>
                    <a:pt x="857250" y="578168"/>
                    <a:pt x="791528" y="699135"/>
                    <a:pt x="690563" y="774383"/>
                  </a:cubicBezTo>
                  <a:close/>
                </a:path>
              </a:pathLst>
            </a:custGeom>
            <a:solidFill>
              <a:srgbClr val="00A096"/>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A096"/>
                </a:solidFill>
                <a:effectLst/>
                <a:uLnTx/>
                <a:uFillTx/>
              </a:endParaRPr>
            </a:p>
          </p:txBody>
        </p:sp>
        <p:sp>
          <p:nvSpPr>
            <p:cNvPr id="18" name="Freeform: Shape 17">
              <a:extLst>
                <a:ext uri="{FF2B5EF4-FFF2-40B4-BE49-F238E27FC236}">
                  <a16:creationId xmlns:a16="http://schemas.microsoft.com/office/drawing/2014/main" id="{E31E95BD-724C-46D8-66AE-320ABD080176}"/>
                </a:ext>
              </a:extLst>
            </p:cNvPr>
            <p:cNvSpPr/>
            <p:nvPr/>
          </p:nvSpPr>
          <p:spPr>
            <a:xfrm>
              <a:off x="8512302" y="1273284"/>
              <a:ext cx="885825" cy="885825"/>
            </a:xfrm>
            <a:custGeom>
              <a:avLst/>
              <a:gdLst>
                <a:gd name="connsiteX0" fmla="*/ 442913 w 885825"/>
                <a:gd name="connsiteY0" fmla="*/ 0 h 885825"/>
                <a:gd name="connsiteX1" fmla="*/ 0 w 885825"/>
                <a:gd name="connsiteY1" fmla="*/ 442913 h 885825"/>
                <a:gd name="connsiteX2" fmla="*/ 442913 w 885825"/>
                <a:gd name="connsiteY2" fmla="*/ 885825 h 885825"/>
                <a:gd name="connsiteX3" fmla="*/ 885825 w 885825"/>
                <a:gd name="connsiteY3" fmla="*/ 442913 h 885825"/>
                <a:gd name="connsiteX4" fmla="*/ 442913 w 885825"/>
                <a:gd name="connsiteY4" fmla="*/ 0 h 885825"/>
                <a:gd name="connsiteX5" fmla="*/ 312420 w 885825"/>
                <a:gd name="connsiteY5" fmla="*/ 441960 h 885825"/>
                <a:gd name="connsiteX6" fmla="*/ 290513 w 885825"/>
                <a:gd name="connsiteY6" fmla="*/ 421005 h 885825"/>
                <a:gd name="connsiteX7" fmla="*/ 290513 w 885825"/>
                <a:gd name="connsiteY7" fmla="*/ 391478 h 885825"/>
                <a:gd name="connsiteX8" fmla="*/ 290513 w 885825"/>
                <a:gd name="connsiteY8" fmla="*/ 387668 h 885825"/>
                <a:gd name="connsiteX9" fmla="*/ 300990 w 885825"/>
                <a:gd name="connsiteY9" fmla="*/ 381953 h 885825"/>
                <a:gd name="connsiteX10" fmla="*/ 301943 w 885825"/>
                <a:gd name="connsiteY10" fmla="*/ 381953 h 885825"/>
                <a:gd name="connsiteX11" fmla="*/ 364808 w 885825"/>
                <a:gd name="connsiteY11" fmla="*/ 454343 h 885825"/>
                <a:gd name="connsiteX12" fmla="*/ 434340 w 885825"/>
                <a:gd name="connsiteY12" fmla="*/ 393383 h 885825"/>
                <a:gd name="connsiteX13" fmla="*/ 435293 w 885825"/>
                <a:gd name="connsiteY13" fmla="*/ 384810 h 885825"/>
                <a:gd name="connsiteX14" fmla="*/ 442913 w 885825"/>
                <a:gd name="connsiteY14" fmla="*/ 380048 h 885825"/>
                <a:gd name="connsiteX15" fmla="*/ 450533 w 885825"/>
                <a:gd name="connsiteY15" fmla="*/ 384810 h 885825"/>
                <a:gd name="connsiteX16" fmla="*/ 451485 w 885825"/>
                <a:gd name="connsiteY16" fmla="*/ 393383 h 885825"/>
                <a:gd name="connsiteX17" fmla="*/ 521018 w 885825"/>
                <a:gd name="connsiteY17" fmla="*/ 454343 h 885825"/>
                <a:gd name="connsiteX18" fmla="*/ 583883 w 885825"/>
                <a:gd name="connsiteY18" fmla="*/ 381953 h 885825"/>
                <a:gd name="connsiteX19" fmla="*/ 588645 w 885825"/>
                <a:gd name="connsiteY19" fmla="*/ 379095 h 885825"/>
                <a:gd name="connsiteX20" fmla="*/ 592455 w 885825"/>
                <a:gd name="connsiteY20" fmla="*/ 381000 h 885825"/>
                <a:gd name="connsiteX21" fmla="*/ 595313 w 885825"/>
                <a:gd name="connsiteY21" fmla="*/ 390525 h 885825"/>
                <a:gd name="connsiteX22" fmla="*/ 595313 w 885825"/>
                <a:gd name="connsiteY22" fmla="*/ 420053 h 885825"/>
                <a:gd name="connsiteX23" fmla="*/ 573405 w 885825"/>
                <a:gd name="connsiteY23" fmla="*/ 441008 h 885825"/>
                <a:gd name="connsiteX24" fmla="*/ 565785 w 885825"/>
                <a:gd name="connsiteY24" fmla="*/ 441008 h 885825"/>
                <a:gd name="connsiteX25" fmla="*/ 565785 w 885825"/>
                <a:gd name="connsiteY25" fmla="*/ 448628 h 885825"/>
                <a:gd name="connsiteX26" fmla="*/ 442913 w 885825"/>
                <a:gd name="connsiteY26" fmla="*/ 585788 h 885825"/>
                <a:gd name="connsiteX27" fmla="*/ 320040 w 885825"/>
                <a:gd name="connsiteY27" fmla="*/ 448628 h 885825"/>
                <a:gd name="connsiteX28" fmla="*/ 320040 w 885825"/>
                <a:gd name="connsiteY28" fmla="*/ 441008 h 885825"/>
                <a:gd name="connsiteX29" fmla="*/ 312420 w 885825"/>
                <a:gd name="connsiteY29" fmla="*/ 441008 h 885825"/>
                <a:gd name="connsiteX30" fmla="*/ 460058 w 885825"/>
                <a:gd name="connsiteY30" fmla="*/ 315278 h 885825"/>
                <a:gd name="connsiteX31" fmla="*/ 509588 w 885825"/>
                <a:gd name="connsiteY31" fmla="*/ 260985 h 885825"/>
                <a:gd name="connsiteX32" fmla="*/ 552450 w 885825"/>
                <a:gd name="connsiteY32" fmla="*/ 349568 h 885825"/>
                <a:gd name="connsiteX33" fmla="*/ 520065 w 885825"/>
                <a:gd name="connsiteY33" fmla="*/ 348615 h 885825"/>
                <a:gd name="connsiteX34" fmla="*/ 457200 w 885825"/>
                <a:gd name="connsiteY34" fmla="*/ 366713 h 885825"/>
                <a:gd name="connsiteX35" fmla="*/ 442913 w 885825"/>
                <a:gd name="connsiteY35" fmla="*/ 363855 h 885825"/>
                <a:gd name="connsiteX36" fmla="*/ 428625 w 885825"/>
                <a:gd name="connsiteY36" fmla="*/ 366713 h 885825"/>
                <a:gd name="connsiteX37" fmla="*/ 365760 w 885825"/>
                <a:gd name="connsiteY37" fmla="*/ 348615 h 885825"/>
                <a:gd name="connsiteX38" fmla="*/ 365760 w 885825"/>
                <a:gd name="connsiteY38" fmla="*/ 348615 h 885825"/>
                <a:gd name="connsiteX39" fmla="*/ 456247 w 885825"/>
                <a:gd name="connsiteY39" fmla="*/ 290513 h 885825"/>
                <a:gd name="connsiteX40" fmla="*/ 431483 w 885825"/>
                <a:gd name="connsiteY40" fmla="*/ 333375 h 885825"/>
                <a:gd name="connsiteX41" fmla="*/ 460058 w 885825"/>
                <a:gd name="connsiteY41" fmla="*/ 315278 h 885825"/>
                <a:gd name="connsiteX42" fmla="*/ 567690 w 885825"/>
                <a:gd name="connsiteY42" fmla="*/ 365760 h 885825"/>
                <a:gd name="connsiteX43" fmla="*/ 572453 w 885825"/>
                <a:gd name="connsiteY43" fmla="*/ 381953 h 885825"/>
                <a:gd name="connsiteX44" fmla="*/ 520065 w 885825"/>
                <a:gd name="connsiteY44" fmla="*/ 444818 h 885825"/>
                <a:gd name="connsiteX45" fmla="*/ 461010 w 885825"/>
                <a:gd name="connsiteY45" fmla="*/ 392430 h 885825"/>
                <a:gd name="connsiteX46" fmla="*/ 464820 w 885825"/>
                <a:gd name="connsiteY46" fmla="*/ 374333 h 885825"/>
                <a:gd name="connsiteX47" fmla="*/ 520065 w 885825"/>
                <a:gd name="connsiteY47" fmla="*/ 359093 h 885825"/>
                <a:gd name="connsiteX48" fmla="*/ 567690 w 885825"/>
                <a:gd name="connsiteY48" fmla="*/ 365760 h 885825"/>
                <a:gd name="connsiteX49" fmla="*/ 360997 w 885825"/>
                <a:gd name="connsiteY49" fmla="*/ 348615 h 885825"/>
                <a:gd name="connsiteX50" fmla="*/ 343853 w 885825"/>
                <a:gd name="connsiteY50" fmla="*/ 348615 h 885825"/>
                <a:gd name="connsiteX51" fmla="*/ 383858 w 885825"/>
                <a:gd name="connsiteY51" fmla="*/ 306705 h 885825"/>
                <a:gd name="connsiteX52" fmla="*/ 360997 w 885825"/>
                <a:gd name="connsiteY52" fmla="*/ 348615 h 885825"/>
                <a:gd name="connsiteX53" fmla="*/ 364808 w 885825"/>
                <a:gd name="connsiteY53" fmla="*/ 358140 h 885825"/>
                <a:gd name="connsiteX54" fmla="*/ 420053 w 885825"/>
                <a:gd name="connsiteY54" fmla="*/ 373380 h 885825"/>
                <a:gd name="connsiteX55" fmla="*/ 423863 w 885825"/>
                <a:gd name="connsiteY55" fmla="*/ 391478 h 885825"/>
                <a:gd name="connsiteX56" fmla="*/ 364808 w 885825"/>
                <a:gd name="connsiteY56" fmla="*/ 443865 h 885825"/>
                <a:gd name="connsiteX57" fmla="*/ 312420 w 885825"/>
                <a:gd name="connsiteY57" fmla="*/ 381000 h 885825"/>
                <a:gd name="connsiteX58" fmla="*/ 313372 w 885825"/>
                <a:gd name="connsiteY58" fmla="*/ 373380 h 885825"/>
                <a:gd name="connsiteX59" fmla="*/ 318135 w 885825"/>
                <a:gd name="connsiteY59" fmla="*/ 369570 h 885825"/>
                <a:gd name="connsiteX60" fmla="*/ 320040 w 885825"/>
                <a:gd name="connsiteY60" fmla="*/ 369570 h 885825"/>
                <a:gd name="connsiteX61" fmla="*/ 320040 w 885825"/>
                <a:gd name="connsiteY61" fmla="*/ 367665 h 885825"/>
                <a:gd name="connsiteX62" fmla="*/ 330518 w 885825"/>
                <a:gd name="connsiteY62" fmla="*/ 359093 h 885825"/>
                <a:gd name="connsiteX63" fmla="*/ 364808 w 885825"/>
                <a:gd name="connsiteY63" fmla="*/ 358140 h 885825"/>
                <a:gd name="connsiteX64" fmla="*/ 393383 w 885825"/>
                <a:gd name="connsiteY64" fmla="*/ 585788 h 885825"/>
                <a:gd name="connsiteX65" fmla="*/ 441960 w 885825"/>
                <a:gd name="connsiteY65" fmla="*/ 601028 h 885825"/>
                <a:gd name="connsiteX66" fmla="*/ 492443 w 885825"/>
                <a:gd name="connsiteY66" fmla="*/ 584835 h 885825"/>
                <a:gd name="connsiteX67" fmla="*/ 492443 w 885825"/>
                <a:gd name="connsiteY67" fmla="*/ 634365 h 885825"/>
                <a:gd name="connsiteX68" fmla="*/ 508635 w 885825"/>
                <a:gd name="connsiteY68" fmla="*/ 635318 h 885825"/>
                <a:gd name="connsiteX69" fmla="*/ 442913 w 885825"/>
                <a:gd name="connsiteY69" fmla="*/ 717233 h 885825"/>
                <a:gd name="connsiteX70" fmla="*/ 377190 w 885825"/>
                <a:gd name="connsiteY70" fmla="*/ 635318 h 885825"/>
                <a:gd name="connsiteX71" fmla="*/ 393383 w 885825"/>
                <a:gd name="connsiteY71" fmla="*/ 634365 h 885825"/>
                <a:gd name="connsiteX72" fmla="*/ 393383 w 885825"/>
                <a:gd name="connsiteY72" fmla="*/ 585788 h 885825"/>
                <a:gd name="connsiteX73" fmla="*/ 702945 w 885825"/>
                <a:gd name="connsiteY73" fmla="*/ 764858 h 885825"/>
                <a:gd name="connsiteX74" fmla="*/ 648653 w 885825"/>
                <a:gd name="connsiteY74" fmla="*/ 662940 h 885825"/>
                <a:gd name="connsiteX75" fmla="*/ 524828 w 885825"/>
                <a:gd name="connsiteY75" fmla="*/ 620078 h 885825"/>
                <a:gd name="connsiteX76" fmla="*/ 521970 w 885825"/>
                <a:gd name="connsiteY76" fmla="*/ 621983 h 885825"/>
                <a:gd name="connsiteX77" fmla="*/ 507683 w 885825"/>
                <a:gd name="connsiteY77" fmla="*/ 621030 h 885825"/>
                <a:gd name="connsiteX78" fmla="*/ 507683 w 885825"/>
                <a:gd name="connsiteY78" fmla="*/ 574358 h 885825"/>
                <a:gd name="connsiteX79" fmla="*/ 580072 w 885825"/>
                <a:gd name="connsiteY79" fmla="*/ 455295 h 885825"/>
                <a:gd name="connsiteX80" fmla="*/ 609600 w 885825"/>
                <a:gd name="connsiteY80" fmla="*/ 420053 h 885825"/>
                <a:gd name="connsiteX81" fmla="*/ 609600 w 885825"/>
                <a:gd name="connsiteY81" fmla="*/ 390525 h 885825"/>
                <a:gd name="connsiteX82" fmla="*/ 605790 w 885825"/>
                <a:gd name="connsiteY82" fmla="*/ 374333 h 885825"/>
                <a:gd name="connsiteX83" fmla="*/ 601980 w 885825"/>
                <a:gd name="connsiteY83" fmla="*/ 209550 h 885825"/>
                <a:gd name="connsiteX84" fmla="*/ 618172 w 885825"/>
                <a:gd name="connsiteY84" fmla="*/ 161925 h 885825"/>
                <a:gd name="connsiteX85" fmla="*/ 539115 w 885825"/>
                <a:gd name="connsiteY85" fmla="*/ 82868 h 885825"/>
                <a:gd name="connsiteX86" fmla="*/ 469583 w 885825"/>
                <a:gd name="connsiteY86" fmla="*/ 123825 h 885825"/>
                <a:gd name="connsiteX87" fmla="*/ 462915 w 885825"/>
                <a:gd name="connsiteY87" fmla="*/ 123825 h 885825"/>
                <a:gd name="connsiteX88" fmla="*/ 275272 w 885825"/>
                <a:gd name="connsiteY88" fmla="*/ 396240 h 885825"/>
                <a:gd name="connsiteX89" fmla="*/ 279083 w 885825"/>
                <a:gd name="connsiteY89" fmla="*/ 395288 h 885825"/>
                <a:gd name="connsiteX90" fmla="*/ 279083 w 885825"/>
                <a:gd name="connsiteY90" fmla="*/ 421958 h 885825"/>
                <a:gd name="connsiteX91" fmla="*/ 308610 w 885825"/>
                <a:gd name="connsiteY91" fmla="*/ 457200 h 885825"/>
                <a:gd name="connsiteX92" fmla="*/ 381953 w 885825"/>
                <a:gd name="connsiteY92" fmla="*/ 577215 h 885825"/>
                <a:gd name="connsiteX93" fmla="*/ 381953 w 885825"/>
                <a:gd name="connsiteY93" fmla="*/ 622935 h 885825"/>
                <a:gd name="connsiteX94" fmla="*/ 367665 w 885825"/>
                <a:gd name="connsiteY94" fmla="*/ 623888 h 885825"/>
                <a:gd name="connsiteX95" fmla="*/ 364808 w 885825"/>
                <a:gd name="connsiteY95" fmla="*/ 621983 h 885825"/>
                <a:gd name="connsiteX96" fmla="*/ 240983 w 885825"/>
                <a:gd name="connsiteY96" fmla="*/ 664845 h 885825"/>
                <a:gd name="connsiteX97" fmla="*/ 184785 w 885825"/>
                <a:gd name="connsiteY97" fmla="*/ 766763 h 885825"/>
                <a:gd name="connsiteX98" fmla="*/ 31433 w 885825"/>
                <a:gd name="connsiteY98" fmla="*/ 444818 h 885825"/>
                <a:gd name="connsiteX99" fmla="*/ 445770 w 885825"/>
                <a:gd name="connsiteY99" fmla="*/ 30480 h 885825"/>
                <a:gd name="connsiteX100" fmla="*/ 860108 w 885825"/>
                <a:gd name="connsiteY100" fmla="*/ 444818 h 885825"/>
                <a:gd name="connsiteX101" fmla="*/ 702945 w 885825"/>
                <a:gd name="connsiteY101" fmla="*/ 764858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885825" h="885825">
                  <a:moveTo>
                    <a:pt x="442913" y="0"/>
                  </a:moveTo>
                  <a:cubicBezTo>
                    <a:pt x="199072" y="0"/>
                    <a:pt x="0" y="199073"/>
                    <a:pt x="0" y="442913"/>
                  </a:cubicBezTo>
                  <a:cubicBezTo>
                    <a:pt x="0" y="686753"/>
                    <a:pt x="198120" y="885825"/>
                    <a:pt x="442913" y="885825"/>
                  </a:cubicBezTo>
                  <a:cubicBezTo>
                    <a:pt x="687705" y="885825"/>
                    <a:pt x="885825" y="686753"/>
                    <a:pt x="885825" y="442913"/>
                  </a:cubicBezTo>
                  <a:cubicBezTo>
                    <a:pt x="885825" y="199073"/>
                    <a:pt x="686753" y="0"/>
                    <a:pt x="442913" y="0"/>
                  </a:cubicBezTo>
                  <a:close/>
                  <a:moveTo>
                    <a:pt x="312420" y="441960"/>
                  </a:moveTo>
                  <a:cubicBezTo>
                    <a:pt x="300038" y="441960"/>
                    <a:pt x="290513" y="432435"/>
                    <a:pt x="290513" y="421005"/>
                  </a:cubicBezTo>
                  <a:lnTo>
                    <a:pt x="290513" y="391478"/>
                  </a:lnTo>
                  <a:cubicBezTo>
                    <a:pt x="290513" y="390525"/>
                    <a:pt x="290513" y="388620"/>
                    <a:pt x="290513" y="387668"/>
                  </a:cubicBezTo>
                  <a:cubicBezTo>
                    <a:pt x="294322" y="385763"/>
                    <a:pt x="297180" y="383858"/>
                    <a:pt x="300990" y="381953"/>
                  </a:cubicBezTo>
                  <a:lnTo>
                    <a:pt x="301943" y="381953"/>
                  </a:lnTo>
                  <a:cubicBezTo>
                    <a:pt x="301943" y="415290"/>
                    <a:pt x="318135" y="454343"/>
                    <a:pt x="364808" y="454343"/>
                  </a:cubicBezTo>
                  <a:cubicBezTo>
                    <a:pt x="402908" y="454343"/>
                    <a:pt x="425768" y="434340"/>
                    <a:pt x="434340" y="393383"/>
                  </a:cubicBezTo>
                  <a:cubicBezTo>
                    <a:pt x="435293" y="390525"/>
                    <a:pt x="435293" y="387668"/>
                    <a:pt x="435293" y="384810"/>
                  </a:cubicBezTo>
                  <a:cubicBezTo>
                    <a:pt x="436245" y="382905"/>
                    <a:pt x="439103" y="380048"/>
                    <a:pt x="442913" y="380048"/>
                  </a:cubicBezTo>
                  <a:cubicBezTo>
                    <a:pt x="446722" y="380048"/>
                    <a:pt x="449580" y="381953"/>
                    <a:pt x="450533" y="384810"/>
                  </a:cubicBezTo>
                  <a:cubicBezTo>
                    <a:pt x="450533" y="387668"/>
                    <a:pt x="450533" y="390525"/>
                    <a:pt x="451485" y="393383"/>
                  </a:cubicBezTo>
                  <a:cubicBezTo>
                    <a:pt x="460058" y="433388"/>
                    <a:pt x="482918" y="454343"/>
                    <a:pt x="521018" y="454343"/>
                  </a:cubicBezTo>
                  <a:cubicBezTo>
                    <a:pt x="566738" y="454343"/>
                    <a:pt x="582930" y="415290"/>
                    <a:pt x="583883" y="381953"/>
                  </a:cubicBezTo>
                  <a:lnTo>
                    <a:pt x="588645" y="379095"/>
                  </a:lnTo>
                  <a:cubicBezTo>
                    <a:pt x="589597" y="380048"/>
                    <a:pt x="591503" y="381000"/>
                    <a:pt x="592455" y="381000"/>
                  </a:cubicBezTo>
                  <a:cubicBezTo>
                    <a:pt x="594360" y="383858"/>
                    <a:pt x="595313" y="386715"/>
                    <a:pt x="595313" y="390525"/>
                  </a:cubicBezTo>
                  <a:lnTo>
                    <a:pt x="595313" y="420053"/>
                  </a:lnTo>
                  <a:cubicBezTo>
                    <a:pt x="595313" y="431483"/>
                    <a:pt x="585788" y="441008"/>
                    <a:pt x="573405" y="441008"/>
                  </a:cubicBezTo>
                  <a:lnTo>
                    <a:pt x="565785" y="441008"/>
                  </a:lnTo>
                  <a:lnTo>
                    <a:pt x="565785" y="448628"/>
                  </a:lnTo>
                  <a:cubicBezTo>
                    <a:pt x="565785" y="507683"/>
                    <a:pt x="495300" y="585788"/>
                    <a:pt x="442913" y="585788"/>
                  </a:cubicBezTo>
                  <a:cubicBezTo>
                    <a:pt x="390525" y="585788"/>
                    <a:pt x="320040" y="507683"/>
                    <a:pt x="320040" y="448628"/>
                  </a:cubicBezTo>
                  <a:lnTo>
                    <a:pt x="320040" y="441008"/>
                  </a:lnTo>
                  <a:lnTo>
                    <a:pt x="312420" y="441008"/>
                  </a:lnTo>
                  <a:close/>
                  <a:moveTo>
                    <a:pt x="460058" y="315278"/>
                  </a:moveTo>
                  <a:cubicBezTo>
                    <a:pt x="481965" y="300038"/>
                    <a:pt x="495300" y="280988"/>
                    <a:pt x="509588" y="260985"/>
                  </a:cubicBezTo>
                  <a:cubicBezTo>
                    <a:pt x="518160" y="293370"/>
                    <a:pt x="530543" y="324803"/>
                    <a:pt x="552450" y="349568"/>
                  </a:cubicBezTo>
                  <a:cubicBezTo>
                    <a:pt x="542925" y="347663"/>
                    <a:pt x="531495" y="347663"/>
                    <a:pt x="520065" y="348615"/>
                  </a:cubicBezTo>
                  <a:cubicBezTo>
                    <a:pt x="488633" y="348615"/>
                    <a:pt x="466725" y="355283"/>
                    <a:pt x="457200" y="366713"/>
                  </a:cubicBezTo>
                  <a:cubicBezTo>
                    <a:pt x="453390" y="364808"/>
                    <a:pt x="448628" y="363855"/>
                    <a:pt x="442913" y="363855"/>
                  </a:cubicBezTo>
                  <a:cubicBezTo>
                    <a:pt x="437197" y="363855"/>
                    <a:pt x="431483" y="364808"/>
                    <a:pt x="428625" y="366713"/>
                  </a:cubicBezTo>
                  <a:cubicBezTo>
                    <a:pt x="418147" y="354330"/>
                    <a:pt x="397193" y="348615"/>
                    <a:pt x="365760" y="348615"/>
                  </a:cubicBezTo>
                  <a:cubicBezTo>
                    <a:pt x="365760" y="348615"/>
                    <a:pt x="365760" y="348615"/>
                    <a:pt x="365760" y="348615"/>
                  </a:cubicBezTo>
                  <a:cubicBezTo>
                    <a:pt x="401955" y="338138"/>
                    <a:pt x="433388" y="316230"/>
                    <a:pt x="456247" y="290513"/>
                  </a:cubicBezTo>
                  <a:cubicBezTo>
                    <a:pt x="454343" y="304800"/>
                    <a:pt x="444818" y="320040"/>
                    <a:pt x="431483" y="333375"/>
                  </a:cubicBezTo>
                  <a:cubicBezTo>
                    <a:pt x="441008" y="327660"/>
                    <a:pt x="450533" y="321945"/>
                    <a:pt x="460058" y="315278"/>
                  </a:cubicBezTo>
                  <a:close/>
                  <a:moveTo>
                    <a:pt x="567690" y="365760"/>
                  </a:moveTo>
                  <a:cubicBezTo>
                    <a:pt x="571500" y="369570"/>
                    <a:pt x="572453" y="374333"/>
                    <a:pt x="572453" y="381953"/>
                  </a:cubicBezTo>
                  <a:cubicBezTo>
                    <a:pt x="572453" y="392430"/>
                    <a:pt x="569595" y="444818"/>
                    <a:pt x="520065" y="444818"/>
                  </a:cubicBezTo>
                  <a:cubicBezTo>
                    <a:pt x="487680" y="444818"/>
                    <a:pt x="467678" y="427673"/>
                    <a:pt x="461010" y="392430"/>
                  </a:cubicBezTo>
                  <a:cubicBezTo>
                    <a:pt x="459105" y="384810"/>
                    <a:pt x="461010" y="379095"/>
                    <a:pt x="464820" y="374333"/>
                  </a:cubicBezTo>
                  <a:cubicBezTo>
                    <a:pt x="470535" y="367665"/>
                    <a:pt x="484822" y="359093"/>
                    <a:pt x="520065" y="359093"/>
                  </a:cubicBezTo>
                  <a:cubicBezTo>
                    <a:pt x="539115" y="358140"/>
                    <a:pt x="560070" y="358140"/>
                    <a:pt x="567690" y="365760"/>
                  </a:cubicBezTo>
                  <a:close/>
                  <a:moveTo>
                    <a:pt x="360997" y="348615"/>
                  </a:moveTo>
                  <a:cubicBezTo>
                    <a:pt x="355283" y="348615"/>
                    <a:pt x="349568" y="348615"/>
                    <a:pt x="343853" y="348615"/>
                  </a:cubicBezTo>
                  <a:cubicBezTo>
                    <a:pt x="363855" y="330518"/>
                    <a:pt x="380047" y="313373"/>
                    <a:pt x="383858" y="306705"/>
                  </a:cubicBezTo>
                  <a:cubicBezTo>
                    <a:pt x="381000" y="320040"/>
                    <a:pt x="373380" y="337185"/>
                    <a:pt x="360997" y="348615"/>
                  </a:cubicBezTo>
                  <a:close/>
                  <a:moveTo>
                    <a:pt x="364808" y="358140"/>
                  </a:moveTo>
                  <a:cubicBezTo>
                    <a:pt x="401003" y="358140"/>
                    <a:pt x="415290" y="366713"/>
                    <a:pt x="420053" y="373380"/>
                  </a:cubicBezTo>
                  <a:cubicBezTo>
                    <a:pt x="423863" y="378143"/>
                    <a:pt x="425768" y="384810"/>
                    <a:pt x="423863" y="391478"/>
                  </a:cubicBezTo>
                  <a:cubicBezTo>
                    <a:pt x="416243" y="426720"/>
                    <a:pt x="397193" y="443865"/>
                    <a:pt x="364808" y="443865"/>
                  </a:cubicBezTo>
                  <a:cubicBezTo>
                    <a:pt x="315278" y="443865"/>
                    <a:pt x="312420" y="391478"/>
                    <a:pt x="312420" y="381000"/>
                  </a:cubicBezTo>
                  <a:cubicBezTo>
                    <a:pt x="312420" y="378143"/>
                    <a:pt x="312420" y="375285"/>
                    <a:pt x="313372" y="373380"/>
                  </a:cubicBezTo>
                  <a:cubicBezTo>
                    <a:pt x="315278" y="372428"/>
                    <a:pt x="316230" y="371475"/>
                    <a:pt x="318135" y="369570"/>
                  </a:cubicBezTo>
                  <a:lnTo>
                    <a:pt x="320040" y="369570"/>
                  </a:lnTo>
                  <a:lnTo>
                    <a:pt x="320040" y="367665"/>
                  </a:lnTo>
                  <a:cubicBezTo>
                    <a:pt x="323850" y="364808"/>
                    <a:pt x="327660" y="361950"/>
                    <a:pt x="330518" y="359093"/>
                  </a:cubicBezTo>
                  <a:cubicBezTo>
                    <a:pt x="340995" y="359093"/>
                    <a:pt x="354330" y="358140"/>
                    <a:pt x="364808" y="358140"/>
                  </a:cubicBezTo>
                  <a:close/>
                  <a:moveTo>
                    <a:pt x="393383" y="585788"/>
                  </a:moveTo>
                  <a:cubicBezTo>
                    <a:pt x="409575" y="595313"/>
                    <a:pt x="426720" y="601028"/>
                    <a:pt x="441960" y="601028"/>
                  </a:cubicBezTo>
                  <a:cubicBezTo>
                    <a:pt x="458153" y="601028"/>
                    <a:pt x="475297" y="595313"/>
                    <a:pt x="492443" y="584835"/>
                  </a:cubicBezTo>
                  <a:lnTo>
                    <a:pt x="492443" y="634365"/>
                  </a:lnTo>
                  <a:lnTo>
                    <a:pt x="508635" y="635318"/>
                  </a:lnTo>
                  <a:cubicBezTo>
                    <a:pt x="484822" y="662940"/>
                    <a:pt x="442913" y="717233"/>
                    <a:pt x="442913" y="717233"/>
                  </a:cubicBezTo>
                  <a:cubicBezTo>
                    <a:pt x="442913" y="717233"/>
                    <a:pt x="400050" y="662940"/>
                    <a:pt x="377190" y="635318"/>
                  </a:cubicBezTo>
                  <a:lnTo>
                    <a:pt x="393383" y="634365"/>
                  </a:lnTo>
                  <a:lnTo>
                    <a:pt x="393383" y="585788"/>
                  </a:lnTo>
                  <a:close/>
                  <a:moveTo>
                    <a:pt x="702945" y="764858"/>
                  </a:moveTo>
                  <a:cubicBezTo>
                    <a:pt x="696278" y="727710"/>
                    <a:pt x="685800" y="698183"/>
                    <a:pt x="648653" y="662940"/>
                  </a:cubicBezTo>
                  <a:cubicBezTo>
                    <a:pt x="609600" y="625793"/>
                    <a:pt x="564833" y="622935"/>
                    <a:pt x="524828" y="620078"/>
                  </a:cubicBezTo>
                  <a:cubicBezTo>
                    <a:pt x="524828" y="620078"/>
                    <a:pt x="522922" y="621030"/>
                    <a:pt x="521970" y="621983"/>
                  </a:cubicBezTo>
                  <a:lnTo>
                    <a:pt x="507683" y="621030"/>
                  </a:lnTo>
                  <a:lnTo>
                    <a:pt x="507683" y="574358"/>
                  </a:lnTo>
                  <a:cubicBezTo>
                    <a:pt x="545783" y="545783"/>
                    <a:pt x="577215" y="498158"/>
                    <a:pt x="580072" y="455295"/>
                  </a:cubicBezTo>
                  <a:cubicBezTo>
                    <a:pt x="596265" y="452438"/>
                    <a:pt x="609600" y="438150"/>
                    <a:pt x="609600" y="420053"/>
                  </a:cubicBezTo>
                  <a:lnTo>
                    <a:pt x="609600" y="390525"/>
                  </a:lnTo>
                  <a:cubicBezTo>
                    <a:pt x="609600" y="384810"/>
                    <a:pt x="607695" y="379095"/>
                    <a:pt x="605790" y="374333"/>
                  </a:cubicBezTo>
                  <a:cubicBezTo>
                    <a:pt x="622935" y="330518"/>
                    <a:pt x="626745" y="262890"/>
                    <a:pt x="601980" y="209550"/>
                  </a:cubicBezTo>
                  <a:cubicBezTo>
                    <a:pt x="612458" y="196215"/>
                    <a:pt x="618172" y="180023"/>
                    <a:pt x="618172" y="161925"/>
                  </a:cubicBezTo>
                  <a:cubicBezTo>
                    <a:pt x="618172" y="118110"/>
                    <a:pt x="582930" y="82868"/>
                    <a:pt x="539115" y="82868"/>
                  </a:cubicBezTo>
                  <a:cubicBezTo>
                    <a:pt x="508635" y="82868"/>
                    <a:pt x="482918" y="100013"/>
                    <a:pt x="469583" y="123825"/>
                  </a:cubicBezTo>
                  <a:cubicBezTo>
                    <a:pt x="467678" y="123825"/>
                    <a:pt x="464820" y="123825"/>
                    <a:pt x="462915" y="123825"/>
                  </a:cubicBezTo>
                  <a:cubicBezTo>
                    <a:pt x="253365" y="117158"/>
                    <a:pt x="260985" y="340995"/>
                    <a:pt x="275272" y="396240"/>
                  </a:cubicBezTo>
                  <a:cubicBezTo>
                    <a:pt x="276225" y="396240"/>
                    <a:pt x="277178" y="395288"/>
                    <a:pt x="279083" y="395288"/>
                  </a:cubicBezTo>
                  <a:lnTo>
                    <a:pt x="279083" y="421958"/>
                  </a:lnTo>
                  <a:cubicBezTo>
                    <a:pt x="279083" y="439103"/>
                    <a:pt x="291465" y="453390"/>
                    <a:pt x="308610" y="457200"/>
                  </a:cubicBezTo>
                  <a:cubicBezTo>
                    <a:pt x="311468" y="501015"/>
                    <a:pt x="343853" y="548640"/>
                    <a:pt x="381953" y="577215"/>
                  </a:cubicBezTo>
                  <a:lnTo>
                    <a:pt x="381953" y="622935"/>
                  </a:lnTo>
                  <a:lnTo>
                    <a:pt x="367665" y="623888"/>
                  </a:lnTo>
                  <a:cubicBezTo>
                    <a:pt x="365760" y="621983"/>
                    <a:pt x="364808" y="621983"/>
                    <a:pt x="364808" y="621983"/>
                  </a:cubicBezTo>
                  <a:cubicBezTo>
                    <a:pt x="324803" y="624840"/>
                    <a:pt x="279083" y="627698"/>
                    <a:pt x="240983" y="664845"/>
                  </a:cubicBezTo>
                  <a:cubicBezTo>
                    <a:pt x="205740" y="699135"/>
                    <a:pt x="192405" y="727710"/>
                    <a:pt x="184785" y="766763"/>
                  </a:cubicBezTo>
                  <a:cubicBezTo>
                    <a:pt x="91440" y="690563"/>
                    <a:pt x="31433" y="574358"/>
                    <a:pt x="31433" y="444818"/>
                  </a:cubicBezTo>
                  <a:cubicBezTo>
                    <a:pt x="31433" y="216218"/>
                    <a:pt x="217170" y="30480"/>
                    <a:pt x="445770" y="30480"/>
                  </a:cubicBezTo>
                  <a:cubicBezTo>
                    <a:pt x="674370" y="30480"/>
                    <a:pt x="860108" y="216218"/>
                    <a:pt x="860108" y="444818"/>
                  </a:cubicBezTo>
                  <a:cubicBezTo>
                    <a:pt x="857250" y="573405"/>
                    <a:pt x="796290" y="688658"/>
                    <a:pt x="702945" y="764858"/>
                  </a:cubicBezTo>
                  <a:close/>
                </a:path>
              </a:pathLst>
            </a:custGeom>
            <a:solidFill>
              <a:srgbClr val="00A096"/>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A096"/>
                </a:solidFill>
                <a:effectLst/>
                <a:uLnTx/>
                <a:uFillTx/>
              </a:endParaRPr>
            </a:p>
          </p:txBody>
        </p:sp>
        <p:sp>
          <p:nvSpPr>
            <p:cNvPr id="19" name="Freeform: Shape 18">
              <a:extLst>
                <a:ext uri="{FF2B5EF4-FFF2-40B4-BE49-F238E27FC236}">
                  <a16:creationId xmlns:a16="http://schemas.microsoft.com/office/drawing/2014/main" id="{B64D512D-CC11-2B98-E8F6-C4CB8D7E52C0}"/>
                </a:ext>
              </a:extLst>
            </p:cNvPr>
            <p:cNvSpPr/>
            <p:nvPr/>
          </p:nvSpPr>
          <p:spPr>
            <a:xfrm>
              <a:off x="5431917" y="2321986"/>
              <a:ext cx="885825" cy="885825"/>
            </a:xfrm>
            <a:custGeom>
              <a:avLst/>
              <a:gdLst>
                <a:gd name="connsiteX0" fmla="*/ 442913 w 885825"/>
                <a:gd name="connsiteY0" fmla="*/ 0 h 885825"/>
                <a:gd name="connsiteX1" fmla="*/ 0 w 885825"/>
                <a:gd name="connsiteY1" fmla="*/ 442913 h 885825"/>
                <a:gd name="connsiteX2" fmla="*/ 442913 w 885825"/>
                <a:gd name="connsiteY2" fmla="*/ 885825 h 885825"/>
                <a:gd name="connsiteX3" fmla="*/ 885825 w 885825"/>
                <a:gd name="connsiteY3" fmla="*/ 442913 h 885825"/>
                <a:gd name="connsiteX4" fmla="*/ 442913 w 885825"/>
                <a:gd name="connsiteY4" fmla="*/ 0 h 885825"/>
                <a:gd name="connsiteX5" fmla="*/ 323850 w 885825"/>
                <a:gd name="connsiteY5" fmla="*/ 381000 h 885825"/>
                <a:gd name="connsiteX6" fmla="*/ 307658 w 885825"/>
                <a:gd name="connsiteY6" fmla="*/ 364807 h 885825"/>
                <a:gd name="connsiteX7" fmla="*/ 307658 w 885825"/>
                <a:gd name="connsiteY7" fmla="*/ 340043 h 885825"/>
                <a:gd name="connsiteX8" fmla="*/ 308610 w 885825"/>
                <a:gd name="connsiteY8" fmla="*/ 334328 h 885825"/>
                <a:gd name="connsiteX9" fmla="*/ 317183 w 885825"/>
                <a:gd name="connsiteY9" fmla="*/ 331470 h 885825"/>
                <a:gd name="connsiteX10" fmla="*/ 362903 w 885825"/>
                <a:gd name="connsiteY10" fmla="*/ 232410 h 885825"/>
                <a:gd name="connsiteX11" fmla="*/ 441960 w 885825"/>
                <a:gd name="connsiteY11" fmla="*/ 239077 h 885825"/>
                <a:gd name="connsiteX12" fmla="*/ 521018 w 885825"/>
                <a:gd name="connsiteY12" fmla="*/ 232410 h 885825"/>
                <a:gd name="connsiteX13" fmla="*/ 566738 w 885825"/>
                <a:gd name="connsiteY13" fmla="*/ 331470 h 885825"/>
                <a:gd name="connsiteX14" fmla="*/ 576263 w 885825"/>
                <a:gd name="connsiteY14" fmla="*/ 332423 h 885825"/>
                <a:gd name="connsiteX15" fmla="*/ 577215 w 885825"/>
                <a:gd name="connsiteY15" fmla="*/ 327660 h 885825"/>
                <a:gd name="connsiteX16" fmla="*/ 580073 w 885825"/>
                <a:gd name="connsiteY16" fmla="*/ 340043 h 885825"/>
                <a:gd name="connsiteX17" fmla="*/ 580073 w 885825"/>
                <a:gd name="connsiteY17" fmla="*/ 364807 h 885825"/>
                <a:gd name="connsiteX18" fmla="*/ 563880 w 885825"/>
                <a:gd name="connsiteY18" fmla="*/ 381000 h 885825"/>
                <a:gd name="connsiteX19" fmla="*/ 557213 w 885825"/>
                <a:gd name="connsiteY19" fmla="*/ 381000 h 885825"/>
                <a:gd name="connsiteX20" fmla="*/ 557213 w 885825"/>
                <a:gd name="connsiteY20" fmla="*/ 387668 h 885825"/>
                <a:gd name="connsiteX21" fmla="*/ 444818 w 885825"/>
                <a:gd name="connsiteY21" fmla="*/ 501968 h 885825"/>
                <a:gd name="connsiteX22" fmla="*/ 332423 w 885825"/>
                <a:gd name="connsiteY22" fmla="*/ 387668 h 885825"/>
                <a:gd name="connsiteX23" fmla="*/ 332423 w 885825"/>
                <a:gd name="connsiteY23" fmla="*/ 381000 h 885825"/>
                <a:gd name="connsiteX24" fmla="*/ 323850 w 885825"/>
                <a:gd name="connsiteY24" fmla="*/ 381000 h 885825"/>
                <a:gd name="connsiteX25" fmla="*/ 392430 w 885825"/>
                <a:gd name="connsiteY25" fmla="*/ 500063 h 885825"/>
                <a:gd name="connsiteX26" fmla="*/ 441960 w 885825"/>
                <a:gd name="connsiteY26" fmla="*/ 516255 h 885825"/>
                <a:gd name="connsiteX27" fmla="*/ 492443 w 885825"/>
                <a:gd name="connsiteY27" fmla="*/ 500063 h 885825"/>
                <a:gd name="connsiteX28" fmla="*/ 492443 w 885825"/>
                <a:gd name="connsiteY28" fmla="*/ 530543 h 885825"/>
                <a:gd name="connsiteX29" fmla="*/ 516255 w 885825"/>
                <a:gd name="connsiteY29" fmla="*/ 550545 h 885825"/>
                <a:gd name="connsiteX30" fmla="*/ 511493 w 885825"/>
                <a:gd name="connsiteY30" fmla="*/ 565785 h 885825"/>
                <a:gd name="connsiteX31" fmla="*/ 444818 w 885825"/>
                <a:gd name="connsiteY31" fmla="*/ 607695 h 885825"/>
                <a:gd name="connsiteX32" fmla="*/ 374333 w 885825"/>
                <a:gd name="connsiteY32" fmla="*/ 552450 h 885825"/>
                <a:gd name="connsiteX33" fmla="*/ 373380 w 885825"/>
                <a:gd name="connsiteY33" fmla="*/ 550545 h 885825"/>
                <a:gd name="connsiteX34" fmla="*/ 393383 w 885825"/>
                <a:gd name="connsiteY34" fmla="*/ 531495 h 885825"/>
                <a:gd name="connsiteX35" fmla="*/ 393383 w 885825"/>
                <a:gd name="connsiteY35" fmla="*/ 500063 h 885825"/>
                <a:gd name="connsiteX36" fmla="*/ 729615 w 885825"/>
                <a:gd name="connsiteY36" fmla="*/ 741045 h 885825"/>
                <a:gd name="connsiteX37" fmla="*/ 709613 w 885825"/>
                <a:gd name="connsiteY37" fmla="*/ 623888 h 885825"/>
                <a:gd name="connsiteX38" fmla="*/ 696278 w 885825"/>
                <a:gd name="connsiteY38" fmla="*/ 596265 h 885825"/>
                <a:gd name="connsiteX39" fmla="*/ 521970 w 885825"/>
                <a:gd name="connsiteY39" fmla="*/ 531495 h 885825"/>
                <a:gd name="connsiteX40" fmla="*/ 521018 w 885825"/>
                <a:gd name="connsiteY40" fmla="*/ 535305 h 885825"/>
                <a:gd name="connsiteX41" fmla="*/ 506730 w 885825"/>
                <a:gd name="connsiteY41" fmla="*/ 523875 h 885825"/>
                <a:gd name="connsiteX42" fmla="*/ 506730 w 885825"/>
                <a:gd name="connsiteY42" fmla="*/ 490538 h 885825"/>
                <a:gd name="connsiteX43" fmla="*/ 523875 w 885825"/>
                <a:gd name="connsiteY43" fmla="*/ 477203 h 885825"/>
                <a:gd name="connsiteX44" fmla="*/ 568643 w 885825"/>
                <a:gd name="connsiteY44" fmla="*/ 394335 h 885825"/>
                <a:gd name="connsiteX45" fmla="*/ 592455 w 885825"/>
                <a:gd name="connsiteY45" fmla="*/ 363855 h 885825"/>
                <a:gd name="connsiteX46" fmla="*/ 592455 w 885825"/>
                <a:gd name="connsiteY46" fmla="*/ 339090 h 885825"/>
                <a:gd name="connsiteX47" fmla="*/ 578168 w 885825"/>
                <a:gd name="connsiteY47" fmla="*/ 313373 h 885825"/>
                <a:gd name="connsiteX48" fmla="*/ 440055 w 885825"/>
                <a:gd name="connsiteY48" fmla="*/ 116205 h 885825"/>
                <a:gd name="connsiteX49" fmla="*/ 302895 w 885825"/>
                <a:gd name="connsiteY49" fmla="*/ 316230 h 885825"/>
                <a:gd name="connsiteX50" fmla="*/ 302895 w 885825"/>
                <a:gd name="connsiteY50" fmla="*/ 316230 h 885825"/>
                <a:gd name="connsiteX51" fmla="*/ 292418 w 885825"/>
                <a:gd name="connsiteY51" fmla="*/ 340043 h 885825"/>
                <a:gd name="connsiteX52" fmla="*/ 292418 w 885825"/>
                <a:gd name="connsiteY52" fmla="*/ 364807 h 885825"/>
                <a:gd name="connsiteX53" fmla="*/ 316230 w 885825"/>
                <a:gd name="connsiteY53" fmla="*/ 395288 h 885825"/>
                <a:gd name="connsiteX54" fmla="*/ 360998 w 885825"/>
                <a:gd name="connsiteY54" fmla="*/ 478155 h 885825"/>
                <a:gd name="connsiteX55" fmla="*/ 378143 w 885825"/>
                <a:gd name="connsiteY55" fmla="*/ 491490 h 885825"/>
                <a:gd name="connsiteX56" fmla="*/ 378143 w 885825"/>
                <a:gd name="connsiteY56" fmla="*/ 525780 h 885825"/>
                <a:gd name="connsiteX57" fmla="*/ 364808 w 885825"/>
                <a:gd name="connsiteY57" fmla="*/ 539115 h 885825"/>
                <a:gd name="connsiteX58" fmla="*/ 362903 w 885825"/>
                <a:gd name="connsiteY58" fmla="*/ 533400 h 885825"/>
                <a:gd name="connsiteX59" fmla="*/ 178118 w 885825"/>
                <a:gd name="connsiteY59" fmla="*/ 621982 h 885825"/>
                <a:gd name="connsiteX60" fmla="*/ 176213 w 885825"/>
                <a:gd name="connsiteY60" fmla="*/ 641032 h 885825"/>
                <a:gd name="connsiteX61" fmla="*/ 159068 w 885825"/>
                <a:gd name="connsiteY61" fmla="*/ 745807 h 885825"/>
                <a:gd name="connsiteX62" fmla="*/ 28575 w 885825"/>
                <a:gd name="connsiteY62" fmla="*/ 442913 h 885825"/>
                <a:gd name="connsiteX63" fmla="*/ 442913 w 885825"/>
                <a:gd name="connsiteY63" fmla="*/ 28575 h 885825"/>
                <a:gd name="connsiteX64" fmla="*/ 857250 w 885825"/>
                <a:gd name="connsiteY64" fmla="*/ 442913 h 885825"/>
                <a:gd name="connsiteX65" fmla="*/ 729615 w 885825"/>
                <a:gd name="connsiteY65" fmla="*/ 741045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885825" h="885825">
                  <a:moveTo>
                    <a:pt x="442913" y="0"/>
                  </a:moveTo>
                  <a:cubicBezTo>
                    <a:pt x="199073" y="0"/>
                    <a:pt x="0" y="199073"/>
                    <a:pt x="0" y="442913"/>
                  </a:cubicBezTo>
                  <a:cubicBezTo>
                    <a:pt x="0" y="686753"/>
                    <a:pt x="199073" y="885825"/>
                    <a:pt x="442913" y="885825"/>
                  </a:cubicBezTo>
                  <a:cubicBezTo>
                    <a:pt x="686753" y="885825"/>
                    <a:pt x="885825" y="686753"/>
                    <a:pt x="885825" y="442913"/>
                  </a:cubicBezTo>
                  <a:cubicBezTo>
                    <a:pt x="885825" y="199073"/>
                    <a:pt x="686753" y="0"/>
                    <a:pt x="442913" y="0"/>
                  </a:cubicBezTo>
                  <a:close/>
                  <a:moveTo>
                    <a:pt x="323850" y="381000"/>
                  </a:moveTo>
                  <a:cubicBezTo>
                    <a:pt x="314325" y="381000"/>
                    <a:pt x="307658" y="373380"/>
                    <a:pt x="307658" y="364807"/>
                  </a:cubicBezTo>
                  <a:lnTo>
                    <a:pt x="307658" y="340043"/>
                  </a:lnTo>
                  <a:cubicBezTo>
                    <a:pt x="307658" y="338138"/>
                    <a:pt x="307658" y="336232"/>
                    <a:pt x="308610" y="334328"/>
                  </a:cubicBezTo>
                  <a:cubicBezTo>
                    <a:pt x="311468" y="337185"/>
                    <a:pt x="317183" y="336232"/>
                    <a:pt x="317183" y="331470"/>
                  </a:cubicBezTo>
                  <a:cubicBezTo>
                    <a:pt x="318135" y="296228"/>
                    <a:pt x="326708" y="227648"/>
                    <a:pt x="362903" y="232410"/>
                  </a:cubicBezTo>
                  <a:cubicBezTo>
                    <a:pt x="397193" y="237173"/>
                    <a:pt x="422910" y="239077"/>
                    <a:pt x="441960" y="239077"/>
                  </a:cubicBezTo>
                  <a:cubicBezTo>
                    <a:pt x="461010" y="239077"/>
                    <a:pt x="486728" y="237173"/>
                    <a:pt x="521018" y="232410"/>
                  </a:cubicBezTo>
                  <a:cubicBezTo>
                    <a:pt x="557213" y="227648"/>
                    <a:pt x="564833" y="295275"/>
                    <a:pt x="566738" y="331470"/>
                  </a:cubicBezTo>
                  <a:cubicBezTo>
                    <a:pt x="566738" y="337185"/>
                    <a:pt x="575310" y="338138"/>
                    <a:pt x="576263" y="332423"/>
                  </a:cubicBezTo>
                  <a:cubicBezTo>
                    <a:pt x="576263" y="330518"/>
                    <a:pt x="577215" y="329565"/>
                    <a:pt x="577215" y="327660"/>
                  </a:cubicBezTo>
                  <a:cubicBezTo>
                    <a:pt x="579120" y="330518"/>
                    <a:pt x="580073" y="335280"/>
                    <a:pt x="580073" y="340043"/>
                  </a:cubicBezTo>
                  <a:lnTo>
                    <a:pt x="580073" y="364807"/>
                  </a:lnTo>
                  <a:cubicBezTo>
                    <a:pt x="580073" y="374332"/>
                    <a:pt x="572453" y="381000"/>
                    <a:pt x="563880" y="381000"/>
                  </a:cubicBezTo>
                  <a:lnTo>
                    <a:pt x="557213" y="381000"/>
                  </a:lnTo>
                  <a:lnTo>
                    <a:pt x="557213" y="387668"/>
                  </a:lnTo>
                  <a:cubicBezTo>
                    <a:pt x="557213" y="444818"/>
                    <a:pt x="486728" y="501968"/>
                    <a:pt x="444818" y="501968"/>
                  </a:cubicBezTo>
                  <a:cubicBezTo>
                    <a:pt x="402908" y="501968"/>
                    <a:pt x="332423" y="445770"/>
                    <a:pt x="332423" y="387668"/>
                  </a:cubicBezTo>
                  <a:lnTo>
                    <a:pt x="332423" y="381000"/>
                  </a:lnTo>
                  <a:lnTo>
                    <a:pt x="323850" y="381000"/>
                  </a:lnTo>
                  <a:close/>
                  <a:moveTo>
                    <a:pt x="392430" y="500063"/>
                  </a:moveTo>
                  <a:cubicBezTo>
                    <a:pt x="409575" y="510540"/>
                    <a:pt x="427673" y="516255"/>
                    <a:pt x="441960" y="516255"/>
                  </a:cubicBezTo>
                  <a:cubicBezTo>
                    <a:pt x="457200" y="516255"/>
                    <a:pt x="474345" y="510540"/>
                    <a:pt x="492443" y="500063"/>
                  </a:cubicBezTo>
                  <a:lnTo>
                    <a:pt x="492443" y="530543"/>
                  </a:lnTo>
                  <a:lnTo>
                    <a:pt x="516255" y="550545"/>
                  </a:lnTo>
                  <a:cubicBezTo>
                    <a:pt x="514350" y="555307"/>
                    <a:pt x="513398" y="560070"/>
                    <a:pt x="511493" y="565785"/>
                  </a:cubicBezTo>
                  <a:cubicBezTo>
                    <a:pt x="501015" y="585788"/>
                    <a:pt x="481013" y="607695"/>
                    <a:pt x="444818" y="607695"/>
                  </a:cubicBezTo>
                  <a:cubicBezTo>
                    <a:pt x="400050" y="607695"/>
                    <a:pt x="381000" y="573405"/>
                    <a:pt x="374333" y="552450"/>
                  </a:cubicBezTo>
                  <a:lnTo>
                    <a:pt x="373380" y="550545"/>
                  </a:lnTo>
                  <a:lnTo>
                    <a:pt x="393383" y="531495"/>
                  </a:lnTo>
                  <a:lnTo>
                    <a:pt x="393383" y="500063"/>
                  </a:lnTo>
                  <a:close/>
                  <a:moveTo>
                    <a:pt x="729615" y="741045"/>
                  </a:moveTo>
                  <a:cubicBezTo>
                    <a:pt x="722948" y="690563"/>
                    <a:pt x="719138" y="674370"/>
                    <a:pt x="709613" y="623888"/>
                  </a:cubicBezTo>
                  <a:cubicBezTo>
                    <a:pt x="707708" y="612457"/>
                    <a:pt x="702945" y="603885"/>
                    <a:pt x="696278" y="596265"/>
                  </a:cubicBezTo>
                  <a:cubicBezTo>
                    <a:pt x="668655" y="565785"/>
                    <a:pt x="599123" y="560070"/>
                    <a:pt x="521970" y="531495"/>
                  </a:cubicBezTo>
                  <a:cubicBezTo>
                    <a:pt x="521970" y="531495"/>
                    <a:pt x="521018" y="533400"/>
                    <a:pt x="521018" y="535305"/>
                  </a:cubicBezTo>
                  <a:lnTo>
                    <a:pt x="506730" y="523875"/>
                  </a:lnTo>
                  <a:lnTo>
                    <a:pt x="506730" y="490538"/>
                  </a:lnTo>
                  <a:cubicBezTo>
                    <a:pt x="512445" y="486728"/>
                    <a:pt x="518160" y="481965"/>
                    <a:pt x="523875" y="477203"/>
                  </a:cubicBezTo>
                  <a:cubicBezTo>
                    <a:pt x="550545" y="452438"/>
                    <a:pt x="566738" y="422910"/>
                    <a:pt x="568643" y="394335"/>
                  </a:cubicBezTo>
                  <a:cubicBezTo>
                    <a:pt x="581978" y="391478"/>
                    <a:pt x="592455" y="379095"/>
                    <a:pt x="592455" y="363855"/>
                  </a:cubicBezTo>
                  <a:lnTo>
                    <a:pt x="592455" y="339090"/>
                  </a:lnTo>
                  <a:cubicBezTo>
                    <a:pt x="592455" y="328613"/>
                    <a:pt x="586740" y="319088"/>
                    <a:pt x="578168" y="313373"/>
                  </a:cubicBezTo>
                  <a:cubicBezTo>
                    <a:pt x="592455" y="242888"/>
                    <a:pt x="600075" y="118110"/>
                    <a:pt x="440055" y="116205"/>
                  </a:cubicBezTo>
                  <a:cubicBezTo>
                    <a:pt x="278130" y="119063"/>
                    <a:pt x="288608" y="245745"/>
                    <a:pt x="302895" y="316230"/>
                  </a:cubicBezTo>
                  <a:cubicBezTo>
                    <a:pt x="302895" y="316230"/>
                    <a:pt x="302895" y="316230"/>
                    <a:pt x="302895" y="316230"/>
                  </a:cubicBezTo>
                  <a:cubicBezTo>
                    <a:pt x="296228" y="321945"/>
                    <a:pt x="292418" y="330518"/>
                    <a:pt x="292418" y="340043"/>
                  </a:cubicBezTo>
                  <a:lnTo>
                    <a:pt x="292418" y="364807"/>
                  </a:lnTo>
                  <a:cubicBezTo>
                    <a:pt x="292418" y="379095"/>
                    <a:pt x="302895" y="391478"/>
                    <a:pt x="316230" y="395288"/>
                  </a:cubicBezTo>
                  <a:cubicBezTo>
                    <a:pt x="318135" y="423863"/>
                    <a:pt x="334328" y="453390"/>
                    <a:pt x="360998" y="478155"/>
                  </a:cubicBezTo>
                  <a:cubicBezTo>
                    <a:pt x="366713" y="482918"/>
                    <a:pt x="372428" y="487680"/>
                    <a:pt x="378143" y="491490"/>
                  </a:cubicBezTo>
                  <a:lnTo>
                    <a:pt x="378143" y="525780"/>
                  </a:lnTo>
                  <a:lnTo>
                    <a:pt x="364808" y="539115"/>
                  </a:lnTo>
                  <a:cubicBezTo>
                    <a:pt x="363855" y="535305"/>
                    <a:pt x="362903" y="533400"/>
                    <a:pt x="362903" y="533400"/>
                  </a:cubicBezTo>
                  <a:cubicBezTo>
                    <a:pt x="269558" y="568643"/>
                    <a:pt x="186690" y="568643"/>
                    <a:pt x="178118" y="621982"/>
                  </a:cubicBezTo>
                  <a:cubicBezTo>
                    <a:pt x="177165" y="627698"/>
                    <a:pt x="176213" y="634365"/>
                    <a:pt x="176213" y="641032"/>
                  </a:cubicBezTo>
                  <a:cubicBezTo>
                    <a:pt x="168593" y="687705"/>
                    <a:pt x="164783" y="701993"/>
                    <a:pt x="159068" y="745807"/>
                  </a:cubicBezTo>
                  <a:cubicBezTo>
                    <a:pt x="79058" y="668655"/>
                    <a:pt x="28575" y="561023"/>
                    <a:pt x="28575" y="442913"/>
                  </a:cubicBezTo>
                  <a:cubicBezTo>
                    <a:pt x="28575" y="214313"/>
                    <a:pt x="214313" y="28575"/>
                    <a:pt x="442913" y="28575"/>
                  </a:cubicBezTo>
                  <a:cubicBezTo>
                    <a:pt x="671513" y="28575"/>
                    <a:pt x="857250" y="214313"/>
                    <a:pt x="857250" y="442913"/>
                  </a:cubicBezTo>
                  <a:cubicBezTo>
                    <a:pt x="857250" y="560070"/>
                    <a:pt x="808673" y="665798"/>
                    <a:pt x="729615" y="741045"/>
                  </a:cubicBezTo>
                  <a:close/>
                </a:path>
              </a:pathLst>
            </a:custGeom>
            <a:solidFill>
              <a:srgbClr val="00A096"/>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A096"/>
                </a:solidFill>
                <a:effectLst/>
                <a:uLnTx/>
                <a:uFillTx/>
              </a:endParaRPr>
            </a:p>
          </p:txBody>
        </p:sp>
        <p:sp>
          <p:nvSpPr>
            <p:cNvPr id="20" name="Freeform: Shape 19">
              <a:extLst>
                <a:ext uri="{FF2B5EF4-FFF2-40B4-BE49-F238E27FC236}">
                  <a16:creationId xmlns:a16="http://schemas.microsoft.com/office/drawing/2014/main" id="{F66D7A8E-BD97-535B-2795-16D4C531B283}"/>
                </a:ext>
              </a:extLst>
            </p:cNvPr>
            <p:cNvSpPr/>
            <p:nvPr/>
          </p:nvSpPr>
          <p:spPr>
            <a:xfrm>
              <a:off x="9525762" y="1244709"/>
              <a:ext cx="914400" cy="914400"/>
            </a:xfrm>
            <a:custGeom>
              <a:avLst/>
              <a:gdLst>
                <a:gd name="connsiteX0" fmla="*/ 457200 w 914400"/>
                <a:gd name="connsiteY0" fmla="*/ 0 h 914400"/>
                <a:gd name="connsiteX1" fmla="*/ 0 w 914400"/>
                <a:gd name="connsiteY1" fmla="*/ 457200 h 914400"/>
                <a:gd name="connsiteX2" fmla="*/ 457200 w 914400"/>
                <a:gd name="connsiteY2" fmla="*/ 914400 h 914400"/>
                <a:gd name="connsiteX3" fmla="*/ 914400 w 914400"/>
                <a:gd name="connsiteY3" fmla="*/ 457200 h 914400"/>
                <a:gd name="connsiteX4" fmla="*/ 457200 w 914400"/>
                <a:gd name="connsiteY4" fmla="*/ 0 h 914400"/>
                <a:gd name="connsiteX5" fmla="*/ 206693 w 914400"/>
                <a:gd name="connsiteY5" fmla="*/ 804863 h 914400"/>
                <a:gd name="connsiteX6" fmla="*/ 259080 w 914400"/>
                <a:gd name="connsiteY6" fmla="*/ 701040 h 914400"/>
                <a:gd name="connsiteX7" fmla="*/ 360998 w 914400"/>
                <a:gd name="connsiteY7" fmla="*/ 662940 h 914400"/>
                <a:gd name="connsiteX8" fmla="*/ 390525 w 914400"/>
                <a:gd name="connsiteY8" fmla="*/ 844868 h 914400"/>
                <a:gd name="connsiteX9" fmla="*/ 390525 w 914400"/>
                <a:gd name="connsiteY9" fmla="*/ 880110 h 914400"/>
                <a:gd name="connsiteX10" fmla="*/ 206693 w 914400"/>
                <a:gd name="connsiteY10" fmla="*/ 804863 h 914400"/>
                <a:gd name="connsiteX11" fmla="*/ 462915 w 914400"/>
                <a:gd name="connsiteY11" fmla="*/ 309563 h 914400"/>
                <a:gd name="connsiteX12" fmla="*/ 560070 w 914400"/>
                <a:gd name="connsiteY12" fmla="*/ 370523 h 914400"/>
                <a:gd name="connsiteX13" fmla="*/ 535305 w 914400"/>
                <a:gd name="connsiteY13" fmla="*/ 326708 h 914400"/>
                <a:gd name="connsiteX14" fmla="*/ 583883 w 914400"/>
                <a:gd name="connsiteY14" fmla="*/ 377190 h 914400"/>
                <a:gd name="connsiteX15" fmla="*/ 583883 w 914400"/>
                <a:gd name="connsiteY15" fmla="*/ 386715 h 914400"/>
                <a:gd name="connsiteX16" fmla="*/ 591503 w 914400"/>
                <a:gd name="connsiteY16" fmla="*/ 386715 h 914400"/>
                <a:gd name="connsiteX17" fmla="*/ 597218 w 914400"/>
                <a:gd name="connsiteY17" fmla="*/ 387668 h 914400"/>
                <a:gd name="connsiteX18" fmla="*/ 602933 w 914400"/>
                <a:gd name="connsiteY18" fmla="*/ 392430 h 914400"/>
                <a:gd name="connsiteX19" fmla="*/ 603885 w 914400"/>
                <a:gd name="connsiteY19" fmla="*/ 390525 h 914400"/>
                <a:gd name="connsiteX20" fmla="*/ 614363 w 914400"/>
                <a:gd name="connsiteY20" fmla="*/ 408623 h 914400"/>
                <a:gd name="connsiteX21" fmla="*/ 614363 w 914400"/>
                <a:gd name="connsiteY21" fmla="*/ 439103 h 914400"/>
                <a:gd name="connsiteX22" fmla="*/ 591503 w 914400"/>
                <a:gd name="connsiteY22" fmla="*/ 461010 h 914400"/>
                <a:gd name="connsiteX23" fmla="*/ 583883 w 914400"/>
                <a:gd name="connsiteY23" fmla="*/ 461010 h 914400"/>
                <a:gd name="connsiteX24" fmla="*/ 583883 w 914400"/>
                <a:gd name="connsiteY24" fmla="*/ 468630 h 914400"/>
                <a:gd name="connsiteX25" fmla="*/ 458153 w 914400"/>
                <a:gd name="connsiteY25" fmla="*/ 609600 h 914400"/>
                <a:gd name="connsiteX26" fmla="*/ 332423 w 914400"/>
                <a:gd name="connsiteY26" fmla="*/ 468630 h 914400"/>
                <a:gd name="connsiteX27" fmla="*/ 332423 w 914400"/>
                <a:gd name="connsiteY27" fmla="*/ 461010 h 914400"/>
                <a:gd name="connsiteX28" fmla="*/ 324803 w 914400"/>
                <a:gd name="connsiteY28" fmla="*/ 461010 h 914400"/>
                <a:gd name="connsiteX29" fmla="*/ 301943 w 914400"/>
                <a:gd name="connsiteY29" fmla="*/ 439103 h 914400"/>
                <a:gd name="connsiteX30" fmla="*/ 301943 w 914400"/>
                <a:gd name="connsiteY30" fmla="*/ 408623 h 914400"/>
                <a:gd name="connsiteX31" fmla="*/ 311468 w 914400"/>
                <a:gd name="connsiteY31" fmla="*/ 391478 h 914400"/>
                <a:gd name="connsiteX32" fmla="*/ 312420 w 914400"/>
                <a:gd name="connsiteY32" fmla="*/ 392430 h 914400"/>
                <a:gd name="connsiteX33" fmla="*/ 327660 w 914400"/>
                <a:gd name="connsiteY33" fmla="*/ 386715 h 914400"/>
                <a:gd name="connsiteX34" fmla="*/ 332423 w 914400"/>
                <a:gd name="connsiteY34" fmla="*/ 386715 h 914400"/>
                <a:gd name="connsiteX35" fmla="*/ 332423 w 914400"/>
                <a:gd name="connsiteY35" fmla="*/ 382905 h 914400"/>
                <a:gd name="connsiteX36" fmla="*/ 401955 w 914400"/>
                <a:gd name="connsiteY36" fmla="*/ 279083 h 914400"/>
                <a:gd name="connsiteX37" fmla="*/ 458153 w 914400"/>
                <a:gd name="connsiteY37" fmla="*/ 335280 h 914400"/>
                <a:gd name="connsiteX38" fmla="*/ 488633 w 914400"/>
                <a:gd name="connsiteY38" fmla="*/ 353378 h 914400"/>
                <a:gd name="connsiteX39" fmla="*/ 462915 w 914400"/>
                <a:gd name="connsiteY39" fmla="*/ 309563 h 914400"/>
                <a:gd name="connsiteX40" fmla="*/ 518160 w 914400"/>
                <a:gd name="connsiteY40" fmla="*/ 782955 h 914400"/>
                <a:gd name="connsiteX41" fmla="*/ 396240 w 914400"/>
                <a:gd name="connsiteY41" fmla="*/ 782955 h 914400"/>
                <a:gd name="connsiteX42" fmla="*/ 378143 w 914400"/>
                <a:gd name="connsiteY42" fmla="*/ 670560 h 914400"/>
                <a:gd name="connsiteX43" fmla="*/ 406718 w 914400"/>
                <a:gd name="connsiteY43" fmla="*/ 659130 h 914400"/>
                <a:gd name="connsiteX44" fmla="*/ 406718 w 914400"/>
                <a:gd name="connsiteY44" fmla="*/ 611505 h 914400"/>
                <a:gd name="connsiteX45" fmla="*/ 508635 w 914400"/>
                <a:gd name="connsiteY45" fmla="*/ 611505 h 914400"/>
                <a:gd name="connsiteX46" fmla="*/ 508635 w 914400"/>
                <a:gd name="connsiteY46" fmla="*/ 659130 h 914400"/>
                <a:gd name="connsiteX47" fmla="*/ 537210 w 914400"/>
                <a:gd name="connsiteY47" fmla="*/ 670560 h 914400"/>
                <a:gd name="connsiteX48" fmla="*/ 518160 w 914400"/>
                <a:gd name="connsiteY48" fmla="*/ 782955 h 914400"/>
                <a:gd name="connsiteX49" fmla="*/ 521970 w 914400"/>
                <a:gd name="connsiteY49" fmla="*/ 881063 h 914400"/>
                <a:gd name="connsiteX50" fmla="*/ 521970 w 914400"/>
                <a:gd name="connsiteY50" fmla="*/ 843915 h 914400"/>
                <a:gd name="connsiteX51" fmla="*/ 551498 w 914400"/>
                <a:gd name="connsiteY51" fmla="*/ 663893 h 914400"/>
                <a:gd name="connsiteX52" fmla="*/ 652463 w 914400"/>
                <a:gd name="connsiteY52" fmla="*/ 701993 h 914400"/>
                <a:gd name="connsiteX53" fmla="*/ 696278 w 914400"/>
                <a:gd name="connsiteY53" fmla="*/ 813435 h 914400"/>
                <a:gd name="connsiteX54" fmla="*/ 521970 w 914400"/>
                <a:gd name="connsiteY54" fmla="*/ 881063 h 914400"/>
                <a:gd name="connsiteX55" fmla="*/ 709613 w 914400"/>
                <a:gd name="connsiteY55" fmla="*/ 802958 h 914400"/>
                <a:gd name="connsiteX56" fmla="*/ 662940 w 914400"/>
                <a:gd name="connsiteY56" fmla="*/ 690563 h 914400"/>
                <a:gd name="connsiteX57" fmla="*/ 643890 w 914400"/>
                <a:gd name="connsiteY57" fmla="*/ 676275 h 914400"/>
                <a:gd name="connsiteX58" fmla="*/ 645795 w 914400"/>
                <a:gd name="connsiteY58" fmla="*/ 669608 h 914400"/>
                <a:gd name="connsiteX59" fmla="*/ 646748 w 914400"/>
                <a:gd name="connsiteY59" fmla="*/ 665798 h 914400"/>
                <a:gd name="connsiteX60" fmla="*/ 601028 w 914400"/>
                <a:gd name="connsiteY60" fmla="*/ 179070 h 914400"/>
                <a:gd name="connsiteX61" fmla="*/ 593408 w 914400"/>
                <a:gd name="connsiteY61" fmla="*/ 170498 h 914400"/>
                <a:gd name="connsiteX62" fmla="*/ 572453 w 914400"/>
                <a:gd name="connsiteY62" fmla="*/ 150495 h 914400"/>
                <a:gd name="connsiteX63" fmla="*/ 457200 w 914400"/>
                <a:gd name="connsiteY63" fmla="*/ 108585 h 914400"/>
                <a:gd name="connsiteX64" fmla="*/ 320993 w 914400"/>
                <a:gd name="connsiteY64" fmla="*/ 170498 h 914400"/>
                <a:gd name="connsiteX65" fmla="*/ 267653 w 914400"/>
                <a:gd name="connsiteY65" fmla="*/ 665798 h 914400"/>
                <a:gd name="connsiteX66" fmla="*/ 268605 w 914400"/>
                <a:gd name="connsiteY66" fmla="*/ 669608 h 914400"/>
                <a:gd name="connsiteX67" fmla="*/ 269558 w 914400"/>
                <a:gd name="connsiteY67" fmla="*/ 673418 h 914400"/>
                <a:gd name="connsiteX68" fmla="*/ 248603 w 914400"/>
                <a:gd name="connsiteY68" fmla="*/ 690563 h 914400"/>
                <a:gd name="connsiteX69" fmla="*/ 194310 w 914400"/>
                <a:gd name="connsiteY69" fmla="*/ 794385 h 914400"/>
                <a:gd name="connsiteX70" fmla="*/ 28575 w 914400"/>
                <a:gd name="connsiteY70" fmla="*/ 456248 h 914400"/>
                <a:gd name="connsiteX71" fmla="*/ 457200 w 914400"/>
                <a:gd name="connsiteY71" fmla="*/ 27623 h 914400"/>
                <a:gd name="connsiteX72" fmla="*/ 885825 w 914400"/>
                <a:gd name="connsiteY72" fmla="*/ 456248 h 914400"/>
                <a:gd name="connsiteX73" fmla="*/ 709613 w 914400"/>
                <a:gd name="connsiteY73" fmla="*/ 802958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14400" h="914400">
                  <a:moveTo>
                    <a:pt x="457200" y="0"/>
                  </a:moveTo>
                  <a:cubicBezTo>
                    <a:pt x="204788" y="0"/>
                    <a:pt x="0" y="204788"/>
                    <a:pt x="0" y="457200"/>
                  </a:cubicBezTo>
                  <a:cubicBezTo>
                    <a:pt x="0" y="709613"/>
                    <a:pt x="204788" y="914400"/>
                    <a:pt x="457200" y="914400"/>
                  </a:cubicBezTo>
                  <a:cubicBezTo>
                    <a:pt x="709613" y="914400"/>
                    <a:pt x="914400" y="709613"/>
                    <a:pt x="914400" y="457200"/>
                  </a:cubicBezTo>
                  <a:cubicBezTo>
                    <a:pt x="914400" y="204788"/>
                    <a:pt x="709613" y="0"/>
                    <a:pt x="457200" y="0"/>
                  </a:cubicBezTo>
                  <a:close/>
                  <a:moveTo>
                    <a:pt x="206693" y="804863"/>
                  </a:moveTo>
                  <a:cubicBezTo>
                    <a:pt x="216218" y="762000"/>
                    <a:pt x="233363" y="728663"/>
                    <a:pt x="259080" y="701040"/>
                  </a:cubicBezTo>
                  <a:cubicBezTo>
                    <a:pt x="286703" y="671513"/>
                    <a:pt x="326708" y="664845"/>
                    <a:pt x="360998" y="662940"/>
                  </a:cubicBezTo>
                  <a:lnTo>
                    <a:pt x="390525" y="844868"/>
                  </a:lnTo>
                  <a:lnTo>
                    <a:pt x="390525" y="880110"/>
                  </a:lnTo>
                  <a:cubicBezTo>
                    <a:pt x="323850" y="869633"/>
                    <a:pt x="260985" y="842963"/>
                    <a:pt x="206693" y="804863"/>
                  </a:cubicBezTo>
                  <a:close/>
                  <a:moveTo>
                    <a:pt x="462915" y="309563"/>
                  </a:moveTo>
                  <a:cubicBezTo>
                    <a:pt x="487680" y="337185"/>
                    <a:pt x="521018" y="360998"/>
                    <a:pt x="560070" y="370523"/>
                  </a:cubicBezTo>
                  <a:cubicBezTo>
                    <a:pt x="546735" y="359093"/>
                    <a:pt x="539115" y="340995"/>
                    <a:pt x="535305" y="326708"/>
                  </a:cubicBezTo>
                  <a:cubicBezTo>
                    <a:pt x="542925" y="337185"/>
                    <a:pt x="560070" y="357188"/>
                    <a:pt x="583883" y="377190"/>
                  </a:cubicBezTo>
                  <a:lnTo>
                    <a:pt x="583883" y="386715"/>
                  </a:lnTo>
                  <a:lnTo>
                    <a:pt x="591503" y="386715"/>
                  </a:lnTo>
                  <a:cubicBezTo>
                    <a:pt x="593408" y="386715"/>
                    <a:pt x="595313" y="386715"/>
                    <a:pt x="597218" y="387668"/>
                  </a:cubicBezTo>
                  <a:cubicBezTo>
                    <a:pt x="599123" y="389573"/>
                    <a:pt x="601028" y="390525"/>
                    <a:pt x="602933" y="392430"/>
                  </a:cubicBezTo>
                  <a:cubicBezTo>
                    <a:pt x="602933" y="391478"/>
                    <a:pt x="602933" y="391478"/>
                    <a:pt x="603885" y="390525"/>
                  </a:cubicBezTo>
                  <a:cubicBezTo>
                    <a:pt x="610553" y="394335"/>
                    <a:pt x="614363" y="401003"/>
                    <a:pt x="614363" y="408623"/>
                  </a:cubicBezTo>
                  <a:lnTo>
                    <a:pt x="614363" y="439103"/>
                  </a:lnTo>
                  <a:cubicBezTo>
                    <a:pt x="614363" y="451485"/>
                    <a:pt x="603885" y="461010"/>
                    <a:pt x="591503" y="461010"/>
                  </a:cubicBezTo>
                  <a:lnTo>
                    <a:pt x="583883" y="461010"/>
                  </a:lnTo>
                  <a:lnTo>
                    <a:pt x="583883" y="468630"/>
                  </a:lnTo>
                  <a:cubicBezTo>
                    <a:pt x="583883" y="528638"/>
                    <a:pt x="512445" y="609600"/>
                    <a:pt x="458153" y="609600"/>
                  </a:cubicBezTo>
                  <a:cubicBezTo>
                    <a:pt x="403860" y="609600"/>
                    <a:pt x="332423" y="529590"/>
                    <a:pt x="332423" y="468630"/>
                  </a:cubicBezTo>
                  <a:lnTo>
                    <a:pt x="332423" y="461010"/>
                  </a:lnTo>
                  <a:lnTo>
                    <a:pt x="324803" y="461010"/>
                  </a:lnTo>
                  <a:cubicBezTo>
                    <a:pt x="312420" y="461010"/>
                    <a:pt x="301943" y="451485"/>
                    <a:pt x="301943" y="439103"/>
                  </a:cubicBezTo>
                  <a:lnTo>
                    <a:pt x="301943" y="408623"/>
                  </a:lnTo>
                  <a:cubicBezTo>
                    <a:pt x="301943" y="401003"/>
                    <a:pt x="305753" y="395288"/>
                    <a:pt x="311468" y="391478"/>
                  </a:cubicBezTo>
                  <a:cubicBezTo>
                    <a:pt x="311468" y="391478"/>
                    <a:pt x="311468" y="392430"/>
                    <a:pt x="312420" y="392430"/>
                  </a:cubicBezTo>
                  <a:cubicBezTo>
                    <a:pt x="317183" y="392430"/>
                    <a:pt x="321945" y="390525"/>
                    <a:pt x="327660" y="386715"/>
                  </a:cubicBezTo>
                  <a:lnTo>
                    <a:pt x="332423" y="386715"/>
                  </a:lnTo>
                  <a:lnTo>
                    <a:pt x="332423" y="382905"/>
                  </a:lnTo>
                  <a:cubicBezTo>
                    <a:pt x="357188" y="362903"/>
                    <a:pt x="383858" y="315278"/>
                    <a:pt x="401955" y="279083"/>
                  </a:cubicBezTo>
                  <a:cubicBezTo>
                    <a:pt x="416243" y="299085"/>
                    <a:pt x="436245" y="319088"/>
                    <a:pt x="458153" y="335280"/>
                  </a:cubicBezTo>
                  <a:cubicBezTo>
                    <a:pt x="467678" y="341948"/>
                    <a:pt x="478155" y="348615"/>
                    <a:pt x="488633" y="353378"/>
                  </a:cubicBezTo>
                  <a:cubicBezTo>
                    <a:pt x="474345" y="339090"/>
                    <a:pt x="464820" y="323850"/>
                    <a:pt x="462915" y="309563"/>
                  </a:cubicBezTo>
                  <a:close/>
                  <a:moveTo>
                    <a:pt x="518160" y="782955"/>
                  </a:moveTo>
                  <a:lnTo>
                    <a:pt x="396240" y="782955"/>
                  </a:lnTo>
                  <a:lnTo>
                    <a:pt x="378143" y="670560"/>
                  </a:lnTo>
                  <a:lnTo>
                    <a:pt x="406718" y="659130"/>
                  </a:lnTo>
                  <a:lnTo>
                    <a:pt x="406718" y="611505"/>
                  </a:lnTo>
                  <a:cubicBezTo>
                    <a:pt x="441960" y="631508"/>
                    <a:pt x="476250" y="631508"/>
                    <a:pt x="508635" y="611505"/>
                  </a:cubicBezTo>
                  <a:lnTo>
                    <a:pt x="508635" y="659130"/>
                  </a:lnTo>
                  <a:lnTo>
                    <a:pt x="537210" y="670560"/>
                  </a:lnTo>
                  <a:lnTo>
                    <a:pt x="518160" y="782955"/>
                  </a:lnTo>
                  <a:close/>
                  <a:moveTo>
                    <a:pt x="521970" y="881063"/>
                  </a:moveTo>
                  <a:lnTo>
                    <a:pt x="521970" y="843915"/>
                  </a:lnTo>
                  <a:lnTo>
                    <a:pt x="551498" y="663893"/>
                  </a:lnTo>
                  <a:cubicBezTo>
                    <a:pt x="588645" y="666750"/>
                    <a:pt x="623888" y="675323"/>
                    <a:pt x="652463" y="701993"/>
                  </a:cubicBezTo>
                  <a:cubicBezTo>
                    <a:pt x="675323" y="722948"/>
                    <a:pt x="690563" y="762000"/>
                    <a:pt x="696278" y="813435"/>
                  </a:cubicBezTo>
                  <a:cubicBezTo>
                    <a:pt x="645795" y="846773"/>
                    <a:pt x="585788" y="870585"/>
                    <a:pt x="521970" y="881063"/>
                  </a:cubicBezTo>
                  <a:close/>
                  <a:moveTo>
                    <a:pt x="709613" y="802958"/>
                  </a:moveTo>
                  <a:cubicBezTo>
                    <a:pt x="702945" y="751523"/>
                    <a:pt x="686753" y="712470"/>
                    <a:pt x="662940" y="690563"/>
                  </a:cubicBezTo>
                  <a:cubicBezTo>
                    <a:pt x="657225" y="684848"/>
                    <a:pt x="650558" y="680085"/>
                    <a:pt x="643890" y="676275"/>
                  </a:cubicBezTo>
                  <a:cubicBezTo>
                    <a:pt x="644843" y="674370"/>
                    <a:pt x="644843" y="672465"/>
                    <a:pt x="645795" y="669608"/>
                  </a:cubicBezTo>
                  <a:cubicBezTo>
                    <a:pt x="645795" y="668655"/>
                    <a:pt x="646748" y="666750"/>
                    <a:pt x="646748" y="665798"/>
                  </a:cubicBezTo>
                  <a:cubicBezTo>
                    <a:pt x="680085" y="521018"/>
                    <a:pt x="671513" y="268605"/>
                    <a:pt x="601028" y="179070"/>
                  </a:cubicBezTo>
                  <a:cubicBezTo>
                    <a:pt x="598170" y="176213"/>
                    <a:pt x="596265" y="173355"/>
                    <a:pt x="593408" y="170498"/>
                  </a:cubicBezTo>
                  <a:cubicBezTo>
                    <a:pt x="586740" y="163830"/>
                    <a:pt x="580073" y="157163"/>
                    <a:pt x="572453" y="150495"/>
                  </a:cubicBezTo>
                  <a:cubicBezTo>
                    <a:pt x="543878" y="126683"/>
                    <a:pt x="508635" y="108585"/>
                    <a:pt x="457200" y="108585"/>
                  </a:cubicBezTo>
                  <a:cubicBezTo>
                    <a:pt x="392430" y="108585"/>
                    <a:pt x="353378" y="137160"/>
                    <a:pt x="320993" y="170498"/>
                  </a:cubicBezTo>
                  <a:cubicBezTo>
                    <a:pt x="243840" y="250508"/>
                    <a:pt x="233363" y="516255"/>
                    <a:pt x="267653" y="665798"/>
                  </a:cubicBezTo>
                  <a:cubicBezTo>
                    <a:pt x="267653" y="666750"/>
                    <a:pt x="268605" y="668655"/>
                    <a:pt x="268605" y="669608"/>
                  </a:cubicBezTo>
                  <a:cubicBezTo>
                    <a:pt x="268605" y="670560"/>
                    <a:pt x="269558" y="672465"/>
                    <a:pt x="269558" y="673418"/>
                  </a:cubicBezTo>
                  <a:cubicBezTo>
                    <a:pt x="261938" y="678180"/>
                    <a:pt x="255270" y="683895"/>
                    <a:pt x="248603" y="690563"/>
                  </a:cubicBezTo>
                  <a:cubicBezTo>
                    <a:pt x="221933" y="719138"/>
                    <a:pt x="204788" y="752475"/>
                    <a:pt x="194310" y="794385"/>
                  </a:cubicBezTo>
                  <a:cubicBezTo>
                    <a:pt x="93345" y="716280"/>
                    <a:pt x="28575" y="593408"/>
                    <a:pt x="28575" y="456248"/>
                  </a:cubicBezTo>
                  <a:cubicBezTo>
                    <a:pt x="28575" y="220028"/>
                    <a:pt x="220980" y="27623"/>
                    <a:pt x="457200" y="27623"/>
                  </a:cubicBezTo>
                  <a:cubicBezTo>
                    <a:pt x="693420" y="27623"/>
                    <a:pt x="885825" y="220028"/>
                    <a:pt x="885825" y="456248"/>
                  </a:cubicBezTo>
                  <a:cubicBezTo>
                    <a:pt x="885825" y="599123"/>
                    <a:pt x="817245" y="724853"/>
                    <a:pt x="709613" y="802958"/>
                  </a:cubicBezTo>
                  <a:close/>
                </a:path>
              </a:pathLst>
            </a:custGeom>
            <a:solidFill>
              <a:srgbClr val="00A096"/>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A096"/>
                </a:solidFill>
                <a:effectLst/>
                <a:uLnTx/>
                <a:uFillTx/>
              </a:endParaRPr>
            </a:p>
          </p:txBody>
        </p:sp>
        <p:sp>
          <p:nvSpPr>
            <p:cNvPr id="21" name="Freeform: Shape 20">
              <a:extLst>
                <a:ext uri="{FF2B5EF4-FFF2-40B4-BE49-F238E27FC236}">
                  <a16:creationId xmlns:a16="http://schemas.microsoft.com/office/drawing/2014/main" id="{33AE81B0-FD08-54CD-2492-CC00100746E3}"/>
                </a:ext>
              </a:extLst>
            </p:cNvPr>
            <p:cNvSpPr/>
            <p:nvPr/>
          </p:nvSpPr>
          <p:spPr>
            <a:xfrm>
              <a:off x="6454902" y="2321986"/>
              <a:ext cx="876300" cy="885825"/>
            </a:xfrm>
            <a:custGeom>
              <a:avLst/>
              <a:gdLst>
                <a:gd name="connsiteX0" fmla="*/ 442912 w 876300"/>
                <a:gd name="connsiteY0" fmla="*/ 0 h 885825"/>
                <a:gd name="connsiteX1" fmla="*/ 0 w 876300"/>
                <a:gd name="connsiteY1" fmla="*/ 442913 h 885825"/>
                <a:gd name="connsiteX2" fmla="*/ 442912 w 876300"/>
                <a:gd name="connsiteY2" fmla="*/ 885825 h 885825"/>
                <a:gd name="connsiteX3" fmla="*/ 885825 w 876300"/>
                <a:gd name="connsiteY3" fmla="*/ 442913 h 885825"/>
                <a:gd name="connsiteX4" fmla="*/ 442912 w 876300"/>
                <a:gd name="connsiteY4" fmla="*/ 0 h 885825"/>
                <a:gd name="connsiteX5" fmla="*/ 521970 w 876300"/>
                <a:gd name="connsiteY5" fmla="*/ 643890 h 885825"/>
                <a:gd name="connsiteX6" fmla="*/ 443865 w 876300"/>
                <a:gd name="connsiteY6" fmla="*/ 693420 h 885825"/>
                <a:gd name="connsiteX7" fmla="*/ 360045 w 876300"/>
                <a:gd name="connsiteY7" fmla="*/ 628650 h 885825"/>
                <a:gd name="connsiteX8" fmla="*/ 357187 w 876300"/>
                <a:gd name="connsiteY8" fmla="*/ 619125 h 885825"/>
                <a:gd name="connsiteX9" fmla="*/ 381000 w 876300"/>
                <a:gd name="connsiteY9" fmla="*/ 602932 h 885825"/>
                <a:gd name="connsiteX10" fmla="*/ 381000 w 876300"/>
                <a:gd name="connsiteY10" fmla="*/ 563880 h 885825"/>
                <a:gd name="connsiteX11" fmla="*/ 441007 w 876300"/>
                <a:gd name="connsiteY11" fmla="*/ 583882 h 885825"/>
                <a:gd name="connsiteX12" fmla="*/ 501015 w 876300"/>
                <a:gd name="connsiteY12" fmla="*/ 563880 h 885825"/>
                <a:gd name="connsiteX13" fmla="*/ 501015 w 876300"/>
                <a:gd name="connsiteY13" fmla="*/ 602932 h 885825"/>
                <a:gd name="connsiteX14" fmla="*/ 528637 w 876300"/>
                <a:gd name="connsiteY14" fmla="*/ 622935 h 885825"/>
                <a:gd name="connsiteX15" fmla="*/ 521970 w 876300"/>
                <a:gd name="connsiteY15" fmla="*/ 643890 h 885825"/>
                <a:gd name="connsiteX16" fmla="*/ 300990 w 876300"/>
                <a:gd name="connsiteY16" fmla="*/ 427673 h 885825"/>
                <a:gd name="connsiteX17" fmla="*/ 280035 w 876300"/>
                <a:gd name="connsiteY17" fmla="*/ 406718 h 885825"/>
                <a:gd name="connsiteX18" fmla="*/ 280035 w 876300"/>
                <a:gd name="connsiteY18" fmla="*/ 377190 h 885825"/>
                <a:gd name="connsiteX19" fmla="*/ 282893 w 876300"/>
                <a:gd name="connsiteY19" fmla="*/ 366713 h 885825"/>
                <a:gd name="connsiteX20" fmla="*/ 283845 w 876300"/>
                <a:gd name="connsiteY20" fmla="*/ 369570 h 885825"/>
                <a:gd name="connsiteX21" fmla="*/ 295275 w 876300"/>
                <a:gd name="connsiteY21" fmla="*/ 368618 h 885825"/>
                <a:gd name="connsiteX22" fmla="*/ 348615 w 876300"/>
                <a:gd name="connsiteY22" fmla="*/ 252413 h 885825"/>
                <a:gd name="connsiteX23" fmla="*/ 441007 w 876300"/>
                <a:gd name="connsiteY23" fmla="*/ 260032 h 885825"/>
                <a:gd name="connsiteX24" fmla="*/ 533400 w 876300"/>
                <a:gd name="connsiteY24" fmla="*/ 252413 h 885825"/>
                <a:gd name="connsiteX25" fmla="*/ 586740 w 876300"/>
                <a:gd name="connsiteY25" fmla="*/ 368618 h 885825"/>
                <a:gd name="connsiteX26" fmla="*/ 598170 w 876300"/>
                <a:gd name="connsiteY26" fmla="*/ 369570 h 885825"/>
                <a:gd name="connsiteX27" fmla="*/ 599123 w 876300"/>
                <a:gd name="connsiteY27" fmla="*/ 363855 h 885825"/>
                <a:gd name="connsiteX28" fmla="*/ 601028 w 876300"/>
                <a:gd name="connsiteY28" fmla="*/ 376238 h 885825"/>
                <a:gd name="connsiteX29" fmla="*/ 601028 w 876300"/>
                <a:gd name="connsiteY29" fmla="*/ 405765 h 885825"/>
                <a:gd name="connsiteX30" fmla="*/ 580073 w 876300"/>
                <a:gd name="connsiteY30" fmla="*/ 426720 h 885825"/>
                <a:gd name="connsiteX31" fmla="*/ 573405 w 876300"/>
                <a:gd name="connsiteY31" fmla="*/ 426720 h 885825"/>
                <a:gd name="connsiteX32" fmla="*/ 573405 w 876300"/>
                <a:gd name="connsiteY32" fmla="*/ 433388 h 885825"/>
                <a:gd name="connsiteX33" fmla="*/ 440055 w 876300"/>
                <a:gd name="connsiteY33" fmla="*/ 568643 h 885825"/>
                <a:gd name="connsiteX34" fmla="*/ 306705 w 876300"/>
                <a:gd name="connsiteY34" fmla="*/ 433388 h 885825"/>
                <a:gd name="connsiteX35" fmla="*/ 306705 w 876300"/>
                <a:gd name="connsiteY35" fmla="*/ 427673 h 885825"/>
                <a:gd name="connsiteX36" fmla="*/ 300990 w 876300"/>
                <a:gd name="connsiteY36" fmla="*/ 427673 h 885825"/>
                <a:gd name="connsiteX37" fmla="*/ 755332 w 876300"/>
                <a:gd name="connsiteY37" fmla="*/ 715328 h 885825"/>
                <a:gd name="connsiteX38" fmla="*/ 739140 w 876300"/>
                <a:gd name="connsiteY38" fmla="*/ 681038 h 885825"/>
                <a:gd name="connsiteX39" fmla="*/ 534353 w 876300"/>
                <a:gd name="connsiteY39" fmla="*/ 604838 h 885825"/>
                <a:gd name="connsiteX40" fmla="*/ 533400 w 876300"/>
                <a:gd name="connsiteY40" fmla="*/ 608648 h 885825"/>
                <a:gd name="connsiteX41" fmla="*/ 515303 w 876300"/>
                <a:gd name="connsiteY41" fmla="*/ 595313 h 885825"/>
                <a:gd name="connsiteX42" fmla="*/ 515303 w 876300"/>
                <a:gd name="connsiteY42" fmla="*/ 554355 h 885825"/>
                <a:gd name="connsiteX43" fmla="*/ 587693 w 876300"/>
                <a:gd name="connsiteY43" fmla="*/ 441007 h 885825"/>
                <a:gd name="connsiteX44" fmla="*/ 615315 w 876300"/>
                <a:gd name="connsiteY44" fmla="*/ 406718 h 885825"/>
                <a:gd name="connsiteX45" fmla="*/ 615315 w 876300"/>
                <a:gd name="connsiteY45" fmla="*/ 377190 h 885825"/>
                <a:gd name="connsiteX46" fmla="*/ 601028 w 876300"/>
                <a:gd name="connsiteY46" fmla="*/ 349568 h 885825"/>
                <a:gd name="connsiteX47" fmla="*/ 604837 w 876300"/>
                <a:gd name="connsiteY47" fmla="*/ 222885 h 885825"/>
                <a:gd name="connsiteX48" fmla="*/ 611505 w 876300"/>
                <a:gd name="connsiteY48" fmla="*/ 203835 h 885825"/>
                <a:gd name="connsiteX49" fmla="*/ 584835 w 876300"/>
                <a:gd name="connsiteY49" fmla="*/ 173355 h 885825"/>
                <a:gd name="connsiteX50" fmla="*/ 567690 w 876300"/>
                <a:gd name="connsiteY50" fmla="*/ 149543 h 885825"/>
                <a:gd name="connsiteX51" fmla="*/ 567690 w 876300"/>
                <a:gd name="connsiteY51" fmla="*/ 145732 h 885825"/>
                <a:gd name="connsiteX52" fmla="*/ 530543 w 876300"/>
                <a:gd name="connsiteY52" fmla="*/ 108585 h 885825"/>
                <a:gd name="connsiteX53" fmla="*/ 520065 w 876300"/>
                <a:gd name="connsiteY53" fmla="*/ 110490 h 885825"/>
                <a:gd name="connsiteX54" fmla="*/ 487680 w 876300"/>
                <a:gd name="connsiteY54" fmla="*/ 93345 h 885825"/>
                <a:gd name="connsiteX55" fmla="*/ 467678 w 876300"/>
                <a:gd name="connsiteY55" fmla="*/ 99060 h 885825"/>
                <a:gd name="connsiteX56" fmla="*/ 444818 w 876300"/>
                <a:gd name="connsiteY56" fmla="*/ 91440 h 885825"/>
                <a:gd name="connsiteX57" fmla="*/ 421005 w 876300"/>
                <a:gd name="connsiteY57" fmla="*/ 100013 h 885825"/>
                <a:gd name="connsiteX58" fmla="*/ 401955 w 876300"/>
                <a:gd name="connsiteY58" fmla="*/ 94298 h 885825"/>
                <a:gd name="connsiteX59" fmla="*/ 371475 w 876300"/>
                <a:gd name="connsiteY59" fmla="*/ 112395 h 885825"/>
                <a:gd name="connsiteX60" fmla="*/ 359093 w 876300"/>
                <a:gd name="connsiteY60" fmla="*/ 109538 h 885825"/>
                <a:gd name="connsiteX61" fmla="*/ 331470 w 876300"/>
                <a:gd name="connsiteY61" fmla="*/ 135255 h 885825"/>
                <a:gd name="connsiteX62" fmla="*/ 330518 w 876300"/>
                <a:gd name="connsiteY62" fmla="*/ 137160 h 885825"/>
                <a:gd name="connsiteX63" fmla="*/ 302895 w 876300"/>
                <a:gd name="connsiteY63" fmla="*/ 162877 h 885825"/>
                <a:gd name="connsiteX64" fmla="*/ 300037 w 876300"/>
                <a:gd name="connsiteY64" fmla="*/ 162877 h 885825"/>
                <a:gd name="connsiteX65" fmla="*/ 268605 w 876300"/>
                <a:gd name="connsiteY65" fmla="*/ 194310 h 885825"/>
                <a:gd name="connsiteX66" fmla="*/ 277178 w 876300"/>
                <a:gd name="connsiteY66" fmla="*/ 215265 h 885825"/>
                <a:gd name="connsiteX67" fmla="*/ 279082 w 876300"/>
                <a:gd name="connsiteY67" fmla="*/ 351473 h 885825"/>
                <a:gd name="connsiteX68" fmla="*/ 277178 w 876300"/>
                <a:gd name="connsiteY68" fmla="*/ 352425 h 885825"/>
                <a:gd name="connsiteX69" fmla="*/ 264795 w 876300"/>
                <a:gd name="connsiteY69" fmla="*/ 379095 h 885825"/>
                <a:gd name="connsiteX70" fmla="*/ 264795 w 876300"/>
                <a:gd name="connsiteY70" fmla="*/ 408623 h 885825"/>
                <a:gd name="connsiteX71" fmla="*/ 292418 w 876300"/>
                <a:gd name="connsiteY71" fmla="*/ 442913 h 885825"/>
                <a:gd name="connsiteX72" fmla="*/ 364807 w 876300"/>
                <a:gd name="connsiteY72" fmla="*/ 556260 h 885825"/>
                <a:gd name="connsiteX73" fmla="*/ 364807 w 876300"/>
                <a:gd name="connsiteY73" fmla="*/ 596265 h 885825"/>
                <a:gd name="connsiteX74" fmla="*/ 351473 w 876300"/>
                <a:gd name="connsiteY74" fmla="*/ 604838 h 885825"/>
                <a:gd name="connsiteX75" fmla="*/ 350520 w 876300"/>
                <a:gd name="connsiteY75" fmla="*/ 602932 h 885825"/>
                <a:gd name="connsiteX76" fmla="*/ 127635 w 876300"/>
                <a:gd name="connsiteY76" fmla="*/ 708660 h 885825"/>
                <a:gd name="connsiteX77" fmla="*/ 126682 w 876300"/>
                <a:gd name="connsiteY77" fmla="*/ 713423 h 885825"/>
                <a:gd name="connsiteX78" fmla="*/ 26670 w 876300"/>
                <a:gd name="connsiteY78" fmla="*/ 443865 h 885825"/>
                <a:gd name="connsiteX79" fmla="*/ 441007 w 876300"/>
                <a:gd name="connsiteY79" fmla="*/ 29527 h 885825"/>
                <a:gd name="connsiteX80" fmla="*/ 855345 w 876300"/>
                <a:gd name="connsiteY80" fmla="*/ 443865 h 885825"/>
                <a:gd name="connsiteX81" fmla="*/ 755332 w 876300"/>
                <a:gd name="connsiteY81" fmla="*/ 715328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876300" h="885825">
                  <a:moveTo>
                    <a:pt x="442912" y="0"/>
                  </a:moveTo>
                  <a:cubicBezTo>
                    <a:pt x="199073" y="0"/>
                    <a:pt x="0" y="199073"/>
                    <a:pt x="0" y="442913"/>
                  </a:cubicBezTo>
                  <a:cubicBezTo>
                    <a:pt x="0" y="686753"/>
                    <a:pt x="199073" y="885825"/>
                    <a:pt x="442912" y="885825"/>
                  </a:cubicBezTo>
                  <a:cubicBezTo>
                    <a:pt x="686753" y="885825"/>
                    <a:pt x="885825" y="686753"/>
                    <a:pt x="885825" y="442913"/>
                  </a:cubicBezTo>
                  <a:cubicBezTo>
                    <a:pt x="885825" y="199073"/>
                    <a:pt x="686753" y="0"/>
                    <a:pt x="442912" y="0"/>
                  </a:cubicBezTo>
                  <a:close/>
                  <a:moveTo>
                    <a:pt x="521970" y="643890"/>
                  </a:moveTo>
                  <a:cubicBezTo>
                    <a:pt x="509587" y="666750"/>
                    <a:pt x="485775" y="693420"/>
                    <a:pt x="443865" y="693420"/>
                  </a:cubicBezTo>
                  <a:cubicBezTo>
                    <a:pt x="391478" y="693420"/>
                    <a:pt x="369570" y="652463"/>
                    <a:pt x="360045" y="628650"/>
                  </a:cubicBezTo>
                  <a:lnTo>
                    <a:pt x="357187" y="619125"/>
                  </a:lnTo>
                  <a:lnTo>
                    <a:pt x="381000" y="602932"/>
                  </a:lnTo>
                  <a:lnTo>
                    <a:pt x="381000" y="563880"/>
                  </a:lnTo>
                  <a:cubicBezTo>
                    <a:pt x="401955" y="576263"/>
                    <a:pt x="422910" y="583882"/>
                    <a:pt x="441007" y="583882"/>
                  </a:cubicBezTo>
                  <a:cubicBezTo>
                    <a:pt x="459105" y="583882"/>
                    <a:pt x="480060" y="576263"/>
                    <a:pt x="501015" y="563880"/>
                  </a:cubicBezTo>
                  <a:lnTo>
                    <a:pt x="501015" y="602932"/>
                  </a:lnTo>
                  <a:lnTo>
                    <a:pt x="528637" y="622935"/>
                  </a:lnTo>
                  <a:cubicBezTo>
                    <a:pt x="526732" y="628650"/>
                    <a:pt x="523875" y="635318"/>
                    <a:pt x="521970" y="643890"/>
                  </a:cubicBezTo>
                  <a:close/>
                  <a:moveTo>
                    <a:pt x="300990" y="427673"/>
                  </a:moveTo>
                  <a:cubicBezTo>
                    <a:pt x="289560" y="427673"/>
                    <a:pt x="280035" y="418148"/>
                    <a:pt x="280035" y="406718"/>
                  </a:cubicBezTo>
                  <a:lnTo>
                    <a:pt x="280035" y="377190"/>
                  </a:lnTo>
                  <a:cubicBezTo>
                    <a:pt x="280035" y="373380"/>
                    <a:pt x="280987" y="370523"/>
                    <a:pt x="282893" y="366713"/>
                  </a:cubicBezTo>
                  <a:cubicBezTo>
                    <a:pt x="282893" y="367665"/>
                    <a:pt x="282893" y="368618"/>
                    <a:pt x="283845" y="369570"/>
                  </a:cubicBezTo>
                  <a:cubicBezTo>
                    <a:pt x="285750" y="376238"/>
                    <a:pt x="294323" y="375285"/>
                    <a:pt x="295275" y="368618"/>
                  </a:cubicBezTo>
                  <a:cubicBezTo>
                    <a:pt x="297180" y="326707"/>
                    <a:pt x="306705" y="246698"/>
                    <a:pt x="348615" y="252413"/>
                  </a:cubicBezTo>
                  <a:cubicBezTo>
                    <a:pt x="388620" y="258127"/>
                    <a:pt x="419100" y="260032"/>
                    <a:pt x="441007" y="260032"/>
                  </a:cubicBezTo>
                  <a:cubicBezTo>
                    <a:pt x="463868" y="260032"/>
                    <a:pt x="493395" y="258127"/>
                    <a:pt x="533400" y="252413"/>
                  </a:cubicBezTo>
                  <a:cubicBezTo>
                    <a:pt x="575310" y="246698"/>
                    <a:pt x="585787" y="326707"/>
                    <a:pt x="586740" y="368618"/>
                  </a:cubicBezTo>
                  <a:cubicBezTo>
                    <a:pt x="586740" y="375285"/>
                    <a:pt x="596265" y="376238"/>
                    <a:pt x="598170" y="369570"/>
                  </a:cubicBezTo>
                  <a:cubicBezTo>
                    <a:pt x="598170" y="367665"/>
                    <a:pt x="599123" y="365760"/>
                    <a:pt x="599123" y="363855"/>
                  </a:cubicBezTo>
                  <a:cubicBezTo>
                    <a:pt x="601028" y="367665"/>
                    <a:pt x="601028" y="372428"/>
                    <a:pt x="601028" y="376238"/>
                  </a:cubicBezTo>
                  <a:lnTo>
                    <a:pt x="601028" y="405765"/>
                  </a:lnTo>
                  <a:cubicBezTo>
                    <a:pt x="601028" y="417195"/>
                    <a:pt x="591503" y="426720"/>
                    <a:pt x="580073" y="426720"/>
                  </a:cubicBezTo>
                  <a:lnTo>
                    <a:pt x="573405" y="426720"/>
                  </a:lnTo>
                  <a:lnTo>
                    <a:pt x="573405" y="433388"/>
                  </a:lnTo>
                  <a:cubicBezTo>
                    <a:pt x="573405" y="501968"/>
                    <a:pt x="489585" y="568643"/>
                    <a:pt x="440055" y="568643"/>
                  </a:cubicBezTo>
                  <a:cubicBezTo>
                    <a:pt x="390525" y="568643"/>
                    <a:pt x="306705" y="501968"/>
                    <a:pt x="306705" y="433388"/>
                  </a:cubicBezTo>
                  <a:lnTo>
                    <a:pt x="306705" y="427673"/>
                  </a:lnTo>
                  <a:lnTo>
                    <a:pt x="300990" y="427673"/>
                  </a:lnTo>
                  <a:close/>
                  <a:moveTo>
                    <a:pt x="755332" y="715328"/>
                  </a:moveTo>
                  <a:cubicBezTo>
                    <a:pt x="751523" y="702945"/>
                    <a:pt x="745807" y="687705"/>
                    <a:pt x="739140" y="681038"/>
                  </a:cubicBezTo>
                  <a:cubicBezTo>
                    <a:pt x="706755" y="644843"/>
                    <a:pt x="624840" y="639128"/>
                    <a:pt x="534353" y="604838"/>
                  </a:cubicBezTo>
                  <a:cubicBezTo>
                    <a:pt x="534353" y="604838"/>
                    <a:pt x="533400" y="606743"/>
                    <a:pt x="533400" y="608648"/>
                  </a:cubicBezTo>
                  <a:lnTo>
                    <a:pt x="515303" y="595313"/>
                  </a:lnTo>
                  <a:lnTo>
                    <a:pt x="515303" y="554355"/>
                  </a:lnTo>
                  <a:cubicBezTo>
                    <a:pt x="552450" y="527685"/>
                    <a:pt x="584835" y="485775"/>
                    <a:pt x="587693" y="441007"/>
                  </a:cubicBezTo>
                  <a:cubicBezTo>
                    <a:pt x="603885" y="438150"/>
                    <a:pt x="615315" y="423863"/>
                    <a:pt x="615315" y="406718"/>
                  </a:cubicBezTo>
                  <a:lnTo>
                    <a:pt x="615315" y="377190"/>
                  </a:lnTo>
                  <a:cubicBezTo>
                    <a:pt x="615315" y="365760"/>
                    <a:pt x="609600" y="355282"/>
                    <a:pt x="601028" y="349568"/>
                  </a:cubicBezTo>
                  <a:cubicBezTo>
                    <a:pt x="605790" y="313373"/>
                    <a:pt x="608648" y="259080"/>
                    <a:pt x="604837" y="222885"/>
                  </a:cubicBezTo>
                  <a:cubicBezTo>
                    <a:pt x="608648" y="218123"/>
                    <a:pt x="611505" y="211455"/>
                    <a:pt x="611505" y="203835"/>
                  </a:cubicBezTo>
                  <a:cubicBezTo>
                    <a:pt x="611505" y="187643"/>
                    <a:pt x="600075" y="175260"/>
                    <a:pt x="584835" y="173355"/>
                  </a:cubicBezTo>
                  <a:cubicBezTo>
                    <a:pt x="582930" y="162877"/>
                    <a:pt x="576262" y="154305"/>
                    <a:pt x="567690" y="149543"/>
                  </a:cubicBezTo>
                  <a:cubicBezTo>
                    <a:pt x="567690" y="148590"/>
                    <a:pt x="567690" y="147638"/>
                    <a:pt x="567690" y="145732"/>
                  </a:cubicBezTo>
                  <a:cubicBezTo>
                    <a:pt x="567690" y="124777"/>
                    <a:pt x="551498" y="108585"/>
                    <a:pt x="530543" y="108585"/>
                  </a:cubicBezTo>
                  <a:cubicBezTo>
                    <a:pt x="526732" y="108585"/>
                    <a:pt x="523875" y="109538"/>
                    <a:pt x="520065" y="110490"/>
                  </a:cubicBezTo>
                  <a:cubicBezTo>
                    <a:pt x="512445" y="100013"/>
                    <a:pt x="501015" y="93345"/>
                    <a:pt x="487680" y="93345"/>
                  </a:cubicBezTo>
                  <a:cubicBezTo>
                    <a:pt x="480060" y="93345"/>
                    <a:pt x="473393" y="95250"/>
                    <a:pt x="467678" y="99060"/>
                  </a:cubicBezTo>
                  <a:cubicBezTo>
                    <a:pt x="461010" y="94298"/>
                    <a:pt x="453390" y="91440"/>
                    <a:pt x="444818" y="91440"/>
                  </a:cubicBezTo>
                  <a:cubicBezTo>
                    <a:pt x="435293" y="91440"/>
                    <a:pt x="427673" y="94298"/>
                    <a:pt x="421005" y="100013"/>
                  </a:cubicBezTo>
                  <a:cubicBezTo>
                    <a:pt x="415290" y="96202"/>
                    <a:pt x="408623" y="94298"/>
                    <a:pt x="401955" y="94298"/>
                  </a:cubicBezTo>
                  <a:cubicBezTo>
                    <a:pt x="388620" y="94298"/>
                    <a:pt x="378143" y="101918"/>
                    <a:pt x="371475" y="112395"/>
                  </a:cubicBezTo>
                  <a:cubicBezTo>
                    <a:pt x="367665" y="110490"/>
                    <a:pt x="362903" y="109538"/>
                    <a:pt x="359093" y="109538"/>
                  </a:cubicBezTo>
                  <a:cubicBezTo>
                    <a:pt x="344805" y="109538"/>
                    <a:pt x="332423" y="120968"/>
                    <a:pt x="331470" y="135255"/>
                  </a:cubicBezTo>
                  <a:cubicBezTo>
                    <a:pt x="331470" y="136208"/>
                    <a:pt x="330518" y="136208"/>
                    <a:pt x="330518" y="137160"/>
                  </a:cubicBezTo>
                  <a:cubicBezTo>
                    <a:pt x="317182" y="139065"/>
                    <a:pt x="305753" y="149543"/>
                    <a:pt x="302895" y="162877"/>
                  </a:cubicBezTo>
                  <a:cubicBezTo>
                    <a:pt x="301943" y="162877"/>
                    <a:pt x="300990" y="162877"/>
                    <a:pt x="300037" y="162877"/>
                  </a:cubicBezTo>
                  <a:cubicBezTo>
                    <a:pt x="282893" y="162877"/>
                    <a:pt x="268605" y="177165"/>
                    <a:pt x="268605" y="194310"/>
                  </a:cubicBezTo>
                  <a:cubicBezTo>
                    <a:pt x="268605" y="201930"/>
                    <a:pt x="271462" y="209550"/>
                    <a:pt x="277178" y="215265"/>
                  </a:cubicBezTo>
                  <a:cubicBezTo>
                    <a:pt x="271462" y="252413"/>
                    <a:pt x="273368" y="312420"/>
                    <a:pt x="279082" y="351473"/>
                  </a:cubicBezTo>
                  <a:cubicBezTo>
                    <a:pt x="278130" y="351473"/>
                    <a:pt x="278130" y="352425"/>
                    <a:pt x="277178" y="352425"/>
                  </a:cubicBezTo>
                  <a:cubicBezTo>
                    <a:pt x="269557" y="359093"/>
                    <a:pt x="264795" y="368618"/>
                    <a:pt x="264795" y="379095"/>
                  </a:cubicBezTo>
                  <a:lnTo>
                    <a:pt x="264795" y="408623"/>
                  </a:lnTo>
                  <a:cubicBezTo>
                    <a:pt x="264795" y="425768"/>
                    <a:pt x="277178" y="440055"/>
                    <a:pt x="292418" y="442913"/>
                  </a:cubicBezTo>
                  <a:cubicBezTo>
                    <a:pt x="295275" y="487680"/>
                    <a:pt x="327660" y="529590"/>
                    <a:pt x="364807" y="556260"/>
                  </a:cubicBezTo>
                  <a:lnTo>
                    <a:pt x="364807" y="596265"/>
                  </a:lnTo>
                  <a:lnTo>
                    <a:pt x="351473" y="604838"/>
                  </a:lnTo>
                  <a:lnTo>
                    <a:pt x="350520" y="602932"/>
                  </a:lnTo>
                  <a:cubicBezTo>
                    <a:pt x="334328" y="610553"/>
                    <a:pt x="138113" y="645795"/>
                    <a:pt x="127635" y="708660"/>
                  </a:cubicBezTo>
                  <a:cubicBezTo>
                    <a:pt x="127635" y="710565"/>
                    <a:pt x="127635" y="711518"/>
                    <a:pt x="126682" y="713423"/>
                  </a:cubicBezTo>
                  <a:cubicBezTo>
                    <a:pt x="63817" y="641032"/>
                    <a:pt x="26670" y="546735"/>
                    <a:pt x="26670" y="443865"/>
                  </a:cubicBezTo>
                  <a:cubicBezTo>
                    <a:pt x="26670" y="215265"/>
                    <a:pt x="212407" y="29527"/>
                    <a:pt x="441007" y="29527"/>
                  </a:cubicBezTo>
                  <a:cubicBezTo>
                    <a:pt x="669607" y="29527"/>
                    <a:pt x="855345" y="215265"/>
                    <a:pt x="855345" y="443865"/>
                  </a:cubicBezTo>
                  <a:cubicBezTo>
                    <a:pt x="857250" y="546735"/>
                    <a:pt x="818198" y="641985"/>
                    <a:pt x="755332" y="715328"/>
                  </a:cubicBezTo>
                  <a:close/>
                </a:path>
              </a:pathLst>
            </a:custGeom>
            <a:solidFill>
              <a:srgbClr val="00A096"/>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A096"/>
                </a:solidFill>
                <a:effectLst/>
                <a:uLnTx/>
                <a:uFillTx/>
              </a:endParaRPr>
            </a:p>
          </p:txBody>
        </p:sp>
        <p:sp>
          <p:nvSpPr>
            <p:cNvPr id="22" name="Freeform: Shape 21">
              <a:extLst>
                <a:ext uri="{FF2B5EF4-FFF2-40B4-BE49-F238E27FC236}">
                  <a16:creationId xmlns:a16="http://schemas.microsoft.com/office/drawing/2014/main" id="{5F504FC2-F717-A7FB-52FD-1080918AA11B}"/>
                </a:ext>
              </a:extLst>
            </p:cNvPr>
            <p:cNvSpPr/>
            <p:nvPr/>
          </p:nvSpPr>
          <p:spPr>
            <a:xfrm>
              <a:off x="7483602" y="2321986"/>
              <a:ext cx="885825" cy="885825"/>
            </a:xfrm>
            <a:custGeom>
              <a:avLst/>
              <a:gdLst>
                <a:gd name="connsiteX0" fmla="*/ 442913 w 885825"/>
                <a:gd name="connsiteY0" fmla="*/ 0 h 885825"/>
                <a:gd name="connsiteX1" fmla="*/ 0 w 885825"/>
                <a:gd name="connsiteY1" fmla="*/ 442913 h 885825"/>
                <a:gd name="connsiteX2" fmla="*/ 442913 w 885825"/>
                <a:gd name="connsiteY2" fmla="*/ 885825 h 885825"/>
                <a:gd name="connsiteX3" fmla="*/ 885825 w 885825"/>
                <a:gd name="connsiteY3" fmla="*/ 442913 h 885825"/>
                <a:gd name="connsiteX4" fmla="*/ 442913 w 885825"/>
                <a:gd name="connsiteY4" fmla="*/ 0 h 885825"/>
                <a:gd name="connsiteX5" fmla="*/ 322898 w 885825"/>
                <a:gd name="connsiteY5" fmla="*/ 375285 h 885825"/>
                <a:gd name="connsiteX6" fmla="*/ 306705 w 885825"/>
                <a:gd name="connsiteY6" fmla="*/ 359093 h 885825"/>
                <a:gd name="connsiteX7" fmla="*/ 306705 w 885825"/>
                <a:gd name="connsiteY7" fmla="*/ 334328 h 885825"/>
                <a:gd name="connsiteX8" fmla="*/ 312420 w 885825"/>
                <a:gd name="connsiteY8" fmla="*/ 321945 h 885825"/>
                <a:gd name="connsiteX9" fmla="*/ 319088 w 885825"/>
                <a:gd name="connsiteY9" fmla="*/ 343853 h 885825"/>
                <a:gd name="connsiteX10" fmla="*/ 318135 w 885825"/>
                <a:gd name="connsiteY10" fmla="*/ 329565 h 885825"/>
                <a:gd name="connsiteX11" fmla="*/ 370523 w 885825"/>
                <a:gd name="connsiteY11" fmla="*/ 365760 h 885825"/>
                <a:gd name="connsiteX12" fmla="*/ 430530 w 885825"/>
                <a:gd name="connsiteY12" fmla="*/ 313373 h 885825"/>
                <a:gd name="connsiteX13" fmla="*/ 430530 w 885825"/>
                <a:gd name="connsiteY13" fmla="*/ 301943 h 885825"/>
                <a:gd name="connsiteX14" fmla="*/ 441960 w 885825"/>
                <a:gd name="connsiteY14" fmla="*/ 299085 h 885825"/>
                <a:gd name="connsiteX15" fmla="*/ 453390 w 885825"/>
                <a:gd name="connsiteY15" fmla="*/ 301943 h 885825"/>
                <a:gd name="connsiteX16" fmla="*/ 453390 w 885825"/>
                <a:gd name="connsiteY16" fmla="*/ 313373 h 885825"/>
                <a:gd name="connsiteX17" fmla="*/ 513397 w 885825"/>
                <a:gd name="connsiteY17" fmla="*/ 365760 h 885825"/>
                <a:gd name="connsiteX18" fmla="*/ 565785 w 885825"/>
                <a:gd name="connsiteY18" fmla="*/ 329565 h 885825"/>
                <a:gd name="connsiteX19" fmla="*/ 564833 w 885825"/>
                <a:gd name="connsiteY19" fmla="*/ 344805 h 885825"/>
                <a:gd name="connsiteX20" fmla="*/ 571500 w 885825"/>
                <a:gd name="connsiteY20" fmla="*/ 322898 h 885825"/>
                <a:gd name="connsiteX21" fmla="*/ 577215 w 885825"/>
                <a:gd name="connsiteY21" fmla="*/ 335280 h 885825"/>
                <a:gd name="connsiteX22" fmla="*/ 577215 w 885825"/>
                <a:gd name="connsiteY22" fmla="*/ 360045 h 885825"/>
                <a:gd name="connsiteX23" fmla="*/ 561022 w 885825"/>
                <a:gd name="connsiteY23" fmla="*/ 376238 h 885825"/>
                <a:gd name="connsiteX24" fmla="*/ 554355 w 885825"/>
                <a:gd name="connsiteY24" fmla="*/ 376238 h 885825"/>
                <a:gd name="connsiteX25" fmla="*/ 554355 w 885825"/>
                <a:gd name="connsiteY25" fmla="*/ 382905 h 885825"/>
                <a:gd name="connsiteX26" fmla="*/ 441960 w 885825"/>
                <a:gd name="connsiteY26" fmla="*/ 497205 h 885825"/>
                <a:gd name="connsiteX27" fmla="*/ 329565 w 885825"/>
                <a:gd name="connsiteY27" fmla="*/ 382905 h 885825"/>
                <a:gd name="connsiteX28" fmla="*/ 329565 w 885825"/>
                <a:gd name="connsiteY28" fmla="*/ 376238 h 885825"/>
                <a:gd name="connsiteX29" fmla="*/ 322898 w 885825"/>
                <a:gd name="connsiteY29" fmla="*/ 375285 h 885825"/>
                <a:gd name="connsiteX30" fmla="*/ 549593 w 885825"/>
                <a:gd name="connsiteY30" fmla="*/ 279082 h 885825"/>
                <a:gd name="connsiteX31" fmla="*/ 514350 w 885825"/>
                <a:gd name="connsiteY31" fmla="*/ 272415 h 885825"/>
                <a:gd name="connsiteX32" fmla="*/ 461010 w 885825"/>
                <a:gd name="connsiteY32" fmla="*/ 287655 h 885825"/>
                <a:gd name="connsiteX33" fmla="*/ 442913 w 885825"/>
                <a:gd name="connsiteY33" fmla="*/ 282893 h 885825"/>
                <a:gd name="connsiteX34" fmla="*/ 424815 w 885825"/>
                <a:gd name="connsiteY34" fmla="*/ 287655 h 885825"/>
                <a:gd name="connsiteX35" fmla="*/ 371475 w 885825"/>
                <a:gd name="connsiteY35" fmla="*/ 272415 h 885825"/>
                <a:gd name="connsiteX36" fmla="*/ 336233 w 885825"/>
                <a:gd name="connsiteY36" fmla="*/ 279082 h 885825"/>
                <a:gd name="connsiteX37" fmla="*/ 323850 w 885825"/>
                <a:gd name="connsiteY37" fmla="*/ 279082 h 885825"/>
                <a:gd name="connsiteX38" fmla="*/ 322898 w 885825"/>
                <a:gd name="connsiteY38" fmla="*/ 268605 h 885825"/>
                <a:gd name="connsiteX39" fmla="*/ 364808 w 885825"/>
                <a:gd name="connsiteY39" fmla="*/ 219075 h 885825"/>
                <a:gd name="connsiteX40" fmla="*/ 443865 w 885825"/>
                <a:gd name="connsiteY40" fmla="*/ 225743 h 885825"/>
                <a:gd name="connsiteX41" fmla="*/ 522922 w 885825"/>
                <a:gd name="connsiteY41" fmla="*/ 219075 h 885825"/>
                <a:gd name="connsiteX42" fmla="*/ 564833 w 885825"/>
                <a:gd name="connsiteY42" fmla="*/ 268605 h 885825"/>
                <a:gd name="connsiteX43" fmla="*/ 563880 w 885825"/>
                <a:gd name="connsiteY43" fmla="*/ 279082 h 885825"/>
                <a:gd name="connsiteX44" fmla="*/ 549593 w 885825"/>
                <a:gd name="connsiteY44" fmla="*/ 279082 h 885825"/>
                <a:gd name="connsiteX45" fmla="*/ 559118 w 885825"/>
                <a:gd name="connsiteY45" fmla="*/ 311468 h 885825"/>
                <a:gd name="connsiteX46" fmla="*/ 514350 w 885825"/>
                <a:gd name="connsiteY46" fmla="*/ 355282 h 885825"/>
                <a:gd name="connsiteX47" fmla="*/ 463868 w 885825"/>
                <a:gd name="connsiteY47" fmla="*/ 310515 h 885825"/>
                <a:gd name="connsiteX48" fmla="*/ 468630 w 885825"/>
                <a:gd name="connsiteY48" fmla="*/ 297180 h 885825"/>
                <a:gd name="connsiteX49" fmla="*/ 514350 w 885825"/>
                <a:gd name="connsiteY49" fmla="*/ 286703 h 885825"/>
                <a:gd name="connsiteX50" fmla="*/ 559118 w 885825"/>
                <a:gd name="connsiteY50" fmla="*/ 311468 h 885825"/>
                <a:gd name="connsiteX51" fmla="*/ 421005 w 885825"/>
                <a:gd name="connsiteY51" fmla="*/ 310515 h 885825"/>
                <a:gd name="connsiteX52" fmla="*/ 370523 w 885825"/>
                <a:gd name="connsiteY52" fmla="*/ 355282 h 885825"/>
                <a:gd name="connsiteX53" fmla="*/ 325755 w 885825"/>
                <a:gd name="connsiteY53" fmla="*/ 311468 h 885825"/>
                <a:gd name="connsiteX54" fmla="*/ 370523 w 885825"/>
                <a:gd name="connsiteY54" fmla="*/ 286703 h 885825"/>
                <a:gd name="connsiteX55" fmla="*/ 416243 w 885825"/>
                <a:gd name="connsiteY55" fmla="*/ 297180 h 885825"/>
                <a:gd name="connsiteX56" fmla="*/ 421005 w 885825"/>
                <a:gd name="connsiteY56" fmla="*/ 310515 h 885825"/>
                <a:gd name="connsiteX57" fmla="*/ 392430 w 885825"/>
                <a:gd name="connsiteY57" fmla="*/ 495300 h 885825"/>
                <a:gd name="connsiteX58" fmla="*/ 441960 w 885825"/>
                <a:gd name="connsiteY58" fmla="*/ 511493 h 885825"/>
                <a:gd name="connsiteX59" fmla="*/ 492443 w 885825"/>
                <a:gd name="connsiteY59" fmla="*/ 495300 h 885825"/>
                <a:gd name="connsiteX60" fmla="*/ 492443 w 885825"/>
                <a:gd name="connsiteY60" fmla="*/ 533400 h 885825"/>
                <a:gd name="connsiteX61" fmla="*/ 515303 w 885825"/>
                <a:gd name="connsiteY61" fmla="*/ 553403 h 885825"/>
                <a:gd name="connsiteX62" fmla="*/ 515303 w 885825"/>
                <a:gd name="connsiteY62" fmla="*/ 554355 h 885825"/>
                <a:gd name="connsiteX63" fmla="*/ 444818 w 885825"/>
                <a:gd name="connsiteY63" fmla="*/ 609600 h 885825"/>
                <a:gd name="connsiteX64" fmla="*/ 371475 w 885825"/>
                <a:gd name="connsiteY64" fmla="*/ 552450 h 885825"/>
                <a:gd name="connsiteX65" fmla="*/ 393383 w 885825"/>
                <a:gd name="connsiteY65" fmla="*/ 532448 h 885825"/>
                <a:gd name="connsiteX66" fmla="*/ 393383 w 885825"/>
                <a:gd name="connsiteY66" fmla="*/ 495300 h 885825"/>
                <a:gd name="connsiteX67" fmla="*/ 723900 w 885825"/>
                <a:gd name="connsiteY67" fmla="*/ 746760 h 885825"/>
                <a:gd name="connsiteX68" fmla="*/ 699135 w 885825"/>
                <a:gd name="connsiteY68" fmla="*/ 626745 h 885825"/>
                <a:gd name="connsiteX69" fmla="*/ 521018 w 885825"/>
                <a:gd name="connsiteY69" fmla="*/ 539115 h 885825"/>
                <a:gd name="connsiteX70" fmla="*/ 506730 w 885825"/>
                <a:gd name="connsiteY70" fmla="*/ 526732 h 885825"/>
                <a:gd name="connsiteX71" fmla="*/ 506730 w 885825"/>
                <a:gd name="connsiteY71" fmla="*/ 484823 h 885825"/>
                <a:gd name="connsiteX72" fmla="*/ 523875 w 885825"/>
                <a:gd name="connsiteY72" fmla="*/ 470535 h 885825"/>
                <a:gd name="connsiteX73" fmla="*/ 568643 w 885825"/>
                <a:gd name="connsiteY73" fmla="*/ 387668 h 885825"/>
                <a:gd name="connsiteX74" fmla="*/ 592455 w 885825"/>
                <a:gd name="connsiteY74" fmla="*/ 357188 h 885825"/>
                <a:gd name="connsiteX75" fmla="*/ 592455 w 885825"/>
                <a:gd name="connsiteY75" fmla="*/ 332423 h 885825"/>
                <a:gd name="connsiteX76" fmla="*/ 576263 w 885825"/>
                <a:gd name="connsiteY76" fmla="*/ 305753 h 885825"/>
                <a:gd name="connsiteX77" fmla="*/ 442913 w 885825"/>
                <a:gd name="connsiteY77" fmla="*/ 97155 h 885825"/>
                <a:gd name="connsiteX78" fmla="*/ 309563 w 885825"/>
                <a:gd name="connsiteY78" fmla="*/ 305753 h 885825"/>
                <a:gd name="connsiteX79" fmla="*/ 303848 w 885825"/>
                <a:gd name="connsiteY79" fmla="*/ 309563 h 885825"/>
                <a:gd name="connsiteX80" fmla="*/ 293370 w 885825"/>
                <a:gd name="connsiteY80" fmla="*/ 333375 h 885825"/>
                <a:gd name="connsiteX81" fmla="*/ 293370 w 885825"/>
                <a:gd name="connsiteY81" fmla="*/ 358140 h 885825"/>
                <a:gd name="connsiteX82" fmla="*/ 317183 w 885825"/>
                <a:gd name="connsiteY82" fmla="*/ 388620 h 885825"/>
                <a:gd name="connsiteX83" fmla="*/ 361950 w 885825"/>
                <a:gd name="connsiteY83" fmla="*/ 471488 h 885825"/>
                <a:gd name="connsiteX84" fmla="*/ 379095 w 885825"/>
                <a:gd name="connsiteY84" fmla="*/ 484823 h 885825"/>
                <a:gd name="connsiteX85" fmla="*/ 379095 w 885825"/>
                <a:gd name="connsiteY85" fmla="*/ 526732 h 885825"/>
                <a:gd name="connsiteX86" fmla="*/ 364808 w 885825"/>
                <a:gd name="connsiteY86" fmla="*/ 539115 h 885825"/>
                <a:gd name="connsiteX87" fmla="*/ 186690 w 885825"/>
                <a:gd name="connsiteY87" fmla="*/ 626745 h 885825"/>
                <a:gd name="connsiteX88" fmla="*/ 162878 w 885825"/>
                <a:gd name="connsiteY88" fmla="*/ 745807 h 885825"/>
                <a:gd name="connsiteX89" fmla="*/ 30480 w 885825"/>
                <a:gd name="connsiteY89" fmla="*/ 441960 h 885825"/>
                <a:gd name="connsiteX90" fmla="*/ 444818 w 885825"/>
                <a:gd name="connsiteY90" fmla="*/ 27623 h 885825"/>
                <a:gd name="connsiteX91" fmla="*/ 859155 w 885825"/>
                <a:gd name="connsiteY91" fmla="*/ 441960 h 885825"/>
                <a:gd name="connsiteX92" fmla="*/ 723900 w 885825"/>
                <a:gd name="connsiteY92" fmla="*/ 746760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885825" h="885825">
                  <a:moveTo>
                    <a:pt x="442913" y="0"/>
                  </a:moveTo>
                  <a:cubicBezTo>
                    <a:pt x="199073" y="0"/>
                    <a:pt x="0" y="199073"/>
                    <a:pt x="0" y="442913"/>
                  </a:cubicBezTo>
                  <a:cubicBezTo>
                    <a:pt x="0" y="686753"/>
                    <a:pt x="199073" y="885825"/>
                    <a:pt x="442913" y="885825"/>
                  </a:cubicBezTo>
                  <a:cubicBezTo>
                    <a:pt x="686753" y="885825"/>
                    <a:pt x="885825" y="686753"/>
                    <a:pt x="885825" y="442913"/>
                  </a:cubicBezTo>
                  <a:cubicBezTo>
                    <a:pt x="885825" y="199073"/>
                    <a:pt x="686753" y="0"/>
                    <a:pt x="442913" y="0"/>
                  </a:cubicBezTo>
                  <a:close/>
                  <a:moveTo>
                    <a:pt x="322898" y="375285"/>
                  </a:moveTo>
                  <a:cubicBezTo>
                    <a:pt x="313373" y="375285"/>
                    <a:pt x="306705" y="367665"/>
                    <a:pt x="306705" y="359093"/>
                  </a:cubicBezTo>
                  <a:lnTo>
                    <a:pt x="306705" y="334328"/>
                  </a:lnTo>
                  <a:cubicBezTo>
                    <a:pt x="306705" y="329565"/>
                    <a:pt x="308610" y="324803"/>
                    <a:pt x="312420" y="321945"/>
                  </a:cubicBezTo>
                  <a:cubicBezTo>
                    <a:pt x="316230" y="335280"/>
                    <a:pt x="319088" y="343853"/>
                    <a:pt x="319088" y="343853"/>
                  </a:cubicBezTo>
                  <a:cubicBezTo>
                    <a:pt x="319088" y="343853"/>
                    <a:pt x="319088" y="338138"/>
                    <a:pt x="318135" y="329565"/>
                  </a:cubicBezTo>
                  <a:cubicBezTo>
                    <a:pt x="321945" y="347663"/>
                    <a:pt x="334328" y="365760"/>
                    <a:pt x="370523" y="365760"/>
                  </a:cubicBezTo>
                  <a:cubicBezTo>
                    <a:pt x="414338" y="365760"/>
                    <a:pt x="424815" y="339090"/>
                    <a:pt x="430530" y="313373"/>
                  </a:cubicBezTo>
                  <a:cubicBezTo>
                    <a:pt x="431483" y="309563"/>
                    <a:pt x="431483" y="305753"/>
                    <a:pt x="430530" y="301943"/>
                  </a:cubicBezTo>
                  <a:cubicBezTo>
                    <a:pt x="432435" y="300990"/>
                    <a:pt x="436245" y="299085"/>
                    <a:pt x="441960" y="299085"/>
                  </a:cubicBezTo>
                  <a:cubicBezTo>
                    <a:pt x="447675" y="299085"/>
                    <a:pt x="451485" y="300038"/>
                    <a:pt x="453390" y="301943"/>
                  </a:cubicBezTo>
                  <a:cubicBezTo>
                    <a:pt x="452438" y="305753"/>
                    <a:pt x="453390" y="309563"/>
                    <a:pt x="453390" y="313373"/>
                  </a:cubicBezTo>
                  <a:cubicBezTo>
                    <a:pt x="459105" y="339090"/>
                    <a:pt x="470535" y="365760"/>
                    <a:pt x="513397" y="365760"/>
                  </a:cubicBezTo>
                  <a:cubicBezTo>
                    <a:pt x="550545" y="365760"/>
                    <a:pt x="561975" y="347663"/>
                    <a:pt x="565785" y="329565"/>
                  </a:cubicBezTo>
                  <a:cubicBezTo>
                    <a:pt x="565785" y="338138"/>
                    <a:pt x="564833" y="344805"/>
                    <a:pt x="564833" y="344805"/>
                  </a:cubicBezTo>
                  <a:cubicBezTo>
                    <a:pt x="564833" y="344805"/>
                    <a:pt x="567690" y="336232"/>
                    <a:pt x="571500" y="322898"/>
                  </a:cubicBezTo>
                  <a:cubicBezTo>
                    <a:pt x="574358" y="325755"/>
                    <a:pt x="577215" y="330518"/>
                    <a:pt x="577215" y="335280"/>
                  </a:cubicBezTo>
                  <a:lnTo>
                    <a:pt x="577215" y="360045"/>
                  </a:lnTo>
                  <a:cubicBezTo>
                    <a:pt x="577215" y="369570"/>
                    <a:pt x="569595" y="376238"/>
                    <a:pt x="561022" y="376238"/>
                  </a:cubicBezTo>
                  <a:lnTo>
                    <a:pt x="554355" y="376238"/>
                  </a:lnTo>
                  <a:lnTo>
                    <a:pt x="554355" y="382905"/>
                  </a:lnTo>
                  <a:cubicBezTo>
                    <a:pt x="554355" y="440055"/>
                    <a:pt x="483870" y="497205"/>
                    <a:pt x="441960" y="497205"/>
                  </a:cubicBezTo>
                  <a:cubicBezTo>
                    <a:pt x="400050" y="497205"/>
                    <a:pt x="329565" y="441007"/>
                    <a:pt x="329565" y="382905"/>
                  </a:cubicBezTo>
                  <a:lnTo>
                    <a:pt x="329565" y="376238"/>
                  </a:lnTo>
                  <a:lnTo>
                    <a:pt x="322898" y="375285"/>
                  </a:lnTo>
                  <a:close/>
                  <a:moveTo>
                    <a:pt x="549593" y="279082"/>
                  </a:moveTo>
                  <a:cubicBezTo>
                    <a:pt x="541020" y="275273"/>
                    <a:pt x="529590" y="272415"/>
                    <a:pt x="514350" y="272415"/>
                  </a:cubicBezTo>
                  <a:cubicBezTo>
                    <a:pt x="487680" y="272415"/>
                    <a:pt x="469583" y="277178"/>
                    <a:pt x="461010" y="287655"/>
                  </a:cubicBezTo>
                  <a:cubicBezTo>
                    <a:pt x="456247" y="284798"/>
                    <a:pt x="450533" y="282893"/>
                    <a:pt x="442913" y="282893"/>
                  </a:cubicBezTo>
                  <a:cubicBezTo>
                    <a:pt x="435293" y="282893"/>
                    <a:pt x="429578" y="285750"/>
                    <a:pt x="424815" y="287655"/>
                  </a:cubicBezTo>
                  <a:cubicBezTo>
                    <a:pt x="415290" y="278130"/>
                    <a:pt x="397193" y="272415"/>
                    <a:pt x="371475" y="272415"/>
                  </a:cubicBezTo>
                  <a:cubicBezTo>
                    <a:pt x="355283" y="272415"/>
                    <a:pt x="343853" y="275273"/>
                    <a:pt x="336233" y="279082"/>
                  </a:cubicBezTo>
                  <a:lnTo>
                    <a:pt x="323850" y="279082"/>
                  </a:lnTo>
                  <a:lnTo>
                    <a:pt x="322898" y="268605"/>
                  </a:lnTo>
                  <a:cubicBezTo>
                    <a:pt x="327660" y="240030"/>
                    <a:pt x="340043" y="215265"/>
                    <a:pt x="364808" y="219075"/>
                  </a:cubicBezTo>
                  <a:cubicBezTo>
                    <a:pt x="399097" y="223838"/>
                    <a:pt x="424815" y="225743"/>
                    <a:pt x="443865" y="225743"/>
                  </a:cubicBezTo>
                  <a:cubicBezTo>
                    <a:pt x="462915" y="225743"/>
                    <a:pt x="488633" y="223838"/>
                    <a:pt x="522922" y="219075"/>
                  </a:cubicBezTo>
                  <a:cubicBezTo>
                    <a:pt x="547688" y="215265"/>
                    <a:pt x="560070" y="240030"/>
                    <a:pt x="564833" y="268605"/>
                  </a:cubicBezTo>
                  <a:lnTo>
                    <a:pt x="563880" y="279082"/>
                  </a:lnTo>
                  <a:lnTo>
                    <a:pt x="549593" y="279082"/>
                  </a:lnTo>
                  <a:close/>
                  <a:moveTo>
                    <a:pt x="559118" y="311468"/>
                  </a:moveTo>
                  <a:cubicBezTo>
                    <a:pt x="559118" y="334328"/>
                    <a:pt x="553403" y="355282"/>
                    <a:pt x="514350" y="355282"/>
                  </a:cubicBezTo>
                  <a:cubicBezTo>
                    <a:pt x="480060" y="355282"/>
                    <a:pt x="469583" y="337185"/>
                    <a:pt x="463868" y="310515"/>
                  </a:cubicBezTo>
                  <a:cubicBezTo>
                    <a:pt x="462915" y="303848"/>
                    <a:pt x="464820" y="300990"/>
                    <a:pt x="468630" y="297180"/>
                  </a:cubicBezTo>
                  <a:cubicBezTo>
                    <a:pt x="473393" y="291465"/>
                    <a:pt x="483870" y="286703"/>
                    <a:pt x="514350" y="286703"/>
                  </a:cubicBezTo>
                  <a:cubicBezTo>
                    <a:pt x="559118" y="286703"/>
                    <a:pt x="559118" y="303848"/>
                    <a:pt x="559118" y="311468"/>
                  </a:cubicBezTo>
                  <a:close/>
                  <a:moveTo>
                    <a:pt x="421005" y="310515"/>
                  </a:moveTo>
                  <a:cubicBezTo>
                    <a:pt x="415290" y="337185"/>
                    <a:pt x="404813" y="355282"/>
                    <a:pt x="370523" y="355282"/>
                  </a:cubicBezTo>
                  <a:cubicBezTo>
                    <a:pt x="331470" y="355282"/>
                    <a:pt x="325755" y="334328"/>
                    <a:pt x="325755" y="311468"/>
                  </a:cubicBezTo>
                  <a:cubicBezTo>
                    <a:pt x="325755" y="303848"/>
                    <a:pt x="325755" y="286703"/>
                    <a:pt x="370523" y="286703"/>
                  </a:cubicBezTo>
                  <a:cubicBezTo>
                    <a:pt x="401003" y="286703"/>
                    <a:pt x="411480" y="291465"/>
                    <a:pt x="416243" y="297180"/>
                  </a:cubicBezTo>
                  <a:cubicBezTo>
                    <a:pt x="420053" y="300990"/>
                    <a:pt x="422910" y="303848"/>
                    <a:pt x="421005" y="310515"/>
                  </a:cubicBezTo>
                  <a:close/>
                  <a:moveTo>
                    <a:pt x="392430" y="495300"/>
                  </a:moveTo>
                  <a:cubicBezTo>
                    <a:pt x="409575" y="505778"/>
                    <a:pt x="427672" y="511493"/>
                    <a:pt x="441960" y="511493"/>
                  </a:cubicBezTo>
                  <a:cubicBezTo>
                    <a:pt x="457200" y="511493"/>
                    <a:pt x="474345" y="505778"/>
                    <a:pt x="492443" y="495300"/>
                  </a:cubicBezTo>
                  <a:lnTo>
                    <a:pt x="492443" y="533400"/>
                  </a:lnTo>
                  <a:lnTo>
                    <a:pt x="515303" y="553403"/>
                  </a:lnTo>
                  <a:lnTo>
                    <a:pt x="515303" y="554355"/>
                  </a:lnTo>
                  <a:cubicBezTo>
                    <a:pt x="507683" y="575310"/>
                    <a:pt x="489585" y="609600"/>
                    <a:pt x="444818" y="609600"/>
                  </a:cubicBezTo>
                  <a:cubicBezTo>
                    <a:pt x="399097" y="609600"/>
                    <a:pt x="379095" y="573405"/>
                    <a:pt x="371475" y="552450"/>
                  </a:cubicBezTo>
                  <a:lnTo>
                    <a:pt x="393383" y="532448"/>
                  </a:lnTo>
                  <a:lnTo>
                    <a:pt x="393383" y="495300"/>
                  </a:lnTo>
                  <a:close/>
                  <a:moveTo>
                    <a:pt x="723900" y="746760"/>
                  </a:moveTo>
                  <a:cubicBezTo>
                    <a:pt x="717233" y="699135"/>
                    <a:pt x="707708" y="674370"/>
                    <a:pt x="699135" y="626745"/>
                  </a:cubicBezTo>
                  <a:cubicBezTo>
                    <a:pt x="689610" y="573405"/>
                    <a:pt x="612458" y="573405"/>
                    <a:pt x="521018" y="539115"/>
                  </a:cubicBezTo>
                  <a:lnTo>
                    <a:pt x="506730" y="526732"/>
                  </a:lnTo>
                  <a:lnTo>
                    <a:pt x="506730" y="484823"/>
                  </a:lnTo>
                  <a:cubicBezTo>
                    <a:pt x="512445" y="481013"/>
                    <a:pt x="518160" y="476250"/>
                    <a:pt x="523875" y="470535"/>
                  </a:cubicBezTo>
                  <a:cubicBezTo>
                    <a:pt x="550545" y="445770"/>
                    <a:pt x="566738" y="416243"/>
                    <a:pt x="568643" y="387668"/>
                  </a:cubicBezTo>
                  <a:cubicBezTo>
                    <a:pt x="581978" y="384810"/>
                    <a:pt x="592455" y="372428"/>
                    <a:pt x="592455" y="357188"/>
                  </a:cubicBezTo>
                  <a:lnTo>
                    <a:pt x="592455" y="332423"/>
                  </a:lnTo>
                  <a:cubicBezTo>
                    <a:pt x="592455" y="320993"/>
                    <a:pt x="585788" y="310515"/>
                    <a:pt x="576263" y="305753"/>
                  </a:cubicBezTo>
                  <a:cubicBezTo>
                    <a:pt x="590550" y="238125"/>
                    <a:pt x="601980" y="99060"/>
                    <a:pt x="442913" y="97155"/>
                  </a:cubicBezTo>
                  <a:cubicBezTo>
                    <a:pt x="283845" y="100013"/>
                    <a:pt x="294323" y="238125"/>
                    <a:pt x="309563" y="305753"/>
                  </a:cubicBezTo>
                  <a:cubicBezTo>
                    <a:pt x="307658" y="306705"/>
                    <a:pt x="305753" y="307657"/>
                    <a:pt x="303848" y="309563"/>
                  </a:cubicBezTo>
                  <a:cubicBezTo>
                    <a:pt x="297180" y="315278"/>
                    <a:pt x="293370" y="323850"/>
                    <a:pt x="293370" y="333375"/>
                  </a:cubicBezTo>
                  <a:lnTo>
                    <a:pt x="293370" y="358140"/>
                  </a:lnTo>
                  <a:cubicBezTo>
                    <a:pt x="293370" y="372428"/>
                    <a:pt x="303848" y="384810"/>
                    <a:pt x="317183" y="388620"/>
                  </a:cubicBezTo>
                  <a:cubicBezTo>
                    <a:pt x="319088" y="417195"/>
                    <a:pt x="335280" y="446723"/>
                    <a:pt x="361950" y="471488"/>
                  </a:cubicBezTo>
                  <a:cubicBezTo>
                    <a:pt x="367665" y="476250"/>
                    <a:pt x="373380" y="481013"/>
                    <a:pt x="379095" y="484823"/>
                  </a:cubicBezTo>
                  <a:lnTo>
                    <a:pt x="379095" y="526732"/>
                  </a:lnTo>
                  <a:lnTo>
                    <a:pt x="364808" y="539115"/>
                  </a:lnTo>
                  <a:cubicBezTo>
                    <a:pt x="272415" y="573405"/>
                    <a:pt x="195263" y="573405"/>
                    <a:pt x="186690" y="626745"/>
                  </a:cubicBezTo>
                  <a:cubicBezTo>
                    <a:pt x="179070" y="674370"/>
                    <a:pt x="168593" y="700088"/>
                    <a:pt x="162878" y="745807"/>
                  </a:cubicBezTo>
                  <a:cubicBezTo>
                    <a:pt x="80963" y="669607"/>
                    <a:pt x="30480" y="561975"/>
                    <a:pt x="30480" y="441960"/>
                  </a:cubicBezTo>
                  <a:cubicBezTo>
                    <a:pt x="30480" y="213360"/>
                    <a:pt x="216218" y="27623"/>
                    <a:pt x="444818" y="27623"/>
                  </a:cubicBezTo>
                  <a:cubicBezTo>
                    <a:pt x="673418" y="27623"/>
                    <a:pt x="859155" y="213360"/>
                    <a:pt x="859155" y="441960"/>
                  </a:cubicBezTo>
                  <a:cubicBezTo>
                    <a:pt x="857250" y="562928"/>
                    <a:pt x="805815" y="671513"/>
                    <a:pt x="723900" y="746760"/>
                  </a:cubicBezTo>
                  <a:close/>
                </a:path>
              </a:pathLst>
            </a:custGeom>
            <a:solidFill>
              <a:srgbClr val="00A096"/>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A096"/>
                </a:solidFill>
                <a:effectLst/>
                <a:uLnTx/>
                <a:uFillTx/>
              </a:endParaRPr>
            </a:p>
          </p:txBody>
        </p:sp>
        <p:sp>
          <p:nvSpPr>
            <p:cNvPr id="23" name="Freeform: Shape 22">
              <a:extLst>
                <a:ext uri="{FF2B5EF4-FFF2-40B4-BE49-F238E27FC236}">
                  <a16:creationId xmlns:a16="http://schemas.microsoft.com/office/drawing/2014/main" id="{FB365475-B621-3B60-1FA3-F4D128F3439D}"/>
                </a:ext>
              </a:extLst>
            </p:cNvPr>
            <p:cNvSpPr/>
            <p:nvPr/>
          </p:nvSpPr>
          <p:spPr>
            <a:xfrm>
              <a:off x="8952357" y="3206859"/>
              <a:ext cx="9525" cy="9525"/>
            </a:xfrm>
            <a:custGeom>
              <a:avLst/>
              <a:gdLst>
                <a:gd name="connsiteX0" fmla="*/ 0 w 0"/>
                <a:gd name="connsiteY0" fmla="*/ 0 h 0"/>
                <a:gd name="connsiteX1" fmla="*/ 3810 w 0"/>
                <a:gd name="connsiteY1" fmla="*/ 953 h 0"/>
                <a:gd name="connsiteX2" fmla="*/ 7620 w 0"/>
                <a:gd name="connsiteY2" fmla="*/ 0 h 0"/>
                <a:gd name="connsiteX3" fmla="*/ 3810 w 0"/>
                <a:gd name="connsiteY3" fmla="*/ 0 h 0"/>
                <a:gd name="connsiteX4" fmla="*/ 0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0" y="0"/>
                  </a:moveTo>
                  <a:lnTo>
                    <a:pt x="3810" y="953"/>
                  </a:lnTo>
                  <a:lnTo>
                    <a:pt x="7620" y="0"/>
                  </a:lnTo>
                  <a:cubicBezTo>
                    <a:pt x="6667" y="0"/>
                    <a:pt x="4763" y="0"/>
                    <a:pt x="3810" y="0"/>
                  </a:cubicBezTo>
                  <a:cubicBezTo>
                    <a:pt x="1905" y="0"/>
                    <a:pt x="953" y="0"/>
                    <a:pt x="0"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A096"/>
                </a:solidFill>
                <a:effectLst/>
                <a:uLnTx/>
                <a:uFillTx/>
              </a:endParaRPr>
            </a:p>
          </p:txBody>
        </p:sp>
        <p:sp>
          <p:nvSpPr>
            <p:cNvPr id="24" name="Freeform: Shape 23">
              <a:extLst>
                <a:ext uri="{FF2B5EF4-FFF2-40B4-BE49-F238E27FC236}">
                  <a16:creationId xmlns:a16="http://schemas.microsoft.com/office/drawing/2014/main" id="{B1F4A1ED-E762-F9D1-3813-B308CB5A4223}"/>
                </a:ext>
              </a:extLst>
            </p:cNvPr>
            <p:cNvSpPr/>
            <p:nvPr/>
          </p:nvSpPr>
          <p:spPr>
            <a:xfrm>
              <a:off x="8512302" y="2321986"/>
              <a:ext cx="885825" cy="885825"/>
            </a:xfrm>
            <a:custGeom>
              <a:avLst/>
              <a:gdLst>
                <a:gd name="connsiteX0" fmla="*/ 442913 w 885825"/>
                <a:gd name="connsiteY0" fmla="*/ 0 h 885825"/>
                <a:gd name="connsiteX1" fmla="*/ 0 w 885825"/>
                <a:gd name="connsiteY1" fmla="*/ 442913 h 885825"/>
                <a:gd name="connsiteX2" fmla="*/ 442913 w 885825"/>
                <a:gd name="connsiteY2" fmla="*/ 885825 h 885825"/>
                <a:gd name="connsiteX3" fmla="*/ 885825 w 885825"/>
                <a:gd name="connsiteY3" fmla="*/ 442913 h 885825"/>
                <a:gd name="connsiteX4" fmla="*/ 442913 w 885825"/>
                <a:gd name="connsiteY4" fmla="*/ 0 h 885825"/>
                <a:gd name="connsiteX5" fmla="*/ 630555 w 885825"/>
                <a:gd name="connsiteY5" fmla="*/ 811530 h 885825"/>
                <a:gd name="connsiteX6" fmla="*/ 442913 w 885825"/>
                <a:gd name="connsiteY6" fmla="*/ 857250 h 885825"/>
                <a:gd name="connsiteX7" fmla="*/ 219075 w 885825"/>
                <a:gd name="connsiteY7" fmla="*/ 791528 h 885825"/>
                <a:gd name="connsiteX8" fmla="*/ 204788 w 885825"/>
                <a:gd name="connsiteY8" fmla="*/ 779145 h 885825"/>
                <a:gd name="connsiteX9" fmla="*/ 258128 w 885825"/>
                <a:gd name="connsiteY9" fmla="*/ 649605 h 885825"/>
                <a:gd name="connsiteX10" fmla="*/ 356235 w 885825"/>
                <a:gd name="connsiteY10" fmla="*/ 613410 h 885825"/>
                <a:gd name="connsiteX11" fmla="*/ 316230 w 885825"/>
                <a:gd name="connsiteY11" fmla="*/ 649605 h 885825"/>
                <a:gd name="connsiteX12" fmla="*/ 376238 w 885825"/>
                <a:gd name="connsiteY12" fmla="*/ 672465 h 885825"/>
                <a:gd name="connsiteX13" fmla="*/ 352425 w 885825"/>
                <a:gd name="connsiteY13" fmla="*/ 705803 h 885825"/>
                <a:gd name="connsiteX14" fmla="*/ 442913 w 885825"/>
                <a:gd name="connsiteY14" fmla="*/ 802957 h 885825"/>
                <a:gd name="connsiteX15" fmla="*/ 533400 w 885825"/>
                <a:gd name="connsiteY15" fmla="*/ 705803 h 885825"/>
                <a:gd name="connsiteX16" fmla="*/ 509588 w 885825"/>
                <a:gd name="connsiteY16" fmla="*/ 672465 h 885825"/>
                <a:gd name="connsiteX17" fmla="*/ 569595 w 885825"/>
                <a:gd name="connsiteY17" fmla="*/ 649605 h 885825"/>
                <a:gd name="connsiteX18" fmla="*/ 528638 w 885825"/>
                <a:gd name="connsiteY18" fmla="*/ 613410 h 885825"/>
                <a:gd name="connsiteX19" fmla="*/ 628650 w 885825"/>
                <a:gd name="connsiteY19" fmla="*/ 649605 h 885825"/>
                <a:gd name="connsiteX20" fmla="*/ 681990 w 885825"/>
                <a:gd name="connsiteY20" fmla="*/ 778193 h 885825"/>
                <a:gd name="connsiteX21" fmla="*/ 630555 w 885825"/>
                <a:gd name="connsiteY21" fmla="*/ 811530 h 885825"/>
                <a:gd name="connsiteX22" fmla="*/ 561022 w 885825"/>
                <a:gd name="connsiteY22" fmla="*/ 330518 h 885825"/>
                <a:gd name="connsiteX23" fmla="*/ 518160 w 885825"/>
                <a:gd name="connsiteY23" fmla="*/ 325755 h 885825"/>
                <a:gd name="connsiteX24" fmla="*/ 457200 w 885825"/>
                <a:gd name="connsiteY24" fmla="*/ 343853 h 885825"/>
                <a:gd name="connsiteX25" fmla="*/ 442913 w 885825"/>
                <a:gd name="connsiteY25" fmla="*/ 340995 h 885825"/>
                <a:gd name="connsiteX26" fmla="*/ 428625 w 885825"/>
                <a:gd name="connsiteY26" fmla="*/ 343853 h 885825"/>
                <a:gd name="connsiteX27" fmla="*/ 367665 w 885825"/>
                <a:gd name="connsiteY27" fmla="*/ 325755 h 885825"/>
                <a:gd name="connsiteX28" fmla="*/ 324803 w 885825"/>
                <a:gd name="connsiteY28" fmla="*/ 330518 h 885825"/>
                <a:gd name="connsiteX29" fmla="*/ 324803 w 885825"/>
                <a:gd name="connsiteY29" fmla="*/ 289560 h 885825"/>
                <a:gd name="connsiteX30" fmla="*/ 442913 w 885825"/>
                <a:gd name="connsiteY30" fmla="*/ 160020 h 885825"/>
                <a:gd name="connsiteX31" fmla="*/ 561022 w 885825"/>
                <a:gd name="connsiteY31" fmla="*/ 289560 h 885825"/>
                <a:gd name="connsiteX32" fmla="*/ 561022 w 885825"/>
                <a:gd name="connsiteY32" fmla="*/ 330518 h 885825"/>
                <a:gd name="connsiteX33" fmla="*/ 567690 w 885825"/>
                <a:gd name="connsiteY33" fmla="*/ 358140 h 885825"/>
                <a:gd name="connsiteX34" fmla="*/ 517208 w 885825"/>
                <a:gd name="connsiteY34" fmla="*/ 419100 h 885825"/>
                <a:gd name="connsiteX35" fmla="*/ 460058 w 885825"/>
                <a:gd name="connsiteY35" fmla="*/ 368618 h 885825"/>
                <a:gd name="connsiteX36" fmla="*/ 517208 w 885825"/>
                <a:gd name="connsiteY36" fmla="*/ 341948 h 885825"/>
                <a:gd name="connsiteX37" fmla="*/ 567690 w 885825"/>
                <a:gd name="connsiteY37" fmla="*/ 358140 h 885825"/>
                <a:gd name="connsiteX38" fmla="*/ 366713 w 885825"/>
                <a:gd name="connsiteY38" fmla="*/ 340995 h 885825"/>
                <a:gd name="connsiteX39" fmla="*/ 423863 w 885825"/>
                <a:gd name="connsiteY39" fmla="*/ 367665 h 885825"/>
                <a:gd name="connsiteX40" fmla="*/ 366713 w 885825"/>
                <a:gd name="connsiteY40" fmla="*/ 418148 h 885825"/>
                <a:gd name="connsiteX41" fmla="*/ 316230 w 885825"/>
                <a:gd name="connsiteY41" fmla="*/ 357188 h 885825"/>
                <a:gd name="connsiteX42" fmla="*/ 366713 w 885825"/>
                <a:gd name="connsiteY42" fmla="*/ 340995 h 885825"/>
                <a:gd name="connsiteX43" fmla="*/ 366713 w 885825"/>
                <a:gd name="connsiteY43" fmla="*/ 428625 h 885825"/>
                <a:gd name="connsiteX44" fmla="*/ 433388 w 885825"/>
                <a:gd name="connsiteY44" fmla="*/ 369570 h 885825"/>
                <a:gd name="connsiteX45" fmla="*/ 434340 w 885825"/>
                <a:gd name="connsiteY45" fmla="*/ 360998 h 885825"/>
                <a:gd name="connsiteX46" fmla="*/ 441960 w 885825"/>
                <a:gd name="connsiteY46" fmla="*/ 356235 h 885825"/>
                <a:gd name="connsiteX47" fmla="*/ 449580 w 885825"/>
                <a:gd name="connsiteY47" fmla="*/ 360998 h 885825"/>
                <a:gd name="connsiteX48" fmla="*/ 450533 w 885825"/>
                <a:gd name="connsiteY48" fmla="*/ 369570 h 885825"/>
                <a:gd name="connsiteX49" fmla="*/ 517208 w 885825"/>
                <a:gd name="connsiteY49" fmla="*/ 428625 h 885825"/>
                <a:gd name="connsiteX50" fmla="*/ 577215 w 885825"/>
                <a:gd name="connsiteY50" fmla="*/ 358140 h 885825"/>
                <a:gd name="connsiteX51" fmla="*/ 580072 w 885825"/>
                <a:gd name="connsiteY51" fmla="*/ 356235 h 885825"/>
                <a:gd name="connsiteX52" fmla="*/ 588645 w 885825"/>
                <a:gd name="connsiteY52" fmla="*/ 372428 h 885825"/>
                <a:gd name="connsiteX53" fmla="*/ 588645 w 885825"/>
                <a:gd name="connsiteY53" fmla="*/ 401003 h 885825"/>
                <a:gd name="connsiteX54" fmla="*/ 567690 w 885825"/>
                <a:gd name="connsiteY54" fmla="*/ 421005 h 885825"/>
                <a:gd name="connsiteX55" fmla="*/ 560070 w 885825"/>
                <a:gd name="connsiteY55" fmla="*/ 421005 h 885825"/>
                <a:gd name="connsiteX56" fmla="*/ 560070 w 885825"/>
                <a:gd name="connsiteY56" fmla="*/ 428625 h 885825"/>
                <a:gd name="connsiteX57" fmla="*/ 441960 w 885825"/>
                <a:gd name="connsiteY57" fmla="*/ 561023 h 885825"/>
                <a:gd name="connsiteX58" fmla="*/ 323850 w 885825"/>
                <a:gd name="connsiteY58" fmla="*/ 428625 h 885825"/>
                <a:gd name="connsiteX59" fmla="*/ 323850 w 885825"/>
                <a:gd name="connsiteY59" fmla="*/ 421005 h 885825"/>
                <a:gd name="connsiteX60" fmla="*/ 316230 w 885825"/>
                <a:gd name="connsiteY60" fmla="*/ 421005 h 885825"/>
                <a:gd name="connsiteX61" fmla="*/ 295275 w 885825"/>
                <a:gd name="connsiteY61" fmla="*/ 401003 h 885825"/>
                <a:gd name="connsiteX62" fmla="*/ 295275 w 885825"/>
                <a:gd name="connsiteY62" fmla="*/ 372428 h 885825"/>
                <a:gd name="connsiteX63" fmla="*/ 302895 w 885825"/>
                <a:gd name="connsiteY63" fmla="*/ 356235 h 885825"/>
                <a:gd name="connsiteX64" fmla="*/ 305753 w 885825"/>
                <a:gd name="connsiteY64" fmla="*/ 357188 h 885825"/>
                <a:gd name="connsiteX65" fmla="*/ 366713 w 885825"/>
                <a:gd name="connsiteY65" fmla="*/ 428625 h 885825"/>
                <a:gd name="connsiteX66" fmla="*/ 504825 w 885825"/>
                <a:gd name="connsiteY66" fmla="*/ 612457 h 885825"/>
                <a:gd name="connsiteX67" fmla="*/ 478155 w 885825"/>
                <a:gd name="connsiteY67" fmla="*/ 713423 h 885825"/>
                <a:gd name="connsiteX68" fmla="*/ 409575 w 885825"/>
                <a:gd name="connsiteY68" fmla="*/ 713423 h 885825"/>
                <a:gd name="connsiteX69" fmla="*/ 381953 w 885825"/>
                <a:gd name="connsiteY69" fmla="*/ 611505 h 885825"/>
                <a:gd name="connsiteX70" fmla="*/ 394335 w 885825"/>
                <a:gd name="connsiteY70" fmla="*/ 610553 h 885825"/>
                <a:gd name="connsiteX71" fmla="*/ 394335 w 885825"/>
                <a:gd name="connsiteY71" fmla="*/ 560070 h 885825"/>
                <a:gd name="connsiteX72" fmla="*/ 441960 w 885825"/>
                <a:gd name="connsiteY72" fmla="*/ 575310 h 885825"/>
                <a:gd name="connsiteX73" fmla="*/ 489585 w 885825"/>
                <a:gd name="connsiteY73" fmla="*/ 560070 h 885825"/>
                <a:gd name="connsiteX74" fmla="*/ 489585 w 885825"/>
                <a:gd name="connsiteY74" fmla="*/ 610553 h 885825"/>
                <a:gd name="connsiteX75" fmla="*/ 504825 w 885825"/>
                <a:gd name="connsiteY75" fmla="*/ 612457 h 885825"/>
                <a:gd name="connsiteX76" fmla="*/ 737235 w 885825"/>
                <a:gd name="connsiteY76" fmla="*/ 691515 h 885825"/>
                <a:gd name="connsiteX77" fmla="*/ 732472 w 885825"/>
                <a:gd name="connsiteY77" fmla="*/ 592455 h 885825"/>
                <a:gd name="connsiteX78" fmla="*/ 691515 w 885825"/>
                <a:gd name="connsiteY78" fmla="*/ 517207 h 885825"/>
                <a:gd name="connsiteX79" fmla="*/ 695325 w 885825"/>
                <a:gd name="connsiteY79" fmla="*/ 435293 h 885825"/>
                <a:gd name="connsiteX80" fmla="*/ 647700 w 885825"/>
                <a:gd name="connsiteY80" fmla="*/ 335280 h 885825"/>
                <a:gd name="connsiteX81" fmla="*/ 645795 w 885825"/>
                <a:gd name="connsiteY81" fmla="*/ 330518 h 885825"/>
                <a:gd name="connsiteX82" fmla="*/ 622935 w 885825"/>
                <a:gd name="connsiteY82" fmla="*/ 219075 h 885825"/>
                <a:gd name="connsiteX83" fmla="*/ 510540 w 885825"/>
                <a:gd name="connsiteY83" fmla="*/ 108585 h 885825"/>
                <a:gd name="connsiteX84" fmla="*/ 332422 w 885825"/>
                <a:gd name="connsiteY84" fmla="*/ 116205 h 885825"/>
                <a:gd name="connsiteX85" fmla="*/ 287655 w 885825"/>
                <a:gd name="connsiteY85" fmla="*/ 166688 h 885825"/>
                <a:gd name="connsiteX86" fmla="*/ 253365 w 885825"/>
                <a:gd name="connsiteY86" fmla="*/ 284798 h 885825"/>
                <a:gd name="connsiteX87" fmla="*/ 201930 w 885825"/>
                <a:gd name="connsiteY87" fmla="*/ 408623 h 885825"/>
                <a:gd name="connsiteX88" fmla="*/ 198120 w 885825"/>
                <a:gd name="connsiteY88" fmla="*/ 523875 h 885825"/>
                <a:gd name="connsiteX89" fmla="*/ 162878 w 885825"/>
                <a:gd name="connsiteY89" fmla="*/ 581025 h 885825"/>
                <a:gd name="connsiteX90" fmla="*/ 160020 w 885825"/>
                <a:gd name="connsiteY90" fmla="*/ 651510 h 885825"/>
                <a:gd name="connsiteX91" fmla="*/ 123825 w 885825"/>
                <a:gd name="connsiteY91" fmla="*/ 704850 h 885825"/>
                <a:gd name="connsiteX92" fmla="*/ 29528 w 885825"/>
                <a:gd name="connsiteY92" fmla="*/ 441960 h 885825"/>
                <a:gd name="connsiteX93" fmla="*/ 443865 w 885825"/>
                <a:gd name="connsiteY93" fmla="*/ 27623 h 885825"/>
                <a:gd name="connsiteX94" fmla="*/ 858203 w 885825"/>
                <a:gd name="connsiteY94" fmla="*/ 441960 h 885825"/>
                <a:gd name="connsiteX95" fmla="*/ 760095 w 885825"/>
                <a:gd name="connsiteY95" fmla="*/ 709613 h 885825"/>
                <a:gd name="connsiteX96" fmla="*/ 737235 w 885825"/>
                <a:gd name="connsiteY96" fmla="*/ 691515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885825" h="885825">
                  <a:moveTo>
                    <a:pt x="442913" y="0"/>
                  </a:moveTo>
                  <a:cubicBezTo>
                    <a:pt x="199072" y="0"/>
                    <a:pt x="0" y="199073"/>
                    <a:pt x="0" y="442913"/>
                  </a:cubicBezTo>
                  <a:cubicBezTo>
                    <a:pt x="0" y="686753"/>
                    <a:pt x="199072" y="885825"/>
                    <a:pt x="442913" y="885825"/>
                  </a:cubicBezTo>
                  <a:cubicBezTo>
                    <a:pt x="686753" y="885825"/>
                    <a:pt x="885825" y="686753"/>
                    <a:pt x="885825" y="442913"/>
                  </a:cubicBezTo>
                  <a:cubicBezTo>
                    <a:pt x="885825" y="199073"/>
                    <a:pt x="686753" y="0"/>
                    <a:pt x="442913" y="0"/>
                  </a:cubicBezTo>
                  <a:close/>
                  <a:moveTo>
                    <a:pt x="630555" y="811530"/>
                  </a:moveTo>
                  <a:cubicBezTo>
                    <a:pt x="574358" y="840105"/>
                    <a:pt x="510540" y="857250"/>
                    <a:pt x="442913" y="857250"/>
                  </a:cubicBezTo>
                  <a:cubicBezTo>
                    <a:pt x="360045" y="857250"/>
                    <a:pt x="283845" y="832485"/>
                    <a:pt x="219075" y="791528"/>
                  </a:cubicBezTo>
                  <a:lnTo>
                    <a:pt x="204788" y="779145"/>
                  </a:lnTo>
                  <a:cubicBezTo>
                    <a:pt x="211455" y="732473"/>
                    <a:pt x="221933" y="683895"/>
                    <a:pt x="258128" y="649605"/>
                  </a:cubicBezTo>
                  <a:cubicBezTo>
                    <a:pt x="291465" y="618173"/>
                    <a:pt x="319088" y="616268"/>
                    <a:pt x="356235" y="613410"/>
                  </a:cubicBezTo>
                  <a:cubicBezTo>
                    <a:pt x="357188" y="613410"/>
                    <a:pt x="316230" y="649605"/>
                    <a:pt x="316230" y="649605"/>
                  </a:cubicBezTo>
                  <a:lnTo>
                    <a:pt x="376238" y="672465"/>
                  </a:lnTo>
                  <a:lnTo>
                    <a:pt x="352425" y="705803"/>
                  </a:lnTo>
                  <a:lnTo>
                    <a:pt x="442913" y="802957"/>
                  </a:lnTo>
                  <a:lnTo>
                    <a:pt x="533400" y="705803"/>
                  </a:lnTo>
                  <a:lnTo>
                    <a:pt x="509588" y="672465"/>
                  </a:lnTo>
                  <a:lnTo>
                    <a:pt x="569595" y="649605"/>
                  </a:lnTo>
                  <a:cubicBezTo>
                    <a:pt x="569595" y="649605"/>
                    <a:pt x="527685" y="613410"/>
                    <a:pt x="528638" y="613410"/>
                  </a:cubicBezTo>
                  <a:cubicBezTo>
                    <a:pt x="565785" y="615315"/>
                    <a:pt x="595313" y="618173"/>
                    <a:pt x="628650" y="649605"/>
                  </a:cubicBezTo>
                  <a:cubicBezTo>
                    <a:pt x="664845" y="683895"/>
                    <a:pt x="675322" y="731520"/>
                    <a:pt x="681990" y="778193"/>
                  </a:cubicBezTo>
                  <a:lnTo>
                    <a:pt x="630555" y="811530"/>
                  </a:lnTo>
                  <a:close/>
                  <a:moveTo>
                    <a:pt x="561022" y="330518"/>
                  </a:moveTo>
                  <a:cubicBezTo>
                    <a:pt x="549593" y="325755"/>
                    <a:pt x="533400" y="325755"/>
                    <a:pt x="518160" y="325755"/>
                  </a:cubicBezTo>
                  <a:cubicBezTo>
                    <a:pt x="487680" y="325755"/>
                    <a:pt x="466725" y="331470"/>
                    <a:pt x="457200" y="343853"/>
                  </a:cubicBezTo>
                  <a:cubicBezTo>
                    <a:pt x="453390" y="341948"/>
                    <a:pt x="448628" y="340995"/>
                    <a:pt x="442913" y="340995"/>
                  </a:cubicBezTo>
                  <a:cubicBezTo>
                    <a:pt x="437197" y="340995"/>
                    <a:pt x="432435" y="341948"/>
                    <a:pt x="428625" y="343853"/>
                  </a:cubicBezTo>
                  <a:cubicBezTo>
                    <a:pt x="419100" y="332423"/>
                    <a:pt x="398145" y="325755"/>
                    <a:pt x="367665" y="325755"/>
                  </a:cubicBezTo>
                  <a:cubicBezTo>
                    <a:pt x="352425" y="325755"/>
                    <a:pt x="336233" y="325755"/>
                    <a:pt x="324803" y="330518"/>
                  </a:cubicBezTo>
                  <a:lnTo>
                    <a:pt x="324803" y="289560"/>
                  </a:lnTo>
                  <a:cubicBezTo>
                    <a:pt x="324803" y="232410"/>
                    <a:pt x="391478" y="160020"/>
                    <a:pt x="442913" y="160020"/>
                  </a:cubicBezTo>
                  <a:cubicBezTo>
                    <a:pt x="494347" y="160020"/>
                    <a:pt x="561022" y="232410"/>
                    <a:pt x="561022" y="289560"/>
                  </a:cubicBezTo>
                  <a:lnTo>
                    <a:pt x="561022" y="330518"/>
                  </a:lnTo>
                  <a:close/>
                  <a:moveTo>
                    <a:pt x="567690" y="358140"/>
                  </a:moveTo>
                  <a:cubicBezTo>
                    <a:pt x="567690" y="368618"/>
                    <a:pt x="564833" y="419100"/>
                    <a:pt x="517208" y="419100"/>
                  </a:cubicBezTo>
                  <a:cubicBezTo>
                    <a:pt x="485775" y="419100"/>
                    <a:pt x="466725" y="402907"/>
                    <a:pt x="460058" y="368618"/>
                  </a:cubicBezTo>
                  <a:cubicBezTo>
                    <a:pt x="457200" y="354330"/>
                    <a:pt x="482918" y="341948"/>
                    <a:pt x="517208" y="341948"/>
                  </a:cubicBezTo>
                  <a:cubicBezTo>
                    <a:pt x="533400" y="340995"/>
                    <a:pt x="567690" y="342900"/>
                    <a:pt x="567690" y="358140"/>
                  </a:cubicBezTo>
                  <a:close/>
                  <a:moveTo>
                    <a:pt x="366713" y="340995"/>
                  </a:moveTo>
                  <a:cubicBezTo>
                    <a:pt x="401003" y="340995"/>
                    <a:pt x="427672" y="353378"/>
                    <a:pt x="423863" y="367665"/>
                  </a:cubicBezTo>
                  <a:cubicBezTo>
                    <a:pt x="417195" y="401955"/>
                    <a:pt x="398145" y="418148"/>
                    <a:pt x="366713" y="418148"/>
                  </a:cubicBezTo>
                  <a:cubicBezTo>
                    <a:pt x="319088" y="418148"/>
                    <a:pt x="316230" y="367665"/>
                    <a:pt x="316230" y="357188"/>
                  </a:cubicBezTo>
                  <a:cubicBezTo>
                    <a:pt x="316230" y="342900"/>
                    <a:pt x="351472" y="340995"/>
                    <a:pt x="366713" y="340995"/>
                  </a:cubicBezTo>
                  <a:close/>
                  <a:moveTo>
                    <a:pt x="366713" y="428625"/>
                  </a:moveTo>
                  <a:cubicBezTo>
                    <a:pt x="402908" y="428625"/>
                    <a:pt x="425768" y="408623"/>
                    <a:pt x="433388" y="369570"/>
                  </a:cubicBezTo>
                  <a:cubicBezTo>
                    <a:pt x="434340" y="366713"/>
                    <a:pt x="434340" y="363855"/>
                    <a:pt x="434340" y="360998"/>
                  </a:cubicBezTo>
                  <a:cubicBezTo>
                    <a:pt x="435293" y="359093"/>
                    <a:pt x="438150" y="356235"/>
                    <a:pt x="441960" y="356235"/>
                  </a:cubicBezTo>
                  <a:cubicBezTo>
                    <a:pt x="445770" y="356235"/>
                    <a:pt x="448628" y="358140"/>
                    <a:pt x="449580" y="360998"/>
                  </a:cubicBezTo>
                  <a:cubicBezTo>
                    <a:pt x="449580" y="363855"/>
                    <a:pt x="449580" y="366713"/>
                    <a:pt x="450533" y="369570"/>
                  </a:cubicBezTo>
                  <a:cubicBezTo>
                    <a:pt x="458153" y="408623"/>
                    <a:pt x="481013" y="428625"/>
                    <a:pt x="517208" y="428625"/>
                  </a:cubicBezTo>
                  <a:cubicBezTo>
                    <a:pt x="561975" y="428625"/>
                    <a:pt x="577215" y="390525"/>
                    <a:pt x="577215" y="358140"/>
                  </a:cubicBezTo>
                  <a:lnTo>
                    <a:pt x="580072" y="356235"/>
                  </a:lnTo>
                  <a:cubicBezTo>
                    <a:pt x="584835" y="360045"/>
                    <a:pt x="588645" y="365760"/>
                    <a:pt x="588645" y="372428"/>
                  </a:cubicBezTo>
                  <a:lnTo>
                    <a:pt x="588645" y="401003"/>
                  </a:lnTo>
                  <a:cubicBezTo>
                    <a:pt x="588645" y="412432"/>
                    <a:pt x="579120" y="421005"/>
                    <a:pt x="567690" y="421005"/>
                  </a:cubicBezTo>
                  <a:lnTo>
                    <a:pt x="560070" y="421005"/>
                  </a:lnTo>
                  <a:lnTo>
                    <a:pt x="560070" y="428625"/>
                  </a:lnTo>
                  <a:cubicBezTo>
                    <a:pt x="560070" y="485775"/>
                    <a:pt x="492443" y="561023"/>
                    <a:pt x="441960" y="561023"/>
                  </a:cubicBezTo>
                  <a:cubicBezTo>
                    <a:pt x="391478" y="561023"/>
                    <a:pt x="323850" y="485775"/>
                    <a:pt x="323850" y="428625"/>
                  </a:cubicBezTo>
                  <a:lnTo>
                    <a:pt x="323850" y="421005"/>
                  </a:lnTo>
                  <a:lnTo>
                    <a:pt x="316230" y="421005"/>
                  </a:lnTo>
                  <a:cubicBezTo>
                    <a:pt x="304800" y="421005"/>
                    <a:pt x="295275" y="411480"/>
                    <a:pt x="295275" y="401003"/>
                  </a:cubicBezTo>
                  <a:lnTo>
                    <a:pt x="295275" y="372428"/>
                  </a:lnTo>
                  <a:cubicBezTo>
                    <a:pt x="295275" y="365760"/>
                    <a:pt x="298133" y="360045"/>
                    <a:pt x="302895" y="356235"/>
                  </a:cubicBezTo>
                  <a:lnTo>
                    <a:pt x="305753" y="357188"/>
                  </a:lnTo>
                  <a:cubicBezTo>
                    <a:pt x="306705" y="391478"/>
                    <a:pt x="322897" y="428625"/>
                    <a:pt x="366713" y="428625"/>
                  </a:cubicBezTo>
                  <a:close/>
                  <a:moveTo>
                    <a:pt x="504825" y="612457"/>
                  </a:moveTo>
                  <a:lnTo>
                    <a:pt x="478155" y="713423"/>
                  </a:lnTo>
                  <a:lnTo>
                    <a:pt x="409575" y="713423"/>
                  </a:lnTo>
                  <a:lnTo>
                    <a:pt x="381953" y="611505"/>
                  </a:lnTo>
                  <a:lnTo>
                    <a:pt x="394335" y="610553"/>
                  </a:lnTo>
                  <a:lnTo>
                    <a:pt x="394335" y="560070"/>
                  </a:lnTo>
                  <a:cubicBezTo>
                    <a:pt x="410528" y="569595"/>
                    <a:pt x="426720" y="575310"/>
                    <a:pt x="441960" y="575310"/>
                  </a:cubicBezTo>
                  <a:cubicBezTo>
                    <a:pt x="457200" y="575310"/>
                    <a:pt x="474345" y="569595"/>
                    <a:pt x="489585" y="560070"/>
                  </a:cubicBezTo>
                  <a:lnTo>
                    <a:pt x="489585" y="610553"/>
                  </a:lnTo>
                  <a:lnTo>
                    <a:pt x="504825" y="612457"/>
                  </a:lnTo>
                  <a:close/>
                  <a:moveTo>
                    <a:pt x="737235" y="691515"/>
                  </a:moveTo>
                  <a:cubicBezTo>
                    <a:pt x="721995" y="663893"/>
                    <a:pt x="738188" y="623888"/>
                    <a:pt x="732472" y="592455"/>
                  </a:cubicBezTo>
                  <a:cubicBezTo>
                    <a:pt x="726758" y="561023"/>
                    <a:pt x="699135" y="548640"/>
                    <a:pt x="691515" y="517207"/>
                  </a:cubicBezTo>
                  <a:cubicBezTo>
                    <a:pt x="684847" y="490538"/>
                    <a:pt x="698183" y="462915"/>
                    <a:pt x="695325" y="435293"/>
                  </a:cubicBezTo>
                  <a:cubicBezTo>
                    <a:pt x="691515" y="398145"/>
                    <a:pt x="663893" y="367665"/>
                    <a:pt x="647700" y="335280"/>
                  </a:cubicBezTo>
                  <a:cubicBezTo>
                    <a:pt x="646747" y="333375"/>
                    <a:pt x="645795" y="332423"/>
                    <a:pt x="645795" y="330518"/>
                  </a:cubicBezTo>
                  <a:cubicBezTo>
                    <a:pt x="628650" y="293370"/>
                    <a:pt x="633413" y="257175"/>
                    <a:pt x="622935" y="219075"/>
                  </a:cubicBezTo>
                  <a:cubicBezTo>
                    <a:pt x="599122" y="136208"/>
                    <a:pt x="556260" y="85725"/>
                    <a:pt x="510540" y="108585"/>
                  </a:cubicBezTo>
                  <a:cubicBezTo>
                    <a:pt x="444818" y="38100"/>
                    <a:pt x="349568" y="103823"/>
                    <a:pt x="332422" y="116205"/>
                  </a:cubicBezTo>
                  <a:cubicBezTo>
                    <a:pt x="314325" y="129540"/>
                    <a:pt x="302895" y="138113"/>
                    <a:pt x="287655" y="166688"/>
                  </a:cubicBezTo>
                  <a:cubicBezTo>
                    <a:pt x="267653" y="202882"/>
                    <a:pt x="260985" y="243840"/>
                    <a:pt x="253365" y="284798"/>
                  </a:cubicBezTo>
                  <a:cubicBezTo>
                    <a:pt x="244793" y="328613"/>
                    <a:pt x="206693" y="363855"/>
                    <a:pt x="201930" y="408623"/>
                  </a:cubicBezTo>
                  <a:cubicBezTo>
                    <a:pt x="197168" y="455295"/>
                    <a:pt x="225743" y="476250"/>
                    <a:pt x="198120" y="523875"/>
                  </a:cubicBezTo>
                  <a:cubicBezTo>
                    <a:pt x="187643" y="541973"/>
                    <a:pt x="168593" y="560070"/>
                    <a:pt x="162878" y="581025"/>
                  </a:cubicBezTo>
                  <a:cubicBezTo>
                    <a:pt x="157163" y="603885"/>
                    <a:pt x="165735" y="628650"/>
                    <a:pt x="160020" y="651510"/>
                  </a:cubicBezTo>
                  <a:cubicBezTo>
                    <a:pt x="155258" y="671513"/>
                    <a:pt x="134303" y="688657"/>
                    <a:pt x="123825" y="704850"/>
                  </a:cubicBezTo>
                  <a:cubicBezTo>
                    <a:pt x="64770" y="633413"/>
                    <a:pt x="29528" y="541973"/>
                    <a:pt x="29528" y="441960"/>
                  </a:cubicBezTo>
                  <a:cubicBezTo>
                    <a:pt x="29528" y="213360"/>
                    <a:pt x="215265" y="27623"/>
                    <a:pt x="443865" y="27623"/>
                  </a:cubicBezTo>
                  <a:cubicBezTo>
                    <a:pt x="672465" y="27623"/>
                    <a:pt x="858203" y="213360"/>
                    <a:pt x="858203" y="441960"/>
                  </a:cubicBezTo>
                  <a:cubicBezTo>
                    <a:pt x="858203" y="543878"/>
                    <a:pt x="821055" y="637223"/>
                    <a:pt x="760095" y="709613"/>
                  </a:cubicBezTo>
                  <a:cubicBezTo>
                    <a:pt x="753428" y="704850"/>
                    <a:pt x="744855" y="704850"/>
                    <a:pt x="737235" y="691515"/>
                  </a:cubicBezTo>
                  <a:close/>
                </a:path>
              </a:pathLst>
            </a:custGeom>
            <a:solidFill>
              <a:srgbClr val="C9C9C9"/>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A096"/>
                </a:solidFill>
                <a:effectLst/>
                <a:uLnTx/>
                <a:uFillTx/>
              </a:endParaRPr>
            </a:p>
          </p:txBody>
        </p:sp>
        <p:sp>
          <p:nvSpPr>
            <p:cNvPr id="25" name="Freeform: Shape 24">
              <a:extLst>
                <a:ext uri="{FF2B5EF4-FFF2-40B4-BE49-F238E27FC236}">
                  <a16:creationId xmlns:a16="http://schemas.microsoft.com/office/drawing/2014/main" id="{D2E703D5-D589-952E-80FC-E9C6E4C359B1}"/>
                </a:ext>
              </a:extLst>
            </p:cNvPr>
            <p:cNvSpPr/>
            <p:nvPr/>
          </p:nvSpPr>
          <p:spPr>
            <a:xfrm>
              <a:off x="9525762" y="2321986"/>
              <a:ext cx="885825" cy="885825"/>
            </a:xfrm>
            <a:custGeom>
              <a:avLst/>
              <a:gdLst>
                <a:gd name="connsiteX0" fmla="*/ 442913 w 885825"/>
                <a:gd name="connsiteY0" fmla="*/ 0 h 885825"/>
                <a:gd name="connsiteX1" fmla="*/ 0 w 885825"/>
                <a:gd name="connsiteY1" fmla="*/ 442913 h 885825"/>
                <a:gd name="connsiteX2" fmla="*/ 442913 w 885825"/>
                <a:gd name="connsiteY2" fmla="*/ 885825 h 885825"/>
                <a:gd name="connsiteX3" fmla="*/ 885825 w 885825"/>
                <a:gd name="connsiteY3" fmla="*/ 442913 h 885825"/>
                <a:gd name="connsiteX4" fmla="*/ 442913 w 885825"/>
                <a:gd name="connsiteY4" fmla="*/ 0 h 885825"/>
                <a:gd name="connsiteX5" fmla="*/ 443865 w 885825"/>
                <a:gd name="connsiteY5" fmla="*/ 777240 h 885825"/>
                <a:gd name="connsiteX6" fmla="*/ 381000 w 885825"/>
                <a:gd name="connsiteY6" fmla="*/ 646748 h 885825"/>
                <a:gd name="connsiteX7" fmla="*/ 392430 w 885825"/>
                <a:gd name="connsiteY7" fmla="*/ 637223 h 885825"/>
                <a:gd name="connsiteX8" fmla="*/ 392430 w 885825"/>
                <a:gd name="connsiteY8" fmla="*/ 590550 h 885825"/>
                <a:gd name="connsiteX9" fmla="*/ 442913 w 885825"/>
                <a:gd name="connsiteY9" fmla="*/ 605790 h 885825"/>
                <a:gd name="connsiteX10" fmla="*/ 494348 w 885825"/>
                <a:gd name="connsiteY10" fmla="*/ 589598 h 885825"/>
                <a:gd name="connsiteX11" fmla="*/ 494348 w 885825"/>
                <a:gd name="connsiteY11" fmla="*/ 637223 h 885825"/>
                <a:gd name="connsiteX12" fmla="*/ 506730 w 885825"/>
                <a:gd name="connsiteY12" fmla="*/ 645795 h 885825"/>
                <a:gd name="connsiteX13" fmla="*/ 443865 w 885825"/>
                <a:gd name="connsiteY13" fmla="*/ 777240 h 885825"/>
                <a:gd name="connsiteX14" fmla="*/ 309563 w 885825"/>
                <a:gd name="connsiteY14" fmla="*/ 443865 h 885825"/>
                <a:gd name="connsiteX15" fmla="*/ 286703 w 885825"/>
                <a:gd name="connsiteY15" fmla="*/ 421957 h 885825"/>
                <a:gd name="connsiteX16" fmla="*/ 286703 w 885825"/>
                <a:gd name="connsiteY16" fmla="*/ 391478 h 885825"/>
                <a:gd name="connsiteX17" fmla="*/ 309563 w 885825"/>
                <a:gd name="connsiteY17" fmla="*/ 369570 h 885825"/>
                <a:gd name="connsiteX18" fmla="*/ 317183 w 885825"/>
                <a:gd name="connsiteY18" fmla="*/ 369570 h 885825"/>
                <a:gd name="connsiteX19" fmla="*/ 317183 w 885825"/>
                <a:gd name="connsiteY19" fmla="*/ 360998 h 885825"/>
                <a:gd name="connsiteX20" fmla="*/ 386715 w 885825"/>
                <a:gd name="connsiteY20" fmla="*/ 266700 h 885825"/>
                <a:gd name="connsiteX21" fmla="*/ 442913 w 885825"/>
                <a:gd name="connsiteY21" fmla="*/ 322898 h 885825"/>
                <a:gd name="connsiteX22" fmla="*/ 473393 w 885825"/>
                <a:gd name="connsiteY22" fmla="*/ 340995 h 885825"/>
                <a:gd name="connsiteX23" fmla="*/ 447675 w 885825"/>
                <a:gd name="connsiteY23" fmla="*/ 297180 h 885825"/>
                <a:gd name="connsiteX24" fmla="*/ 545783 w 885825"/>
                <a:gd name="connsiteY24" fmla="*/ 358140 h 885825"/>
                <a:gd name="connsiteX25" fmla="*/ 521018 w 885825"/>
                <a:gd name="connsiteY25" fmla="*/ 314325 h 885825"/>
                <a:gd name="connsiteX26" fmla="*/ 569595 w 885825"/>
                <a:gd name="connsiteY26" fmla="*/ 363855 h 885825"/>
                <a:gd name="connsiteX27" fmla="*/ 569595 w 885825"/>
                <a:gd name="connsiteY27" fmla="*/ 370523 h 885825"/>
                <a:gd name="connsiteX28" fmla="*/ 577215 w 885825"/>
                <a:gd name="connsiteY28" fmla="*/ 370523 h 885825"/>
                <a:gd name="connsiteX29" fmla="*/ 581025 w 885825"/>
                <a:gd name="connsiteY29" fmla="*/ 370523 h 885825"/>
                <a:gd name="connsiteX30" fmla="*/ 592455 w 885825"/>
                <a:gd name="connsiteY30" fmla="*/ 375285 h 885825"/>
                <a:gd name="connsiteX31" fmla="*/ 600075 w 885825"/>
                <a:gd name="connsiteY31" fmla="*/ 391478 h 885825"/>
                <a:gd name="connsiteX32" fmla="*/ 600075 w 885825"/>
                <a:gd name="connsiteY32" fmla="*/ 421957 h 885825"/>
                <a:gd name="connsiteX33" fmla="*/ 577215 w 885825"/>
                <a:gd name="connsiteY33" fmla="*/ 443865 h 885825"/>
                <a:gd name="connsiteX34" fmla="*/ 569595 w 885825"/>
                <a:gd name="connsiteY34" fmla="*/ 443865 h 885825"/>
                <a:gd name="connsiteX35" fmla="*/ 569595 w 885825"/>
                <a:gd name="connsiteY35" fmla="*/ 451485 h 885825"/>
                <a:gd name="connsiteX36" fmla="*/ 442913 w 885825"/>
                <a:gd name="connsiteY36" fmla="*/ 592455 h 885825"/>
                <a:gd name="connsiteX37" fmla="*/ 316230 w 885825"/>
                <a:gd name="connsiteY37" fmla="*/ 451485 h 885825"/>
                <a:gd name="connsiteX38" fmla="*/ 316230 w 885825"/>
                <a:gd name="connsiteY38" fmla="*/ 443865 h 885825"/>
                <a:gd name="connsiteX39" fmla="*/ 309563 w 885825"/>
                <a:gd name="connsiteY39" fmla="*/ 443865 h 885825"/>
                <a:gd name="connsiteX40" fmla="*/ 696278 w 885825"/>
                <a:gd name="connsiteY40" fmla="*/ 770573 h 885825"/>
                <a:gd name="connsiteX41" fmla="*/ 645795 w 885825"/>
                <a:gd name="connsiteY41" fmla="*/ 676275 h 885825"/>
                <a:gd name="connsiteX42" fmla="*/ 515303 w 885825"/>
                <a:gd name="connsiteY42" fmla="*/ 634365 h 885825"/>
                <a:gd name="connsiteX43" fmla="*/ 508635 w 885825"/>
                <a:gd name="connsiteY43" fmla="*/ 629603 h 885825"/>
                <a:gd name="connsiteX44" fmla="*/ 508635 w 885825"/>
                <a:gd name="connsiteY44" fmla="*/ 580073 h 885825"/>
                <a:gd name="connsiteX45" fmla="*/ 543878 w 885825"/>
                <a:gd name="connsiteY45" fmla="*/ 545782 h 885825"/>
                <a:gd name="connsiteX46" fmla="*/ 575310 w 885825"/>
                <a:gd name="connsiteY46" fmla="*/ 614363 h 885825"/>
                <a:gd name="connsiteX47" fmla="*/ 625793 w 885825"/>
                <a:gd name="connsiteY47" fmla="*/ 657225 h 885825"/>
                <a:gd name="connsiteX48" fmla="*/ 618173 w 885825"/>
                <a:gd name="connsiteY48" fmla="*/ 634365 h 885825"/>
                <a:gd name="connsiteX49" fmla="*/ 678180 w 885825"/>
                <a:gd name="connsiteY49" fmla="*/ 667703 h 885825"/>
                <a:gd name="connsiteX50" fmla="*/ 656273 w 885825"/>
                <a:gd name="connsiteY50" fmla="*/ 602932 h 885825"/>
                <a:gd name="connsiteX51" fmla="*/ 633413 w 885825"/>
                <a:gd name="connsiteY51" fmla="*/ 430530 h 885825"/>
                <a:gd name="connsiteX52" fmla="*/ 613410 w 885825"/>
                <a:gd name="connsiteY52" fmla="*/ 397193 h 885825"/>
                <a:gd name="connsiteX53" fmla="*/ 613410 w 885825"/>
                <a:gd name="connsiteY53" fmla="*/ 391478 h 885825"/>
                <a:gd name="connsiteX54" fmla="*/ 602933 w 885825"/>
                <a:gd name="connsiteY54" fmla="*/ 366713 h 885825"/>
                <a:gd name="connsiteX55" fmla="*/ 441960 w 885825"/>
                <a:gd name="connsiteY55" fmla="*/ 114300 h 885825"/>
                <a:gd name="connsiteX56" fmla="*/ 286703 w 885825"/>
                <a:gd name="connsiteY56" fmla="*/ 363855 h 885825"/>
                <a:gd name="connsiteX57" fmla="*/ 272415 w 885825"/>
                <a:gd name="connsiteY57" fmla="*/ 392430 h 885825"/>
                <a:gd name="connsiteX58" fmla="*/ 272415 w 885825"/>
                <a:gd name="connsiteY58" fmla="*/ 422910 h 885825"/>
                <a:gd name="connsiteX59" fmla="*/ 301943 w 885825"/>
                <a:gd name="connsiteY59" fmla="*/ 458153 h 885825"/>
                <a:gd name="connsiteX60" fmla="*/ 378143 w 885825"/>
                <a:gd name="connsiteY60" fmla="*/ 581978 h 885825"/>
                <a:gd name="connsiteX61" fmla="*/ 378143 w 885825"/>
                <a:gd name="connsiteY61" fmla="*/ 631507 h 885825"/>
                <a:gd name="connsiteX62" fmla="*/ 372428 w 885825"/>
                <a:gd name="connsiteY62" fmla="*/ 636270 h 885825"/>
                <a:gd name="connsiteX63" fmla="*/ 240983 w 885825"/>
                <a:gd name="connsiteY63" fmla="*/ 678180 h 885825"/>
                <a:gd name="connsiteX64" fmla="*/ 190500 w 885825"/>
                <a:gd name="connsiteY64" fmla="*/ 772478 h 885825"/>
                <a:gd name="connsiteX65" fmla="*/ 28575 w 885825"/>
                <a:gd name="connsiteY65" fmla="*/ 443865 h 885825"/>
                <a:gd name="connsiteX66" fmla="*/ 442913 w 885825"/>
                <a:gd name="connsiteY66" fmla="*/ 29527 h 885825"/>
                <a:gd name="connsiteX67" fmla="*/ 857250 w 885825"/>
                <a:gd name="connsiteY67" fmla="*/ 443865 h 885825"/>
                <a:gd name="connsiteX68" fmla="*/ 696278 w 885825"/>
                <a:gd name="connsiteY68" fmla="*/ 770573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885825" h="885825">
                  <a:moveTo>
                    <a:pt x="442913" y="0"/>
                  </a:moveTo>
                  <a:cubicBezTo>
                    <a:pt x="199073" y="0"/>
                    <a:pt x="0" y="199073"/>
                    <a:pt x="0" y="442913"/>
                  </a:cubicBezTo>
                  <a:cubicBezTo>
                    <a:pt x="0" y="686753"/>
                    <a:pt x="199073" y="885825"/>
                    <a:pt x="442913" y="885825"/>
                  </a:cubicBezTo>
                  <a:cubicBezTo>
                    <a:pt x="686753" y="885825"/>
                    <a:pt x="885825" y="686753"/>
                    <a:pt x="885825" y="442913"/>
                  </a:cubicBezTo>
                  <a:cubicBezTo>
                    <a:pt x="885825" y="199073"/>
                    <a:pt x="687705" y="0"/>
                    <a:pt x="442913" y="0"/>
                  </a:cubicBezTo>
                  <a:close/>
                  <a:moveTo>
                    <a:pt x="443865" y="777240"/>
                  </a:moveTo>
                  <a:lnTo>
                    <a:pt x="381000" y="646748"/>
                  </a:lnTo>
                  <a:lnTo>
                    <a:pt x="392430" y="637223"/>
                  </a:lnTo>
                  <a:lnTo>
                    <a:pt x="392430" y="590550"/>
                  </a:lnTo>
                  <a:cubicBezTo>
                    <a:pt x="409575" y="600075"/>
                    <a:pt x="426720" y="605790"/>
                    <a:pt x="442913" y="605790"/>
                  </a:cubicBezTo>
                  <a:cubicBezTo>
                    <a:pt x="460058" y="605790"/>
                    <a:pt x="477203" y="599123"/>
                    <a:pt x="494348" y="589598"/>
                  </a:cubicBezTo>
                  <a:lnTo>
                    <a:pt x="494348" y="637223"/>
                  </a:lnTo>
                  <a:lnTo>
                    <a:pt x="506730" y="645795"/>
                  </a:lnTo>
                  <a:lnTo>
                    <a:pt x="443865" y="777240"/>
                  </a:lnTo>
                  <a:close/>
                  <a:moveTo>
                    <a:pt x="309563" y="443865"/>
                  </a:moveTo>
                  <a:cubicBezTo>
                    <a:pt x="297180" y="443865"/>
                    <a:pt x="286703" y="434340"/>
                    <a:pt x="286703" y="421957"/>
                  </a:cubicBezTo>
                  <a:lnTo>
                    <a:pt x="286703" y="391478"/>
                  </a:lnTo>
                  <a:cubicBezTo>
                    <a:pt x="286703" y="379095"/>
                    <a:pt x="297180" y="369570"/>
                    <a:pt x="309563" y="369570"/>
                  </a:cubicBezTo>
                  <a:lnTo>
                    <a:pt x="317183" y="369570"/>
                  </a:lnTo>
                  <a:lnTo>
                    <a:pt x="317183" y="360998"/>
                  </a:lnTo>
                  <a:cubicBezTo>
                    <a:pt x="341948" y="341948"/>
                    <a:pt x="369570" y="300990"/>
                    <a:pt x="386715" y="266700"/>
                  </a:cubicBezTo>
                  <a:cubicBezTo>
                    <a:pt x="401003" y="286703"/>
                    <a:pt x="421005" y="307657"/>
                    <a:pt x="442913" y="322898"/>
                  </a:cubicBezTo>
                  <a:cubicBezTo>
                    <a:pt x="452438" y="329565"/>
                    <a:pt x="462915" y="336232"/>
                    <a:pt x="473393" y="340995"/>
                  </a:cubicBezTo>
                  <a:cubicBezTo>
                    <a:pt x="459105" y="327660"/>
                    <a:pt x="450533" y="311468"/>
                    <a:pt x="447675" y="297180"/>
                  </a:cubicBezTo>
                  <a:cubicBezTo>
                    <a:pt x="472440" y="324803"/>
                    <a:pt x="505778" y="348615"/>
                    <a:pt x="545783" y="358140"/>
                  </a:cubicBezTo>
                  <a:cubicBezTo>
                    <a:pt x="532448" y="346710"/>
                    <a:pt x="524828" y="328613"/>
                    <a:pt x="521018" y="314325"/>
                  </a:cubicBezTo>
                  <a:cubicBezTo>
                    <a:pt x="527685" y="323850"/>
                    <a:pt x="546735" y="347663"/>
                    <a:pt x="569595" y="363855"/>
                  </a:cubicBezTo>
                  <a:lnTo>
                    <a:pt x="569595" y="370523"/>
                  </a:lnTo>
                  <a:lnTo>
                    <a:pt x="577215" y="370523"/>
                  </a:lnTo>
                  <a:cubicBezTo>
                    <a:pt x="578168" y="370523"/>
                    <a:pt x="580073" y="370523"/>
                    <a:pt x="581025" y="370523"/>
                  </a:cubicBezTo>
                  <a:cubicBezTo>
                    <a:pt x="584835" y="372428"/>
                    <a:pt x="588645" y="374332"/>
                    <a:pt x="592455" y="375285"/>
                  </a:cubicBezTo>
                  <a:cubicBezTo>
                    <a:pt x="597218" y="379095"/>
                    <a:pt x="600075" y="384810"/>
                    <a:pt x="600075" y="391478"/>
                  </a:cubicBezTo>
                  <a:lnTo>
                    <a:pt x="600075" y="421957"/>
                  </a:lnTo>
                  <a:cubicBezTo>
                    <a:pt x="600075" y="434340"/>
                    <a:pt x="589598" y="443865"/>
                    <a:pt x="577215" y="443865"/>
                  </a:cubicBezTo>
                  <a:lnTo>
                    <a:pt x="569595" y="443865"/>
                  </a:lnTo>
                  <a:lnTo>
                    <a:pt x="569595" y="451485"/>
                  </a:lnTo>
                  <a:cubicBezTo>
                    <a:pt x="569595" y="512445"/>
                    <a:pt x="497205" y="592455"/>
                    <a:pt x="442913" y="592455"/>
                  </a:cubicBezTo>
                  <a:cubicBezTo>
                    <a:pt x="388620" y="592455"/>
                    <a:pt x="316230" y="512445"/>
                    <a:pt x="316230" y="451485"/>
                  </a:cubicBezTo>
                  <a:lnTo>
                    <a:pt x="316230" y="443865"/>
                  </a:lnTo>
                  <a:lnTo>
                    <a:pt x="309563" y="443865"/>
                  </a:lnTo>
                  <a:close/>
                  <a:moveTo>
                    <a:pt x="696278" y="770573"/>
                  </a:moveTo>
                  <a:cubicBezTo>
                    <a:pt x="687705" y="736282"/>
                    <a:pt x="673418" y="702945"/>
                    <a:pt x="645795" y="676275"/>
                  </a:cubicBezTo>
                  <a:cubicBezTo>
                    <a:pt x="604838" y="637223"/>
                    <a:pt x="558165" y="637223"/>
                    <a:pt x="515303" y="634365"/>
                  </a:cubicBezTo>
                  <a:lnTo>
                    <a:pt x="508635" y="629603"/>
                  </a:lnTo>
                  <a:lnTo>
                    <a:pt x="508635" y="580073"/>
                  </a:lnTo>
                  <a:cubicBezTo>
                    <a:pt x="521018" y="570548"/>
                    <a:pt x="533400" y="559118"/>
                    <a:pt x="543878" y="545782"/>
                  </a:cubicBezTo>
                  <a:cubicBezTo>
                    <a:pt x="550545" y="570548"/>
                    <a:pt x="561023" y="593407"/>
                    <a:pt x="575310" y="614363"/>
                  </a:cubicBezTo>
                  <a:cubicBezTo>
                    <a:pt x="588645" y="632460"/>
                    <a:pt x="604838" y="649605"/>
                    <a:pt x="625793" y="657225"/>
                  </a:cubicBezTo>
                  <a:cubicBezTo>
                    <a:pt x="622935" y="653415"/>
                    <a:pt x="620078" y="638175"/>
                    <a:pt x="618173" y="634365"/>
                  </a:cubicBezTo>
                  <a:cubicBezTo>
                    <a:pt x="637223" y="643890"/>
                    <a:pt x="657225" y="661988"/>
                    <a:pt x="678180" y="667703"/>
                  </a:cubicBezTo>
                  <a:cubicBezTo>
                    <a:pt x="664845" y="649605"/>
                    <a:pt x="659130" y="625793"/>
                    <a:pt x="656273" y="602932"/>
                  </a:cubicBezTo>
                  <a:cubicBezTo>
                    <a:pt x="648653" y="544830"/>
                    <a:pt x="654368" y="484823"/>
                    <a:pt x="633413" y="430530"/>
                  </a:cubicBezTo>
                  <a:cubicBezTo>
                    <a:pt x="628650" y="418148"/>
                    <a:pt x="621983" y="406718"/>
                    <a:pt x="613410" y="397193"/>
                  </a:cubicBezTo>
                  <a:lnTo>
                    <a:pt x="613410" y="391478"/>
                  </a:lnTo>
                  <a:cubicBezTo>
                    <a:pt x="613410" y="381953"/>
                    <a:pt x="609600" y="373380"/>
                    <a:pt x="602933" y="366713"/>
                  </a:cubicBezTo>
                  <a:cubicBezTo>
                    <a:pt x="637223" y="271463"/>
                    <a:pt x="599123" y="114300"/>
                    <a:pt x="441960" y="114300"/>
                  </a:cubicBezTo>
                  <a:cubicBezTo>
                    <a:pt x="284798" y="114300"/>
                    <a:pt x="248603" y="277178"/>
                    <a:pt x="286703" y="363855"/>
                  </a:cubicBezTo>
                  <a:cubicBezTo>
                    <a:pt x="278130" y="370523"/>
                    <a:pt x="272415" y="381000"/>
                    <a:pt x="272415" y="392430"/>
                  </a:cubicBezTo>
                  <a:lnTo>
                    <a:pt x="272415" y="422910"/>
                  </a:lnTo>
                  <a:cubicBezTo>
                    <a:pt x="272415" y="441007"/>
                    <a:pt x="285750" y="455295"/>
                    <a:pt x="301943" y="458153"/>
                  </a:cubicBezTo>
                  <a:cubicBezTo>
                    <a:pt x="304800" y="502920"/>
                    <a:pt x="338138" y="552450"/>
                    <a:pt x="378143" y="581978"/>
                  </a:cubicBezTo>
                  <a:lnTo>
                    <a:pt x="378143" y="631507"/>
                  </a:lnTo>
                  <a:lnTo>
                    <a:pt x="372428" y="636270"/>
                  </a:lnTo>
                  <a:cubicBezTo>
                    <a:pt x="329565" y="639128"/>
                    <a:pt x="281940" y="639128"/>
                    <a:pt x="240983" y="678180"/>
                  </a:cubicBezTo>
                  <a:cubicBezTo>
                    <a:pt x="213360" y="704850"/>
                    <a:pt x="199073" y="738188"/>
                    <a:pt x="190500" y="772478"/>
                  </a:cubicBezTo>
                  <a:cubicBezTo>
                    <a:pt x="91440" y="696278"/>
                    <a:pt x="28575" y="577215"/>
                    <a:pt x="28575" y="443865"/>
                  </a:cubicBezTo>
                  <a:cubicBezTo>
                    <a:pt x="28575" y="215265"/>
                    <a:pt x="214313" y="29527"/>
                    <a:pt x="442913" y="29527"/>
                  </a:cubicBezTo>
                  <a:cubicBezTo>
                    <a:pt x="671513" y="29527"/>
                    <a:pt x="857250" y="215265"/>
                    <a:pt x="857250" y="443865"/>
                  </a:cubicBezTo>
                  <a:cubicBezTo>
                    <a:pt x="857250" y="576263"/>
                    <a:pt x="794385" y="694373"/>
                    <a:pt x="696278" y="770573"/>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A096"/>
                </a:solidFill>
                <a:effectLst/>
                <a:uLnTx/>
                <a:uFillTx/>
              </a:endParaRPr>
            </a:p>
          </p:txBody>
        </p:sp>
      </p:grpSp>
      <p:sp>
        <p:nvSpPr>
          <p:cNvPr id="26" name="stat">
            <a:extLst>
              <a:ext uri="{FF2B5EF4-FFF2-40B4-BE49-F238E27FC236}">
                <a16:creationId xmlns:a16="http://schemas.microsoft.com/office/drawing/2014/main" id="{222492DB-455C-A93C-2297-4760DC3EE23F}"/>
              </a:ext>
            </a:extLst>
          </p:cNvPr>
          <p:cNvSpPr txBox="1"/>
          <p:nvPr/>
        </p:nvSpPr>
        <p:spPr>
          <a:xfrm>
            <a:off x="2025569" y="4846320"/>
            <a:ext cx="7938491" cy="677108"/>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1200"/>
              </a:spcAft>
              <a:buClrTx/>
              <a:buSzTx/>
              <a:buFontTx/>
              <a:buNone/>
              <a:tabLst/>
              <a:defRPr/>
            </a:pPr>
            <a:r>
              <a:rPr kumimoji="0" lang="en-US" sz="4400" b="1" i="0" u="none" strike="noStrike" kern="0" cap="none" spc="0" normalizeH="0" baseline="0" noProof="0" dirty="0">
                <a:ln>
                  <a:noFill/>
                </a:ln>
                <a:solidFill>
                  <a:srgbClr val="00A096"/>
                </a:solidFill>
                <a:effectLst/>
                <a:uLnTx/>
                <a:uFillTx/>
              </a:rPr>
              <a:t>80% </a:t>
            </a:r>
            <a:r>
              <a:rPr kumimoji="0" lang="en-US" sz="2400" b="1" i="0" u="none" strike="noStrike" kern="0" cap="none" spc="0" normalizeH="0" baseline="0" noProof="0" dirty="0">
                <a:ln>
                  <a:noFill/>
                </a:ln>
                <a:solidFill>
                  <a:srgbClr val="00A096"/>
                </a:solidFill>
                <a:effectLst/>
                <a:uLnTx/>
                <a:uFillTx/>
              </a:rPr>
              <a:t>would pay more for a better client experience</a:t>
            </a:r>
          </a:p>
        </p:txBody>
      </p:sp>
      <p:sp>
        <p:nvSpPr>
          <p:cNvPr id="27" name="Text Placeholder 3">
            <a:extLst>
              <a:ext uri="{FF2B5EF4-FFF2-40B4-BE49-F238E27FC236}">
                <a16:creationId xmlns:a16="http://schemas.microsoft.com/office/drawing/2014/main" id="{638BEBDF-BEA4-D3B3-AE7C-B8BFB36864F8}"/>
              </a:ext>
            </a:extLst>
          </p:cNvPr>
          <p:cNvSpPr txBox="1">
            <a:spLocks/>
          </p:cNvSpPr>
          <p:nvPr/>
        </p:nvSpPr>
        <p:spPr>
          <a:xfrm>
            <a:off x="457199" y="6338352"/>
            <a:ext cx="11274552" cy="153888"/>
          </a:xfrm>
          <a:prstGeom prst="rect">
            <a:avLst/>
          </a:prstGeom>
        </p:spPr>
        <p:txBody>
          <a:bodyPr wrap="square" lIns="0" tIns="0" rIns="0" bIns="0" anchor="b" anchorCtr="0">
            <a:spAutoFit/>
          </a:bodyPr>
          <a:lstStyle>
            <a:lvl1pPr marL="0" indent="0" algn="l" defTabSz="914400" rtl="0" eaLnBrk="1" latinLnBrk="0" hangingPunct="1">
              <a:lnSpc>
                <a:spcPct val="100000"/>
              </a:lnSpc>
              <a:spcBef>
                <a:spcPts val="0"/>
              </a:spcBef>
              <a:spcAft>
                <a:spcPts val="150"/>
              </a:spcAft>
              <a:buFont typeface="Arial" panose="020B0604020202020204" pitchFamily="34" charset="0"/>
              <a:buNone/>
              <a:defRPr sz="1000" i="0" kern="1200">
                <a:solidFill>
                  <a:schemeClr val="tx1"/>
                </a:solidFill>
                <a:latin typeface="Arial Narrow" panose="020B060602020203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150"/>
              </a:spcAft>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0"/>
              </a:spcBef>
              <a:spcAft>
                <a:spcPts val="150"/>
              </a:spcAft>
              <a:buFont typeface="Arial" panose="020B0604020202020204" pitchFamily="34" charset="0"/>
              <a:buNone/>
              <a:defRPr sz="1200" i="1" kern="1200" baseline="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4pPr>
            <a:lvl5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50"/>
              </a:spcAft>
              <a:buClrTx/>
              <a:buSzTx/>
              <a:buFont typeface="Arial" panose="020B0604020202020204" pitchFamily="34" charset="0"/>
              <a:buNone/>
              <a:tabLst/>
              <a:defRPr/>
            </a:pPr>
            <a:r>
              <a:rPr kumimoji="0" lang="fr-FR" sz="1000" b="0" i="0"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rPr>
              <a:t>Source: Capgemini Digital Transformation Institute, 2017.</a:t>
            </a:r>
            <a:endParaRPr kumimoji="0" lang="fr-FR" sz="10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endParaRPr>
          </a:p>
        </p:txBody>
      </p:sp>
      <p:sp>
        <p:nvSpPr>
          <p:cNvPr id="28" name="Text Placeholder 4">
            <a:extLst>
              <a:ext uri="{FF2B5EF4-FFF2-40B4-BE49-F238E27FC236}">
                <a16:creationId xmlns:a16="http://schemas.microsoft.com/office/drawing/2014/main" id="{87E01BEB-0E28-6049-24AC-DBDA15CC514F}"/>
              </a:ext>
            </a:extLst>
          </p:cNvPr>
          <p:cNvSpPr txBox="1">
            <a:spLocks/>
          </p:cNvSpPr>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Font typeface="Arial" panose="020B0604020202020204" pitchFamily="34" charset="0"/>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lgn="l" defTabSz="914400" rtl="0" eaLnBrk="1" latinLnBrk="0" hangingPunct="1">
              <a:spcBef>
                <a:spcPts val="0"/>
              </a:spcBef>
              <a:buFont typeface="Arial" panose="020B0604020202020204" pitchFamily="34" charset="0"/>
              <a:buNone/>
              <a:defRPr sz="2000" kern="1200">
                <a:solidFill>
                  <a:srgbClr val="767676"/>
                </a:solidFill>
                <a:latin typeface="+mn-lt"/>
                <a:ea typeface="+mn-ea"/>
                <a:cs typeface="+mn-cs"/>
              </a:defRPr>
            </a:lvl2pPr>
            <a:lvl3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3pPr>
            <a:lvl4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121891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Welcome to the experience economy</a:t>
            </a:r>
          </a:p>
        </p:txBody>
      </p:sp>
      <p:sp>
        <p:nvSpPr>
          <p:cNvPr id="29" name="Rectangle 28">
            <a:extLst>
              <a:ext uri="{FF2B5EF4-FFF2-40B4-BE49-F238E27FC236}">
                <a16:creationId xmlns:a16="http://schemas.microsoft.com/office/drawing/2014/main" id="{A0E62B8F-3EE7-328C-FA42-42CD56CDDB9E}"/>
              </a:ext>
            </a:extLst>
          </p:cNvPr>
          <p:cNvSpPr/>
          <p:nvPr/>
        </p:nvSpPr>
        <p:spPr>
          <a:xfrm>
            <a:off x="2095763" y="1823030"/>
            <a:ext cx="7938491" cy="3829539"/>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66EA38E0-19D1-34D3-F34E-A6BB19788E4C}"/>
              </a:ext>
            </a:extLst>
          </p:cNvPr>
          <p:cNvSpPr/>
          <p:nvPr/>
        </p:nvSpPr>
        <p:spPr>
          <a:xfrm>
            <a:off x="8035726" y="0"/>
            <a:ext cx="4250708" cy="6858000"/>
          </a:xfrm>
          <a:prstGeom prst="rect">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pic>
        <p:nvPicPr>
          <p:cNvPr id="31" name="Picture 30" descr="A picture containing person, indoor, kitchenware&#10;&#10;Description automatically generated">
            <a:extLst>
              <a:ext uri="{FF2B5EF4-FFF2-40B4-BE49-F238E27FC236}">
                <a16:creationId xmlns:a16="http://schemas.microsoft.com/office/drawing/2014/main" id="{45D03198-55BA-A5D1-7A75-B808311F7F3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
            <a:ext cx="8120225" cy="6858001"/>
          </a:xfrm>
          <a:prstGeom prst="rect">
            <a:avLst/>
          </a:prstGeom>
        </p:spPr>
      </p:pic>
      <p:sp>
        <p:nvSpPr>
          <p:cNvPr id="32" name="TextBox 31">
            <a:extLst>
              <a:ext uri="{FF2B5EF4-FFF2-40B4-BE49-F238E27FC236}">
                <a16:creationId xmlns:a16="http://schemas.microsoft.com/office/drawing/2014/main" id="{9D8FCC44-A033-758C-AB5C-9B8925E53FBF}"/>
              </a:ext>
            </a:extLst>
          </p:cNvPr>
          <p:cNvSpPr txBox="1"/>
          <p:nvPr/>
        </p:nvSpPr>
        <p:spPr>
          <a:xfrm>
            <a:off x="8316938" y="2278090"/>
            <a:ext cx="3683839" cy="230832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FFFFFF"/>
                </a:solidFill>
                <a:effectLst/>
                <a:uLnTx/>
                <a:uFillTx/>
              </a:rPr>
              <a:t>They’ll be comparing YOU to elevated experiences</a:t>
            </a:r>
          </a:p>
        </p:txBody>
      </p:sp>
      <p:sp>
        <p:nvSpPr>
          <p:cNvPr id="34" name="Text Box 9">
            <a:extLst>
              <a:ext uri="{FF2B5EF4-FFF2-40B4-BE49-F238E27FC236}">
                <a16:creationId xmlns:a16="http://schemas.microsoft.com/office/drawing/2014/main" id="{582CF263-874B-BEE9-6120-8943F69606C1}"/>
              </a:ext>
            </a:extLst>
          </p:cNvPr>
          <p:cNvSpPr txBox="1">
            <a:spLocks noChangeArrowheads="1"/>
          </p:cNvSpPr>
          <p:nvPr/>
        </p:nvSpPr>
        <p:spPr bwMode="auto">
          <a:xfrm>
            <a:off x="457200" y="6537960"/>
            <a:ext cx="4114800" cy="182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b">
            <a:no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fontAlgn="base">
              <a:spcBef>
                <a:spcPct val="30000"/>
              </a:spcBef>
              <a:spcAft>
                <a:spcPct val="0"/>
              </a:spcAft>
              <a:defRPr/>
            </a:pPr>
            <a:r>
              <a:rPr lang="en-US" sz="1000" b="1" dirty="0">
                <a:solidFill>
                  <a:srgbClr val="FFFFFF"/>
                </a:solidFill>
                <a:latin typeface="Arial Narrow" pitchFamily="34" charset="0"/>
                <a:ea typeface="ＭＳ Ｐゴシック" charset="0"/>
              </a:rPr>
              <a:t>For Financial Professional Use Only / Not for Distribution to the Public</a:t>
            </a:r>
          </a:p>
        </p:txBody>
      </p:sp>
    </p:spTree>
    <p:custDataLst>
      <p:tags r:id="rId1"/>
    </p:custDataLst>
    <p:extLst>
      <p:ext uri="{BB962C8B-B14F-4D97-AF65-F5344CB8AC3E}">
        <p14:creationId xmlns:p14="http://schemas.microsoft.com/office/powerpoint/2010/main" val="97533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 calcmode="lin" valueType="num">
                                      <p:cBhvr>
                                        <p:cTn id="10" dur="250" fill="hold"/>
                                        <p:tgtEl>
                                          <p:spTgt spid="26"/>
                                        </p:tgtEl>
                                        <p:attrNameLst>
                                          <p:attrName>ppt_w</p:attrName>
                                        </p:attrNameLst>
                                      </p:cBhvr>
                                      <p:tavLst>
                                        <p:tav tm="0">
                                          <p:val>
                                            <p:fltVal val="0"/>
                                          </p:val>
                                        </p:tav>
                                        <p:tav tm="100000">
                                          <p:val>
                                            <p:strVal val="#ppt_w"/>
                                          </p:val>
                                        </p:tav>
                                      </p:tavLst>
                                    </p:anim>
                                    <p:anim calcmode="lin" valueType="num">
                                      <p:cBhvr>
                                        <p:cTn id="11" dur="250" fill="hold"/>
                                        <p:tgtEl>
                                          <p:spTgt spid="26"/>
                                        </p:tgtEl>
                                        <p:attrNameLst>
                                          <p:attrName>ppt_h</p:attrName>
                                        </p:attrNameLst>
                                      </p:cBhvr>
                                      <p:tavLst>
                                        <p:tav tm="0">
                                          <p:val>
                                            <p:fltVal val="0"/>
                                          </p:val>
                                        </p:tav>
                                        <p:tav tm="100000">
                                          <p:val>
                                            <p:strVal val="#ppt_h"/>
                                          </p:val>
                                        </p:tav>
                                      </p:tavLst>
                                    </p:anim>
                                    <p:animEffect transition="in" filter="fade">
                                      <p:cBhvr>
                                        <p:cTn id="12" dur="25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5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up)">
                                      <p:cBhvr>
                                        <p:cTn id="22" dur="500"/>
                                        <p:tgtEl>
                                          <p:spTgt spid="31"/>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up)">
                                      <p:cBhvr>
                                        <p:cTn id="25" dur="500"/>
                                        <p:tgtEl>
                                          <p:spTgt spid="30"/>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up)">
                                      <p:cBhvr>
                                        <p:cTn id="28" dur="500"/>
                                        <p:tgtEl>
                                          <p:spTgt spid="3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animBg="1"/>
      <p:bldP spid="30" grpId="0" animBg="1"/>
      <p:bldP spid="32" grpId="0"/>
      <p:bldP spid="3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A5FB2C72-9941-4106-2FBE-6F51CD816869}"/>
              </a:ext>
            </a:extLst>
          </p:cNvPr>
          <p:cNvSpPr txBox="1">
            <a:spLocks/>
          </p:cNvSpPr>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Font typeface="Arial" panose="020B0604020202020204" pitchFamily="34" charset="0"/>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lgn="l" defTabSz="914400" rtl="0" eaLnBrk="1" latinLnBrk="0" hangingPunct="1">
              <a:spcBef>
                <a:spcPts val="0"/>
              </a:spcBef>
              <a:buFont typeface="Arial" panose="020B0604020202020204" pitchFamily="34" charset="0"/>
              <a:buNone/>
              <a:defRPr sz="2000" kern="1200">
                <a:solidFill>
                  <a:srgbClr val="767676"/>
                </a:solidFill>
                <a:latin typeface="+mn-lt"/>
                <a:ea typeface="+mn-ea"/>
                <a:cs typeface="+mn-cs"/>
              </a:defRPr>
            </a:lvl2pPr>
            <a:lvl3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3pPr>
            <a:lvl4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121891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olidFill>
                  <a:schemeClr val="tx1"/>
                </a:solidFill>
              </a:rPr>
              <a:t>Redefining significant moments</a:t>
            </a:r>
          </a:p>
        </p:txBody>
      </p:sp>
      <p:pic>
        <p:nvPicPr>
          <p:cNvPr id="4" name="Picture 3">
            <a:extLst>
              <a:ext uri="{FF2B5EF4-FFF2-40B4-BE49-F238E27FC236}">
                <a16:creationId xmlns:a16="http://schemas.microsoft.com/office/drawing/2014/main" id="{66D83DC1-10E8-7A94-64B6-BC80720B64CF}"/>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795" y="1097280"/>
            <a:ext cx="12187235" cy="5029199"/>
          </a:xfrm>
          <a:prstGeom prst="rect">
            <a:avLst/>
          </a:prstGeom>
        </p:spPr>
      </p:pic>
      <p:pic>
        <p:nvPicPr>
          <p:cNvPr id="5" name="Picture 4">
            <a:extLst>
              <a:ext uri="{FF2B5EF4-FFF2-40B4-BE49-F238E27FC236}">
                <a16:creationId xmlns:a16="http://schemas.microsoft.com/office/drawing/2014/main" id="{CDDE60AC-BE4F-7335-5605-7D9700A8EE40}"/>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795" y="1097280"/>
            <a:ext cx="12187235" cy="5029198"/>
          </a:xfrm>
          <a:prstGeom prst="rect">
            <a:avLst/>
          </a:prstGeom>
        </p:spPr>
      </p:pic>
      <p:pic>
        <p:nvPicPr>
          <p:cNvPr id="6" name="Picture 5">
            <a:extLst>
              <a:ext uri="{FF2B5EF4-FFF2-40B4-BE49-F238E27FC236}">
                <a16:creationId xmlns:a16="http://schemas.microsoft.com/office/drawing/2014/main" id="{1E67EE1F-31C3-7305-467C-FE5071D81F05}"/>
              </a:ext>
            </a:extLst>
          </p:cNvPr>
          <p:cNvPicPr>
            <a:picLocks/>
          </p:cNvPicPr>
          <p:nvPr/>
        </p:nvPicPr>
        <p:blipFill>
          <a:blip r:embed="rId6" cstate="screen">
            <a:extLst>
              <a:ext uri="{28A0092B-C50C-407E-A947-70E740481C1C}">
                <a14:useLocalDpi xmlns:a14="http://schemas.microsoft.com/office/drawing/2010/main"/>
              </a:ext>
            </a:extLst>
          </a:blip>
          <a:stretch>
            <a:fillRect/>
          </a:stretch>
        </p:blipFill>
        <p:spPr>
          <a:xfrm>
            <a:off x="796" y="1097280"/>
            <a:ext cx="12187232" cy="5029198"/>
          </a:xfrm>
          <a:prstGeom prst="rect">
            <a:avLst/>
          </a:prstGeom>
        </p:spPr>
      </p:pic>
      <p:pic>
        <p:nvPicPr>
          <p:cNvPr id="7" name="Picture 6">
            <a:extLst>
              <a:ext uri="{FF2B5EF4-FFF2-40B4-BE49-F238E27FC236}">
                <a16:creationId xmlns:a16="http://schemas.microsoft.com/office/drawing/2014/main" id="{6B23FB54-A91B-386E-6E63-5D6E7237A1AD}"/>
              </a:ext>
            </a:extLst>
          </p:cNvPr>
          <p:cNvPicPr>
            <a:picLocks/>
          </p:cNvPicPr>
          <p:nvPr/>
        </p:nvPicPr>
        <p:blipFill>
          <a:blip r:embed="rId7" cstate="screen">
            <a:extLst>
              <a:ext uri="{28A0092B-C50C-407E-A947-70E740481C1C}">
                <a14:useLocalDpi xmlns:a14="http://schemas.microsoft.com/office/drawing/2010/main"/>
              </a:ext>
            </a:extLst>
          </a:blip>
          <a:stretch>
            <a:fillRect/>
          </a:stretch>
        </p:blipFill>
        <p:spPr>
          <a:xfrm>
            <a:off x="796" y="1097280"/>
            <a:ext cx="12187232" cy="5029197"/>
          </a:xfrm>
          <a:prstGeom prst="rect">
            <a:avLst/>
          </a:prstGeom>
        </p:spPr>
      </p:pic>
      <p:pic>
        <p:nvPicPr>
          <p:cNvPr id="8" name="Picture 7">
            <a:extLst>
              <a:ext uri="{FF2B5EF4-FFF2-40B4-BE49-F238E27FC236}">
                <a16:creationId xmlns:a16="http://schemas.microsoft.com/office/drawing/2014/main" id="{1E2BE856-5E84-F74B-8893-0BE533AD45A7}"/>
              </a:ext>
            </a:extLst>
          </p:cNvPr>
          <p:cNvPicPr>
            <a:picLocks/>
          </p:cNvPicPr>
          <p:nvPr/>
        </p:nvPicPr>
        <p:blipFill>
          <a:blip r:embed="rId8" cstate="screen">
            <a:extLst>
              <a:ext uri="{28A0092B-C50C-407E-A947-70E740481C1C}">
                <a14:useLocalDpi xmlns:a14="http://schemas.microsoft.com/office/drawing/2010/main"/>
              </a:ext>
            </a:extLst>
          </a:blip>
          <a:stretch>
            <a:fillRect/>
          </a:stretch>
        </p:blipFill>
        <p:spPr>
          <a:xfrm>
            <a:off x="797" y="1097280"/>
            <a:ext cx="12187230" cy="5029197"/>
          </a:xfrm>
          <a:prstGeom prst="rect">
            <a:avLst/>
          </a:prstGeom>
          <a:solidFill>
            <a:srgbClr val="00A096"/>
          </a:solidFill>
        </p:spPr>
      </p:pic>
    </p:spTree>
    <p:custDataLst>
      <p:tags r:id="rId1"/>
    </p:custDataLst>
    <p:extLst>
      <p:ext uri="{BB962C8B-B14F-4D97-AF65-F5344CB8AC3E}">
        <p14:creationId xmlns:p14="http://schemas.microsoft.com/office/powerpoint/2010/main" val="1258153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5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C23161B0-912A-9CD0-95FF-C30FD0124BB5}"/>
              </a:ext>
            </a:extLst>
          </p:cNvPr>
          <p:cNvSpPr txBox="1">
            <a:spLocks/>
          </p:cNvSpPr>
          <p:nvPr/>
        </p:nvSpPr>
        <p:spPr>
          <a:xfrm>
            <a:off x="457199" y="6338352"/>
            <a:ext cx="11274552" cy="153888"/>
          </a:xfrm>
          <a:prstGeom prst="rect">
            <a:avLst/>
          </a:prstGeom>
        </p:spPr>
        <p:txBody>
          <a:bodyPr wrap="square" lIns="0" tIns="0" rIns="0" bIns="0" anchor="b" anchorCtr="0">
            <a:spAutoFit/>
          </a:bodyPr>
          <a:lstStyle>
            <a:lvl1pPr marL="0" indent="0" algn="l" defTabSz="914400" rtl="0" eaLnBrk="1" latinLnBrk="0" hangingPunct="1">
              <a:lnSpc>
                <a:spcPct val="100000"/>
              </a:lnSpc>
              <a:spcBef>
                <a:spcPts val="0"/>
              </a:spcBef>
              <a:spcAft>
                <a:spcPts val="150"/>
              </a:spcAft>
              <a:buFont typeface="Arial" panose="020B0604020202020204" pitchFamily="34" charset="0"/>
              <a:buNone/>
              <a:defRPr sz="1000" i="0" kern="1200">
                <a:solidFill>
                  <a:schemeClr val="tx1"/>
                </a:solidFill>
                <a:latin typeface="Arial Narrow" panose="020B060602020203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150"/>
              </a:spcAft>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0"/>
              </a:spcBef>
              <a:spcAft>
                <a:spcPts val="150"/>
              </a:spcAft>
              <a:buFont typeface="Arial" panose="020B0604020202020204" pitchFamily="34" charset="0"/>
              <a:buNone/>
              <a:defRPr sz="1200" i="1" kern="1200" baseline="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4pPr>
            <a:lvl5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50"/>
              </a:spcAft>
              <a:buClrTx/>
              <a:buSzTx/>
              <a:buFont typeface="Arial" panose="020B0604020202020204" pitchFamily="34" charset="0"/>
              <a:buNone/>
              <a:tabLst/>
              <a:defRPr/>
            </a:pPr>
            <a:endParaRPr kumimoji="0" lang="fr-FR" sz="10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endParaRPr>
          </a:p>
        </p:txBody>
      </p:sp>
      <p:sp>
        <p:nvSpPr>
          <p:cNvPr id="4" name="Text Placeholder 4">
            <a:extLst>
              <a:ext uri="{FF2B5EF4-FFF2-40B4-BE49-F238E27FC236}">
                <a16:creationId xmlns:a16="http://schemas.microsoft.com/office/drawing/2014/main" id="{B47A4313-3777-0A62-85C3-7733062D70EB}"/>
              </a:ext>
            </a:extLst>
          </p:cNvPr>
          <p:cNvSpPr txBox="1">
            <a:spLocks/>
          </p:cNvSpPr>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Font typeface="Arial" panose="020B0604020202020204" pitchFamily="34" charset="0"/>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lgn="l" defTabSz="914400" rtl="0" eaLnBrk="1" latinLnBrk="0" hangingPunct="1">
              <a:spcBef>
                <a:spcPts val="0"/>
              </a:spcBef>
              <a:buFont typeface="Arial" panose="020B0604020202020204" pitchFamily="34" charset="0"/>
              <a:buNone/>
              <a:defRPr sz="2000" kern="1200">
                <a:solidFill>
                  <a:srgbClr val="767676"/>
                </a:solidFill>
                <a:latin typeface="+mn-lt"/>
                <a:ea typeface="+mn-ea"/>
                <a:cs typeface="+mn-cs"/>
              </a:defRPr>
            </a:lvl2pPr>
            <a:lvl3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3pPr>
            <a:lvl4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121891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olidFill>
                  <a:schemeClr val="tx1"/>
                </a:solidFill>
              </a:rPr>
              <a:t>The art of gift giving</a:t>
            </a:r>
          </a:p>
        </p:txBody>
      </p:sp>
      <p:pic>
        <p:nvPicPr>
          <p:cNvPr id="5" name="Picture 4">
            <a:extLst>
              <a:ext uri="{FF2B5EF4-FFF2-40B4-BE49-F238E27FC236}">
                <a16:creationId xmlns:a16="http://schemas.microsoft.com/office/drawing/2014/main" id="{020D8834-C1FA-EC3E-5A41-7972426A0B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54480" y="2011680"/>
            <a:ext cx="2743200" cy="2743200"/>
          </a:xfrm>
          <a:prstGeom prst="rect">
            <a:avLst/>
          </a:prstGeom>
        </p:spPr>
      </p:pic>
      <p:pic>
        <p:nvPicPr>
          <p:cNvPr id="6" name="Picture 5">
            <a:extLst>
              <a:ext uri="{FF2B5EF4-FFF2-40B4-BE49-F238E27FC236}">
                <a16:creationId xmlns:a16="http://schemas.microsoft.com/office/drawing/2014/main" id="{18A5510F-4E9B-5DE5-694B-699F61C8DB9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22812" y="2011680"/>
            <a:ext cx="2743200" cy="2743200"/>
          </a:xfrm>
          <a:prstGeom prst="rect">
            <a:avLst/>
          </a:prstGeom>
        </p:spPr>
      </p:pic>
      <p:pic>
        <p:nvPicPr>
          <p:cNvPr id="7" name="Picture 6">
            <a:extLst>
              <a:ext uri="{FF2B5EF4-FFF2-40B4-BE49-F238E27FC236}">
                <a16:creationId xmlns:a16="http://schemas.microsoft.com/office/drawing/2014/main" id="{F3D58105-29A2-BB32-4B37-69BABCD4C61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891145" y="2011680"/>
            <a:ext cx="2743200" cy="2743200"/>
          </a:xfrm>
          <a:prstGeom prst="rect">
            <a:avLst/>
          </a:prstGeom>
        </p:spPr>
      </p:pic>
    </p:spTree>
    <p:custDataLst>
      <p:tags r:id="rId1"/>
    </p:custDataLst>
    <p:extLst>
      <p:ext uri="{BB962C8B-B14F-4D97-AF65-F5344CB8AC3E}">
        <p14:creationId xmlns:p14="http://schemas.microsoft.com/office/powerpoint/2010/main" val="4183170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fltVal val="0"/>
                                          </p:val>
                                        </p:tav>
                                        <p:tav tm="100000">
                                          <p:val>
                                            <p:strVal val="#ppt_w"/>
                                          </p:val>
                                        </p:tav>
                                      </p:tavLst>
                                    </p:anim>
                                    <p:anim calcmode="lin" valueType="num">
                                      <p:cBhvr>
                                        <p:cTn id="8" dur="250" fill="hold"/>
                                        <p:tgtEl>
                                          <p:spTgt spid="5"/>
                                        </p:tgtEl>
                                        <p:attrNameLst>
                                          <p:attrName>ppt_h</p:attrName>
                                        </p:attrNameLst>
                                      </p:cBhvr>
                                      <p:tavLst>
                                        <p:tav tm="0">
                                          <p:val>
                                            <p:fltVal val="0"/>
                                          </p:val>
                                        </p:tav>
                                        <p:tav tm="100000">
                                          <p:val>
                                            <p:strVal val="#ppt_h"/>
                                          </p:val>
                                        </p:tav>
                                      </p:tavLst>
                                    </p:anim>
                                    <p:animEffect transition="in" filter="fade">
                                      <p:cBhvr>
                                        <p:cTn id="9" dur="25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250" fill="hold"/>
                                        <p:tgtEl>
                                          <p:spTgt spid="6"/>
                                        </p:tgtEl>
                                        <p:attrNameLst>
                                          <p:attrName>ppt_w</p:attrName>
                                        </p:attrNameLst>
                                      </p:cBhvr>
                                      <p:tavLst>
                                        <p:tav tm="0">
                                          <p:val>
                                            <p:fltVal val="0"/>
                                          </p:val>
                                        </p:tav>
                                        <p:tav tm="100000">
                                          <p:val>
                                            <p:strVal val="#ppt_w"/>
                                          </p:val>
                                        </p:tav>
                                      </p:tavLst>
                                    </p:anim>
                                    <p:anim calcmode="lin" valueType="num">
                                      <p:cBhvr>
                                        <p:cTn id="15" dur="250" fill="hold"/>
                                        <p:tgtEl>
                                          <p:spTgt spid="6"/>
                                        </p:tgtEl>
                                        <p:attrNameLst>
                                          <p:attrName>ppt_h</p:attrName>
                                        </p:attrNameLst>
                                      </p:cBhvr>
                                      <p:tavLst>
                                        <p:tav tm="0">
                                          <p:val>
                                            <p:fltVal val="0"/>
                                          </p:val>
                                        </p:tav>
                                        <p:tav tm="100000">
                                          <p:val>
                                            <p:strVal val="#ppt_h"/>
                                          </p:val>
                                        </p:tav>
                                      </p:tavLst>
                                    </p:anim>
                                    <p:animEffect transition="in" filter="fade">
                                      <p:cBhvr>
                                        <p:cTn id="16" dur="25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250" fill="hold"/>
                                        <p:tgtEl>
                                          <p:spTgt spid="7"/>
                                        </p:tgtEl>
                                        <p:attrNameLst>
                                          <p:attrName>ppt_w</p:attrName>
                                        </p:attrNameLst>
                                      </p:cBhvr>
                                      <p:tavLst>
                                        <p:tav tm="0">
                                          <p:val>
                                            <p:fltVal val="0"/>
                                          </p:val>
                                        </p:tav>
                                        <p:tav tm="100000">
                                          <p:val>
                                            <p:strVal val="#ppt_w"/>
                                          </p:val>
                                        </p:tav>
                                      </p:tavLst>
                                    </p:anim>
                                    <p:anim calcmode="lin" valueType="num">
                                      <p:cBhvr>
                                        <p:cTn id="22" dur="250" fill="hold"/>
                                        <p:tgtEl>
                                          <p:spTgt spid="7"/>
                                        </p:tgtEl>
                                        <p:attrNameLst>
                                          <p:attrName>ppt_h</p:attrName>
                                        </p:attrNameLst>
                                      </p:cBhvr>
                                      <p:tavLst>
                                        <p:tav tm="0">
                                          <p:val>
                                            <p:fltVal val="0"/>
                                          </p:val>
                                        </p:tav>
                                        <p:tav tm="100000">
                                          <p:val>
                                            <p:strVal val="#ppt_h"/>
                                          </p:val>
                                        </p:tav>
                                      </p:tavLst>
                                    </p:anim>
                                    <p:animEffect transition="in" filter="fade">
                                      <p:cBhvr>
                                        <p:cTn id="23"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935135-DE5D-4E36-8118-9777581209E6}"/>
              </a:ext>
            </a:extLst>
          </p:cNvPr>
          <p:cNvSpPr>
            <a:spLocks noGrp="1"/>
          </p:cNvSpPr>
          <p:nvPr>
            <p:ph type="body" sz="quarter" idx="11"/>
          </p:nvPr>
        </p:nvSpPr>
        <p:spPr>
          <a:xfrm>
            <a:off x="913685" y="1070610"/>
            <a:ext cx="7577171" cy="1190069"/>
          </a:xfrm>
        </p:spPr>
        <p:txBody>
          <a:bodyPr/>
          <a:lstStyle/>
          <a:p>
            <a:r>
              <a:rPr lang="en-US" dirty="0"/>
              <a:t>How psychology complicates the referral process</a:t>
            </a:r>
          </a:p>
        </p:txBody>
      </p:sp>
    </p:spTree>
    <p:custDataLst>
      <p:tags r:id="rId1"/>
    </p:custDataLst>
    <p:extLst>
      <p:ext uri="{BB962C8B-B14F-4D97-AF65-F5344CB8AC3E}">
        <p14:creationId xmlns:p14="http://schemas.microsoft.com/office/powerpoint/2010/main" val="20792679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97CCBF77-5BDA-F4A0-AD9A-0338EB3A9331}"/>
              </a:ext>
            </a:extLst>
          </p:cNvPr>
          <p:cNvSpPr txBox="1">
            <a:spLocks/>
          </p:cNvSpPr>
          <p:nvPr/>
        </p:nvSpPr>
        <p:spPr>
          <a:xfrm>
            <a:off x="457199" y="6338352"/>
            <a:ext cx="11274552" cy="153888"/>
          </a:xfrm>
          <a:prstGeom prst="rect">
            <a:avLst/>
          </a:prstGeom>
        </p:spPr>
        <p:txBody>
          <a:bodyPr wrap="square" lIns="0" tIns="0" rIns="0" bIns="0" anchor="b" anchorCtr="0">
            <a:spAutoFit/>
          </a:bodyPr>
          <a:lstStyle>
            <a:lvl1pPr marL="0" indent="0" algn="l" defTabSz="914400" rtl="0" eaLnBrk="1" latinLnBrk="0" hangingPunct="1">
              <a:lnSpc>
                <a:spcPct val="100000"/>
              </a:lnSpc>
              <a:spcBef>
                <a:spcPts val="0"/>
              </a:spcBef>
              <a:spcAft>
                <a:spcPts val="150"/>
              </a:spcAft>
              <a:buFont typeface="Arial" panose="020B0604020202020204" pitchFamily="34" charset="0"/>
              <a:buNone/>
              <a:defRPr sz="1000" i="0" kern="1200">
                <a:solidFill>
                  <a:schemeClr val="tx1"/>
                </a:solidFill>
                <a:latin typeface="Arial Narrow" panose="020B060602020203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150"/>
              </a:spcAft>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0"/>
              </a:spcBef>
              <a:spcAft>
                <a:spcPts val="150"/>
              </a:spcAft>
              <a:buFont typeface="Arial" panose="020B0604020202020204" pitchFamily="34" charset="0"/>
              <a:buNone/>
              <a:defRPr sz="1200" i="1" kern="1200" baseline="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4pPr>
            <a:lvl5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50"/>
              </a:spcAft>
              <a:buClrTx/>
              <a:buSzTx/>
              <a:buFont typeface="Arial" panose="020B0604020202020204" pitchFamily="34" charset="0"/>
              <a:buNone/>
              <a:tabLst/>
              <a:defRPr/>
            </a:pPr>
            <a:endParaRPr kumimoji="0" lang="fr-FR" sz="10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endParaRPr>
          </a:p>
        </p:txBody>
      </p:sp>
      <p:sp>
        <p:nvSpPr>
          <p:cNvPr id="3" name="Text Placeholder 4">
            <a:extLst>
              <a:ext uri="{FF2B5EF4-FFF2-40B4-BE49-F238E27FC236}">
                <a16:creationId xmlns:a16="http://schemas.microsoft.com/office/drawing/2014/main" id="{E6F3D216-7792-FB98-A5F6-55EA9E34F929}"/>
              </a:ext>
            </a:extLst>
          </p:cNvPr>
          <p:cNvSpPr txBox="1">
            <a:spLocks/>
          </p:cNvSpPr>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Font typeface="Arial" panose="020B0604020202020204" pitchFamily="34" charset="0"/>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lgn="l" defTabSz="914400" rtl="0" eaLnBrk="1" latinLnBrk="0" hangingPunct="1">
              <a:spcBef>
                <a:spcPts val="0"/>
              </a:spcBef>
              <a:buFont typeface="Arial" panose="020B0604020202020204" pitchFamily="34" charset="0"/>
              <a:buNone/>
              <a:defRPr sz="2000" kern="1200">
                <a:solidFill>
                  <a:srgbClr val="767676"/>
                </a:solidFill>
                <a:latin typeface="+mn-lt"/>
                <a:ea typeface="+mn-ea"/>
                <a:cs typeface="+mn-cs"/>
              </a:defRPr>
            </a:lvl2pPr>
            <a:lvl3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3pPr>
            <a:lvl4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121891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Hosting unique events</a:t>
            </a:r>
          </a:p>
        </p:txBody>
      </p:sp>
      <p:pic>
        <p:nvPicPr>
          <p:cNvPr id="4" name="Picture 3" descr="A picture containing person, indoor&#10;&#10;Description automatically generated">
            <a:extLst>
              <a:ext uri="{FF2B5EF4-FFF2-40B4-BE49-F238E27FC236}">
                <a16:creationId xmlns:a16="http://schemas.microsoft.com/office/drawing/2014/main" id="{B14475C4-A0B7-29A5-4955-5F5B18AEF3D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199505" y="0"/>
            <a:ext cx="5989320" cy="3382478"/>
          </a:xfrm>
          <a:prstGeom prst="rect">
            <a:avLst/>
          </a:prstGeom>
        </p:spPr>
      </p:pic>
      <p:grpSp>
        <p:nvGrpSpPr>
          <p:cNvPr id="5" name="Group 4">
            <a:extLst>
              <a:ext uri="{FF2B5EF4-FFF2-40B4-BE49-F238E27FC236}">
                <a16:creationId xmlns:a16="http://schemas.microsoft.com/office/drawing/2014/main" id="{D2131460-B115-EB88-4308-D532156F2FA0}"/>
              </a:ext>
            </a:extLst>
          </p:cNvPr>
          <p:cNvGrpSpPr/>
          <p:nvPr/>
        </p:nvGrpSpPr>
        <p:grpSpPr>
          <a:xfrm>
            <a:off x="-3190" y="3611880"/>
            <a:ext cx="5986130" cy="3246120"/>
            <a:chOff x="-3190" y="3611880"/>
            <a:chExt cx="5986130" cy="3246120"/>
          </a:xfrm>
        </p:grpSpPr>
        <p:pic>
          <p:nvPicPr>
            <p:cNvPr id="6" name="Picture 5" descr="A picture containing text, computer, indoor, computer&#10;&#10;Description automatically generated">
              <a:extLst>
                <a:ext uri="{FF2B5EF4-FFF2-40B4-BE49-F238E27FC236}">
                  <a16:creationId xmlns:a16="http://schemas.microsoft.com/office/drawing/2014/main" id="{BBCCB61F-4F89-26F8-91F1-3ED8DFA2A03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190" y="3611880"/>
              <a:ext cx="5986130" cy="3246120"/>
            </a:xfrm>
            <a:prstGeom prst="rect">
              <a:avLst/>
            </a:prstGeom>
          </p:spPr>
        </p:pic>
        <p:sp>
          <p:nvSpPr>
            <p:cNvPr id="7" name="Text Box 9">
              <a:extLst>
                <a:ext uri="{FF2B5EF4-FFF2-40B4-BE49-F238E27FC236}">
                  <a16:creationId xmlns:a16="http://schemas.microsoft.com/office/drawing/2014/main" id="{C2A40FEB-CDCF-7E36-2153-401B558848AF}"/>
                </a:ext>
              </a:extLst>
            </p:cNvPr>
            <p:cNvSpPr txBox="1">
              <a:spLocks noChangeArrowheads="1"/>
            </p:cNvSpPr>
            <p:nvPr/>
          </p:nvSpPr>
          <p:spPr bwMode="auto">
            <a:xfrm>
              <a:off x="457200" y="6537960"/>
              <a:ext cx="4114800" cy="182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b">
              <a:no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fontAlgn="base">
                <a:spcBef>
                  <a:spcPct val="30000"/>
                </a:spcBef>
                <a:spcAft>
                  <a:spcPct val="0"/>
                </a:spcAft>
                <a:defRPr/>
              </a:pPr>
              <a:r>
                <a:rPr lang="en-US" sz="1000" b="1" dirty="0">
                  <a:solidFill>
                    <a:srgbClr val="FFFFFF"/>
                  </a:solidFill>
                  <a:latin typeface="Arial Narrow" pitchFamily="34" charset="0"/>
                  <a:ea typeface="ＭＳ Ｐゴシック" charset="0"/>
                </a:rPr>
                <a:t>For Financial Professional Use Only / Not for Distribution to the Public</a:t>
              </a:r>
            </a:p>
          </p:txBody>
        </p:sp>
      </p:grpSp>
      <p:pic>
        <p:nvPicPr>
          <p:cNvPr id="8" name="Picture 7" descr="Two people looking at a computer&#10;&#10;Description automatically generated with medium confidence">
            <a:extLst>
              <a:ext uri="{FF2B5EF4-FFF2-40B4-BE49-F238E27FC236}">
                <a16:creationId xmlns:a16="http://schemas.microsoft.com/office/drawing/2014/main" id="{0527DBFE-AD37-3D30-7615-8BE15C38355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205886" y="3611880"/>
            <a:ext cx="5982939" cy="3246120"/>
          </a:xfrm>
          <a:prstGeom prst="rect">
            <a:avLst/>
          </a:prstGeom>
        </p:spPr>
      </p:pic>
      <p:grpSp>
        <p:nvGrpSpPr>
          <p:cNvPr id="10" name="Group 9">
            <a:extLst>
              <a:ext uri="{FF2B5EF4-FFF2-40B4-BE49-F238E27FC236}">
                <a16:creationId xmlns:a16="http://schemas.microsoft.com/office/drawing/2014/main" id="{F551C7D4-E69B-CB3F-2AE3-58B50FF1100C}"/>
              </a:ext>
            </a:extLst>
          </p:cNvPr>
          <p:cNvGrpSpPr/>
          <p:nvPr/>
        </p:nvGrpSpPr>
        <p:grpSpPr>
          <a:xfrm>
            <a:off x="0" y="0"/>
            <a:ext cx="6724831" cy="3382478"/>
            <a:chOff x="-3190" y="0"/>
            <a:chExt cx="6724831" cy="3382478"/>
          </a:xfrm>
        </p:grpSpPr>
        <p:pic>
          <p:nvPicPr>
            <p:cNvPr id="11" name="Picture 10" descr="A picture containing indoor, ceiling, hall, auditorium&#10;&#10;Description automatically generated">
              <a:extLst>
                <a:ext uri="{FF2B5EF4-FFF2-40B4-BE49-F238E27FC236}">
                  <a16:creationId xmlns:a16="http://schemas.microsoft.com/office/drawing/2014/main" id="{A86C78C5-C47E-9D33-D49A-435699637FC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190" y="0"/>
              <a:ext cx="5986130" cy="3382478"/>
            </a:xfrm>
            <a:prstGeom prst="rect">
              <a:avLst/>
            </a:prstGeom>
          </p:spPr>
        </p:pic>
        <p:sp>
          <p:nvSpPr>
            <p:cNvPr id="12" name="TextBox 11">
              <a:extLst>
                <a:ext uri="{FF2B5EF4-FFF2-40B4-BE49-F238E27FC236}">
                  <a16:creationId xmlns:a16="http://schemas.microsoft.com/office/drawing/2014/main" id="{83D2E501-4E96-E700-7B15-DCF87F4574AE}"/>
                </a:ext>
              </a:extLst>
            </p:cNvPr>
            <p:cNvSpPr txBox="1"/>
            <p:nvPr/>
          </p:nvSpPr>
          <p:spPr>
            <a:xfrm>
              <a:off x="376989" y="136234"/>
              <a:ext cx="6344652" cy="52322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FF"/>
                  </a:solidFill>
                  <a:effectLst/>
                  <a:uLnTx/>
                  <a:uFillTx/>
                </a:rPr>
                <a:t>Hosting unique events</a:t>
              </a:r>
            </a:p>
          </p:txBody>
        </p:sp>
      </p:grpSp>
      <p:sp>
        <p:nvSpPr>
          <p:cNvPr id="13" name="TextBox 12">
            <a:extLst>
              <a:ext uri="{FF2B5EF4-FFF2-40B4-BE49-F238E27FC236}">
                <a16:creationId xmlns:a16="http://schemas.microsoft.com/office/drawing/2014/main" id="{D637DD55-026D-924B-B2FE-760DFB4BC9A9}"/>
              </a:ext>
            </a:extLst>
          </p:cNvPr>
          <p:cNvSpPr txBox="1"/>
          <p:nvPr/>
        </p:nvSpPr>
        <p:spPr>
          <a:xfrm>
            <a:off x="457073" y="6345059"/>
            <a:ext cx="11521441" cy="215444"/>
          </a:xfrm>
          <a:prstGeom prst="rect">
            <a:avLst/>
          </a:prstGeom>
          <a:solidFill>
            <a:srgbClr val="FFFFFF">
              <a:lumMod val="85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rPr>
              <a:t>Caveat: </a:t>
            </a:r>
            <a:r>
              <a:rPr kumimoji="0" lang="en-US" sz="800" b="0" i="0" u="none" strike="noStrike" kern="0" cap="none" spc="0" normalizeH="0" baseline="0" noProof="0" dirty="0">
                <a:ln>
                  <a:noFill/>
                </a:ln>
                <a:solidFill>
                  <a:srgbClr val="000000"/>
                </a:solidFill>
                <a:effectLst/>
                <a:uLnTx/>
                <a:uFillTx/>
                <a:ea typeface="Times New Roman" panose="02020603050405020304" pitchFamily="18" charset="0"/>
              </a:rPr>
              <a:t>Nothing discussed or suggested should be construed as permission to supersede or circumvent your firm’s policies, procedures, rules, and guidelines.  Advisors must consider their firm’s compliance guidelines around business entertainment.</a:t>
            </a:r>
            <a:r>
              <a:rPr kumimoji="0" lang="en-US" sz="800" b="0" i="0" u="none" strike="noStrike" kern="0" cap="none" spc="0" normalizeH="0" baseline="0" noProof="0" dirty="0">
                <a:ln>
                  <a:noFill/>
                </a:ln>
                <a:solidFill>
                  <a:srgbClr val="000000"/>
                </a:solidFill>
                <a:effectLst/>
                <a:uLnTx/>
                <a:uFillTx/>
              </a:rPr>
              <a:t> </a:t>
            </a:r>
          </a:p>
        </p:txBody>
      </p:sp>
    </p:spTree>
    <p:custDataLst>
      <p:tags r:id="rId1"/>
    </p:custDataLst>
    <p:extLst>
      <p:ext uri="{BB962C8B-B14F-4D97-AF65-F5344CB8AC3E}">
        <p14:creationId xmlns:p14="http://schemas.microsoft.com/office/powerpoint/2010/main" val="217070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EDDE22C2-51A5-E56E-2A3F-2FEEF43DAA2C}"/>
              </a:ext>
            </a:extLst>
          </p:cNvPr>
          <p:cNvSpPr txBox="1">
            <a:spLocks/>
          </p:cNvSpPr>
          <p:nvPr/>
        </p:nvSpPr>
        <p:spPr>
          <a:xfrm>
            <a:off x="457199" y="6338352"/>
            <a:ext cx="11274552" cy="153888"/>
          </a:xfrm>
          <a:prstGeom prst="rect">
            <a:avLst/>
          </a:prstGeom>
        </p:spPr>
        <p:txBody>
          <a:bodyPr wrap="square" lIns="0" tIns="0" rIns="0" bIns="0" anchor="b" anchorCtr="0">
            <a:spAutoFit/>
          </a:bodyPr>
          <a:lstStyle>
            <a:lvl1pPr marL="0" indent="0" algn="l" defTabSz="914400" rtl="0" eaLnBrk="1" latinLnBrk="0" hangingPunct="1">
              <a:lnSpc>
                <a:spcPct val="100000"/>
              </a:lnSpc>
              <a:spcBef>
                <a:spcPts val="0"/>
              </a:spcBef>
              <a:spcAft>
                <a:spcPts val="150"/>
              </a:spcAft>
              <a:buFont typeface="Arial" panose="020B0604020202020204" pitchFamily="34" charset="0"/>
              <a:buNone/>
              <a:defRPr sz="1000" i="0" kern="1200">
                <a:solidFill>
                  <a:schemeClr val="tx1"/>
                </a:solidFill>
                <a:latin typeface="Arial Narrow" panose="020B060602020203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150"/>
              </a:spcAft>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0"/>
              </a:spcBef>
              <a:spcAft>
                <a:spcPts val="150"/>
              </a:spcAft>
              <a:buFont typeface="Arial" panose="020B0604020202020204" pitchFamily="34" charset="0"/>
              <a:buNone/>
              <a:defRPr sz="1200" i="1" kern="1200" baseline="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4pPr>
            <a:lvl5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50"/>
              </a:spcAft>
              <a:buClrTx/>
              <a:buSzTx/>
              <a:buFont typeface="Arial" panose="020B0604020202020204" pitchFamily="34" charset="0"/>
              <a:buNone/>
              <a:tabLst/>
              <a:defRPr/>
            </a:pPr>
            <a:endParaRPr kumimoji="0" lang="fr-FR" sz="10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endParaRPr>
          </a:p>
        </p:txBody>
      </p:sp>
      <p:sp>
        <p:nvSpPr>
          <p:cNvPr id="4" name="Text Placeholder 4">
            <a:extLst>
              <a:ext uri="{FF2B5EF4-FFF2-40B4-BE49-F238E27FC236}">
                <a16:creationId xmlns:a16="http://schemas.microsoft.com/office/drawing/2014/main" id="{F1CB0132-A851-18A7-5FFD-CC40AAED7385}"/>
              </a:ext>
            </a:extLst>
          </p:cNvPr>
          <p:cNvSpPr txBox="1">
            <a:spLocks/>
          </p:cNvSpPr>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Font typeface="Arial" panose="020B0604020202020204" pitchFamily="34" charset="0"/>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lgn="l" defTabSz="914400" rtl="0" eaLnBrk="1" latinLnBrk="0" hangingPunct="1">
              <a:spcBef>
                <a:spcPts val="0"/>
              </a:spcBef>
              <a:buFont typeface="Arial" panose="020B0604020202020204" pitchFamily="34" charset="0"/>
              <a:buNone/>
              <a:defRPr sz="2000" kern="1200">
                <a:solidFill>
                  <a:srgbClr val="767676"/>
                </a:solidFill>
                <a:latin typeface="+mn-lt"/>
                <a:ea typeface="+mn-ea"/>
                <a:cs typeface="+mn-cs"/>
              </a:defRPr>
            </a:lvl2pPr>
            <a:lvl3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3pPr>
            <a:lvl4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121891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olidFill>
                  <a:schemeClr val="tx1"/>
                </a:solidFill>
              </a:rPr>
              <a:t>Champion the causes that matter to your clients</a:t>
            </a:r>
          </a:p>
        </p:txBody>
      </p:sp>
      <p:sp>
        <p:nvSpPr>
          <p:cNvPr id="5" name="TextBox 4">
            <a:extLst>
              <a:ext uri="{FF2B5EF4-FFF2-40B4-BE49-F238E27FC236}">
                <a16:creationId xmlns:a16="http://schemas.microsoft.com/office/drawing/2014/main" id="{8347CD72-7EC6-67EB-2812-CC2EB1672FA0}"/>
              </a:ext>
            </a:extLst>
          </p:cNvPr>
          <p:cNvSpPr txBox="1"/>
          <p:nvPr/>
        </p:nvSpPr>
        <p:spPr>
          <a:xfrm>
            <a:off x="822960" y="4114800"/>
            <a:ext cx="2103120" cy="553998"/>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1200"/>
              </a:spcAft>
              <a:buClrTx/>
              <a:buSzTx/>
              <a:buFontTx/>
              <a:buNone/>
              <a:tabLst/>
              <a:defRPr/>
            </a:pPr>
            <a:r>
              <a:rPr kumimoji="0" lang="en-US" sz="1800" b="1" i="0" u="none" strike="noStrike" kern="0" cap="none" spc="0" normalizeH="0" baseline="0" noProof="0" dirty="0">
                <a:ln>
                  <a:noFill/>
                </a:ln>
                <a:solidFill>
                  <a:schemeClr val="accent2"/>
                </a:solidFill>
                <a:effectLst/>
                <a:uLnTx/>
                <a:uFillTx/>
              </a:rPr>
              <a:t>Habitat </a:t>
            </a:r>
            <a:br>
              <a:rPr kumimoji="0" lang="en-US" sz="1800" b="1" i="0" u="none" strike="noStrike" kern="0" cap="none" spc="0" normalizeH="0" baseline="0" noProof="0" dirty="0">
                <a:ln>
                  <a:noFill/>
                </a:ln>
                <a:solidFill>
                  <a:schemeClr val="accent2"/>
                </a:solidFill>
                <a:effectLst/>
                <a:uLnTx/>
                <a:uFillTx/>
              </a:rPr>
            </a:br>
            <a:r>
              <a:rPr kumimoji="0" lang="en-US" sz="1800" b="1" i="0" u="none" strike="noStrike" kern="0" cap="none" spc="0" normalizeH="0" baseline="0" noProof="0" dirty="0">
                <a:ln>
                  <a:noFill/>
                </a:ln>
                <a:solidFill>
                  <a:schemeClr val="accent2"/>
                </a:solidFill>
                <a:effectLst/>
                <a:uLnTx/>
                <a:uFillTx/>
              </a:rPr>
              <a:t>for Humanity</a:t>
            </a:r>
          </a:p>
        </p:txBody>
      </p:sp>
      <p:sp>
        <p:nvSpPr>
          <p:cNvPr id="6" name="TextBox 5">
            <a:extLst>
              <a:ext uri="{FF2B5EF4-FFF2-40B4-BE49-F238E27FC236}">
                <a16:creationId xmlns:a16="http://schemas.microsoft.com/office/drawing/2014/main" id="{3E50DB77-82C1-BA06-E792-39E31B49F1CF}"/>
              </a:ext>
            </a:extLst>
          </p:cNvPr>
          <p:cNvSpPr txBox="1"/>
          <p:nvPr/>
        </p:nvSpPr>
        <p:spPr>
          <a:xfrm>
            <a:off x="9235440" y="4114800"/>
            <a:ext cx="2103120" cy="553998"/>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1200"/>
              </a:spcAft>
              <a:buClrTx/>
              <a:buSzTx/>
              <a:buFontTx/>
              <a:buNone/>
              <a:tabLst/>
              <a:defRPr/>
            </a:pPr>
            <a:r>
              <a:rPr kumimoji="0" lang="en-US" sz="1800" b="1" i="0" u="none" strike="noStrike" kern="0" cap="none" spc="0" normalizeH="0" baseline="0" noProof="0" dirty="0">
                <a:ln>
                  <a:noFill/>
                </a:ln>
                <a:solidFill>
                  <a:schemeClr val="accent2"/>
                </a:solidFill>
                <a:effectLst/>
                <a:uLnTx/>
                <a:uFillTx/>
              </a:rPr>
              <a:t>5K </a:t>
            </a:r>
            <a:br>
              <a:rPr kumimoji="0" lang="en-US" sz="1800" b="1" i="0" u="none" strike="noStrike" kern="0" cap="none" spc="0" normalizeH="0" baseline="0" noProof="0" dirty="0">
                <a:ln>
                  <a:noFill/>
                </a:ln>
                <a:solidFill>
                  <a:schemeClr val="accent2"/>
                </a:solidFill>
                <a:effectLst/>
                <a:uLnTx/>
                <a:uFillTx/>
              </a:rPr>
            </a:br>
            <a:r>
              <a:rPr kumimoji="0" lang="en-US" sz="1800" b="1" i="0" u="none" strike="noStrike" kern="0" cap="none" spc="0" normalizeH="0" baseline="0" noProof="0" dirty="0">
                <a:ln>
                  <a:noFill/>
                </a:ln>
                <a:solidFill>
                  <a:schemeClr val="accent2"/>
                </a:solidFill>
                <a:effectLst/>
                <a:uLnTx/>
                <a:uFillTx/>
              </a:rPr>
              <a:t>charitable run</a:t>
            </a:r>
          </a:p>
        </p:txBody>
      </p:sp>
      <p:sp>
        <p:nvSpPr>
          <p:cNvPr id="7" name="TextBox 6">
            <a:extLst>
              <a:ext uri="{FF2B5EF4-FFF2-40B4-BE49-F238E27FC236}">
                <a16:creationId xmlns:a16="http://schemas.microsoft.com/office/drawing/2014/main" id="{C0B52DA3-0156-A875-2819-292A3A2B71D7}"/>
              </a:ext>
            </a:extLst>
          </p:cNvPr>
          <p:cNvSpPr txBox="1"/>
          <p:nvPr/>
        </p:nvSpPr>
        <p:spPr>
          <a:xfrm>
            <a:off x="6431280" y="4114800"/>
            <a:ext cx="2103120" cy="553998"/>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1200"/>
              </a:spcAft>
              <a:buClrTx/>
              <a:buSzTx/>
              <a:buFontTx/>
              <a:buNone/>
              <a:tabLst/>
              <a:defRPr/>
            </a:pPr>
            <a:r>
              <a:rPr kumimoji="0" lang="en-US" sz="1800" b="1" i="0" u="none" strike="noStrike" kern="0" cap="none" spc="0" normalizeH="0" baseline="0" noProof="0" dirty="0">
                <a:ln>
                  <a:noFill/>
                </a:ln>
                <a:solidFill>
                  <a:schemeClr val="accent2"/>
                </a:solidFill>
                <a:effectLst/>
                <a:uLnTx/>
                <a:uFillTx/>
              </a:rPr>
              <a:t>Local </a:t>
            </a:r>
            <a:br>
              <a:rPr kumimoji="0" lang="en-US" sz="1800" b="1" i="0" u="none" strike="noStrike" kern="0" cap="none" spc="0" normalizeH="0" baseline="0" noProof="0" dirty="0">
                <a:ln>
                  <a:noFill/>
                </a:ln>
                <a:solidFill>
                  <a:schemeClr val="accent2"/>
                </a:solidFill>
                <a:effectLst/>
                <a:uLnTx/>
                <a:uFillTx/>
              </a:rPr>
            </a:br>
            <a:r>
              <a:rPr kumimoji="0" lang="en-US" sz="1800" b="1" i="0" u="none" strike="noStrike" kern="0" cap="none" spc="0" normalizeH="0" baseline="0" noProof="0" dirty="0">
                <a:ln>
                  <a:noFill/>
                </a:ln>
                <a:solidFill>
                  <a:schemeClr val="accent2"/>
                </a:solidFill>
                <a:effectLst/>
                <a:uLnTx/>
                <a:uFillTx/>
              </a:rPr>
              <a:t>soup kitchen</a:t>
            </a:r>
          </a:p>
        </p:txBody>
      </p:sp>
      <p:sp>
        <p:nvSpPr>
          <p:cNvPr id="8" name="TextBox 7">
            <a:extLst>
              <a:ext uri="{FF2B5EF4-FFF2-40B4-BE49-F238E27FC236}">
                <a16:creationId xmlns:a16="http://schemas.microsoft.com/office/drawing/2014/main" id="{0A5B30F3-F453-CEF6-38C9-65B43A053756}"/>
              </a:ext>
            </a:extLst>
          </p:cNvPr>
          <p:cNvSpPr txBox="1"/>
          <p:nvPr/>
        </p:nvSpPr>
        <p:spPr>
          <a:xfrm>
            <a:off x="3627120" y="4114800"/>
            <a:ext cx="2103120" cy="553998"/>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1200"/>
              </a:spcAft>
              <a:buClrTx/>
              <a:buSzTx/>
              <a:buFontTx/>
              <a:buNone/>
              <a:tabLst/>
              <a:defRPr/>
            </a:pPr>
            <a:r>
              <a:rPr kumimoji="0" lang="en-US" sz="1800" b="1" i="0" u="none" strike="noStrike" kern="0" cap="none" spc="0" normalizeH="0" baseline="0" noProof="0" dirty="0">
                <a:ln>
                  <a:noFill/>
                </a:ln>
                <a:solidFill>
                  <a:schemeClr val="accent2"/>
                </a:solidFill>
                <a:effectLst/>
                <a:uLnTx/>
                <a:uFillTx/>
              </a:rPr>
              <a:t>Beach</a:t>
            </a:r>
            <a:br>
              <a:rPr kumimoji="0" lang="en-US" sz="1800" b="1" i="0" u="none" strike="noStrike" kern="0" cap="none" spc="0" normalizeH="0" baseline="0" noProof="0" dirty="0">
                <a:ln>
                  <a:noFill/>
                </a:ln>
                <a:solidFill>
                  <a:schemeClr val="accent2"/>
                </a:solidFill>
                <a:effectLst/>
                <a:uLnTx/>
                <a:uFillTx/>
              </a:rPr>
            </a:br>
            <a:r>
              <a:rPr kumimoji="0" lang="en-US" sz="1800" b="1" i="0" u="none" strike="noStrike" kern="0" cap="none" spc="0" normalizeH="0" baseline="0" noProof="0" dirty="0">
                <a:ln>
                  <a:noFill/>
                </a:ln>
                <a:solidFill>
                  <a:schemeClr val="accent2"/>
                </a:solidFill>
                <a:effectLst/>
                <a:uLnTx/>
                <a:uFillTx/>
              </a:rPr>
              <a:t>cleanup</a:t>
            </a:r>
          </a:p>
        </p:txBody>
      </p:sp>
      <p:pic>
        <p:nvPicPr>
          <p:cNvPr id="9" name="Picture 8">
            <a:extLst>
              <a:ext uri="{FF2B5EF4-FFF2-40B4-BE49-F238E27FC236}">
                <a16:creationId xmlns:a16="http://schemas.microsoft.com/office/drawing/2014/main" id="{1BCA8E64-AB91-C3D7-B517-E8A65C915F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520" y="1639528"/>
            <a:ext cx="2286000" cy="2286000"/>
          </a:xfrm>
          <a:prstGeom prst="rect">
            <a:avLst/>
          </a:prstGeom>
        </p:spPr>
      </p:pic>
      <p:pic>
        <p:nvPicPr>
          <p:cNvPr id="10" name="Picture 9">
            <a:extLst>
              <a:ext uri="{FF2B5EF4-FFF2-40B4-BE49-F238E27FC236}">
                <a16:creationId xmlns:a16="http://schemas.microsoft.com/office/drawing/2014/main" id="{19F111BC-A5AA-9F6F-F3FD-74C5A87E813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35680" y="1639528"/>
            <a:ext cx="2286000" cy="2286000"/>
          </a:xfrm>
          <a:prstGeom prst="rect">
            <a:avLst/>
          </a:prstGeom>
        </p:spPr>
      </p:pic>
      <p:pic>
        <p:nvPicPr>
          <p:cNvPr id="11" name="Picture 10">
            <a:extLst>
              <a:ext uri="{FF2B5EF4-FFF2-40B4-BE49-F238E27FC236}">
                <a16:creationId xmlns:a16="http://schemas.microsoft.com/office/drawing/2014/main" id="{CFE0E187-0687-0317-2353-2E58B17ADD4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39840" y="1639528"/>
            <a:ext cx="2286000" cy="2286000"/>
          </a:xfrm>
          <a:prstGeom prst="rect">
            <a:avLst/>
          </a:prstGeom>
        </p:spPr>
      </p:pic>
      <p:pic>
        <p:nvPicPr>
          <p:cNvPr id="12" name="Picture 11">
            <a:extLst>
              <a:ext uri="{FF2B5EF4-FFF2-40B4-BE49-F238E27FC236}">
                <a16:creationId xmlns:a16="http://schemas.microsoft.com/office/drawing/2014/main" id="{D945E8AD-F86D-B9AA-7485-CBD82F7601C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144000" y="1639528"/>
            <a:ext cx="2286000" cy="2286000"/>
          </a:xfrm>
          <a:prstGeom prst="rect">
            <a:avLst/>
          </a:prstGeom>
        </p:spPr>
      </p:pic>
    </p:spTree>
    <p:custDataLst>
      <p:tags r:id="rId1"/>
    </p:custDataLst>
    <p:extLst>
      <p:ext uri="{BB962C8B-B14F-4D97-AF65-F5344CB8AC3E}">
        <p14:creationId xmlns:p14="http://schemas.microsoft.com/office/powerpoint/2010/main" val="4210426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50" fill="hold"/>
                                        <p:tgtEl>
                                          <p:spTgt spid="9"/>
                                        </p:tgtEl>
                                        <p:attrNameLst>
                                          <p:attrName>ppt_w</p:attrName>
                                        </p:attrNameLst>
                                      </p:cBhvr>
                                      <p:tavLst>
                                        <p:tav tm="0">
                                          <p:val>
                                            <p:fltVal val="0"/>
                                          </p:val>
                                        </p:tav>
                                        <p:tav tm="100000">
                                          <p:val>
                                            <p:strVal val="#ppt_w"/>
                                          </p:val>
                                        </p:tav>
                                      </p:tavLst>
                                    </p:anim>
                                    <p:anim calcmode="lin" valueType="num">
                                      <p:cBhvr>
                                        <p:cTn id="8" dur="250" fill="hold"/>
                                        <p:tgtEl>
                                          <p:spTgt spid="9"/>
                                        </p:tgtEl>
                                        <p:attrNameLst>
                                          <p:attrName>ppt_h</p:attrName>
                                        </p:attrNameLst>
                                      </p:cBhvr>
                                      <p:tavLst>
                                        <p:tav tm="0">
                                          <p:val>
                                            <p:fltVal val="0"/>
                                          </p:val>
                                        </p:tav>
                                        <p:tav tm="100000">
                                          <p:val>
                                            <p:strVal val="#ppt_h"/>
                                          </p:val>
                                        </p:tav>
                                      </p:tavLst>
                                    </p:anim>
                                    <p:animEffect transition="in" filter="fade">
                                      <p:cBhvr>
                                        <p:cTn id="9" dur="250"/>
                                        <p:tgtEl>
                                          <p:spTgt spid="9"/>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5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250" fill="hold"/>
                                        <p:tgtEl>
                                          <p:spTgt spid="10"/>
                                        </p:tgtEl>
                                        <p:attrNameLst>
                                          <p:attrName>ppt_w</p:attrName>
                                        </p:attrNameLst>
                                      </p:cBhvr>
                                      <p:tavLst>
                                        <p:tav tm="0">
                                          <p:val>
                                            <p:fltVal val="0"/>
                                          </p:val>
                                        </p:tav>
                                        <p:tav tm="100000">
                                          <p:val>
                                            <p:strVal val="#ppt_w"/>
                                          </p:val>
                                        </p:tav>
                                      </p:tavLst>
                                    </p:anim>
                                    <p:anim calcmode="lin" valueType="num">
                                      <p:cBhvr>
                                        <p:cTn id="18" dur="250" fill="hold"/>
                                        <p:tgtEl>
                                          <p:spTgt spid="10"/>
                                        </p:tgtEl>
                                        <p:attrNameLst>
                                          <p:attrName>ppt_h</p:attrName>
                                        </p:attrNameLst>
                                      </p:cBhvr>
                                      <p:tavLst>
                                        <p:tav tm="0">
                                          <p:val>
                                            <p:fltVal val="0"/>
                                          </p:val>
                                        </p:tav>
                                        <p:tav tm="100000">
                                          <p:val>
                                            <p:strVal val="#ppt_h"/>
                                          </p:val>
                                        </p:tav>
                                      </p:tavLst>
                                    </p:anim>
                                    <p:animEffect transition="in" filter="fade">
                                      <p:cBhvr>
                                        <p:cTn id="19" dur="25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5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25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250" fill="hold"/>
                                        <p:tgtEl>
                                          <p:spTgt spid="12"/>
                                        </p:tgtEl>
                                        <p:attrNameLst>
                                          <p:attrName>ppt_w</p:attrName>
                                        </p:attrNameLst>
                                      </p:cBhvr>
                                      <p:tavLst>
                                        <p:tav tm="0">
                                          <p:val>
                                            <p:fltVal val="0"/>
                                          </p:val>
                                        </p:tav>
                                        <p:tav tm="100000">
                                          <p:val>
                                            <p:strVal val="#ppt_w"/>
                                          </p:val>
                                        </p:tav>
                                      </p:tavLst>
                                    </p:anim>
                                    <p:anim calcmode="lin" valueType="num">
                                      <p:cBhvr>
                                        <p:cTn id="38" dur="250" fill="hold"/>
                                        <p:tgtEl>
                                          <p:spTgt spid="12"/>
                                        </p:tgtEl>
                                        <p:attrNameLst>
                                          <p:attrName>ppt_h</p:attrName>
                                        </p:attrNameLst>
                                      </p:cBhvr>
                                      <p:tavLst>
                                        <p:tav tm="0">
                                          <p:val>
                                            <p:fltVal val="0"/>
                                          </p:val>
                                        </p:tav>
                                        <p:tav tm="100000">
                                          <p:val>
                                            <p:strVal val="#ppt_h"/>
                                          </p:val>
                                        </p:tav>
                                      </p:tavLst>
                                    </p:anim>
                                    <p:animEffect transition="in" filter="fade">
                                      <p:cBhvr>
                                        <p:cTn id="39" dur="250"/>
                                        <p:tgtEl>
                                          <p:spTgt spid="1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140277B5-629D-FC01-BFB6-FF715BC697FB}"/>
              </a:ext>
            </a:extLst>
          </p:cNvPr>
          <p:cNvSpPr txBox="1">
            <a:spLocks/>
          </p:cNvSpPr>
          <p:nvPr/>
        </p:nvSpPr>
        <p:spPr>
          <a:xfrm>
            <a:off x="457199" y="6338352"/>
            <a:ext cx="11274552" cy="153888"/>
          </a:xfrm>
          <a:prstGeom prst="rect">
            <a:avLst/>
          </a:prstGeom>
        </p:spPr>
        <p:txBody>
          <a:bodyPr wrap="square" lIns="0" tIns="0" rIns="0" bIns="0" anchor="b" anchorCtr="0">
            <a:spAutoFit/>
          </a:bodyPr>
          <a:lstStyle>
            <a:lvl1pPr marL="0" indent="0" algn="l" defTabSz="914400" rtl="0" eaLnBrk="1" latinLnBrk="0" hangingPunct="1">
              <a:lnSpc>
                <a:spcPct val="100000"/>
              </a:lnSpc>
              <a:spcBef>
                <a:spcPts val="0"/>
              </a:spcBef>
              <a:spcAft>
                <a:spcPts val="150"/>
              </a:spcAft>
              <a:buFont typeface="Arial" panose="020B0604020202020204" pitchFamily="34" charset="0"/>
              <a:buNone/>
              <a:defRPr sz="1000" i="0" kern="1200">
                <a:solidFill>
                  <a:schemeClr val="tx1"/>
                </a:solidFill>
                <a:latin typeface="Arial Narrow" panose="020B060602020203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150"/>
              </a:spcAft>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0"/>
              </a:spcBef>
              <a:spcAft>
                <a:spcPts val="150"/>
              </a:spcAft>
              <a:buFont typeface="Arial" panose="020B0604020202020204" pitchFamily="34" charset="0"/>
              <a:buNone/>
              <a:defRPr sz="1200" i="1" kern="1200" baseline="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4pPr>
            <a:lvl5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50"/>
              </a:spcAft>
              <a:buClrTx/>
              <a:buSzTx/>
              <a:buFont typeface="Arial" panose="020B0604020202020204" pitchFamily="34" charset="0"/>
              <a:buNone/>
              <a:tabLst/>
              <a:defRPr/>
            </a:pPr>
            <a:endParaRPr kumimoji="0" lang="fr-FR" sz="10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endParaRPr>
          </a:p>
        </p:txBody>
      </p:sp>
      <p:sp>
        <p:nvSpPr>
          <p:cNvPr id="4" name="Text Placeholder 4">
            <a:extLst>
              <a:ext uri="{FF2B5EF4-FFF2-40B4-BE49-F238E27FC236}">
                <a16:creationId xmlns:a16="http://schemas.microsoft.com/office/drawing/2014/main" id="{69632F0E-6FA6-EC2C-17E7-73972148445E}"/>
              </a:ext>
            </a:extLst>
          </p:cNvPr>
          <p:cNvSpPr txBox="1">
            <a:spLocks/>
          </p:cNvSpPr>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Font typeface="Arial" panose="020B0604020202020204" pitchFamily="34" charset="0"/>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lgn="l" defTabSz="914400" rtl="0" eaLnBrk="1" latinLnBrk="0" hangingPunct="1">
              <a:spcBef>
                <a:spcPts val="0"/>
              </a:spcBef>
              <a:buFont typeface="Arial" panose="020B0604020202020204" pitchFamily="34" charset="0"/>
              <a:buNone/>
              <a:defRPr sz="2000" kern="1200">
                <a:solidFill>
                  <a:srgbClr val="767676"/>
                </a:solidFill>
                <a:latin typeface="+mn-lt"/>
                <a:ea typeface="+mn-ea"/>
                <a:cs typeface="+mn-cs"/>
              </a:defRPr>
            </a:lvl2pPr>
            <a:lvl3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3pPr>
            <a:lvl4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121891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olidFill>
                  <a:schemeClr val="tx1"/>
                </a:solidFill>
              </a:rPr>
              <a:t>Involve clients in your improvement</a:t>
            </a:r>
          </a:p>
        </p:txBody>
      </p:sp>
      <p:sp>
        <p:nvSpPr>
          <p:cNvPr id="5" name="TextBox 4">
            <a:extLst>
              <a:ext uri="{FF2B5EF4-FFF2-40B4-BE49-F238E27FC236}">
                <a16:creationId xmlns:a16="http://schemas.microsoft.com/office/drawing/2014/main" id="{41141765-26BD-0602-537F-D5618D9FD776}"/>
              </a:ext>
            </a:extLst>
          </p:cNvPr>
          <p:cNvSpPr txBox="1"/>
          <p:nvPr/>
        </p:nvSpPr>
        <p:spPr>
          <a:xfrm>
            <a:off x="1847088" y="4114800"/>
            <a:ext cx="2103120" cy="276999"/>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1200"/>
              </a:spcAft>
              <a:buClrTx/>
              <a:buSzTx/>
              <a:buFontTx/>
              <a:buNone/>
              <a:tabLst/>
              <a:defRPr/>
            </a:pPr>
            <a:r>
              <a:rPr kumimoji="0" lang="en-US" sz="1800" b="1" i="0" u="none" strike="noStrike" kern="0" cap="none" spc="0" normalizeH="0" baseline="0" noProof="0" dirty="0">
                <a:ln>
                  <a:noFill/>
                </a:ln>
                <a:solidFill>
                  <a:schemeClr val="accent2"/>
                </a:solidFill>
                <a:effectLst/>
                <a:uLnTx/>
                <a:uFillTx/>
              </a:rPr>
              <a:t>Survey</a:t>
            </a:r>
          </a:p>
        </p:txBody>
      </p:sp>
      <p:sp>
        <p:nvSpPr>
          <p:cNvPr id="6" name="TextBox 5">
            <a:extLst>
              <a:ext uri="{FF2B5EF4-FFF2-40B4-BE49-F238E27FC236}">
                <a16:creationId xmlns:a16="http://schemas.microsoft.com/office/drawing/2014/main" id="{FC3ADB44-D325-226C-E56F-DA2F69CFDACE}"/>
              </a:ext>
            </a:extLst>
          </p:cNvPr>
          <p:cNvSpPr txBox="1"/>
          <p:nvPr/>
        </p:nvSpPr>
        <p:spPr>
          <a:xfrm>
            <a:off x="5042852" y="4114800"/>
            <a:ext cx="2103120" cy="553998"/>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1200"/>
              </a:spcAft>
              <a:buClrTx/>
              <a:buSzTx/>
              <a:buFontTx/>
              <a:buNone/>
              <a:tabLst/>
              <a:defRPr/>
            </a:pPr>
            <a:r>
              <a:rPr kumimoji="0" lang="en-US" sz="1800" b="1" i="0" u="none" strike="noStrike" kern="0" cap="none" spc="0" normalizeH="0" baseline="0" noProof="0" dirty="0">
                <a:ln>
                  <a:noFill/>
                </a:ln>
                <a:solidFill>
                  <a:schemeClr val="accent2"/>
                </a:solidFill>
                <a:effectLst/>
                <a:uLnTx/>
                <a:uFillTx/>
              </a:rPr>
              <a:t>Client Advisory Council</a:t>
            </a:r>
          </a:p>
        </p:txBody>
      </p:sp>
      <p:sp>
        <p:nvSpPr>
          <p:cNvPr id="7" name="TextBox 6">
            <a:extLst>
              <a:ext uri="{FF2B5EF4-FFF2-40B4-BE49-F238E27FC236}">
                <a16:creationId xmlns:a16="http://schemas.microsoft.com/office/drawing/2014/main" id="{1767FA6A-71D2-3834-8384-6D36CAAEAFA1}"/>
              </a:ext>
            </a:extLst>
          </p:cNvPr>
          <p:cNvSpPr txBox="1"/>
          <p:nvPr/>
        </p:nvSpPr>
        <p:spPr>
          <a:xfrm>
            <a:off x="8247888" y="4114800"/>
            <a:ext cx="2103120" cy="276999"/>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1200"/>
              </a:spcAft>
              <a:buClrTx/>
              <a:buSzTx/>
              <a:buFontTx/>
              <a:buNone/>
              <a:tabLst/>
              <a:defRPr/>
            </a:pPr>
            <a:r>
              <a:rPr kumimoji="0" lang="en-US" sz="1800" b="1" i="0" u="none" strike="noStrike" kern="0" cap="none" spc="0" normalizeH="0" baseline="0" noProof="0" dirty="0">
                <a:ln>
                  <a:noFill/>
                </a:ln>
                <a:solidFill>
                  <a:schemeClr val="accent2"/>
                </a:solidFill>
                <a:effectLst/>
                <a:uLnTx/>
                <a:uFillTx/>
              </a:rPr>
              <a:t>Review</a:t>
            </a:r>
          </a:p>
        </p:txBody>
      </p:sp>
      <p:grpSp>
        <p:nvGrpSpPr>
          <p:cNvPr id="8" name="Graphic 2">
            <a:extLst>
              <a:ext uri="{FF2B5EF4-FFF2-40B4-BE49-F238E27FC236}">
                <a16:creationId xmlns:a16="http://schemas.microsoft.com/office/drawing/2014/main" id="{847E13F1-C247-0187-59DC-5C911D29841A}"/>
              </a:ext>
            </a:extLst>
          </p:cNvPr>
          <p:cNvGrpSpPr>
            <a:grpSpLocks noChangeAspect="1"/>
          </p:cNvGrpSpPr>
          <p:nvPr/>
        </p:nvGrpSpPr>
        <p:grpSpPr>
          <a:xfrm>
            <a:off x="1984248" y="2103120"/>
            <a:ext cx="1828800" cy="1828800"/>
            <a:chOff x="3762375" y="2091710"/>
            <a:chExt cx="1038225" cy="1038225"/>
          </a:xfrm>
          <a:solidFill>
            <a:srgbClr val="72DBD5"/>
          </a:solidFill>
        </p:grpSpPr>
        <p:sp>
          <p:nvSpPr>
            <p:cNvPr id="9" name="Freeform: Shape 8">
              <a:extLst>
                <a:ext uri="{FF2B5EF4-FFF2-40B4-BE49-F238E27FC236}">
                  <a16:creationId xmlns:a16="http://schemas.microsoft.com/office/drawing/2014/main" id="{8F422DDE-947F-AF5E-4424-874B92620228}"/>
                </a:ext>
              </a:extLst>
            </p:cNvPr>
            <p:cNvSpPr/>
            <p:nvPr/>
          </p:nvSpPr>
          <p:spPr>
            <a:xfrm>
              <a:off x="3970972" y="2310785"/>
              <a:ext cx="171450" cy="171450"/>
            </a:xfrm>
            <a:custGeom>
              <a:avLst/>
              <a:gdLst>
                <a:gd name="connsiteX0" fmla="*/ 85725 w 171450"/>
                <a:gd name="connsiteY0" fmla="*/ 171450 h 171450"/>
                <a:gd name="connsiteX1" fmla="*/ 0 w 171450"/>
                <a:gd name="connsiteY1" fmla="*/ 85725 h 171450"/>
                <a:gd name="connsiteX2" fmla="*/ 85725 w 171450"/>
                <a:gd name="connsiteY2" fmla="*/ 0 h 171450"/>
                <a:gd name="connsiteX3" fmla="*/ 171450 w 171450"/>
                <a:gd name="connsiteY3" fmla="*/ 85725 h 171450"/>
                <a:gd name="connsiteX4" fmla="*/ 85725 w 171450"/>
                <a:gd name="connsiteY4" fmla="*/ 171450 h 171450"/>
                <a:gd name="connsiteX5" fmla="*/ 85725 w 171450"/>
                <a:gd name="connsiteY5" fmla="*/ 20955 h 171450"/>
                <a:gd name="connsiteX6" fmla="*/ 20955 w 171450"/>
                <a:gd name="connsiteY6" fmla="*/ 85725 h 171450"/>
                <a:gd name="connsiteX7" fmla="*/ 85725 w 171450"/>
                <a:gd name="connsiteY7" fmla="*/ 149543 h 171450"/>
                <a:gd name="connsiteX8" fmla="*/ 150495 w 171450"/>
                <a:gd name="connsiteY8" fmla="*/ 85725 h 171450"/>
                <a:gd name="connsiteX9" fmla="*/ 85725 w 171450"/>
                <a:gd name="connsiteY9" fmla="*/ 2095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50" h="171450">
                  <a:moveTo>
                    <a:pt x="85725" y="171450"/>
                  </a:moveTo>
                  <a:cubicBezTo>
                    <a:pt x="39053" y="171450"/>
                    <a:pt x="0" y="133350"/>
                    <a:pt x="0" y="85725"/>
                  </a:cubicBezTo>
                  <a:cubicBezTo>
                    <a:pt x="0" y="38100"/>
                    <a:pt x="39053" y="0"/>
                    <a:pt x="85725" y="0"/>
                  </a:cubicBezTo>
                  <a:cubicBezTo>
                    <a:pt x="133350" y="0"/>
                    <a:pt x="171450" y="38100"/>
                    <a:pt x="171450" y="85725"/>
                  </a:cubicBezTo>
                  <a:cubicBezTo>
                    <a:pt x="171450" y="133350"/>
                    <a:pt x="132398" y="171450"/>
                    <a:pt x="85725" y="171450"/>
                  </a:cubicBezTo>
                  <a:close/>
                  <a:moveTo>
                    <a:pt x="85725" y="20955"/>
                  </a:moveTo>
                  <a:cubicBezTo>
                    <a:pt x="49530" y="20955"/>
                    <a:pt x="20955" y="48578"/>
                    <a:pt x="20955" y="85725"/>
                  </a:cubicBezTo>
                  <a:cubicBezTo>
                    <a:pt x="20955" y="122873"/>
                    <a:pt x="48578" y="149543"/>
                    <a:pt x="85725" y="149543"/>
                  </a:cubicBezTo>
                  <a:cubicBezTo>
                    <a:pt x="121920" y="149543"/>
                    <a:pt x="150495" y="121920"/>
                    <a:pt x="150495" y="85725"/>
                  </a:cubicBezTo>
                  <a:cubicBezTo>
                    <a:pt x="150495" y="49530"/>
                    <a:pt x="121920" y="20955"/>
                    <a:pt x="85725" y="20955"/>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0" name="Freeform: Shape 9">
              <a:extLst>
                <a:ext uri="{FF2B5EF4-FFF2-40B4-BE49-F238E27FC236}">
                  <a16:creationId xmlns:a16="http://schemas.microsoft.com/office/drawing/2014/main" id="{9C508F84-515A-256F-0386-0284445CCFD7}"/>
                </a:ext>
              </a:extLst>
            </p:cNvPr>
            <p:cNvSpPr/>
            <p:nvPr/>
          </p:nvSpPr>
          <p:spPr>
            <a:xfrm>
              <a:off x="4023598" y="2408178"/>
              <a:ext cx="66675" cy="28575"/>
            </a:xfrm>
            <a:custGeom>
              <a:avLst/>
              <a:gdLst>
                <a:gd name="connsiteX0" fmla="*/ 33099 w 66675"/>
                <a:gd name="connsiteY0" fmla="*/ 31194 h 28575"/>
                <a:gd name="connsiteX1" fmla="*/ 3572 w 66675"/>
                <a:gd name="connsiteY1" fmla="*/ 18812 h 28575"/>
                <a:gd name="connsiteX2" fmla="*/ 3572 w 66675"/>
                <a:gd name="connsiteY2" fmla="*/ 3572 h 28575"/>
                <a:gd name="connsiteX3" fmla="*/ 18812 w 66675"/>
                <a:gd name="connsiteY3" fmla="*/ 3572 h 28575"/>
                <a:gd name="connsiteX4" fmla="*/ 48339 w 66675"/>
                <a:gd name="connsiteY4" fmla="*/ 3572 h 28575"/>
                <a:gd name="connsiteX5" fmla="*/ 63579 w 66675"/>
                <a:gd name="connsiteY5" fmla="*/ 3572 h 28575"/>
                <a:gd name="connsiteX6" fmla="*/ 63579 w 66675"/>
                <a:gd name="connsiteY6" fmla="*/ 18812 h 28575"/>
                <a:gd name="connsiteX7" fmla="*/ 33099 w 66675"/>
                <a:gd name="connsiteY7" fmla="*/ 3119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28575">
                  <a:moveTo>
                    <a:pt x="33099" y="31194"/>
                  </a:moveTo>
                  <a:cubicBezTo>
                    <a:pt x="22622" y="31194"/>
                    <a:pt x="11192" y="27384"/>
                    <a:pt x="3572" y="18812"/>
                  </a:cubicBezTo>
                  <a:cubicBezTo>
                    <a:pt x="-1191" y="14049"/>
                    <a:pt x="-1191" y="8334"/>
                    <a:pt x="3572" y="3572"/>
                  </a:cubicBezTo>
                  <a:cubicBezTo>
                    <a:pt x="7382" y="-1191"/>
                    <a:pt x="14049" y="-1191"/>
                    <a:pt x="18812" y="3572"/>
                  </a:cubicBezTo>
                  <a:cubicBezTo>
                    <a:pt x="27384" y="12144"/>
                    <a:pt x="40719" y="12144"/>
                    <a:pt x="48339" y="3572"/>
                  </a:cubicBezTo>
                  <a:cubicBezTo>
                    <a:pt x="53102" y="-1191"/>
                    <a:pt x="58817" y="-1191"/>
                    <a:pt x="63579" y="3572"/>
                  </a:cubicBezTo>
                  <a:cubicBezTo>
                    <a:pt x="68342" y="8334"/>
                    <a:pt x="68342" y="14049"/>
                    <a:pt x="63579" y="18812"/>
                  </a:cubicBezTo>
                  <a:cubicBezTo>
                    <a:pt x="54054" y="26432"/>
                    <a:pt x="43577" y="31194"/>
                    <a:pt x="33099" y="31194"/>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1" name="Freeform: Shape 10">
              <a:extLst>
                <a:ext uri="{FF2B5EF4-FFF2-40B4-BE49-F238E27FC236}">
                  <a16:creationId xmlns:a16="http://schemas.microsoft.com/office/drawing/2014/main" id="{FC52E255-FE00-C7D1-435D-197C9B4728EB}"/>
                </a:ext>
              </a:extLst>
            </p:cNvPr>
            <p:cNvSpPr/>
            <p:nvPr/>
          </p:nvSpPr>
          <p:spPr>
            <a:xfrm>
              <a:off x="4020503" y="2364125"/>
              <a:ext cx="19050" cy="19050"/>
            </a:xfrm>
            <a:custGeom>
              <a:avLst/>
              <a:gdLst>
                <a:gd name="connsiteX0" fmla="*/ 20955 w 19050"/>
                <a:gd name="connsiteY0" fmla="*/ 10478 h 19050"/>
                <a:gd name="connsiteX1" fmla="*/ 10477 w 19050"/>
                <a:gd name="connsiteY1" fmla="*/ 20955 h 19050"/>
                <a:gd name="connsiteX2" fmla="*/ 0 w 19050"/>
                <a:gd name="connsiteY2" fmla="*/ 10478 h 19050"/>
                <a:gd name="connsiteX3" fmla="*/ 10477 w 19050"/>
                <a:gd name="connsiteY3" fmla="*/ 0 h 19050"/>
                <a:gd name="connsiteX4" fmla="*/ 20955 w 19050"/>
                <a:gd name="connsiteY4" fmla="*/ 10478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20955" y="10478"/>
                  </a:moveTo>
                  <a:cubicBezTo>
                    <a:pt x="20955" y="16264"/>
                    <a:pt x="16264" y="20955"/>
                    <a:pt x="10477" y="20955"/>
                  </a:cubicBezTo>
                  <a:cubicBezTo>
                    <a:pt x="4691" y="20955"/>
                    <a:pt x="0" y="16264"/>
                    <a:pt x="0" y="10478"/>
                  </a:cubicBezTo>
                  <a:cubicBezTo>
                    <a:pt x="0" y="4691"/>
                    <a:pt x="4691" y="0"/>
                    <a:pt x="10477" y="0"/>
                  </a:cubicBezTo>
                  <a:cubicBezTo>
                    <a:pt x="16264" y="0"/>
                    <a:pt x="20955" y="4691"/>
                    <a:pt x="20955" y="10478"/>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2" name="Freeform: Shape 11">
              <a:extLst>
                <a:ext uri="{FF2B5EF4-FFF2-40B4-BE49-F238E27FC236}">
                  <a16:creationId xmlns:a16="http://schemas.microsoft.com/office/drawing/2014/main" id="{A0BD4949-CFB0-304D-D721-02E852E18434}"/>
                </a:ext>
              </a:extLst>
            </p:cNvPr>
            <p:cNvSpPr/>
            <p:nvPr/>
          </p:nvSpPr>
          <p:spPr>
            <a:xfrm>
              <a:off x="4073843" y="2364125"/>
              <a:ext cx="19050" cy="19050"/>
            </a:xfrm>
            <a:custGeom>
              <a:avLst/>
              <a:gdLst>
                <a:gd name="connsiteX0" fmla="*/ 20955 w 19050"/>
                <a:gd name="connsiteY0" fmla="*/ 10478 h 19050"/>
                <a:gd name="connsiteX1" fmla="*/ 10478 w 19050"/>
                <a:gd name="connsiteY1" fmla="*/ 20955 h 19050"/>
                <a:gd name="connsiteX2" fmla="*/ 0 w 19050"/>
                <a:gd name="connsiteY2" fmla="*/ 10478 h 19050"/>
                <a:gd name="connsiteX3" fmla="*/ 10478 w 19050"/>
                <a:gd name="connsiteY3" fmla="*/ 0 h 19050"/>
                <a:gd name="connsiteX4" fmla="*/ 20955 w 19050"/>
                <a:gd name="connsiteY4" fmla="*/ 10478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20955" y="10478"/>
                  </a:moveTo>
                  <a:cubicBezTo>
                    <a:pt x="20955" y="16264"/>
                    <a:pt x="16264" y="20955"/>
                    <a:pt x="10478" y="20955"/>
                  </a:cubicBezTo>
                  <a:cubicBezTo>
                    <a:pt x="4691" y="20955"/>
                    <a:pt x="0" y="16264"/>
                    <a:pt x="0" y="10478"/>
                  </a:cubicBezTo>
                  <a:cubicBezTo>
                    <a:pt x="0" y="4691"/>
                    <a:pt x="4691" y="0"/>
                    <a:pt x="10478" y="0"/>
                  </a:cubicBezTo>
                  <a:cubicBezTo>
                    <a:pt x="16264" y="0"/>
                    <a:pt x="20955" y="4691"/>
                    <a:pt x="20955" y="10478"/>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3" name="Freeform: Shape 12">
              <a:extLst>
                <a:ext uri="{FF2B5EF4-FFF2-40B4-BE49-F238E27FC236}">
                  <a16:creationId xmlns:a16="http://schemas.microsoft.com/office/drawing/2014/main" id="{3D628391-AC33-3F5C-D042-3FF44F71C537}"/>
                </a:ext>
              </a:extLst>
            </p:cNvPr>
            <p:cNvSpPr/>
            <p:nvPr/>
          </p:nvSpPr>
          <p:spPr>
            <a:xfrm>
              <a:off x="3970972" y="2525098"/>
              <a:ext cx="171450" cy="171450"/>
            </a:xfrm>
            <a:custGeom>
              <a:avLst/>
              <a:gdLst>
                <a:gd name="connsiteX0" fmla="*/ 85725 w 171450"/>
                <a:gd name="connsiteY0" fmla="*/ 171450 h 171450"/>
                <a:gd name="connsiteX1" fmla="*/ 0 w 171450"/>
                <a:gd name="connsiteY1" fmla="*/ 85725 h 171450"/>
                <a:gd name="connsiteX2" fmla="*/ 85725 w 171450"/>
                <a:gd name="connsiteY2" fmla="*/ 0 h 171450"/>
                <a:gd name="connsiteX3" fmla="*/ 171450 w 171450"/>
                <a:gd name="connsiteY3" fmla="*/ 85725 h 171450"/>
                <a:gd name="connsiteX4" fmla="*/ 85725 w 171450"/>
                <a:gd name="connsiteY4" fmla="*/ 171450 h 171450"/>
                <a:gd name="connsiteX5" fmla="*/ 85725 w 171450"/>
                <a:gd name="connsiteY5" fmla="*/ 20955 h 171450"/>
                <a:gd name="connsiteX6" fmla="*/ 20955 w 171450"/>
                <a:gd name="connsiteY6" fmla="*/ 85725 h 171450"/>
                <a:gd name="connsiteX7" fmla="*/ 85725 w 171450"/>
                <a:gd name="connsiteY7" fmla="*/ 150495 h 171450"/>
                <a:gd name="connsiteX8" fmla="*/ 150495 w 171450"/>
                <a:gd name="connsiteY8" fmla="*/ 85725 h 171450"/>
                <a:gd name="connsiteX9" fmla="*/ 85725 w 171450"/>
                <a:gd name="connsiteY9" fmla="*/ 2095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50" h="171450">
                  <a:moveTo>
                    <a:pt x="85725" y="171450"/>
                  </a:moveTo>
                  <a:cubicBezTo>
                    <a:pt x="39053" y="171450"/>
                    <a:pt x="0" y="133350"/>
                    <a:pt x="0" y="85725"/>
                  </a:cubicBezTo>
                  <a:cubicBezTo>
                    <a:pt x="0" y="38100"/>
                    <a:pt x="39053" y="0"/>
                    <a:pt x="85725" y="0"/>
                  </a:cubicBezTo>
                  <a:cubicBezTo>
                    <a:pt x="133350" y="0"/>
                    <a:pt x="171450" y="38100"/>
                    <a:pt x="171450" y="85725"/>
                  </a:cubicBezTo>
                  <a:cubicBezTo>
                    <a:pt x="171450" y="133350"/>
                    <a:pt x="132398" y="171450"/>
                    <a:pt x="85725" y="171450"/>
                  </a:cubicBezTo>
                  <a:close/>
                  <a:moveTo>
                    <a:pt x="85725" y="20955"/>
                  </a:moveTo>
                  <a:cubicBezTo>
                    <a:pt x="49530" y="20955"/>
                    <a:pt x="20955" y="48577"/>
                    <a:pt x="20955" y="85725"/>
                  </a:cubicBezTo>
                  <a:cubicBezTo>
                    <a:pt x="20955" y="122873"/>
                    <a:pt x="48578" y="150495"/>
                    <a:pt x="85725" y="150495"/>
                  </a:cubicBezTo>
                  <a:cubicBezTo>
                    <a:pt x="121920" y="150495"/>
                    <a:pt x="150495" y="122873"/>
                    <a:pt x="150495" y="85725"/>
                  </a:cubicBezTo>
                  <a:cubicBezTo>
                    <a:pt x="150495" y="48577"/>
                    <a:pt x="121920" y="20955"/>
                    <a:pt x="85725" y="20955"/>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4" name="Freeform: Shape 13">
              <a:extLst>
                <a:ext uri="{FF2B5EF4-FFF2-40B4-BE49-F238E27FC236}">
                  <a16:creationId xmlns:a16="http://schemas.microsoft.com/office/drawing/2014/main" id="{6140B4E1-969C-3A5B-19BC-3C43E57A9869}"/>
                </a:ext>
              </a:extLst>
            </p:cNvPr>
            <p:cNvSpPr/>
            <p:nvPr/>
          </p:nvSpPr>
          <p:spPr>
            <a:xfrm>
              <a:off x="4025265" y="2622253"/>
              <a:ext cx="57150" cy="19050"/>
            </a:xfrm>
            <a:custGeom>
              <a:avLst/>
              <a:gdLst>
                <a:gd name="connsiteX0" fmla="*/ 55245 w 57150"/>
                <a:gd name="connsiteY0" fmla="*/ 20955 h 19050"/>
                <a:gd name="connsiteX1" fmla="*/ 10478 w 57150"/>
                <a:gd name="connsiteY1" fmla="*/ 20955 h 19050"/>
                <a:gd name="connsiteX2" fmla="*/ 0 w 57150"/>
                <a:gd name="connsiteY2" fmla="*/ 10477 h 19050"/>
                <a:gd name="connsiteX3" fmla="*/ 10478 w 57150"/>
                <a:gd name="connsiteY3" fmla="*/ 0 h 19050"/>
                <a:gd name="connsiteX4" fmla="*/ 55245 w 57150"/>
                <a:gd name="connsiteY4" fmla="*/ 0 h 19050"/>
                <a:gd name="connsiteX5" fmla="*/ 65723 w 57150"/>
                <a:gd name="connsiteY5" fmla="*/ 10477 h 19050"/>
                <a:gd name="connsiteX6" fmla="*/ 55245 w 57150"/>
                <a:gd name="connsiteY6" fmla="*/ 20955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9050">
                  <a:moveTo>
                    <a:pt x="55245" y="20955"/>
                  </a:moveTo>
                  <a:lnTo>
                    <a:pt x="10478" y="20955"/>
                  </a:lnTo>
                  <a:cubicBezTo>
                    <a:pt x="3810" y="20955"/>
                    <a:pt x="0" y="16193"/>
                    <a:pt x="0" y="10477"/>
                  </a:cubicBezTo>
                  <a:cubicBezTo>
                    <a:pt x="0" y="3810"/>
                    <a:pt x="4763" y="0"/>
                    <a:pt x="10478" y="0"/>
                  </a:cubicBezTo>
                  <a:lnTo>
                    <a:pt x="55245" y="0"/>
                  </a:lnTo>
                  <a:cubicBezTo>
                    <a:pt x="61912" y="0"/>
                    <a:pt x="65723" y="4763"/>
                    <a:pt x="65723" y="10477"/>
                  </a:cubicBezTo>
                  <a:cubicBezTo>
                    <a:pt x="65723" y="16193"/>
                    <a:pt x="59055" y="20955"/>
                    <a:pt x="55245" y="20955"/>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5" name="Freeform: Shape 14">
              <a:extLst>
                <a:ext uri="{FF2B5EF4-FFF2-40B4-BE49-F238E27FC236}">
                  <a16:creationId xmlns:a16="http://schemas.microsoft.com/office/drawing/2014/main" id="{C9AC1A3F-0B6D-2EC4-D6CE-C0E4DB70EE64}"/>
                </a:ext>
              </a:extLst>
            </p:cNvPr>
            <p:cNvSpPr/>
            <p:nvPr/>
          </p:nvSpPr>
          <p:spPr>
            <a:xfrm>
              <a:off x="4020503" y="2578438"/>
              <a:ext cx="19050" cy="19050"/>
            </a:xfrm>
            <a:custGeom>
              <a:avLst/>
              <a:gdLst>
                <a:gd name="connsiteX0" fmla="*/ 20955 w 19050"/>
                <a:gd name="connsiteY0" fmla="*/ 10478 h 19050"/>
                <a:gd name="connsiteX1" fmla="*/ 10477 w 19050"/>
                <a:gd name="connsiteY1" fmla="*/ 20955 h 19050"/>
                <a:gd name="connsiteX2" fmla="*/ 0 w 19050"/>
                <a:gd name="connsiteY2" fmla="*/ 10478 h 19050"/>
                <a:gd name="connsiteX3" fmla="*/ 10477 w 19050"/>
                <a:gd name="connsiteY3" fmla="*/ 0 h 19050"/>
                <a:gd name="connsiteX4" fmla="*/ 20955 w 19050"/>
                <a:gd name="connsiteY4" fmla="*/ 10478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20955" y="10478"/>
                  </a:moveTo>
                  <a:cubicBezTo>
                    <a:pt x="20955" y="16264"/>
                    <a:pt x="16264" y="20955"/>
                    <a:pt x="10477" y="20955"/>
                  </a:cubicBezTo>
                  <a:cubicBezTo>
                    <a:pt x="4691" y="20955"/>
                    <a:pt x="0" y="16264"/>
                    <a:pt x="0" y="10478"/>
                  </a:cubicBezTo>
                  <a:cubicBezTo>
                    <a:pt x="0" y="4691"/>
                    <a:pt x="4691" y="0"/>
                    <a:pt x="10477" y="0"/>
                  </a:cubicBezTo>
                  <a:cubicBezTo>
                    <a:pt x="16264" y="0"/>
                    <a:pt x="20955" y="4691"/>
                    <a:pt x="20955" y="10478"/>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6" name="Freeform: Shape 15">
              <a:extLst>
                <a:ext uri="{FF2B5EF4-FFF2-40B4-BE49-F238E27FC236}">
                  <a16:creationId xmlns:a16="http://schemas.microsoft.com/office/drawing/2014/main" id="{B9E907F9-6185-B09A-54DE-005EBD2CA16F}"/>
                </a:ext>
              </a:extLst>
            </p:cNvPr>
            <p:cNvSpPr/>
            <p:nvPr/>
          </p:nvSpPr>
          <p:spPr>
            <a:xfrm>
              <a:off x="4073843" y="2578438"/>
              <a:ext cx="19050" cy="19050"/>
            </a:xfrm>
            <a:custGeom>
              <a:avLst/>
              <a:gdLst>
                <a:gd name="connsiteX0" fmla="*/ 20955 w 19050"/>
                <a:gd name="connsiteY0" fmla="*/ 10478 h 19050"/>
                <a:gd name="connsiteX1" fmla="*/ 10478 w 19050"/>
                <a:gd name="connsiteY1" fmla="*/ 20955 h 19050"/>
                <a:gd name="connsiteX2" fmla="*/ 0 w 19050"/>
                <a:gd name="connsiteY2" fmla="*/ 10478 h 19050"/>
                <a:gd name="connsiteX3" fmla="*/ 10478 w 19050"/>
                <a:gd name="connsiteY3" fmla="*/ 0 h 19050"/>
                <a:gd name="connsiteX4" fmla="*/ 20955 w 19050"/>
                <a:gd name="connsiteY4" fmla="*/ 10478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20955" y="10478"/>
                  </a:moveTo>
                  <a:cubicBezTo>
                    <a:pt x="20955" y="16264"/>
                    <a:pt x="16264" y="20955"/>
                    <a:pt x="10478" y="20955"/>
                  </a:cubicBezTo>
                  <a:cubicBezTo>
                    <a:pt x="4691" y="20955"/>
                    <a:pt x="0" y="16264"/>
                    <a:pt x="0" y="10478"/>
                  </a:cubicBezTo>
                  <a:cubicBezTo>
                    <a:pt x="0" y="4691"/>
                    <a:pt x="4691" y="0"/>
                    <a:pt x="10478" y="0"/>
                  </a:cubicBezTo>
                  <a:cubicBezTo>
                    <a:pt x="16264" y="0"/>
                    <a:pt x="20955" y="4691"/>
                    <a:pt x="20955" y="10478"/>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7" name="Freeform: Shape 16">
              <a:extLst>
                <a:ext uri="{FF2B5EF4-FFF2-40B4-BE49-F238E27FC236}">
                  <a16:creationId xmlns:a16="http://schemas.microsoft.com/office/drawing/2014/main" id="{79E4471E-3498-757C-7217-61789C845DD4}"/>
                </a:ext>
              </a:extLst>
            </p:cNvPr>
            <p:cNvSpPr/>
            <p:nvPr/>
          </p:nvSpPr>
          <p:spPr>
            <a:xfrm>
              <a:off x="3970972" y="2739410"/>
              <a:ext cx="171450" cy="171450"/>
            </a:xfrm>
            <a:custGeom>
              <a:avLst/>
              <a:gdLst>
                <a:gd name="connsiteX0" fmla="*/ 85725 w 171450"/>
                <a:gd name="connsiteY0" fmla="*/ 171450 h 171450"/>
                <a:gd name="connsiteX1" fmla="*/ 0 w 171450"/>
                <a:gd name="connsiteY1" fmla="*/ 85725 h 171450"/>
                <a:gd name="connsiteX2" fmla="*/ 85725 w 171450"/>
                <a:gd name="connsiteY2" fmla="*/ 0 h 171450"/>
                <a:gd name="connsiteX3" fmla="*/ 171450 w 171450"/>
                <a:gd name="connsiteY3" fmla="*/ 85725 h 171450"/>
                <a:gd name="connsiteX4" fmla="*/ 85725 w 171450"/>
                <a:gd name="connsiteY4" fmla="*/ 171450 h 171450"/>
                <a:gd name="connsiteX5" fmla="*/ 85725 w 171450"/>
                <a:gd name="connsiteY5" fmla="*/ 20955 h 171450"/>
                <a:gd name="connsiteX6" fmla="*/ 20955 w 171450"/>
                <a:gd name="connsiteY6" fmla="*/ 85725 h 171450"/>
                <a:gd name="connsiteX7" fmla="*/ 85725 w 171450"/>
                <a:gd name="connsiteY7" fmla="*/ 150495 h 171450"/>
                <a:gd name="connsiteX8" fmla="*/ 150495 w 171450"/>
                <a:gd name="connsiteY8" fmla="*/ 85725 h 171450"/>
                <a:gd name="connsiteX9" fmla="*/ 85725 w 171450"/>
                <a:gd name="connsiteY9" fmla="*/ 2095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50" h="171450">
                  <a:moveTo>
                    <a:pt x="85725" y="171450"/>
                  </a:moveTo>
                  <a:cubicBezTo>
                    <a:pt x="39053" y="171450"/>
                    <a:pt x="0" y="132398"/>
                    <a:pt x="0" y="85725"/>
                  </a:cubicBezTo>
                  <a:cubicBezTo>
                    <a:pt x="0" y="38100"/>
                    <a:pt x="39053" y="0"/>
                    <a:pt x="85725" y="0"/>
                  </a:cubicBezTo>
                  <a:cubicBezTo>
                    <a:pt x="133350" y="0"/>
                    <a:pt x="171450" y="38100"/>
                    <a:pt x="171450" y="85725"/>
                  </a:cubicBezTo>
                  <a:cubicBezTo>
                    <a:pt x="171450" y="132398"/>
                    <a:pt x="132398" y="171450"/>
                    <a:pt x="85725" y="171450"/>
                  </a:cubicBezTo>
                  <a:close/>
                  <a:moveTo>
                    <a:pt x="85725" y="20955"/>
                  </a:moveTo>
                  <a:cubicBezTo>
                    <a:pt x="49530" y="20955"/>
                    <a:pt x="20955" y="48577"/>
                    <a:pt x="20955" y="85725"/>
                  </a:cubicBezTo>
                  <a:cubicBezTo>
                    <a:pt x="20955" y="121920"/>
                    <a:pt x="48578" y="150495"/>
                    <a:pt x="85725" y="150495"/>
                  </a:cubicBezTo>
                  <a:cubicBezTo>
                    <a:pt x="121920" y="150495"/>
                    <a:pt x="150495" y="122873"/>
                    <a:pt x="150495" y="85725"/>
                  </a:cubicBezTo>
                  <a:cubicBezTo>
                    <a:pt x="149542" y="49530"/>
                    <a:pt x="121920" y="20955"/>
                    <a:pt x="85725" y="20955"/>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8" name="Freeform: Shape 17">
              <a:extLst>
                <a:ext uri="{FF2B5EF4-FFF2-40B4-BE49-F238E27FC236}">
                  <a16:creationId xmlns:a16="http://schemas.microsoft.com/office/drawing/2014/main" id="{3B9E40F4-6302-7FBE-7637-23FC178861EB}"/>
                </a:ext>
              </a:extLst>
            </p:cNvPr>
            <p:cNvSpPr/>
            <p:nvPr/>
          </p:nvSpPr>
          <p:spPr>
            <a:xfrm>
              <a:off x="4023598" y="2839422"/>
              <a:ext cx="66675" cy="28575"/>
            </a:xfrm>
            <a:custGeom>
              <a:avLst/>
              <a:gdLst>
                <a:gd name="connsiteX0" fmla="*/ 56912 w 66675"/>
                <a:gd name="connsiteY0" fmla="*/ 28575 h 28575"/>
                <a:gd name="connsiteX1" fmla="*/ 48339 w 66675"/>
                <a:gd name="connsiteY1" fmla="*/ 26670 h 28575"/>
                <a:gd name="connsiteX2" fmla="*/ 18812 w 66675"/>
                <a:gd name="connsiteY2" fmla="*/ 26670 h 28575"/>
                <a:gd name="connsiteX3" fmla="*/ 3572 w 66675"/>
                <a:gd name="connsiteY3" fmla="*/ 26670 h 28575"/>
                <a:gd name="connsiteX4" fmla="*/ 3572 w 66675"/>
                <a:gd name="connsiteY4" fmla="*/ 11430 h 28575"/>
                <a:gd name="connsiteX5" fmla="*/ 63579 w 66675"/>
                <a:gd name="connsiteY5" fmla="*/ 11430 h 28575"/>
                <a:gd name="connsiteX6" fmla="*/ 63579 w 66675"/>
                <a:gd name="connsiteY6" fmla="*/ 26670 h 28575"/>
                <a:gd name="connsiteX7" fmla="*/ 56912 w 66675"/>
                <a:gd name="connsiteY7" fmla="*/ 28575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28575">
                  <a:moveTo>
                    <a:pt x="56912" y="28575"/>
                  </a:moveTo>
                  <a:cubicBezTo>
                    <a:pt x="55007" y="28575"/>
                    <a:pt x="50244" y="28575"/>
                    <a:pt x="48339" y="26670"/>
                  </a:cubicBezTo>
                  <a:cubicBezTo>
                    <a:pt x="39767" y="18098"/>
                    <a:pt x="26432" y="18098"/>
                    <a:pt x="18812" y="26670"/>
                  </a:cubicBezTo>
                  <a:cubicBezTo>
                    <a:pt x="15002" y="31433"/>
                    <a:pt x="8334" y="31433"/>
                    <a:pt x="3572" y="26670"/>
                  </a:cubicBezTo>
                  <a:cubicBezTo>
                    <a:pt x="-1191" y="21908"/>
                    <a:pt x="-1191" y="16192"/>
                    <a:pt x="3572" y="11430"/>
                  </a:cubicBezTo>
                  <a:cubicBezTo>
                    <a:pt x="18812" y="-3810"/>
                    <a:pt x="48339" y="-3810"/>
                    <a:pt x="63579" y="11430"/>
                  </a:cubicBezTo>
                  <a:cubicBezTo>
                    <a:pt x="68342" y="16192"/>
                    <a:pt x="68342" y="21908"/>
                    <a:pt x="63579" y="26670"/>
                  </a:cubicBezTo>
                  <a:cubicBezTo>
                    <a:pt x="60722" y="28575"/>
                    <a:pt x="58817" y="28575"/>
                    <a:pt x="56912" y="28575"/>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9" name="Freeform: Shape 18">
              <a:extLst>
                <a:ext uri="{FF2B5EF4-FFF2-40B4-BE49-F238E27FC236}">
                  <a16:creationId xmlns:a16="http://schemas.microsoft.com/office/drawing/2014/main" id="{3F5758CA-DEAD-0155-DDD5-BE965DF28D2E}"/>
                </a:ext>
              </a:extLst>
            </p:cNvPr>
            <p:cNvSpPr/>
            <p:nvPr/>
          </p:nvSpPr>
          <p:spPr>
            <a:xfrm>
              <a:off x="4020503" y="2792750"/>
              <a:ext cx="19050" cy="19050"/>
            </a:xfrm>
            <a:custGeom>
              <a:avLst/>
              <a:gdLst>
                <a:gd name="connsiteX0" fmla="*/ 20955 w 19050"/>
                <a:gd name="connsiteY0" fmla="*/ 10477 h 19050"/>
                <a:gd name="connsiteX1" fmla="*/ 10477 w 19050"/>
                <a:gd name="connsiteY1" fmla="*/ 20955 h 19050"/>
                <a:gd name="connsiteX2" fmla="*/ 0 w 19050"/>
                <a:gd name="connsiteY2" fmla="*/ 10477 h 19050"/>
                <a:gd name="connsiteX3" fmla="*/ 10477 w 19050"/>
                <a:gd name="connsiteY3" fmla="*/ 0 h 19050"/>
                <a:gd name="connsiteX4" fmla="*/ 20955 w 19050"/>
                <a:gd name="connsiteY4" fmla="*/ 10477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20955" y="10477"/>
                  </a:moveTo>
                  <a:cubicBezTo>
                    <a:pt x="20955" y="16264"/>
                    <a:pt x="16264" y="20955"/>
                    <a:pt x="10477" y="20955"/>
                  </a:cubicBezTo>
                  <a:cubicBezTo>
                    <a:pt x="4691" y="20955"/>
                    <a:pt x="0" y="16264"/>
                    <a:pt x="0" y="10477"/>
                  </a:cubicBezTo>
                  <a:cubicBezTo>
                    <a:pt x="0" y="4691"/>
                    <a:pt x="4691" y="0"/>
                    <a:pt x="10477" y="0"/>
                  </a:cubicBezTo>
                  <a:cubicBezTo>
                    <a:pt x="16264" y="0"/>
                    <a:pt x="20955" y="4691"/>
                    <a:pt x="20955" y="10477"/>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0" name="Freeform: Shape 19">
              <a:extLst>
                <a:ext uri="{FF2B5EF4-FFF2-40B4-BE49-F238E27FC236}">
                  <a16:creationId xmlns:a16="http://schemas.microsoft.com/office/drawing/2014/main" id="{1A1D695D-337E-7B8F-3B2D-4F78CD03D8DA}"/>
                </a:ext>
              </a:extLst>
            </p:cNvPr>
            <p:cNvSpPr/>
            <p:nvPr/>
          </p:nvSpPr>
          <p:spPr>
            <a:xfrm>
              <a:off x="4073843" y="2792750"/>
              <a:ext cx="19050" cy="19050"/>
            </a:xfrm>
            <a:custGeom>
              <a:avLst/>
              <a:gdLst>
                <a:gd name="connsiteX0" fmla="*/ 20955 w 19050"/>
                <a:gd name="connsiteY0" fmla="*/ 10477 h 19050"/>
                <a:gd name="connsiteX1" fmla="*/ 10478 w 19050"/>
                <a:gd name="connsiteY1" fmla="*/ 20955 h 19050"/>
                <a:gd name="connsiteX2" fmla="*/ 0 w 19050"/>
                <a:gd name="connsiteY2" fmla="*/ 10477 h 19050"/>
                <a:gd name="connsiteX3" fmla="*/ 10478 w 19050"/>
                <a:gd name="connsiteY3" fmla="*/ 0 h 19050"/>
                <a:gd name="connsiteX4" fmla="*/ 20955 w 19050"/>
                <a:gd name="connsiteY4" fmla="*/ 10477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20955" y="10477"/>
                  </a:moveTo>
                  <a:cubicBezTo>
                    <a:pt x="20955" y="16264"/>
                    <a:pt x="16264" y="20955"/>
                    <a:pt x="10478" y="20955"/>
                  </a:cubicBezTo>
                  <a:cubicBezTo>
                    <a:pt x="4691" y="20955"/>
                    <a:pt x="0" y="16264"/>
                    <a:pt x="0" y="10477"/>
                  </a:cubicBezTo>
                  <a:cubicBezTo>
                    <a:pt x="0" y="4691"/>
                    <a:pt x="4691" y="0"/>
                    <a:pt x="10478" y="0"/>
                  </a:cubicBezTo>
                  <a:cubicBezTo>
                    <a:pt x="16264" y="0"/>
                    <a:pt x="20955" y="4691"/>
                    <a:pt x="20955" y="10477"/>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1" name="Freeform: Shape 20">
              <a:extLst>
                <a:ext uri="{FF2B5EF4-FFF2-40B4-BE49-F238E27FC236}">
                  <a16:creationId xmlns:a16="http://schemas.microsoft.com/office/drawing/2014/main" id="{2F84304D-0ABC-5D92-7129-C1BF32EFE8FC}"/>
                </a:ext>
              </a:extLst>
            </p:cNvPr>
            <p:cNvSpPr/>
            <p:nvPr/>
          </p:nvSpPr>
          <p:spPr>
            <a:xfrm>
              <a:off x="4185285" y="2332692"/>
              <a:ext cx="123825" cy="123825"/>
            </a:xfrm>
            <a:custGeom>
              <a:avLst/>
              <a:gdLst>
                <a:gd name="connsiteX0" fmla="*/ 118110 w 123825"/>
                <a:gd name="connsiteY0" fmla="*/ 127635 h 123825"/>
                <a:gd name="connsiteX1" fmla="*/ 10477 w 123825"/>
                <a:gd name="connsiteY1" fmla="*/ 127635 h 123825"/>
                <a:gd name="connsiteX2" fmla="*/ 0 w 123825"/>
                <a:gd name="connsiteY2" fmla="*/ 117157 h 123825"/>
                <a:gd name="connsiteX3" fmla="*/ 0 w 123825"/>
                <a:gd name="connsiteY3" fmla="*/ 10478 h 123825"/>
                <a:gd name="connsiteX4" fmla="*/ 10477 w 123825"/>
                <a:gd name="connsiteY4" fmla="*/ 0 h 123825"/>
                <a:gd name="connsiteX5" fmla="*/ 118110 w 123825"/>
                <a:gd name="connsiteY5" fmla="*/ 0 h 123825"/>
                <a:gd name="connsiteX6" fmla="*/ 128588 w 123825"/>
                <a:gd name="connsiteY6" fmla="*/ 10478 h 123825"/>
                <a:gd name="connsiteX7" fmla="*/ 128588 w 123825"/>
                <a:gd name="connsiteY7" fmla="*/ 117157 h 123825"/>
                <a:gd name="connsiteX8" fmla="*/ 118110 w 123825"/>
                <a:gd name="connsiteY8" fmla="*/ 127635 h 123825"/>
                <a:gd name="connsiteX9" fmla="*/ 20955 w 123825"/>
                <a:gd name="connsiteY9" fmla="*/ 106680 h 123825"/>
                <a:gd name="connsiteX10" fmla="*/ 106680 w 123825"/>
                <a:gd name="connsiteY10" fmla="*/ 106680 h 123825"/>
                <a:gd name="connsiteX11" fmla="*/ 106680 w 123825"/>
                <a:gd name="connsiteY11" fmla="*/ 20955 h 123825"/>
                <a:gd name="connsiteX12" fmla="*/ 20955 w 123825"/>
                <a:gd name="connsiteY12" fmla="*/ 20955 h 123825"/>
                <a:gd name="connsiteX13" fmla="*/ 20955 w 123825"/>
                <a:gd name="connsiteY13" fmla="*/ 106680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825" h="123825">
                  <a:moveTo>
                    <a:pt x="118110" y="127635"/>
                  </a:moveTo>
                  <a:lnTo>
                    <a:pt x="10477" y="127635"/>
                  </a:lnTo>
                  <a:cubicBezTo>
                    <a:pt x="3810" y="127635"/>
                    <a:pt x="0" y="122873"/>
                    <a:pt x="0" y="117157"/>
                  </a:cubicBezTo>
                  <a:lnTo>
                    <a:pt x="0" y="10478"/>
                  </a:lnTo>
                  <a:cubicBezTo>
                    <a:pt x="0" y="3810"/>
                    <a:pt x="4763" y="0"/>
                    <a:pt x="10477" y="0"/>
                  </a:cubicBezTo>
                  <a:lnTo>
                    <a:pt x="118110" y="0"/>
                  </a:lnTo>
                  <a:cubicBezTo>
                    <a:pt x="124777" y="0"/>
                    <a:pt x="128588" y="3810"/>
                    <a:pt x="128588" y="10478"/>
                  </a:cubicBezTo>
                  <a:lnTo>
                    <a:pt x="128588" y="117157"/>
                  </a:lnTo>
                  <a:cubicBezTo>
                    <a:pt x="128588" y="123825"/>
                    <a:pt x="123825" y="127635"/>
                    <a:pt x="118110" y="127635"/>
                  </a:cubicBezTo>
                  <a:close/>
                  <a:moveTo>
                    <a:pt x="20955" y="106680"/>
                  </a:moveTo>
                  <a:lnTo>
                    <a:pt x="106680" y="106680"/>
                  </a:lnTo>
                  <a:lnTo>
                    <a:pt x="106680" y="20955"/>
                  </a:lnTo>
                  <a:lnTo>
                    <a:pt x="20955" y="20955"/>
                  </a:lnTo>
                  <a:lnTo>
                    <a:pt x="20955" y="10668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2" name="Freeform: Shape 21">
              <a:extLst>
                <a:ext uri="{FF2B5EF4-FFF2-40B4-BE49-F238E27FC236}">
                  <a16:creationId xmlns:a16="http://schemas.microsoft.com/office/drawing/2014/main" id="{27C9AAD7-4DE0-C92E-06AE-E6433EE88DFF}"/>
                </a:ext>
              </a:extLst>
            </p:cNvPr>
            <p:cNvSpPr/>
            <p:nvPr/>
          </p:nvSpPr>
          <p:spPr>
            <a:xfrm>
              <a:off x="4216003" y="2333645"/>
              <a:ext cx="123825" cy="95250"/>
            </a:xfrm>
            <a:custGeom>
              <a:avLst/>
              <a:gdLst>
                <a:gd name="connsiteX0" fmla="*/ 41672 w 123825"/>
                <a:gd name="connsiteY0" fmla="*/ 95250 h 95250"/>
                <a:gd name="connsiteX1" fmla="*/ 33099 w 123825"/>
                <a:gd name="connsiteY1" fmla="*/ 93345 h 95250"/>
                <a:gd name="connsiteX2" fmla="*/ 3572 w 123825"/>
                <a:gd name="connsiteY2" fmla="*/ 62865 h 95250"/>
                <a:gd name="connsiteX3" fmla="*/ 3572 w 123825"/>
                <a:gd name="connsiteY3" fmla="*/ 47625 h 95250"/>
                <a:gd name="connsiteX4" fmla="*/ 18812 w 123825"/>
                <a:gd name="connsiteY4" fmla="*/ 47625 h 95250"/>
                <a:gd name="connsiteX5" fmla="*/ 42624 w 123825"/>
                <a:gd name="connsiteY5" fmla="*/ 71438 h 95250"/>
                <a:gd name="connsiteX6" fmla="*/ 111204 w 123825"/>
                <a:gd name="connsiteY6" fmla="*/ 2858 h 95250"/>
                <a:gd name="connsiteX7" fmla="*/ 126444 w 123825"/>
                <a:gd name="connsiteY7" fmla="*/ 2858 h 95250"/>
                <a:gd name="connsiteX8" fmla="*/ 126444 w 123825"/>
                <a:gd name="connsiteY8" fmla="*/ 18097 h 95250"/>
                <a:gd name="connsiteX9" fmla="*/ 51197 w 123825"/>
                <a:gd name="connsiteY9" fmla="*/ 93345 h 95250"/>
                <a:gd name="connsiteX10" fmla="*/ 41672 w 123825"/>
                <a:gd name="connsiteY10" fmla="*/ 9525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825" h="95250">
                  <a:moveTo>
                    <a:pt x="41672" y="95250"/>
                  </a:moveTo>
                  <a:cubicBezTo>
                    <a:pt x="39767" y="95250"/>
                    <a:pt x="35004" y="95250"/>
                    <a:pt x="33099" y="93345"/>
                  </a:cubicBezTo>
                  <a:lnTo>
                    <a:pt x="3572" y="62865"/>
                  </a:lnTo>
                  <a:cubicBezTo>
                    <a:pt x="-1191" y="58103"/>
                    <a:pt x="-1191" y="52388"/>
                    <a:pt x="3572" y="47625"/>
                  </a:cubicBezTo>
                  <a:cubicBezTo>
                    <a:pt x="8334" y="43815"/>
                    <a:pt x="14049" y="43815"/>
                    <a:pt x="18812" y="47625"/>
                  </a:cubicBezTo>
                  <a:lnTo>
                    <a:pt x="42624" y="71438"/>
                  </a:lnTo>
                  <a:lnTo>
                    <a:pt x="111204" y="2858"/>
                  </a:lnTo>
                  <a:cubicBezTo>
                    <a:pt x="115967" y="-953"/>
                    <a:pt x="121682" y="-953"/>
                    <a:pt x="126444" y="2858"/>
                  </a:cubicBezTo>
                  <a:cubicBezTo>
                    <a:pt x="131207" y="7620"/>
                    <a:pt x="131207" y="13335"/>
                    <a:pt x="126444" y="18097"/>
                  </a:cubicBezTo>
                  <a:lnTo>
                    <a:pt x="51197" y="93345"/>
                  </a:lnTo>
                  <a:cubicBezTo>
                    <a:pt x="48339" y="92392"/>
                    <a:pt x="46434" y="95250"/>
                    <a:pt x="41672" y="9525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3" name="Freeform: Shape 22">
              <a:extLst>
                <a:ext uri="{FF2B5EF4-FFF2-40B4-BE49-F238E27FC236}">
                  <a16:creationId xmlns:a16="http://schemas.microsoft.com/office/drawing/2014/main" id="{A38A40AE-B09F-5858-6D1A-17878FC5E2B2}"/>
                </a:ext>
              </a:extLst>
            </p:cNvPr>
            <p:cNvSpPr/>
            <p:nvPr/>
          </p:nvSpPr>
          <p:spPr>
            <a:xfrm>
              <a:off x="4185285" y="2547005"/>
              <a:ext cx="123825" cy="123825"/>
            </a:xfrm>
            <a:custGeom>
              <a:avLst/>
              <a:gdLst>
                <a:gd name="connsiteX0" fmla="*/ 118110 w 123825"/>
                <a:gd name="connsiteY0" fmla="*/ 127635 h 123825"/>
                <a:gd name="connsiteX1" fmla="*/ 10477 w 123825"/>
                <a:gd name="connsiteY1" fmla="*/ 127635 h 123825"/>
                <a:gd name="connsiteX2" fmla="*/ 0 w 123825"/>
                <a:gd name="connsiteY2" fmla="*/ 117157 h 123825"/>
                <a:gd name="connsiteX3" fmla="*/ 0 w 123825"/>
                <a:gd name="connsiteY3" fmla="*/ 10478 h 123825"/>
                <a:gd name="connsiteX4" fmla="*/ 10477 w 123825"/>
                <a:gd name="connsiteY4" fmla="*/ 0 h 123825"/>
                <a:gd name="connsiteX5" fmla="*/ 118110 w 123825"/>
                <a:gd name="connsiteY5" fmla="*/ 0 h 123825"/>
                <a:gd name="connsiteX6" fmla="*/ 128588 w 123825"/>
                <a:gd name="connsiteY6" fmla="*/ 10478 h 123825"/>
                <a:gd name="connsiteX7" fmla="*/ 128588 w 123825"/>
                <a:gd name="connsiteY7" fmla="*/ 118110 h 123825"/>
                <a:gd name="connsiteX8" fmla="*/ 118110 w 123825"/>
                <a:gd name="connsiteY8" fmla="*/ 127635 h 123825"/>
                <a:gd name="connsiteX9" fmla="*/ 20955 w 123825"/>
                <a:gd name="connsiteY9" fmla="*/ 106680 h 123825"/>
                <a:gd name="connsiteX10" fmla="*/ 106680 w 123825"/>
                <a:gd name="connsiteY10" fmla="*/ 106680 h 123825"/>
                <a:gd name="connsiteX11" fmla="*/ 106680 w 123825"/>
                <a:gd name="connsiteY11" fmla="*/ 20955 h 123825"/>
                <a:gd name="connsiteX12" fmla="*/ 20955 w 123825"/>
                <a:gd name="connsiteY12" fmla="*/ 20955 h 123825"/>
                <a:gd name="connsiteX13" fmla="*/ 20955 w 123825"/>
                <a:gd name="connsiteY13" fmla="*/ 106680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825" h="123825">
                  <a:moveTo>
                    <a:pt x="118110" y="127635"/>
                  </a:moveTo>
                  <a:lnTo>
                    <a:pt x="10477" y="127635"/>
                  </a:lnTo>
                  <a:cubicBezTo>
                    <a:pt x="3810" y="127635"/>
                    <a:pt x="0" y="122873"/>
                    <a:pt x="0" y="117157"/>
                  </a:cubicBezTo>
                  <a:lnTo>
                    <a:pt x="0" y="10478"/>
                  </a:lnTo>
                  <a:cubicBezTo>
                    <a:pt x="0" y="3810"/>
                    <a:pt x="4763" y="0"/>
                    <a:pt x="10477" y="0"/>
                  </a:cubicBezTo>
                  <a:lnTo>
                    <a:pt x="118110" y="0"/>
                  </a:lnTo>
                  <a:cubicBezTo>
                    <a:pt x="124777" y="0"/>
                    <a:pt x="128588" y="4763"/>
                    <a:pt x="128588" y="10478"/>
                  </a:cubicBezTo>
                  <a:lnTo>
                    <a:pt x="128588" y="118110"/>
                  </a:lnTo>
                  <a:cubicBezTo>
                    <a:pt x="128588" y="123825"/>
                    <a:pt x="123825" y="127635"/>
                    <a:pt x="118110" y="127635"/>
                  </a:cubicBezTo>
                  <a:close/>
                  <a:moveTo>
                    <a:pt x="20955" y="106680"/>
                  </a:moveTo>
                  <a:lnTo>
                    <a:pt x="106680" y="106680"/>
                  </a:lnTo>
                  <a:lnTo>
                    <a:pt x="106680" y="20955"/>
                  </a:lnTo>
                  <a:lnTo>
                    <a:pt x="20955" y="20955"/>
                  </a:lnTo>
                  <a:lnTo>
                    <a:pt x="20955" y="10668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4" name="Freeform: Shape 23">
              <a:extLst>
                <a:ext uri="{FF2B5EF4-FFF2-40B4-BE49-F238E27FC236}">
                  <a16:creationId xmlns:a16="http://schemas.microsoft.com/office/drawing/2014/main" id="{A1406C53-6765-68A9-AEDF-ADC7749B0E90}"/>
                </a:ext>
              </a:extLst>
            </p:cNvPr>
            <p:cNvSpPr/>
            <p:nvPr/>
          </p:nvSpPr>
          <p:spPr>
            <a:xfrm>
              <a:off x="4185285" y="2761318"/>
              <a:ext cx="123825" cy="123825"/>
            </a:xfrm>
            <a:custGeom>
              <a:avLst/>
              <a:gdLst>
                <a:gd name="connsiteX0" fmla="*/ 118110 w 123825"/>
                <a:gd name="connsiteY0" fmla="*/ 127635 h 123825"/>
                <a:gd name="connsiteX1" fmla="*/ 10477 w 123825"/>
                <a:gd name="connsiteY1" fmla="*/ 127635 h 123825"/>
                <a:gd name="connsiteX2" fmla="*/ 0 w 123825"/>
                <a:gd name="connsiteY2" fmla="*/ 117157 h 123825"/>
                <a:gd name="connsiteX3" fmla="*/ 0 w 123825"/>
                <a:gd name="connsiteY3" fmla="*/ 10477 h 123825"/>
                <a:gd name="connsiteX4" fmla="*/ 10477 w 123825"/>
                <a:gd name="connsiteY4" fmla="*/ 0 h 123825"/>
                <a:gd name="connsiteX5" fmla="*/ 118110 w 123825"/>
                <a:gd name="connsiteY5" fmla="*/ 0 h 123825"/>
                <a:gd name="connsiteX6" fmla="*/ 128588 w 123825"/>
                <a:gd name="connsiteY6" fmla="*/ 10477 h 123825"/>
                <a:gd name="connsiteX7" fmla="*/ 128588 w 123825"/>
                <a:gd name="connsiteY7" fmla="*/ 118110 h 123825"/>
                <a:gd name="connsiteX8" fmla="*/ 118110 w 123825"/>
                <a:gd name="connsiteY8" fmla="*/ 127635 h 123825"/>
                <a:gd name="connsiteX9" fmla="*/ 20955 w 123825"/>
                <a:gd name="connsiteY9" fmla="*/ 106680 h 123825"/>
                <a:gd name="connsiteX10" fmla="*/ 106680 w 123825"/>
                <a:gd name="connsiteY10" fmla="*/ 106680 h 123825"/>
                <a:gd name="connsiteX11" fmla="*/ 106680 w 123825"/>
                <a:gd name="connsiteY11" fmla="*/ 20955 h 123825"/>
                <a:gd name="connsiteX12" fmla="*/ 20955 w 123825"/>
                <a:gd name="connsiteY12" fmla="*/ 20955 h 123825"/>
                <a:gd name="connsiteX13" fmla="*/ 20955 w 123825"/>
                <a:gd name="connsiteY13" fmla="*/ 106680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825" h="123825">
                  <a:moveTo>
                    <a:pt x="118110" y="127635"/>
                  </a:moveTo>
                  <a:lnTo>
                    <a:pt x="10477" y="127635"/>
                  </a:lnTo>
                  <a:cubicBezTo>
                    <a:pt x="3810" y="127635"/>
                    <a:pt x="0" y="122872"/>
                    <a:pt x="0" y="117157"/>
                  </a:cubicBezTo>
                  <a:lnTo>
                    <a:pt x="0" y="10477"/>
                  </a:lnTo>
                  <a:cubicBezTo>
                    <a:pt x="0" y="3810"/>
                    <a:pt x="4763" y="0"/>
                    <a:pt x="10477" y="0"/>
                  </a:cubicBezTo>
                  <a:lnTo>
                    <a:pt x="118110" y="0"/>
                  </a:lnTo>
                  <a:cubicBezTo>
                    <a:pt x="124777" y="0"/>
                    <a:pt x="128588" y="3810"/>
                    <a:pt x="128588" y="10477"/>
                  </a:cubicBezTo>
                  <a:lnTo>
                    <a:pt x="128588" y="118110"/>
                  </a:lnTo>
                  <a:cubicBezTo>
                    <a:pt x="128588" y="123825"/>
                    <a:pt x="123825" y="127635"/>
                    <a:pt x="118110" y="127635"/>
                  </a:cubicBezTo>
                  <a:close/>
                  <a:moveTo>
                    <a:pt x="20955" y="106680"/>
                  </a:moveTo>
                  <a:lnTo>
                    <a:pt x="106680" y="106680"/>
                  </a:lnTo>
                  <a:lnTo>
                    <a:pt x="106680" y="20955"/>
                  </a:lnTo>
                  <a:lnTo>
                    <a:pt x="20955" y="20955"/>
                  </a:lnTo>
                  <a:lnTo>
                    <a:pt x="20955" y="10668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5" name="Freeform: Shape 24">
              <a:extLst>
                <a:ext uri="{FF2B5EF4-FFF2-40B4-BE49-F238E27FC236}">
                  <a16:creationId xmlns:a16="http://schemas.microsoft.com/office/drawing/2014/main" id="{FC7B7DFC-2E92-C6BE-EF2B-C5ABA7A035FC}"/>
                </a:ext>
              </a:extLst>
            </p:cNvPr>
            <p:cNvSpPr/>
            <p:nvPr/>
          </p:nvSpPr>
          <p:spPr>
            <a:xfrm>
              <a:off x="4356735" y="2782273"/>
              <a:ext cx="209550" cy="19050"/>
            </a:xfrm>
            <a:custGeom>
              <a:avLst/>
              <a:gdLst>
                <a:gd name="connsiteX0" fmla="*/ 203835 w 209550"/>
                <a:gd name="connsiteY0" fmla="*/ 20955 h 19050"/>
                <a:gd name="connsiteX1" fmla="*/ 10477 w 209550"/>
                <a:gd name="connsiteY1" fmla="*/ 20955 h 19050"/>
                <a:gd name="connsiteX2" fmla="*/ 0 w 209550"/>
                <a:gd name="connsiteY2" fmla="*/ 10477 h 19050"/>
                <a:gd name="connsiteX3" fmla="*/ 10477 w 209550"/>
                <a:gd name="connsiteY3" fmla="*/ 0 h 19050"/>
                <a:gd name="connsiteX4" fmla="*/ 203835 w 209550"/>
                <a:gd name="connsiteY4" fmla="*/ 0 h 19050"/>
                <a:gd name="connsiteX5" fmla="*/ 214313 w 209550"/>
                <a:gd name="connsiteY5" fmla="*/ 10477 h 19050"/>
                <a:gd name="connsiteX6" fmla="*/ 203835 w 209550"/>
                <a:gd name="connsiteY6" fmla="*/ 20955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50" h="19050">
                  <a:moveTo>
                    <a:pt x="203835" y="20955"/>
                  </a:moveTo>
                  <a:lnTo>
                    <a:pt x="10477" y="20955"/>
                  </a:lnTo>
                  <a:cubicBezTo>
                    <a:pt x="3810" y="20955"/>
                    <a:pt x="0" y="16192"/>
                    <a:pt x="0" y="10477"/>
                  </a:cubicBezTo>
                  <a:cubicBezTo>
                    <a:pt x="0" y="3810"/>
                    <a:pt x="4763" y="0"/>
                    <a:pt x="10477" y="0"/>
                  </a:cubicBezTo>
                  <a:lnTo>
                    <a:pt x="203835" y="0"/>
                  </a:lnTo>
                  <a:cubicBezTo>
                    <a:pt x="210502" y="0"/>
                    <a:pt x="214313" y="3810"/>
                    <a:pt x="214313" y="10477"/>
                  </a:cubicBezTo>
                  <a:cubicBezTo>
                    <a:pt x="214313" y="17145"/>
                    <a:pt x="209550" y="20955"/>
                    <a:pt x="203835" y="20955"/>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6" name="Freeform: Shape 25">
              <a:extLst>
                <a:ext uri="{FF2B5EF4-FFF2-40B4-BE49-F238E27FC236}">
                  <a16:creationId xmlns:a16="http://schemas.microsoft.com/office/drawing/2014/main" id="{63AFD962-9258-E03C-AE60-09AC9D5C62FB}"/>
                </a:ext>
              </a:extLst>
            </p:cNvPr>
            <p:cNvSpPr/>
            <p:nvPr/>
          </p:nvSpPr>
          <p:spPr>
            <a:xfrm>
              <a:off x="4356735" y="2825135"/>
              <a:ext cx="142875" cy="19050"/>
            </a:xfrm>
            <a:custGeom>
              <a:avLst/>
              <a:gdLst>
                <a:gd name="connsiteX0" fmla="*/ 139065 w 142875"/>
                <a:gd name="connsiteY0" fmla="*/ 20955 h 19050"/>
                <a:gd name="connsiteX1" fmla="*/ 10477 w 142875"/>
                <a:gd name="connsiteY1" fmla="*/ 20955 h 19050"/>
                <a:gd name="connsiteX2" fmla="*/ 0 w 142875"/>
                <a:gd name="connsiteY2" fmla="*/ 10477 h 19050"/>
                <a:gd name="connsiteX3" fmla="*/ 10477 w 142875"/>
                <a:gd name="connsiteY3" fmla="*/ 0 h 19050"/>
                <a:gd name="connsiteX4" fmla="*/ 139065 w 142875"/>
                <a:gd name="connsiteY4" fmla="*/ 0 h 19050"/>
                <a:gd name="connsiteX5" fmla="*/ 149542 w 142875"/>
                <a:gd name="connsiteY5" fmla="*/ 10477 h 19050"/>
                <a:gd name="connsiteX6" fmla="*/ 139065 w 142875"/>
                <a:gd name="connsiteY6" fmla="*/ 20955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875" h="19050">
                  <a:moveTo>
                    <a:pt x="139065" y="20955"/>
                  </a:moveTo>
                  <a:lnTo>
                    <a:pt x="10477" y="20955"/>
                  </a:lnTo>
                  <a:cubicBezTo>
                    <a:pt x="3810" y="20955"/>
                    <a:pt x="0" y="16192"/>
                    <a:pt x="0" y="10477"/>
                  </a:cubicBezTo>
                  <a:cubicBezTo>
                    <a:pt x="0" y="3810"/>
                    <a:pt x="4763" y="0"/>
                    <a:pt x="10477" y="0"/>
                  </a:cubicBezTo>
                  <a:lnTo>
                    <a:pt x="139065" y="0"/>
                  </a:lnTo>
                  <a:cubicBezTo>
                    <a:pt x="145732" y="0"/>
                    <a:pt x="149542" y="3810"/>
                    <a:pt x="149542" y="10477"/>
                  </a:cubicBezTo>
                  <a:cubicBezTo>
                    <a:pt x="149542" y="17145"/>
                    <a:pt x="145732" y="20955"/>
                    <a:pt x="139065" y="20955"/>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7" name="Freeform: Shape 26">
              <a:extLst>
                <a:ext uri="{FF2B5EF4-FFF2-40B4-BE49-F238E27FC236}">
                  <a16:creationId xmlns:a16="http://schemas.microsoft.com/office/drawing/2014/main" id="{13F9E09A-4164-9935-2EC6-7BBE2D64D1B3}"/>
                </a:ext>
              </a:extLst>
            </p:cNvPr>
            <p:cNvSpPr/>
            <p:nvPr/>
          </p:nvSpPr>
          <p:spPr>
            <a:xfrm>
              <a:off x="4356735" y="2567960"/>
              <a:ext cx="209550" cy="19050"/>
            </a:xfrm>
            <a:custGeom>
              <a:avLst/>
              <a:gdLst>
                <a:gd name="connsiteX0" fmla="*/ 203835 w 209550"/>
                <a:gd name="connsiteY0" fmla="*/ 20955 h 19050"/>
                <a:gd name="connsiteX1" fmla="*/ 10477 w 209550"/>
                <a:gd name="connsiteY1" fmla="*/ 20955 h 19050"/>
                <a:gd name="connsiteX2" fmla="*/ 0 w 209550"/>
                <a:gd name="connsiteY2" fmla="*/ 10477 h 19050"/>
                <a:gd name="connsiteX3" fmla="*/ 10477 w 209550"/>
                <a:gd name="connsiteY3" fmla="*/ 0 h 19050"/>
                <a:gd name="connsiteX4" fmla="*/ 203835 w 209550"/>
                <a:gd name="connsiteY4" fmla="*/ 0 h 19050"/>
                <a:gd name="connsiteX5" fmla="*/ 214313 w 209550"/>
                <a:gd name="connsiteY5" fmla="*/ 10477 h 19050"/>
                <a:gd name="connsiteX6" fmla="*/ 203835 w 209550"/>
                <a:gd name="connsiteY6" fmla="*/ 20955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50" h="19050">
                  <a:moveTo>
                    <a:pt x="203835" y="20955"/>
                  </a:moveTo>
                  <a:lnTo>
                    <a:pt x="10477" y="20955"/>
                  </a:lnTo>
                  <a:cubicBezTo>
                    <a:pt x="3810" y="20955"/>
                    <a:pt x="0" y="16193"/>
                    <a:pt x="0" y="10477"/>
                  </a:cubicBezTo>
                  <a:cubicBezTo>
                    <a:pt x="0" y="3810"/>
                    <a:pt x="4763" y="0"/>
                    <a:pt x="10477" y="0"/>
                  </a:cubicBezTo>
                  <a:lnTo>
                    <a:pt x="203835" y="0"/>
                  </a:lnTo>
                  <a:cubicBezTo>
                    <a:pt x="210502" y="0"/>
                    <a:pt x="214313" y="4763"/>
                    <a:pt x="214313" y="10477"/>
                  </a:cubicBezTo>
                  <a:cubicBezTo>
                    <a:pt x="214313" y="17145"/>
                    <a:pt x="209550" y="20955"/>
                    <a:pt x="203835" y="20955"/>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8" name="Freeform: Shape 27">
              <a:extLst>
                <a:ext uri="{FF2B5EF4-FFF2-40B4-BE49-F238E27FC236}">
                  <a16:creationId xmlns:a16="http://schemas.microsoft.com/office/drawing/2014/main" id="{B4F21320-1015-0615-C0F0-ECB0C49FB214}"/>
                </a:ext>
              </a:extLst>
            </p:cNvPr>
            <p:cNvSpPr/>
            <p:nvPr/>
          </p:nvSpPr>
          <p:spPr>
            <a:xfrm>
              <a:off x="4356735" y="2610823"/>
              <a:ext cx="142875" cy="19050"/>
            </a:xfrm>
            <a:custGeom>
              <a:avLst/>
              <a:gdLst>
                <a:gd name="connsiteX0" fmla="*/ 139065 w 142875"/>
                <a:gd name="connsiteY0" fmla="*/ 20955 h 19050"/>
                <a:gd name="connsiteX1" fmla="*/ 10477 w 142875"/>
                <a:gd name="connsiteY1" fmla="*/ 20955 h 19050"/>
                <a:gd name="connsiteX2" fmla="*/ 0 w 142875"/>
                <a:gd name="connsiteY2" fmla="*/ 10477 h 19050"/>
                <a:gd name="connsiteX3" fmla="*/ 10477 w 142875"/>
                <a:gd name="connsiteY3" fmla="*/ 0 h 19050"/>
                <a:gd name="connsiteX4" fmla="*/ 139065 w 142875"/>
                <a:gd name="connsiteY4" fmla="*/ 0 h 19050"/>
                <a:gd name="connsiteX5" fmla="*/ 149542 w 142875"/>
                <a:gd name="connsiteY5" fmla="*/ 10477 h 19050"/>
                <a:gd name="connsiteX6" fmla="*/ 139065 w 142875"/>
                <a:gd name="connsiteY6" fmla="*/ 20955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875" h="19050">
                  <a:moveTo>
                    <a:pt x="139065" y="20955"/>
                  </a:moveTo>
                  <a:lnTo>
                    <a:pt x="10477" y="20955"/>
                  </a:lnTo>
                  <a:cubicBezTo>
                    <a:pt x="3810" y="20955"/>
                    <a:pt x="0" y="16193"/>
                    <a:pt x="0" y="10477"/>
                  </a:cubicBezTo>
                  <a:cubicBezTo>
                    <a:pt x="0" y="3810"/>
                    <a:pt x="4763" y="0"/>
                    <a:pt x="10477" y="0"/>
                  </a:cubicBezTo>
                  <a:lnTo>
                    <a:pt x="139065" y="0"/>
                  </a:lnTo>
                  <a:cubicBezTo>
                    <a:pt x="145732" y="0"/>
                    <a:pt x="149542" y="4763"/>
                    <a:pt x="149542" y="10477"/>
                  </a:cubicBezTo>
                  <a:cubicBezTo>
                    <a:pt x="149542" y="17145"/>
                    <a:pt x="145732" y="20955"/>
                    <a:pt x="139065" y="20955"/>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9" name="Freeform: Shape 28">
              <a:extLst>
                <a:ext uri="{FF2B5EF4-FFF2-40B4-BE49-F238E27FC236}">
                  <a16:creationId xmlns:a16="http://schemas.microsoft.com/office/drawing/2014/main" id="{D8934184-205A-505C-F0B6-954A30DA46BD}"/>
                </a:ext>
              </a:extLst>
            </p:cNvPr>
            <p:cNvSpPr/>
            <p:nvPr/>
          </p:nvSpPr>
          <p:spPr>
            <a:xfrm>
              <a:off x="4356735" y="2353648"/>
              <a:ext cx="209550" cy="19050"/>
            </a:xfrm>
            <a:custGeom>
              <a:avLst/>
              <a:gdLst>
                <a:gd name="connsiteX0" fmla="*/ 203835 w 209550"/>
                <a:gd name="connsiteY0" fmla="*/ 20955 h 19050"/>
                <a:gd name="connsiteX1" fmla="*/ 10477 w 209550"/>
                <a:gd name="connsiteY1" fmla="*/ 20955 h 19050"/>
                <a:gd name="connsiteX2" fmla="*/ 0 w 209550"/>
                <a:gd name="connsiteY2" fmla="*/ 10478 h 19050"/>
                <a:gd name="connsiteX3" fmla="*/ 10477 w 209550"/>
                <a:gd name="connsiteY3" fmla="*/ 0 h 19050"/>
                <a:gd name="connsiteX4" fmla="*/ 203835 w 209550"/>
                <a:gd name="connsiteY4" fmla="*/ 0 h 19050"/>
                <a:gd name="connsiteX5" fmla="*/ 214313 w 209550"/>
                <a:gd name="connsiteY5" fmla="*/ 10478 h 19050"/>
                <a:gd name="connsiteX6" fmla="*/ 203835 w 209550"/>
                <a:gd name="connsiteY6" fmla="*/ 20955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50" h="19050">
                  <a:moveTo>
                    <a:pt x="203835" y="20955"/>
                  </a:moveTo>
                  <a:lnTo>
                    <a:pt x="10477" y="20955"/>
                  </a:lnTo>
                  <a:cubicBezTo>
                    <a:pt x="3810" y="20955"/>
                    <a:pt x="0" y="16193"/>
                    <a:pt x="0" y="10478"/>
                  </a:cubicBezTo>
                  <a:cubicBezTo>
                    <a:pt x="0" y="3810"/>
                    <a:pt x="4763" y="0"/>
                    <a:pt x="10477" y="0"/>
                  </a:cubicBezTo>
                  <a:lnTo>
                    <a:pt x="203835" y="0"/>
                  </a:lnTo>
                  <a:cubicBezTo>
                    <a:pt x="210502" y="0"/>
                    <a:pt x="214313" y="3810"/>
                    <a:pt x="214313" y="10478"/>
                  </a:cubicBezTo>
                  <a:cubicBezTo>
                    <a:pt x="214313" y="17145"/>
                    <a:pt x="209550" y="20955"/>
                    <a:pt x="203835" y="20955"/>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0" name="Freeform: Shape 29">
              <a:extLst>
                <a:ext uri="{FF2B5EF4-FFF2-40B4-BE49-F238E27FC236}">
                  <a16:creationId xmlns:a16="http://schemas.microsoft.com/office/drawing/2014/main" id="{7D70EDC4-9B5F-B5E6-58BA-CED34CBCAE66}"/>
                </a:ext>
              </a:extLst>
            </p:cNvPr>
            <p:cNvSpPr/>
            <p:nvPr/>
          </p:nvSpPr>
          <p:spPr>
            <a:xfrm>
              <a:off x="4356735" y="2396510"/>
              <a:ext cx="142875" cy="19050"/>
            </a:xfrm>
            <a:custGeom>
              <a:avLst/>
              <a:gdLst>
                <a:gd name="connsiteX0" fmla="*/ 139065 w 142875"/>
                <a:gd name="connsiteY0" fmla="*/ 20955 h 19050"/>
                <a:gd name="connsiteX1" fmla="*/ 10477 w 142875"/>
                <a:gd name="connsiteY1" fmla="*/ 20955 h 19050"/>
                <a:gd name="connsiteX2" fmla="*/ 0 w 142875"/>
                <a:gd name="connsiteY2" fmla="*/ 10477 h 19050"/>
                <a:gd name="connsiteX3" fmla="*/ 10477 w 142875"/>
                <a:gd name="connsiteY3" fmla="*/ 0 h 19050"/>
                <a:gd name="connsiteX4" fmla="*/ 139065 w 142875"/>
                <a:gd name="connsiteY4" fmla="*/ 0 h 19050"/>
                <a:gd name="connsiteX5" fmla="*/ 149542 w 142875"/>
                <a:gd name="connsiteY5" fmla="*/ 10477 h 19050"/>
                <a:gd name="connsiteX6" fmla="*/ 139065 w 142875"/>
                <a:gd name="connsiteY6" fmla="*/ 20955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875" h="19050">
                  <a:moveTo>
                    <a:pt x="139065" y="20955"/>
                  </a:moveTo>
                  <a:lnTo>
                    <a:pt x="10477" y="20955"/>
                  </a:lnTo>
                  <a:cubicBezTo>
                    <a:pt x="3810" y="20955"/>
                    <a:pt x="0" y="17145"/>
                    <a:pt x="0" y="10477"/>
                  </a:cubicBezTo>
                  <a:cubicBezTo>
                    <a:pt x="0" y="3810"/>
                    <a:pt x="4763" y="0"/>
                    <a:pt x="10477" y="0"/>
                  </a:cubicBezTo>
                  <a:lnTo>
                    <a:pt x="139065" y="0"/>
                  </a:lnTo>
                  <a:cubicBezTo>
                    <a:pt x="145732" y="0"/>
                    <a:pt x="149542" y="3810"/>
                    <a:pt x="149542" y="10477"/>
                  </a:cubicBezTo>
                  <a:cubicBezTo>
                    <a:pt x="149542" y="17145"/>
                    <a:pt x="145732" y="20955"/>
                    <a:pt x="139065" y="20955"/>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1" name="Freeform: Shape 30">
              <a:extLst>
                <a:ext uri="{FF2B5EF4-FFF2-40B4-BE49-F238E27FC236}">
                  <a16:creationId xmlns:a16="http://schemas.microsoft.com/office/drawing/2014/main" id="{50E2FB45-21DD-EB6D-0C79-04662635ABDF}"/>
                </a:ext>
              </a:extLst>
            </p:cNvPr>
            <p:cNvSpPr/>
            <p:nvPr/>
          </p:nvSpPr>
          <p:spPr>
            <a:xfrm>
              <a:off x="3762375" y="2091710"/>
              <a:ext cx="1038225" cy="1038225"/>
            </a:xfrm>
            <a:custGeom>
              <a:avLst/>
              <a:gdLst>
                <a:gd name="connsiteX0" fmla="*/ 519113 w 1038225"/>
                <a:gd name="connsiteY0" fmla="*/ 0 h 1038225"/>
                <a:gd name="connsiteX1" fmla="*/ 0 w 1038225"/>
                <a:gd name="connsiteY1" fmla="*/ 519113 h 1038225"/>
                <a:gd name="connsiteX2" fmla="*/ 519113 w 1038225"/>
                <a:gd name="connsiteY2" fmla="*/ 1038225 h 1038225"/>
                <a:gd name="connsiteX3" fmla="*/ 1038225 w 1038225"/>
                <a:gd name="connsiteY3" fmla="*/ 519113 h 1038225"/>
                <a:gd name="connsiteX4" fmla="*/ 519113 w 1038225"/>
                <a:gd name="connsiteY4" fmla="*/ 0 h 1038225"/>
                <a:gd name="connsiteX5" fmla="*/ 519113 w 1038225"/>
                <a:gd name="connsiteY5" fmla="*/ 1007745 h 1038225"/>
                <a:gd name="connsiteX6" fmla="*/ 30480 w 1038225"/>
                <a:gd name="connsiteY6" fmla="*/ 519113 h 1038225"/>
                <a:gd name="connsiteX7" fmla="*/ 519113 w 1038225"/>
                <a:gd name="connsiteY7" fmla="*/ 30480 h 1038225"/>
                <a:gd name="connsiteX8" fmla="*/ 1007745 w 1038225"/>
                <a:gd name="connsiteY8" fmla="*/ 519113 h 1038225"/>
                <a:gd name="connsiteX9" fmla="*/ 519113 w 1038225"/>
                <a:gd name="connsiteY9" fmla="*/ 1007745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8225" h="1038225">
                  <a:moveTo>
                    <a:pt x="519113" y="0"/>
                  </a:moveTo>
                  <a:cubicBezTo>
                    <a:pt x="232410" y="0"/>
                    <a:pt x="0" y="232410"/>
                    <a:pt x="0" y="519113"/>
                  </a:cubicBezTo>
                  <a:cubicBezTo>
                    <a:pt x="0" y="805815"/>
                    <a:pt x="232410" y="1038225"/>
                    <a:pt x="519113" y="1038225"/>
                  </a:cubicBezTo>
                  <a:cubicBezTo>
                    <a:pt x="805815" y="1038225"/>
                    <a:pt x="1038225" y="805815"/>
                    <a:pt x="1038225" y="519113"/>
                  </a:cubicBezTo>
                  <a:cubicBezTo>
                    <a:pt x="1038225" y="232410"/>
                    <a:pt x="805815" y="0"/>
                    <a:pt x="519113" y="0"/>
                  </a:cubicBezTo>
                  <a:close/>
                  <a:moveTo>
                    <a:pt x="519113" y="1007745"/>
                  </a:moveTo>
                  <a:cubicBezTo>
                    <a:pt x="249555" y="1007745"/>
                    <a:pt x="30480" y="788670"/>
                    <a:pt x="30480" y="519113"/>
                  </a:cubicBezTo>
                  <a:cubicBezTo>
                    <a:pt x="30480" y="249555"/>
                    <a:pt x="249555" y="30480"/>
                    <a:pt x="519113" y="30480"/>
                  </a:cubicBezTo>
                  <a:cubicBezTo>
                    <a:pt x="788670" y="30480"/>
                    <a:pt x="1007745" y="249555"/>
                    <a:pt x="1007745" y="519113"/>
                  </a:cubicBezTo>
                  <a:cubicBezTo>
                    <a:pt x="1007745" y="788670"/>
                    <a:pt x="788670" y="1007745"/>
                    <a:pt x="519113" y="1007745"/>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32" name="Graphic 68">
            <a:extLst>
              <a:ext uri="{FF2B5EF4-FFF2-40B4-BE49-F238E27FC236}">
                <a16:creationId xmlns:a16="http://schemas.microsoft.com/office/drawing/2014/main" id="{78C928A4-C4A1-03C3-8C4F-6B7E333E0A63}"/>
              </a:ext>
            </a:extLst>
          </p:cNvPr>
          <p:cNvGrpSpPr>
            <a:grpSpLocks noChangeAspect="1"/>
          </p:cNvGrpSpPr>
          <p:nvPr/>
        </p:nvGrpSpPr>
        <p:grpSpPr>
          <a:xfrm>
            <a:off x="8385048" y="2103120"/>
            <a:ext cx="1828800" cy="1828800"/>
            <a:chOff x="10111205" y="4264140"/>
            <a:chExt cx="1038225" cy="1038225"/>
          </a:xfrm>
          <a:solidFill>
            <a:srgbClr val="00A096"/>
          </a:solidFill>
        </p:grpSpPr>
        <p:sp>
          <p:nvSpPr>
            <p:cNvPr id="33" name="Freeform: Shape 32">
              <a:extLst>
                <a:ext uri="{FF2B5EF4-FFF2-40B4-BE49-F238E27FC236}">
                  <a16:creationId xmlns:a16="http://schemas.microsoft.com/office/drawing/2014/main" id="{510B6278-065E-CF85-8796-AB6319DCE364}"/>
                </a:ext>
              </a:extLst>
            </p:cNvPr>
            <p:cNvSpPr/>
            <p:nvPr/>
          </p:nvSpPr>
          <p:spPr>
            <a:xfrm>
              <a:off x="10111205" y="4264140"/>
              <a:ext cx="1038225" cy="1038225"/>
            </a:xfrm>
            <a:custGeom>
              <a:avLst/>
              <a:gdLst>
                <a:gd name="connsiteX0" fmla="*/ 519113 w 1038225"/>
                <a:gd name="connsiteY0" fmla="*/ 0 h 1038225"/>
                <a:gd name="connsiteX1" fmla="*/ 0 w 1038225"/>
                <a:gd name="connsiteY1" fmla="*/ 519113 h 1038225"/>
                <a:gd name="connsiteX2" fmla="*/ 519113 w 1038225"/>
                <a:gd name="connsiteY2" fmla="*/ 1038225 h 1038225"/>
                <a:gd name="connsiteX3" fmla="*/ 1038225 w 1038225"/>
                <a:gd name="connsiteY3" fmla="*/ 519113 h 1038225"/>
                <a:gd name="connsiteX4" fmla="*/ 519113 w 1038225"/>
                <a:gd name="connsiteY4" fmla="*/ 0 h 1038225"/>
                <a:gd name="connsiteX5" fmla="*/ 1007745 w 1038225"/>
                <a:gd name="connsiteY5" fmla="*/ 519113 h 1038225"/>
                <a:gd name="connsiteX6" fmla="*/ 519113 w 1038225"/>
                <a:gd name="connsiteY6" fmla="*/ 1007745 h 1038225"/>
                <a:gd name="connsiteX7" fmla="*/ 31433 w 1038225"/>
                <a:gd name="connsiteY7" fmla="*/ 519113 h 1038225"/>
                <a:gd name="connsiteX8" fmla="*/ 520065 w 1038225"/>
                <a:gd name="connsiteY8" fmla="*/ 30480 h 1038225"/>
                <a:gd name="connsiteX9" fmla="*/ 1007745 w 1038225"/>
                <a:gd name="connsiteY9" fmla="*/ 519113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8225" h="1038225">
                  <a:moveTo>
                    <a:pt x="519113" y="0"/>
                  </a:moveTo>
                  <a:cubicBezTo>
                    <a:pt x="232410" y="0"/>
                    <a:pt x="0" y="232410"/>
                    <a:pt x="0" y="519113"/>
                  </a:cubicBezTo>
                  <a:cubicBezTo>
                    <a:pt x="0" y="805815"/>
                    <a:pt x="232410" y="1038225"/>
                    <a:pt x="519113" y="1038225"/>
                  </a:cubicBezTo>
                  <a:cubicBezTo>
                    <a:pt x="805815" y="1038225"/>
                    <a:pt x="1038225" y="805815"/>
                    <a:pt x="1038225" y="519113"/>
                  </a:cubicBezTo>
                  <a:cubicBezTo>
                    <a:pt x="1038225" y="232410"/>
                    <a:pt x="805815" y="0"/>
                    <a:pt x="519113" y="0"/>
                  </a:cubicBezTo>
                  <a:close/>
                  <a:moveTo>
                    <a:pt x="1007745" y="519113"/>
                  </a:moveTo>
                  <a:cubicBezTo>
                    <a:pt x="1007745" y="788670"/>
                    <a:pt x="788670" y="1007745"/>
                    <a:pt x="519113" y="1007745"/>
                  </a:cubicBezTo>
                  <a:cubicBezTo>
                    <a:pt x="249555" y="1007745"/>
                    <a:pt x="31433" y="788670"/>
                    <a:pt x="31433" y="519113"/>
                  </a:cubicBezTo>
                  <a:cubicBezTo>
                    <a:pt x="31433" y="249555"/>
                    <a:pt x="250508" y="30480"/>
                    <a:pt x="520065" y="30480"/>
                  </a:cubicBezTo>
                  <a:cubicBezTo>
                    <a:pt x="789623" y="30480"/>
                    <a:pt x="1007745" y="249555"/>
                    <a:pt x="1007745" y="519113"/>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4" name="Freeform: Shape 33">
              <a:extLst>
                <a:ext uri="{FF2B5EF4-FFF2-40B4-BE49-F238E27FC236}">
                  <a16:creationId xmlns:a16="http://schemas.microsoft.com/office/drawing/2014/main" id="{F960011F-D13D-296A-B175-B4D0E0967133}"/>
                </a:ext>
              </a:extLst>
            </p:cNvPr>
            <p:cNvSpPr/>
            <p:nvPr/>
          </p:nvSpPr>
          <p:spPr>
            <a:xfrm>
              <a:off x="10526604" y="4716687"/>
              <a:ext cx="38100" cy="57150"/>
            </a:xfrm>
            <a:custGeom>
              <a:avLst/>
              <a:gdLst>
                <a:gd name="connsiteX0" fmla="*/ 29418 w 38100"/>
                <a:gd name="connsiteY0" fmla="*/ 58946 h 57150"/>
                <a:gd name="connsiteX1" fmla="*/ 18941 w 38100"/>
                <a:gd name="connsiteY1" fmla="*/ 48468 h 57150"/>
                <a:gd name="connsiteX2" fmla="*/ 11321 w 38100"/>
                <a:gd name="connsiteY2" fmla="*/ 27513 h 57150"/>
                <a:gd name="connsiteX3" fmla="*/ 2748 w 38100"/>
                <a:gd name="connsiteY3" fmla="*/ 17988 h 57150"/>
                <a:gd name="connsiteX4" fmla="*/ 3701 w 38100"/>
                <a:gd name="connsiteY4" fmla="*/ 2748 h 57150"/>
                <a:gd name="connsiteX5" fmla="*/ 18941 w 38100"/>
                <a:gd name="connsiteY5" fmla="*/ 3701 h 57150"/>
                <a:gd name="connsiteX6" fmla="*/ 27513 w 38100"/>
                <a:gd name="connsiteY6" fmla="*/ 13226 h 57150"/>
                <a:gd name="connsiteX7" fmla="*/ 40848 w 38100"/>
                <a:gd name="connsiteY7" fmla="*/ 47516 h 57150"/>
                <a:gd name="connsiteX8" fmla="*/ 29418 w 38100"/>
                <a:gd name="connsiteY8" fmla="*/ 5894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0" h="57150">
                  <a:moveTo>
                    <a:pt x="29418" y="58946"/>
                  </a:moveTo>
                  <a:cubicBezTo>
                    <a:pt x="23703" y="58946"/>
                    <a:pt x="18941" y="55136"/>
                    <a:pt x="18941" y="48468"/>
                  </a:cubicBezTo>
                  <a:cubicBezTo>
                    <a:pt x="18941" y="39896"/>
                    <a:pt x="16083" y="33228"/>
                    <a:pt x="11321" y="27513"/>
                  </a:cubicBezTo>
                  <a:lnTo>
                    <a:pt x="2748" y="17988"/>
                  </a:lnTo>
                  <a:cubicBezTo>
                    <a:pt x="-1062" y="13226"/>
                    <a:pt x="-1062" y="6558"/>
                    <a:pt x="3701" y="2748"/>
                  </a:cubicBezTo>
                  <a:cubicBezTo>
                    <a:pt x="8463" y="-1062"/>
                    <a:pt x="15131" y="-1062"/>
                    <a:pt x="18941" y="3701"/>
                  </a:cubicBezTo>
                  <a:lnTo>
                    <a:pt x="27513" y="13226"/>
                  </a:lnTo>
                  <a:cubicBezTo>
                    <a:pt x="36086" y="22751"/>
                    <a:pt x="40848" y="35133"/>
                    <a:pt x="40848" y="47516"/>
                  </a:cubicBezTo>
                  <a:cubicBezTo>
                    <a:pt x="39896" y="53231"/>
                    <a:pt x="35133" y="58946"/>
                    <a:pt x="29418" y="58946"/>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5" name="Freeform: Shape 34">
              <a:extLst>
                <a:ext uri="{FF2B5EF4-FFF2-40B4-BE49-F238E27FC236}">
                  <a16:creationId xmlns:a16="http://schemas.microsoft.com/office/drawing/2014/main" id="{4FC2B832-F980-E83D-F84C-8694CA27F0D9}"/>
                </a:ext>
              </a:extLst>
            </p:cNvPr>
            <p:cNvSpPr/>
            <p:nvPr/>
          </p:nvSpPr>
          <p:spPr>
            <a:xfrm>
              <a:off x="10695087" y="4716687"/>
              <a:ext cx="38100" cy="57150"/>
            </a:xfrm>
            <a:custGeom>
              <a:avLst/>
              <a:gdLst>
                <a:gd name="connsiteX0" fmla="*/ 10478 w 38100"/>
                <a:gd name="connsiteY0" fmla="*/ 58946 h 57150"/>
                <a:gd name="connsiteX1" fmla="*/ 0 w 38100"/>
                <a:gd name="connsiteY1" fmla="*/ 48468 h 57150"/>
                <a:gd name="connsiteX2" fmla="*/ 13335 w 38100"/>
                <a:gd name="connsiteY2" fmla="*/ 13226 h 57150"/>
                <a:gd name="connsiteX3" fmla="*/ 21907 w 38100"/>
                <a:gd name="connsiteY3" fmla="*/ 3701 h 57150"/>
                <a:gd name="connsiteX4" fmla="*/ 37147 w 38100"/>
                <a:gd name="connsiteY4" fmla="*/ 2748 h 57150"/>
                <a:gd name="connsiteX5" fmla="*/ 38100 w 38100"/>
                <a:gd name="connsiteY5" fmla="*/ 17988 h 57150"/>
                <a:gd name="connsiteX6" fmla="*/ 29528 w 38100"/>
                <a:gd name="connsiteY6" fmla="*/ 27513 h 57150"/>
                <a:gd name="connsiteX7" fmla="*/ 21907 w 38100"/>
                <a:gd name="connsiteY7" fmla="*/ 47516 h 57150"/>
                <a:gd name="connsiteX8" fmla="*/ 10478 w 38100"/>
                <a:gd name="connsiteY8" fmla="*/ 5894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0" h="57150">
                  <a:moveTo>
                    <a:pt x="10478" y="58946"/>
                  </a:moveTo>
                  <a:cubicBezTo>
                    <a:pt x="4763" y="58946"/>
                    <a:pt x="0" y="55136"/>
                    <a:pt x="0" y="48468"/>
                  </a:cubicBezTo>
                  <a:cubicBezTo>
                    <a:pt x="0" y="34181"/>
                    <a:pt x="4763" y="22751"/>
                    <a:pt x="13335" y="13226"/>
                  </a:cubicBezTo>
                  <a:lnTo>
                    <a:pt x="21907" y="3701"/>
                  </a:lnTo>
                  <a:cubicBezTo>
                    <a:pt x="25718" y="-1062"/>
                    <a:pt x="32385" y="-1062"/>
                    <a:pt x="37147" y="2748"/>
                  </a:cubicBezTo>
                  <a:cubicBezTo>
                    <a:pt x="41910" y="6558"/>
                    <a:pt x="41910" y="13226"/>
                    <a:pt x="38100" y="17988"/>
                  </a:cubicBezTo>
                  <a:lnTo>
                    <a:pt x="29528" y="27513"/>
                  </a:lnTo>
                  <a:cubicBezTo>
                    <a:pt x="24765" y="33228"/>
                    <a:pt x="21907" y="39896"/>
                    <a:pt x="21907" y="47516"/>
                  </a:cubicBezTo>
                  <a:cubicBezTo>
                    <a:pt x="21907" y="53231"/>
                    <a:pt x="17145" y="58946"/>
                    <a:pt x="10478" y="58946"/>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6" name="Freeform: Shape 35">
              <a:extLst>
                <a:ext uri="{FF2B5EF4-FFF2-40B4-BE49-F238E27FC236}">
                  <a16:creationId xmlns:a16="http://schemas.microsoft.com/office/drawing/2014/main" id="{4356184C-CF54-CC57-D798-A72FDF62193C}"/>
                </a:ext>
              </a:extLst>
            </p:cNvPr>
            <p:cNvSpPr/>
            <p:nvPr/>
          </p:nvSpPr>
          <p:spPr>
            <a:xfrm>
              <a:off x="10492205" y="4433113"/>
              <a:ext cx="276225" cy="342900"/>
            </a:xfrm>
            <a:custGeom>
              <a:avLst/>
              <a:gdLst>
                <a:gd name="connsiteX0" fmla="*/ 253365 w 276225"/>
                <a:gd name="connsiteY0" fmla="*/ 251079 h 342900"/>
                <a:gd name="connsiteX1" fmla="*/ 206693 w 276225"/>
                <a:gd name="connsiteY1" fmla="*/ 223457 h 342900"/>
                <a:gd name="connsiteX2" fmla="*/ 189548 w 276225"/>
                <a:gd name="connsiteY2" fmla="*/ 204407 h 342900"/>
                <a:gd name="connsiteX3" fmla="*/ 185738 w 276225"/>
                <a:gd name="connsiteY3" fmla="*/ 201549 h 342900"/>
                <a:gd name="connsiteX4" fmla="*/ 185738 w 276225"/>
                <a:gd name="connsiteY4" fmla="*/ 186309 h 342900"/>
                <a:gd name="connsiteX5" fmla="*/ 211455 w 276225"/>
                <a:gd name="connsiteY5" fmla="*/ 131064 h 342900"/>
                <a:gd name="connsiteX6" fmla="*/ 211455 w 276225"/>
                <a:gd name="connsiteY6" fmla="*/ 106299 h 342900"/>
                <a:gd name="connsiteX7" fmla="*/ 221933 w 276225"/>
                <a:gd name="connsiteY7" fmla="*/ 56769 h 342900"/>
                <a:gd name="connsiteX8" fmla="*/ 215265 w 276225"/>
                <a:gd name="connsiteY8" fmla="*/ 27242 h 342900"/>
                <a:gd name="connsiteX9" fmla="*/ 189548 w 276225"/>
                <a:gd name="connsiteY9" fmla="*/ 12002 h 342900"/>
                <a:gd name="connsiteX10" fmla="*/ 122873 w 276225"/>
                <a:gd name="connsiteY10" fmla="*/ 571 h 342900"/>
                <a:gd name="connsiteX11" fmla="*/ 91440 w 276225"/>
                <a:gd name="connsiteY11" fmla="*/ 9144 h 342900"/>
                <a:gd name="connsiteX12" fmla="*/ 79057 w 276225"/>
                <a:gd name="connsiteY12" fmla="*/ 30099 h 342900"/>
                <a:gd name="connsiteX13" fmla="*/ 62865 w 276225"/>
                <a:gd name="connsiteY13" fmla="*/ 41529 h 342900"/>
                <a:gd name="connsiteX14" fmla="*/ 56198 w 276225"/>
                <a:gd name="connsiteY14" fmla="*/ 70104 h 342900"/>
                <a:gd name="connsiteX15" fmla="*/ 66675 w 276225"/>
                <a:gd name="connsiteY15" fmla="*/ 107252 h 342900"/>
                <a:gd name="connsiteX16" fmla="*/ 66675 w 276225"/>
                <a:gd name="connsiteY16" fmla="*/ 132017 h 342900"/>
                <a:gd name="connsiteX17" fmla="*/ 93345 w 276225"/>
                <a:gd name="connsiteY17" fmla="*/ 188214 h 342900"/>
                <a:gd name="connsiteX18" fmla="*/ 93345 w 276225"/>
                <a:gd name="connsiteY18" fmla="*/ 201549 h 342900"/>
                <a:gd name="connsiteX19" fmla="*/ 88582 w 276225"/>
                <a:gd name="connsiteY19" fmla="*/ 204407 h 342900"/>
                <a:gd name="connsiteX20" fmla="*/ 71438 w 276225"/>
                <a:gd name="connsiteY20" fmla="*/ 223457 h 342900"/>
                <a:gd name="connsiteX21" fmla="*/ 24765 w 276225"/>
                <a:gd name="connsiteY21" fmla="*/ 252032 h 342900"/>
                <a:gd name="connsiteX22" fmla="*/ 0 w 276225"/>
                <a:gd name="connsiteY22" fmla="*/ 295847 h 342900"/>
                <a:gd name="connsiteX23" fmla="*/ 0 w 276225"/>
                <a:gd name="connsiteY23" fmla="*/ 332042 h 342900"/>
                <a:gd name="connsiteX24" fmla="*/ 10477 w 276225"/>
                <a:gd name="connsiteY24" fmla="*/ 342519 h 342900"/>
                <a:gd name="connsiteX25" fmla="*/ 20955 w 276225"/>
                <a:gd name="connsiteY25" fmla="*/ 332042 h 342900"/>
                <a:gd name="connsiteX26" fmla="*/ 20955 w 276225"/>
                <a:gd name="connsiteY26" fmla="*/ 295847 h 342900"/>
                <a:gd name="connsiteX27" fmla="*/ 35243 w 276225"/>
                <a:gd name="connsiteY27" fmla="*/ 270129 h 342900"/>
                <a:gd name="connsiteX28" fmla="*/ 75248 w 276225"/>
                <a:gd name="connsiteY28" fmla="*/ 246316 h 342900"/>
                <a:gd name="connsiteX29" fmla="*/ 96202 w 276225"/>
                <a:gd name="connsiteY29" fmla="*/ 272987 h 342900"/>
                <a:gd name="connsiteX30" fmla="*/ 103823 w 276225"/>
                <a:gd name="connsiteY30" fmla="*/ 276797 h 342900"/>
                <a:gd name="connsiteX31" fmla="*/ 104775 w 276225"/>
                <a:gd name="connsiteY31" fmla="*/ 276797 h 342900"/>
                <a:gd name="connsiteX32" fmla="*/ 112395 w 276225"/>
                <a:gd name="connsiteY32" fmla="*/ 273939 h 342900"/>
                <a:gd name="connsiteX33" fmla="*/ 127635 w 276225"/>
                <a:gd name="connsiteY33" fmla="*/ 258699 h 342900"/>
                <a:gd name="connsiteX34" fmla="*/ 127635 w 276225"/>
                <a:gd name="connsiteY34" fmla="*/ 332994 h 342900"/>
                <a:gd name="connsiteX35" fmla="*/ 138113 w 276225"/>
                <a:gd name="connsiteY35" fmla="*/ 343472 h 342900"/>
                <a:gd name="connsiteX36" fmla="*/ 148590 w 276225"/>
                <a:gd name="connsiteY36" fmla="*/ 332994 h 342900"/>
                <a:gd name="connsiteX37" fmla="*/ 148590 w 276225"/>
                <a:gd name="connsiteY37" fmla="*/ 258699 h 342900"/>
                <a:gd name="connsiteX38" fmla="*/ 163830 w 276225"/>
                <a:gd name="connsiteY38" fmla="*/ 273939 h 342900"/>
                <a:gd name="connsiteX39" fmla="*/ 171450 w 276225"/>
                <a:gd name="connsiteY39" fmla="*/ 276797 h 342900"/>
                <a:gd name="connsiteX40" fmla="*/ 172402 w 276225"/>
                <a:gd name="connsiteY40" fmla="*/ 276797 h 342900"/>
                <a:gd name="connsiteX41" fmla="*/ 180023 w 276225"/>
                <a:gd name="connsiteY41" fmla="*/ 272987 h 342900"/>
                <a:gd name="connsiteX42" fmla="*/ 200977 w 276225"/>
                <a:gd name="connsiteY42" fmla="*/ 246316 h 342900"/>
                <a:gd name="connsiteX43" fmla="*/ 240983 w 276225"/>
                <a:gd name="connsiteY43" fmla="*/ 270129 h 342900"/>
                <a:gd name="connsiteX44" fmla="*/ 255270 w 276225"/>
                <a:gd name="connsiteY44" fmla="*/ 295847 h 342900"/>
                <a:gd name="connsiteX45" fmla="*/ 255270 w 276225"/>
                <a:gd name="connsiteY45" fmla="*/ 332042 h 342900"/>
                <a:gd name="connsiteX46" fmla="*/ 265748 w 276225"/>
                <a:gd name="connsiteY46" fmla="*/ 342519 h 342900"/>
                <a:gd name="connsiteX47" fmla="*/ 276225 w 276225"/>
                <a:gd name="connsiteY47" fmla="*/ 332042 h 342900"/>
                <a:gd name="connsiteX48" fmla="*/ 276225 w 276225"/>
                <a:gd name="connsiteY48" fmla="*/ 295847 h 342900"/>
                <a:gd name="connsiteX49" fmla="*/ 253365 w 276225"/>
                <a:gd name="connsiteY49" fmla="*/ 251079 h 342900"/>
                <a:gd name="connsiteX50" fmla="*/ 88582 w 276225"/>
                <a:gd name="connsiteY50" fmla="*/ 131064 h 342900"/>
                <a:gd name="connsiteX51" fmla="*/ 88582 w 276225"/>
                <a:gd name="connsiteY51" fmla="*/ 109157 h 342900"/>
                <a:gd name="connsiteX52" fmla="*/ 101918 w 276225"/>
                <a:gd name="connsiteY52" fmla="*/ 92012 h 342900"/>
                <a:gd name="connsiteX53" fmla="*/ 176213 w 276225"/>
                <a:gd name="connsiteY53" fmla="*/ 92012 h 342900"/>
                <a:gd name="connsiteX54" fmla="*/ 189548 w 276225"/>
                <a:gd name="connsiteY54" fmla="*/ 109157 h 342900"/>
                <a:gd name="connsiteX55" fmla="*/ 189548 w 276225"/>
                <a:gd name="connsiteY55" fmla="*/ 131064 h 342900"/>
                <a:gd name="connsiteX56" fmla="*/ 139065 w 276225"/>
                <a:gd name="connsiteY56" fmla="*/ 181547 h 342900"/>
                <a:gd name="connsiteX57" fmla="*/ 88582 w 276225"/>
                <a:gd name="connsiteY57" fmla="*/ 131064 h 342900"/>
                <a:gd name="connsiteX58" fmla="*/ 105727 w 276225"/>
                <a:gd name="connsiteY58" fmla="*/ 249174 h 342900"/>
                <a:gd name="connsiteX59" fmla="*/ 91440 w 276225"/>
                <a:gd name="connsiteY59" fmla="*/ 232029 h 342900"/>
                <a:gd name="connsiteX60" fmla="*/ 98107 w 276225"/>
                <a:gd name="connsiteY60" fmla="*/ 224409 h 342900"/>
                <a:gd name="connsiteX61" fmla="*/ 120015 w 276225"/>
                <a:gd name="connsiteY61" fmla="*/ 234887 h 342900"/>
                <a:gd name="connsiteX62" fmla="*/ 105727 w 276225"/>
                <a:gd name="connsiteY62" fmla="*/ 249174 h 342900"/>
                <a:gd name="connsiteX63" fmla="*/ 139065 w 276225"/>
                <a:gd name="connsiteY63" fmla="*/ 219647 h 342900"/>
                <a:gd name="connsiteX64" fmla="*/ 115252 w 276225"/>
                <a:gd name="connsiteY64" fmla="*/ 208216 h 342900"/>
                <a:gd name="connsiteX65" fmla="*/ 115252 w 276225"/>
                <a:gd name="connsiteY65" fmla="*/ 198691 h 342900"/>
                <a:gd name="connsiteX66" fmla="*/ 139065 w 276225"/>
                <a:gd name="connsiteY66" fmla="*/ 202502 h 342900"/>
                <a:gd name="connsiteX67" fmla="*/ 164783 w 276225"/>
                <a:gd name="connsiteY67" fmla="*/ 197739 h 342900"/>
                <a:gd name="connsiteX68" fmla="*/ 164783 w 276225"/>
                <a:gd name="connsiteY68" fmla="*/ 206312 h 342900"/>
                <a:gd name="connsiteX69" fmla="*/ 139065 w 276225"/>
                <a:gd name="connsiteY69" fmla="*/ 219647 h 342900"/>
                <a:gd name="connsiteX70" fmla="*/ 171450 w 276225"/>
                <a:gd name="connsiteY70" fmla="*/ 249174 h 342900"/>
                <a:gd name="connsiteX71" fmla="*/ 157163 w 276225"/>
                <a:gd name="connsiteY71" fmla="*/ 234887 h 342900"/>
                <a:gd name="connsiteX72" fmla="*/ 179070 w 276225"/>
                <a:gd name="connsiteY72" fmla="*/ 224409 h 342900"/>
                <a:gd name="connsiteX73" fmla="*/ 185738 w 276225"/>
                <a:gd name="connsiteY73" fmla="*/ 232029 h 342900"/>
                <a:gd name="connsiteX74" fmla="*/ 171450 w 276225"/>
                <a:gd name="connsiteY74" fmla="*/ 249174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276225" h="342900">
                  <a:moveTo>
                    <a:pt x="253365" y="251079"/>
                  </a:moveTo>
                  <a:lnTo>
                    <a:pt x="206693" y="223457"/>
                  </a:lnTo>
                  <a:lnTo>
                    <a:pt x="189548" y="204407"/>
                  </a:lnTo>
                  <a:cubicBezTo>
                    <a:pt x="188595" y="203454"/>
                    <a:pt x="186690" y="202502"/>
                    <a:pt x="185738" y="201549"/>
                  </a:cubicBezTo>
                  <a:lnTo>
                    <a:pt x="185738" y="186309"/>
                  </a:lnTo>
                  <a:cubicBezTo>
                    <a:pt x="200977" y="172974"/>
                    <a:pt x="211455" y="152972"/>
                    <a:pt x="211455" y="131064"/>
                  </a:cubicBezTo>
                  <a:lnTo>
                    <a:pt x="211455" y="106299"/>
                  </a:lnTo>
                  <a:lnTo>
                    <a:pt x="221933" y="56769"/>
                  </a:lnTo>
                  <a:cubicBezTo>
                    <a:pt x="223838" y="46292"/>
                    <a:pt x="221933" y="35814"/>
                    <a:pt x="215265" y="27242"/>
                  </a:cubicBezTo>
                  <a:cubicBezTo>
                    <a:pt x="209550" y="19621"/>
                    <a:pt x="200025" y="13907"/>
                    <a:pt x="189548" y="12002"/>
                  </a:cubicBezTo>
                  <a:lnTo>
                    <a:pt x="122873" y="571"/>
                  </a:lnTo>
                  <a:cubicBezTo>
                    <a:pt x="111443" y="-1333"/>
                    <a:pt x="100013" y="1524"/>
                    <a:pt x="91440" y="9144"/>
                  </a:cubicBezTo>
                  <a:cubicBezTo>
                    <a:pt x="84773" y="14859"/>
                    <a:pt x="80963" y="21527"/>
                    <a:pt x="79057" y="30099"/>
                  </a:cubicBezTo>
                  <a:cubicBezTo>
                    <a:pt x="72390" y="32004"/>
                    <a:pt x="66675" y="35814"/>
                    <a:pt x="62865" y="41529"/>
                  </a:cubicBezTo>
                  <a:cubicBezTo>
                    <a:pt x="56198" y="49149"/>
                    <a:pt x="54293" y="59627"/>
                    <a:pt x="56198" y="70104"/>
                  </a:cubicBezTo>
                  <a:lnTo>
                    <a:pt x="66675" y="107252"/>
                  </a:lnTo>
                  <a:lnTo>
                    <a:pt x="66675" y="132017"/>
                  </a:lnTo>
                  <a:cubicBezTo>
                    <a:pt x="66675" y="154877"/>
                    <a:pt x="77152" y="174879"/>
                    <a:pt x="93345" y="188214"/>
                  </a:cubicBezTo>
                  <a:lnTo>
                    <a:pt x="93345" y="201549"/>
                  </a:lnTo>
                  <a:cubicBezTo>
                    <a:pt x="91440" y="202502"/>
                    <a:pt x="89535" y="203454"/>
                    <a:pt x="88582" y="204407"/>
                  </a:cubicBezTo>
                  <a:lnTo>
                    <a:pt x="71438" y="223457"/>
                  </a:lnTo>
                  <a:lnTo>
                    <a:pt x="24765" y="252032"/>
                  </a:lnTo>
                  <a:cubicBezTo>
                    <a:pt x="9525" y="261557"/>
                    <a:pt x="0" y="277749"/>
                    <a:pt x="0" y="295847"/>
                  </a:cubicBezTo>
                  <a:lnTo>
                    <a:pt x="0" y="332042"/>
                  </a:lnTo>
                  <a:cubicBezTo>
                    <a:pt x="0" y="337757"/>
                    <a:pt x="4763" y="342519"/>
                    <a:pt x="10477" y="342519"/>
                  </a:cubicBezTo>
                  <a:cubicBezTo>
                    <a:pt x="16193" y="342519"/>
                    <a:pt x="20955" y="337757"/>
                    <a:pt x="20955" y="332042"/>
                  </a:cubicBezTo>
                  <a:lnTo>
                    <a:pt x="20955" y="295847"/>
                  </a:lnTo>
                  <a:cubicBezTo>
                    <a:pt x="20955" y="285369"/>
                    <a:pt x="26670" y="275844"/>
                    <a:pt x="35243" y="270129"/>
                  </a:cubicBezTo>
                  <a:lnTo>
                    <a:pt x="75248" y="246316"/>
                  </a:lnTo>
                  <a:lnTo>
                    <a:pt x="96202" y="272987"/>
                  </a:lnTo>
                  <a:cubicBezTo>
                    <a:pt x="98107" y="275844"/>
                    <a:pt x="100965" y="276797"/>
                    <a:pt x="103823" y="276797"/>
                  </a:cubicBezTo>
                  <a:cubicBezTo>
                    <a:pt x="103823" y="276797"/>
                    <a:pt x="103823" y="276797"/>
                    <a:pt x="104775" y="276797"/>
                  </a:cubicBezTo>
                  <a:cubicBezTo>
                    <a:pt x="107632" y="276797"/>
                    <a:pt x="110490" y="275844"/>
                    <a:pt x="112395" y="273939"/>
                  </a:cubicBezTo>
                  <a:lnTo>
                    <a:pt x="127635" y="258699"/>
                  </a:lnTo>
                  <a:lnTo>
                    <a:pt x="127635" y="332994"/>
                  </a:lnTo>
                  <a:cubicBezTo>
                    <a:pt x="127635" y="338709"/>
                    <a:pt x="132398" y="343472"/>
                    <a:pt x="138113" y="343472"/>
                  </a:cubicBezTo>
                  <a:cubicBezTo>
                    <a:pt x="143827" y="343472"/>
                    <a:pt x="148590" y="338709"/>
                    <a:pt x="148590" y="332994"/>
                  </a:cubicBezTo>
                  <a:lnTo>
                    <a:pt x="148590" y="258699"/>
                  </a:lnTo>
                  <a:lnTo>
                    <a:pt x="163830" y="273939"/>
                  </a:lnTo>
                  <a:cubicBezTo>
                    <a:pt x="165735" y="275844"/>
                    <a:pt x="168593" y="276797"/>
                    <a:pt x="171450" y="276797"/>
                  </a:cubicBezTo>
                  <a:cubicBezTo>
                    <a:pt x="171450" y="276797"/>
                    <a:pt x="171450" y="276797"/>
                    <a:pt x="172402" y="276797"/>
                  </a:cubicBezTo>
                  <a:cubicBezTo>
                    <a:pt x="175260" y="276797"/>
                    <a:pt x="178118" y="274892"/>
                    <a:pt x="180023" y="272987"/>
                  </a:cubicBezTo>
                  <a:lnTo>
                    <a:pt x="200977" y="246316"/>
                  </a:lnTo>
                  <a:lnTo>
                    <a:pt x="240983" y="270129"/>
                  </a:lnTo>
                  <a:cubicBezTo>
                    <a:pt x="249555" y="275844"/>
                    <a:pt x="255270" y="285369"/>
                    <a:pt x="255270" y="295847"/>
                  </a:cubicBezTo>
                  <a:lnTo>
                    <a:pt x="255270" y="332042"/>
                  </a:lnTo>
                  <a:cubicBezTo>
                    <a:pt x="255270" y="337757"/>
                    <a:pt x="260033" y="342519"/>
                    <a:pt x="265748" y="342519"/>
                  </a:cubicBezTo>
                  <a:cubicBezTo>
                    <a:pt x="271463" y="342519"/>
                    <a:pt x="276225" y="337757"/>
                    <a:pt x="276225" y="332042"/>
                  </a:cubicBezTo>
                  <a:lnTo>
                    <a:pt x="276225" y="295847"/>
                  </a:lnTo>
                  <a:cubicBezTo>
                    <a:pt x="278130" y="277749"/>
                    <a:pt x="268605" y="260604"/>
                    <a:pt x="253365" y="251079"/>
                  </a:cubicBezTo>
                  <a:close/>
                  <a:moveTo>
                    <a:pt x="88582" y="131064"/>
                  </a:moveTo>
                  <a:lnTo>
                    <a:pt x="88582" y="109157"/>
                  </a:lnTo>
                  <a:lnTo>
                    <a:pt x="101918" y="92012"/>
                  </a:lnTo>
                  <a:lnTo>
                    <a:pt x="176213" y="92012"/>
                  </a:lnTo>
                  <a:lnTo>
                    <a:pt x="189548" y="109157"/>
                  </a:lnTo>
                  <a:lnTo>
                    <a:pt x="189548" y="131064"/>
                  </a:lnTo>
                  <a:cubicBezTo>
                    <a:pt x="189548" y="158687"/>
                    <a:pt x="166688" y="181547"/>
                    <a:pt x="139065" y="181547"/>
                  </a:cubicBezTo>
                  <a:cubicBezTo>
                    <a:pt x="110490" y="182499"/>
                    <a:pt x="88582" y="159639"/>
                    <a:pt x="88582" y="131064"/>
                  </a:cubicBezTo>
                  <a:close/>
                  <a:moveTo>
                    <a:pt x="105727" y="249174"/>
                  </a:moveTo>
                  <a:lnTo>
                    <a:pt x="91440" y="232029"/>
                  </a:lnTo>
                  <a:lnTo>
                    <a:pt x="98107" y="224409"/>
                  </a:lnTo>
                  <a:lnTo>
                    <a:pt x="120015" y="234887"/>
                  </a:lnTo>
                  <a:lnTo>
                    <a:pt x="105727" y="249174"/>
                  </a:lnTo>
                  <a:close/>
                  <a:moveTo>
                    <a:pt x="139065" y="219647"/>
                  </a:moveTo>
                  <a:lnTo>
                    <a:pt x="115252" y="208216"/>
                  </a:lnTo>
                  <a:lnTo>
                    <a:pt x="115252" y="198691"/>
                  </a:lnTo>
                  <a:cubicBezTo>
                    <a:pt x="122873" y="201549"/>
                    <a:pt x="130493" y="202502"/>
                    <a:pt x="139065" y="202502"/>
                  </a:cubicBezTo>
                  <a:cubicBezTo>
                    <a:pt x="147638" y="202502"/>
                    <a:pt x="156210" y="200597"/>
                    <a:pt x="164783" y="197739"/>
                  </a:cubicBezTo>
                  <a:lnTo>
                    <a:pt x="164783" y="206312"/>
                  </a:lnTo>
                  <a:lnTo>
                    <a:pt x="139065" y="219647"/>
                  </a:lnTo>
                  <a:close/>
                  <a:moveTo>
                    <a:pt x="171450" y="249174"/>
                  </a:moveTo>
                  <a:lnTo>
                    <a:pt x="157163" y="234887"/>
                  </a:lnTo>
                  <a:lnTo>
                    <a:pt x="179070" y="224409"/>
                  </a:lnTo>
                  <a:lnTo>
                    <a:pt x="185738" y="232029"/>
                  </a:lnTo>
                  <a:lnTo>
                    <a:pt x="171450" y="249174"/>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7" name="Freeform: Shape 36">
              <a:extLst>
                <a:ext uri="{FF2B5EF4-FFF2-40B4-BE49-F238E27FC236}">
                  <a16:creationId xmlns:a16="http://schemas.microsoft.com/office/drawing/2014/main" id="{DE9974F2-13BB-3BEA-7CE2-48284CE0395F}"/>
                </a:ext>
              </a:extLst>
            </p:cNvPr>
            <p:cNvSpPr/>
            <p:nvPr/>
          </p:nvSpPr>
          <p:spPr>
            <a:xfrm>
              <a:off x="10512770" y="4797540"/>
              <a:ext cx="228600" cy="180975"/>
            </a:xfrm>
            <a:custGeom>
              <a:avLst/>
              <a:gdLst>
                <a:gd name="connsiteX0" fmla="*/ 230895 w 228600"/>
                <a:gd name="connsiteY0" fmla="*/ 161925 h 180975"/>
                <a:gd name="connsiteX1" fmla="*/ 128978 w 228600"/>
                <a:gd name="connsiteY1" fmla="*/ 100965 h 180975"/>
                <a:gd name="connsiteX2" fmla="*/ 128978 w 228600"/>
                <a:gd name="connsiteY2" fmla="*/ 10477 h 180975"/>
                <a:gd name="connsiteX3" fmla="*/ 118500 w 228600"/>
                <a:gd name="connsiteY3" fmla="*/ 0 h 180975"/>
                <a:gd name="connsiteX4" fmla="*/ 108023 w 228600"/>
                <a:gd name="connsiteY4" fmla="*/ 10477 h 180975"/>
                <a:gd name="connsiteX5" fmla="*/ 108023 w 228600"/>
                <a:gd name="connsiteY5" fmla="*/ 100965 h 180975"/>
                <a:gd name="connsiteX6" fmla="*/ 5153 w 228600"/>
                <a:gd name="connsiteY6" fmla="*/ 161925 h 180975"/>
                <a:gd name="connsiteX7" fmla="*/ 1343 w 228600"/>
                <a:gd name="connsiteY7" fmla="*/ 176213 h 180975"/>
                <a:gd name="connsiteX8" fmla="*/ 10868 w 228600"/>
                <a:gd name="connsiteY8" fmla="*/ 180975 h 180975"/>
                <a:gd name="connsiteX9" fmla="*/ 16583 w 228600"/>
                <a:gd name="connsiteY9" fmla="*/ 179070 h 180975"/>
                <a:gd name="connsiteX10" fmla="*/ 118500 w 228600"/>
                <a:gd name="connsiteY10" fmla="*/ 118110 h 180975"/>
                <a:gd name="connsiteX11" fmla="*/ 219465 w 228600"/>
                <a:gd name="connsiteY11" fmla="*/ 180975 h 180975"/>
                <a:gd name="connsiteX12" fmla="*/ 225180 w 228600"/>
                <a:gd name="connsiteY12" fmla="*/ 182880 h 180975"/>
                <a:gd name="connsiteX13" fmla="*/ 234705 w 228600"/>
                <a:gd name="connsiteY13" fmla="*/ 178117 h 180975"/>
                <a:gd name="connsiteX14" fmla="*/ 230895 w 228600"/>
                <a:gd name="connsiteY14" fmla="*/ 16192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8600" h="180975">
                  <a:moveTo>
                    <a:pt x="230895" y="161925"/>
                  </a:moveTo>
                  <a:lnTo>
                    <a:pt x="128978" y="100965"/>
                  </a:lnTo>
                  <a:lnTo>
                    <a:pt x="128978" y="10477"/>
                  </a:lnTo>
                  <a:cubicBezTo>
                    <a:pt x="128978" y="4763"/>
                    <a:pt x="124215" y="0"/>
                    <a:pt x="118500" y="0"/>
                  </a:cubicBezTo>
                  <a:cubicBezTo>
                    <a:pt x="112785" y="0"/>
                    <a:pt x="108023" y="4763"/>
                    <a:pt x="108023" y="10477"/>
                  </a:cubicBezTo>
                  <a:lnTo>
                    <a:pt x="108023" y="100965"/>
                  </a:lnTo>
                  <a:lnTo>
                    <a:pt x="5153" y="161925"/>
                  </a:lnTo>
                  <a:cubicBezTo>
                    <a:pt x="390" y="164783"/>
                    <a:pt x="-1515" y="171450"/>
                    <a:pt x="1343" y="176213"/>
                  </a:cubicBezTo>
                  <a:cubicBezTo>
                    <a:pt x="3248" y="180023"/>
                    <a:pt x="7058" y="180975"/>
                    <a:pt x="10868" y="180975"/>
                  </a:cubicBezTo>
                  <a:cubicBezTo>
                    <a:pt x="12773" y="180975"/>
                    <a:pt x="14678" y="180975"/>
                    <a:pt x="16583" y="179070"/>
                  </a:cubicBezTo>
                  <a:lnTo>
                    <a:pt x="118500" y="118110"/>
                  </a:lnTo>
                  <a:lnTo>
                    <a:pt x="219465" y="180975"/>
                  </a:lnTo>
                  <a:cubicBezTo>
                    <a:pt x="221370" y="181927"/>
                    <a:pt x="223275" y="182880"/>
                    <a:pt x="225180" y="182880"/>
                  </a:cubicBezTo>
                  <a:cubicBezTo>
                    <a:pt x="228990" y="182880"/>
                    <a:pt x="232800" y="180975"/>
                    <a:pt x="234705" y="178117"/>
                  </a:cubicBezTo>
                  <a:cubicBezTo>
                    <a:pt x="237563" y="171450"/>
                    <a:pt x="235658" y="165735"/>
                    <a:pt x="230895" y="161925"/>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8" name="Freeform: Shape 37">
              <a:extLst>
                <a:ext uri="{FF2B5EF4-FFF2-40B4-BE49-F238E27FC236}">
                  <a16:creationId xmlns:a16="http://schemas.microsoft.com/office/drawing/2014/main" id="{4629A99C-149A-243A-5E3C-44297594A0DC}"/>
                </a:ext>
              </a:extLst>
            </p:cNvPr>
            <p:cNvSpPr/>
            <p:nvPr/>
          </p:nvSpPr>
          <p:spPr>
            <a:xfrm>
              <a:off x="10309325" y="4818860"/>
              <a:ext cx="209550" cy="247650"/>
            </a:xfrm>
            <a:custGeom>
              <a:avLst/>
              <a:gdLst>
                <a:gd name="connsiteX0" fmla="*/ 183833 w 209550"/>
                <a:gd name="connsiteY0" fmla="*/ 175848 h 247650"/>
                <a:gd name="connsiteX1" fmla="*/ 143828 w 209550"/>
                <a:gd name="connsiteY1" fmla="*/ 160608 h 247650"/>
                <a:gd name="connsiteX2" fmla="*/ 143828 w 209550"/>
                <a:gd name="connsiteY2" fmla="*/ 142510 h 247650"/>
                <a:gd name="connsiteX3" fmla="*/ 160973 w 209550"/>
                <a:gd name="connsiteY3" fmla="*/ 103458 h 247650"/>
                <a:gd name="connsiteX4" fmla="*/ 160973 w 209550"/>
                <a:gd name="connsiteY4" fmla="*/ 83455 h 247650"/>
                <a:gd name="connsiteX5" fmla="*/ 171450 w 209550"/>
                <a:gd name="connsiteY5" fmla="*/ 46308 h 247650"/>
                <a:gd name="connsiteX6" fmla="*/ 165735 w 209550"/>
                <a:gd name="connsiteY6" fmla="*/ 22495 h 247650"/>
                <a:gd name="connsiteX7" fmla="*/ 144780 w 209550"/>
                <a:gd name="connsiteY7" fmla="*/ 9160 h 247650"/>
                <a:gd name="connsiteX8" fmla="*/ 95250 w 209550"/>
                <a:gd name="connsiteY8" fmla="*/ 588 h 247650"/>
                <a:gd name="connsiteX9" fmla="*/ 69533 w 209550"/>
                <a:gd name="connsiteY9" fmla="*/ 7255 h 247650"/>
                <a:gd name="connsiteX10" fmla="*/ 60008 w 209550"/>
                <a:gd name="connsiteY10" fmla="*/ 22495 h 247650"/>
                <a:gd name="connsiteX11" fmla="*/ 47625 w 209550"/>
                <a:gd name="connsiteY11" fmla="*/ 31068 h 247650"/>
                <a:gd name="connsiteX12" fmla="*/ 42863 w 209550"/>
                <a:gd name="connsiteY12" fmla="*/ 55833 h 247650"/>
                <a:gd name="connsiteX13" fmla="*/ 52388 w 209550"/>
                <a:gd name="connsiteY13" fmla="*/ 78693 h 247650"/>
                <a:gd name="connsiteX14" fmla="*/ 52388 w 209550"/>
                <a:gd name="connsiteY14" fmla="*/ 102505 h 247650"/>
                <a:gd name="connsiteX15" fmla="*/ 69533 w 209550"/>
                <a:gd name="connsiteY15" fmla="*/ 142510 h 247650"/>
                <a:gd name="connsiteX16" fmla="*/ 69533 w 209550"/>
                <a:gd name="connsiteY16" fmla="*/ 160608 h 247650"/>
                <a:gd name="connsiteX17" fmla="*/ 29528 w 209550"/>
                <a:gd name="connsiteY17" fmla="*/ 175848 h 247650"/>
                <a:gd name="connsiteX18" fmla="*/ 0 w 209550"/>
                <a:gd name="connsiteY18" fmla="*/ 218710 h 247650"/>
                <a:gd name="connsiteX19" fmla="*/ 0 w 209550"/>
                <a:gd name="connsiteY19" fmla="*/ 246333 h 247650"/>
                <a:gd name="connsiteX20" fmla="*/ 10478 w 209550"/>
                <a:gd name="connsiteY20" fmla="*/ 256810 h 247650"/>
                <a:gd name="connsiteX21" fmla="*/ 20955 w 209550"/>
                <a:gd name="connsiteY21" fmla="*/ 246333 h 247650"/>
                <a:gd name="connsiteX22" fmla="*/ 20955 w 209550"/>
                <a:gd name="connsiteY22" fmla="*/ 218710 h 247650"/>
                <a:gd name="connsiteX23" fmla="*/ 37148 w 209550"/>
                <a:gd name="connsiteY23" fmla="*/ 195850 h 247650"/>
                <a:gd name="connsiteX24" fmla="*/ 75248 w 209550"/>
                <a:gd name="connsiteY24" fmla="*/ 181563 h 247650"/>
                <a:gd name="connsiteX25" fmla="*/ 106680 w 209550"/>
                <a:gd name="connsiteY25" fmla="*/ 199660 h 247650"/>
                <a:gd name="connsiteX26" fmla="*/ 138113 w 209550"/>
                <a:gd name="connsiteY26" fmla="*/ 181563 h 247650"/>
                <a:gd name="connsiteX27" fmla="*/ 176213 w 209550"/>
                <a:gd name="connsiteY27" fmla="*/ 195850 h 247650"/>
                <a:gd name="connsiteX28" fmla="*/ 192405 w 209550"/>
                <a:gd name="connsiteY28" fmla="*/ 218710 h 247650"/>
                <a:gd name="connsiteX29" fmla="*/ 192405 w 209550"/>
                <a:gd name="connsiteY29" fmla="*/ 246333 h 247650"/>
                <a:gd name="connsiteX30" fmla="*/ 202883 w 209550"/>
                <a:gd name="connsiteY30" fmla="*/ 256810 h 247650"/>
                <a:gd name="connsiteX31" fmla="*/ 213360 w 209550"/>
                <a:gd name="connsiteY31" fmla="*/ 246333 h 247650"/>
                <a:gd name="connsiteX32" fmla="*/ 213360 w 209550"/>
                <a:gd name="connsiteY32" fmla="*/ 218710 h 247650"/>
                <a:gd name="connsiteX33" fmla="*/ 183833 w 209550"/>
                <a:gd name="connsiteY33" fmla="*/ 175848 h 247650"/>
                <a:gd name="connsiteX34" fmla="*/ 73343 w 209550"/>
                <a:gd name="connsiteY34" fmla="*/ 103458 h 247650"/>
                <a:gd name="connsiteX35" fmla="*/ 73343 w 209550"/>
                <a:gd name="connsiteY35" fmla="*/ 87265 h 247650"/>
                <a:gd name="connsiteX36" fmla="*/ 73343 w 209550"/>
                <a:gd name="connsiteY36" fmla="*/ 86313 h 247650"/>
                <a:gd name="connsiteX37" fmla="*/ 80010 w 209550"/>
                <a:gd name="connsiteY37" fmla="*/ 73930 h 247650"/>
                <a:gd name="connsiteX38" fmla="*/ 131445 w 209550"/>
                <a:gd name="connsiteY38" fmla="*/ 73930 h 247650"/>
                <a:gd name="connsiteX39" fmla="*/ 138113 w 209550"/>
                <a:gd name="connsiteY39" fmla="*/ 84408 h 247650"/>
                <a:gd name="connsiteX40" fmla="*/ 138113 w 209550"/>
                <a:gd name="connsiteY40" fmla="*/ 102505 h 247650"/>
                <a:gd name="connsiteX41" fmla="*/ 104775 w 209550"/>
                <a:gd name="connsiteY41" fmla="*/ 135843 h 247650"/>
                <a:gd name="connsiteX42" fmla="*/ 73343 w 209550"/>
                <a:gd name="connsiteY42" fmla="*/ 103458 h 247650"/>
                <a:gd name="connsiteX43" fmla="*/ 106680 w 209550"/>
                <a:gd name="connsiteY43" fmla="*/ 178705 h 247650"/>
                <a:gd name="connsiteX44" fmla="*/ 90488 w 209550"/>
                <a:gd name="connsiteY44" fmla="*/ 162513 h 247650"/>
                <a:gd name="connsiteX45" fmla="*/ 90488 w 209550"/>
                <a:gd name="connsiteY45" fmla="*/ 155845 h 247650"/>
                <a:gd name="connsiteX46" fmla="*/ 105728 w 209550"/>
                <a:gd name="connsiteY46" fmla="*/ 157750 h 247650"/>
                <a:gd name="connsiteX47" fmla="*/ 121920 w 209550"/>
                <a:gd name="connsiteY47" fmla="*/ 154893 h 247650"/>
                <a:gd name="connsiteX48" fmla="*/ 121920 w 209550"/>
                <a:gd name="connsiteY48" fmla="*/ 162513 h 247650"/>
                <a:gd name="connsiteX49" fmla="*/ 106680 w 209550"/>
                <a:gd name="connsiteY49" fmla="*/ 178705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09550" h="247650">
                  <a:moveTo>
                    <a:pt x="183833" y="175848"/>
                  </a:moveTo>
                  <a:lnTo>
                    <a:pt x="143828" y="160608"/>
                  </a:lnTo>
                  <a:lnTo>
                    <a:pt x="143828" y="142510"/>
                  </a:lnTo>
                  <a:cubicBezTo>
                    <a:pt x="154305" y="132985"/>
                    <a:pt x="160973" y="118698"/>
                    <a:pt x="160973" y="103458"/>
                  </a:cubicBezTo>
                  <a:lnTo>
                    <a:pt x="160973" y="83455"/>
                  </a:lnTo>
                  <a:lnTo>
                    <a:pt x="171450" y="46308"/>
                  </a:lnTo>
                  <a:cubicBezTo>
                    <a:pt x="173355" y="37735"/>
                    <a:pt x="171450" y="29163"/>
                    <a:pt x="165735" y="22495"/>
                  </a:cubicBezTo>
                  <a:cubicBezTo>
                    <a:pt x="160973" y="15828"/>
                    <a:pt x="153353" y="11065"/>
                    <a:pt x="144780" y="9160"/>
                  </a:cubicBezTo>
                  <a:lnTo>
                    <a:pt x="95250" y="588"/>
                  </a:lnTo>
                  <a:cubicBezTo>
                    <a:pt x="85725" y="-1317"/>
                    <a:pt x="77153" y="1540"/>
                    <a:pt x="69533" y="7255"/>
                  </a:cubicBezTo>
                  <a:cubicBezTo>
                    <a:pt x="64770" y="11065"/>
                    <a:pt x="60960" y="16780"/>
                    <a:pt x="60008" y="22495"/>
                  </a:cubicBezTo>
                  <a:cubicBezTo>
                    <a:pt x="55245" y="24400"/>
                    <a:pt x="51435" y="27258"/>
                    <a:pt x="47625" y="31068"/>
                  </a:cubicBezTo>
                  <a:cubicBezTo>
                    <a:pt x="41910" y="37735"/>
                    <a:pt x="40005" y="46308"/>
                    <a:pt x="42863" y="55833"/>
                  </a:cubicBezTo>
                  <a:lnTo>
                    <a:pt x="52388" y="78693"/>
                  </a:lnTo>
                  <a:lnTo>
                    <a:pt x="52388" y="102505"/>
                  </a:lnTo>
                  <a:cubicBezTo>
                    <a:pt x="52388" y="118698"/>
                    <a:pt x="59055" y="132033"/>
                    <a:pt x="69533" y="142510"/>
                  </a:cubicBezTo>
                  <a:lnTo>
                    <a:pt x="69533" y="160608"/>
                  </a:lnTo>
                  <a:lnTo>
                    <a:pt x="29528" y="175848"/>
                  </a:lnTo>
                  <a:cubicBezTo>
                    <a:pt x="11430" y="182515"/>
                    <a:pt x="0" y="199660"/>
                    <a:pt x="0" y="218710"/>
                  </a:cubicBezTo>
                  <a:lnTo>
                    <a:pt x="0" y="246333"/>
                  </a:lnTo>
                  <a:cubicBezTo>
                    <a:pt x="0" y="252048"/>
                    <a:pt x="4763" y="256810"/>
                    <a:pt x="10478" y="256810"/>
                  </a:cubicBezTo>
                  <a:cubicBezTo>
                    <a:pt x="16193" y="256810"/>
                    <a:pt x="20955" y="252048"/>
                    <a:pt x="20955" y="246333"/>
                  </a:cubicBezTo>
                  <a:lnTo>
                    <a:pt x="20955" y="218710"/>
                  </a:lnTo>
                  <a:cubicBezTo>
                    <a:pt x="20955" y="208233"/>
                    <a:pt x="27623" y="199660"/>
                    <a:pt x="37148" y="195850"/>
                  </a:cubicBezTo>
                  <a:lnTo>
                    <a:pt x="75248" y="181563"/>
                  </a:lnTo>
                  <a:cubicBezTo>
                    <a:pt x="81915" y="192040"/>
                    <a:pt x="93345" y="199660"/>
                    <a:pt x="106680" y="199660"/>
                  </a:cubicBezTo>
                  <a:cubicBezTo>
                    <a:pt x="120015" y="199660"/>
                    <a:pt x="131445" y="192040"/>
                    <a:pt x="138113" y="181563"/>
                  </a:cubicBezTo>
                  <a:lnTo>
                    <a:pt x="176213" y="195850"/>
                  </a:lnTo>
                  <a:cubicBezTo>
                    <a:pt x="185738" y="199660"/>
                    <a:pt x="192405" y="208233"/>
                    <a:pt x="192405" y="218710"/>
                  </a:cubicBezTo>
                  <a:lnTo>
                    <a:pt x="192405" y="246333"/>
                  </a:lnTo>
                  <a:cubicBezTo>
                    <a:pt x="192405" y="252048"/>
                    <a:pt x="197168" y="256810"/>
                    <a:pt x="202883" y="256810"/>
                  </a:cubicBezTo>
                  <a:cubicBezTo>
                    <a:pt x="208598" y="256810"/>
                    <a:pt x="213360" y="252048"/>
                    <a:pt x="213360" y="246333"/>
                  </a:cubicBezTo>
                  <a:lnTo>
                    <a:pt x="213360" y="218710"/>
                  </a:lnTo>
                  <a:cubicBezTo>
                    <a:pt x="214313" y="199660"/>
                    <a:pt x="201930" y="182515"/>
                    <a:pt x="183833" y="175848"/>
                  </a:cubicBezTo>
                  <a:close/>
                  <a:moveTo>
                    <a:pt x="73343" y="103458"/>
                  </a:moveTo>
                  <a:lnTo>
                    <a:pt x="73343" y="87265"/>
                  </a:lnTo>
                  <a:cubicBezTo>
                    <a:pt x="73343" y="87265"/>
                    <a:pt x="73343" y="87265"/>
                    <a:pt x="73343" y="86313"/>
                  </a:cubicBezTo>
                  <a:lnTo>
                    <a:pt x="80010" y="73930"/>
                  </a:lnTo>
                  <a:lnTo>
                    <a:pt x="131445" y="73930"/>
                  </a:lnTo>
                  <a:lnTo>
                    <a:pt x="138113" y="84408"/>
                  </a:lnTo>
                  <a:lnTo>
                    <a:pt x="138113" y="102505"/>
                  </a:lnTo>
                  <a:cubicBezTo>
                    <a:pt x="138113" y="120603"/>
                    <a:pt x="122873" y="135843"/>
                    <a:pt x="104775" y="135843"/>
                  </a:cubicBezTo>
                  <a:cubicBezTo>
                    <a:pt x="88583" y="136795"/>
                    <a:pt x="73343" y="121555"/>
                    <a:pt x="73343" y="103458"/>
                  </a:cubicBezTo>
                  <a:close/>
                  <a:moveTo>
                    <a:pt x="106680" y="178705"/>
                  </a:moveTo>
                  <a:cubicBezTo>
                    <a:pt x="98108" y="178705"/>
                    <a:pt x="90488" y="172038"/>
                    <a:pt x="90488" y="162513"/>
                  </a:cubicBezTo>
                  <a:lnTo>
                    <a:pt x="90488" y="155845"/>
                  </a:lnTo>
                  <a:cubicBezTo>
                    <a:pt x="95250" y="157750"/>
                    <a:pt x="100965" y="157750"/>
                    <a:pt x="105728" y="157750"/>
                  </a:cubicBezTo>
                  <a:cubicBezTo>
                    <a:pt x="111443" y="157750"/>
                    <a:pt x="116205" y="156798"/>
                    <a:pt x="121920" y="154893"/>
                  </a:cubicBezTo>
                  <a:lnTo>
                    <a:pt x="121920" y="162513"/>
                  </a:lnTo>
                  <a:cubicBezTo>
                    <a:pt x="121920" y="171085"/>
                    <a:pt x="115253" y="178705"/>
                    <a:pt x="106680" y="178705"/>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9" name="Freeform: Shape 38">
              <a:extLst>
                <a:ext uri="{FF2B5EF4-FFF2-40B4-BE49-F238E27FC236}">
                  <a16:creationId xmlns:a16="http://schemas.microsoft.com/office/drawing/2014/main" id="{30446E99-F777-D67C-1408-C1187E4C827D}"/>
                </a:ext>
              </a:extLst>
            </p:cNvPr>
            <p:cNvSpPr/>
            <p:nvPr/>
          </p:nvSpPr>
          <p:spPr>
            <a:xfrm>
              <a:off x="10737950" y="4818860"/>
              <a:ext cx="209550" cy="247650"/>
            </a:xfrm>
            <a:custGeom>
              <a:avLst/>
              <a:gdLst>
                <a:gd name="connsiteX0" fmla="*/ 183832 w 209550"/>
                <a:gd name="connsiteY0" fmla="*/ 175848 h 247650"/>
                <a:gd name="connsiteX1" fmla="*/ 143827 w 209550"/>
                <a:gd name="connsiteY1" fmla="*/ 160608 h 247650"/>
                <a:gd name="connsiteX2" fmla="*/ 143827 w 209550"/>
                <a:gd name="connsiteY2" fmla="*/ 142510 h 247650"/>
                <a:gd name="connsiteX3" fmla="*/ 160972 w 209550"/>
                <a:gd name="connsiteY3" fmla="*/ 103458 h 247650"/>
                <a:gd name="connsiteX4" fmla="*/ 160972 w 209550"/>
                <a:gd name="connsiteY4" fmla="*/ 83455 h 247650"/>
                <a:gd name="connsiteX5" fmla="*/ 171450 w 209550"/>
                <a:gd name="connsiteY5" fmla="*/ 46308 h 247650"/>
                <a:gd name="connsiteX6" fmla="*/ 165735 w 209550"/>
                <a:gd name="connsiteY6" fmla="*/ 22495 h 247650"/>
                <a:gd name="connsiteX7" fmla="*/ 144780 w 209550"/>
                <a:gd name="connsiteY7" fmla="*/ 9160 h 247650"/>
                <a:gd name="connsiteX8" fmla="*/ 95250 w 209550"/>
                <a:gd name="connsiteY8" fmla="*/ 588 h 247650"/>
                <a:gd name="connsiteX9" fmla="*/ 69532 w 209550"/>
                <a:gd name="connsiteY9" fmla="*/ 7255 h 247650"/>
                <a:gd name="connsiteX10" fmla="*/ 60007 w 209550"/>
                <a:gd name="connsiteY10" fmla="*/ 22495 h 247650"/>
                <a:gd name="connsiteX11" fmla="*/ 47625 w 209550"/>
                <a:gd name="connsiteY11" fmla="*/ 31068 h 247650"/>
                <a:gd name="connsiteX12" fmla="*/ 42863 w 209550"/>
                <a:gd name="connsiteY12" fmla="*/ 55833 h 247650"/>
                <a:gd name="connsiteX13" fmla="*/ 52388 w 209550"/>
                <a:gd name="connsiteY13" fmla="*/ 78693 h 247650"/>
                <a:gd name="connsiteX14" fmla="*/ 52388 w 209550"/>
                <a:gd name="connsiteY14" fmla="*/ 102505 h 247650"/>
                <a:gd name="connsiteX15" fmla="*/ 69532 w 209550"/>
                <a:gd name="connsiteY15" fmla="*/ 142510 h 247650"/>
                <a:gd name="connsiteX16" fmla="*/ 69532 w 209550"/>
                <a:gd name="connsiteY16" fmla="*/ 160608 h 247650"/>
                <a:gd name="connsiteX17" fmla="*/ 29527 w 209550"/>
                <a:gd name="connsiteY17" fmla="*/ 175848 h 247650"/>
                <a:gd name="connsiteX18" fmla="*/ 0 w 209550"/>
                <a:gd name="connsiteY18" fmla="*/ 218710 h 247650"/>
                <a:gd name="connsiteX19" fmla="*/ 0 w 209550"/>
                <a:gd name="connsiteY19" fmla="*/ 246333 h 247650"/>
                <a:gd name="connsiteX20" fmla="*/ 10477 w 209550"/>
                <a:gd name="connsiteY20" fmla="*/ 256810 h 247650"/>
                <a:gd name="connsiteX21" fmla="*/ 20955 w 209550"/>
                <a:gd name="connsiteY21" fmla="*/ 246333 h 247650"/>
                <a:gd name="connsiteX22" fmla="*/ 20955 w 209550"/>
                <a:gd name="connsiteY22" fmla="*/ 218710 h 247650"/>
                <a:gd name="connsiteX23" fmla="*/ 37147 w 209550"/>
                <a:gd name="connsiteY23" fmla="*/ 195850 h 247650"/>
                <a:gd name="connsiteX24" fmla="*/ 75247 w 209550"/>
                <a:gd name="connsiteY24" fmla="*/ 181563 h 247650"/>
                <a:gd name="connsiteX25" fmla="*/ 106680 w 209550"/>
                <a:gd name="connsiteY25" fmla="*/ 199660 h 247650"/>
                <a:gd name="connsiteX26" fmla="*/ 138113 w 209550"/>
                <a:gd name="connsiteY26" fmla="*/ 181563 h 247650"/>
                <a:gd name="connsiteX27" fmla="*/ 176213 w 209550"/>
                <a:gd name="connsiteY27" fmla="*/ 195850 h 247650"/>
                <a:gd name="connsiteX28" fmla="*/ 192405 w 209550"/>
                <a:gd name="connsiteY28" fmla="*/ 218710 h 247650"/>
                <a:gd name="connsiteX29" fmla="*/ 192405 w 209550"/>
                <a:gd name="connsiteY29" fmla="*/ 246333 h 247650"/>
                <a:gd name="connsiteX30" fmla="*/ 202882 w 209550"/>
                <a:gd name="connsiteY30" fmla="*/ 256810 h 247650"/>
                <a:gd name="connsiteX31" fmla="*/ 213360 w 209550"/>
                <a:gd name="connsiteY31" fmla="*/ 246333 h 247650"/>
                <a:gd name="connsiteX32" fmla="*/ 213360 w 209550"/>
                <a:gd name="connsiteY32" fmla="*/ 218710 h 247650"/>
                <a:gd name="connsiteX33" fmla="*/ 183832 w 209550"/>
                <a:gd name="connsiteY33" fmla="*/ 175848 h 247650"/>
                <a:gd name="connsiteX34" fmla="*/ 73342 w 209550"/>
                <a:gd name="connsiteY34" fmla="*/ 103458 h 247650"/>
                <a:gd name="connsiteX35" fmla="*/ 73342 w 209550"/>
                <a:gd name="connsiteY35" fmla="*/ 87265 h 247650"/>
                <a:gd name="connsiteX36" fmla="*/ 73342 w 209550"/>
                <a:gd name="connsiteY36" fmla="*/ 86313 h 247650"/>
                <a:gd name="connsiteX37" fmla="*/ 80010 w 209550"/>
                <a:gd name="connsiteY37" fmla="*/ 73930 h 247650"/>
                <a:gd name="connsiteX38" fmla="*/ 131445 w 209550"/>
                <a:gd name="connsiteY38" fmla="*/ 73930 h 247650"/>
                <a:gd name="connsiteX39" fmla="*/ 138113 w 209550"/>
                <a:gd name="connsiteY39" fmla="*/ 84408 h 247650"/>
                <a:gd name="connsiteX40" fmla="*/ 138113 w 209550"/>
                <a:gd name="connsiteY40" fmla="*/ 102505 h 247650"/>
                <a:gd name="connsiteX41" fmla="*/ 104775 w 209550"/>
                <a:gd name="connsiteY41" fmla="*/ 135843 h 247650"/>
                <a:gd name="connsiteX42" fmla="*/ 73342 w 209550"/>
                <a:gd name="connsiteY42" fmla="*/ 103458 h 247650"/>
                <a:gd name="connsiteX43" fmla="*/ 106680 w 209550"/>
                <a:gd name="connsiteY43" fmla="*/ 178705 h 247650"/>
                <a:gd name="connsiteX44" fmla="*/ 90488 w 209550"/>
                <a:gd name="connsiteY44" fmla="*/ 162513 h 247650"/>
                <a:gd name="connsiteX45" fmla="*/ 90488 w 209550"/>
                <a:gd name="connsiteY45" fmla="*/ 155845 h 247650"/>
                <a:gd name="connsiteX46" fmla="*/ 105727 w 209550"/>
                <a:gd name="connsiteY46" fmla="*/ 157750 h 247650"/>
                <a:gd name="connsiteX47" fmla="*/ 121920 w 209550"/>
                <a:gd name="connsiteY47" fmla="*/ 154893 h 247650"/>
                <a:gd name="connsiteX48" fmla="*/ 121920 w 209550"/>
                <a:gd name="connsiteY48" fmla="*/ 162513 h 247650"/>
                <a:gd name="connsiteX49" fmla="*/ 106680 w 209550"/>
                <a:gd name="connsiteY49" fmla="*/ 178705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09550" h="247650">
                  <a:moveTo>
                    <a:pt x="183832" y="175848"/>
                  </a:moveTo>
                  <a:lnTo>
                    <a:pt x="143827" y="160608"/>
                  </a:lnTo>
                  <a:lnTo>
                    <a:pt x="143827" y="142510"/>
                  </a:lnTo>
                  <a:cubicBezTo>
                    <a:pt x="154305" y="132985"/>
                    <a:pt x="160972" y="118698"/>
                    <a:pt x="160972" y="103458"/>
                  </a:cubicBezTo>
                  <a:lnTo>
                    <a:pt x="160972" y="83455"/>
                  </a:lnTo>
                  <a:lnTo>
                    <a:pt x="171450" y="46308"/>
                  </a:lnTo>
                  <a:cubicBezTo>
                    <a:pt x="173355" y="37735"/>
                    <a:pt x="171450" y="29163"/>
                    <a:pt x="165735" y="22495"/>
                  </a:cubicBezTo>
                  <a:cubicBezTo>
                    <a:pt x="160972" y="15828"/>
                    <a:pt x="153352" y="11065"/>
                    <a:pt x="144780" y="9160"/>
                  </a:cubicBezTo>
                  <a:lnTo>
                    <a:pt x="95250" y="588"/>
                  </a:lnTo>
                  <a:cubicBezTo>
                    <a:pt x="86677" y="-1317"/>
                    <a:pt x="77152" y="1540"/>
                    <a:pt x="69532" y="7255"/>
                  </a:cubicBezTo>
                  <a:cubicBezTo>
                    <a:pt x="64770" y="11065"/>
                    <a:pt x="60960" y="16780"/>
                    <a:pt x="60007" y="22495"/>
                  </a:cubicBezTo>
                  <a:cubicBezTo>
                    <a:pt x="55245" y="24400"/>
                    <a:pt x="51435" y="27258"/>
                    <a:pt x="47625" y="31068"/>
                  </a:cubicBezTo>
                  <a:cubicBezTo>
                    <a:pt x="41910" y="37735"/>
                    <a:pt x="40005" y="46308"/>
                    <a:pt x="42863" y="55833"/>
                  </a:cubicBezTo>
                  <a:lnTo>
                    <a:pt x="52388" y="78693"/>
                  </a:lnTo>
                  <a:lnTo>
                    <a:pt x="52388" y="102505"/>
                  </a:lnTo>
                  <a:cubicBezTo>
                    <a:pt x="52388" y="118698"/>
                    <a:pt x="59055" y="132033"/>
                    <a:pt x="69532" y="142510"/>
                  </a:cubicBezTo>
                  <a:lnTo>
                    <a:pt x="69532" y="160608"/>
                  </a:lnTo>
                  <a:lnTo>
                    <a:pt x="29527" y="175848"/>
                  </a:lnTo>
                  <a:cubicBezTo>
                    <a:pt x="11430" y="182515"/>
                    <a:pt x="0" y="199660"/>
                    <a:pt x="0" y="218710"/>
                  </a:cubicBezTo>
                  <a:lnTo>
                    <a:pt x="0" y="246333"/>
                  </a:lnTo>
                  <a:cubicBezTo>
                    <a:pt x="0" y="252048"/>
                    <a:pt x="4763" y="256810"/>
                    <a:pt x="10477" y="256810"/>
                  </a:cubicBezTo>
                  <a:cubicBezTo>
                    <a:pt x="16192" y="256810"/>
                    <a:pt x="20955" y="252048"/>
                    <a:pt x="20955" y="246333"/>
                  </a:cubicBezTo>
                  <a:lnTo>
                    <a:pt x="20955" y="218710"/>
                  </a:lnTo>
                  <a:cubicBezTo>
                    <a:pt x="20955" y="208233"/>
                    <a:pt x="27622" y="199660"/>
                    <a:pt x="37147" y="195850"/>
                  </a:cubicBezTo>
                  <a:lnTo>
                    <a:pt x="75247" y="181563"/>
                  </a:lnTo>
                  <a:cubicBezTo>
                    <a:pt x="81915" y="192040"/>
                    <a:pt x="93345" y="199660"/>
                    <a:pt x="106680" y="199660"/>
                  </a:cubicBezTo>
                  <a:cubicBezTo>
                    <a:pt x="120015" y="199660"/>
                    <a:pt x="131445" y="192040"/>
                    <a:pt x="138113" y="181563"/>
                  </a:cubicBezTo>
                  <a:lnTo>
                    <a:pt x="176213" y="195850"/>
                  </a:lnTo>
                  <a:cubicBezTo>
                    <a:pt x="185738" y="199660"/>
                    <a:pt x="192405" y="208233"/>
                    <a:pt x="192405" y="218710"/>
                  </a:cubicBezTo>
                  <a:lnTo>
                    <a:pt x="192405" y="246333"/>
                  </a:lnTo>
                  <a:cubicBezTo>
                    <a:pt x="192405" y="252048"/>
                    <a:pt x="197167" y="256810"/>
                    <a:pt x="202882" y="256810"/>
                  </a:cubicBezTo>
                  <a:cubicBezTo>
                    <a:pt x="208597" y="256810"/>
                    <a:pt x="213360" y="252048"/>
                    <a:pt x="213360" y="246333"/>
                  </a:cubicBezTo>
                  <a:lnTo>
                    <a:pt x="213360" y="218710"/>
                  </a:lnTo>
                  <a:cubicBezTo>
                    <a:pt x="214313" y="199660"/>
                    <a:pt x="201930" y="182515"/>
                    <a:pt x="183832" y="175848"/>
                  </a:cubicBezTo>
                  <a:close/>
                  <a:moveTo>
                    <a:pt x="73342" y="103458"/>
                  </a:moveTo>
                  <a:lnTo>
                    <a:pt x="73342" y="87265"/>
                  </a:lnTo>
                  <a:cubicBezTo>
                    <a:pt x="73342" y="87265"/>
                    <a:pt x="73342" y="87265"/>
                    <a:pt x="73342" y="86313"/>
                  </a:cubicBezTo>
                  <a:lnTo>
                    <a:pt x="80010" y="73930"/>
                  </a:lnTo>
                  <a:lnTo>
                    <a:pt x="131445" y="73930"/>
                  </a:lnTo>
                  <a:lnTo>
                    <a:pt x="138113" y="84408"/>
                  </a:lnTo>
                  <a:lnTo>
                    <a:pt x="138113" y="102505"/>
                  </a:lnTo>
                  <a:cubicBezTo>
                    <a:pt x="138113" y="120603"/>
                    <a:pt x="122872" y="135843"/>
                    <a:pt x="104775" y="135843"/>
                  </a:cubicBezTo>
                  <a:cubicBezTo>
                    <a:pt x="88582" y="136795"/>
                    <a:pt x="73342" y="121555"/>
                    <a:pt x="73342" y="103458"/>
                  </a:cubicBezTo>
                  <a:close/>
                  <a:moveTo>
                    <a:pt x="106680" y="178705"/>
                  </a:moveTo>
                  <a:cubicBezTo>
                    <a:pt x="98107" y="178705"/>
                    <a:pt x="90488" y="172038"/>
                    <a:pt x="90488" y="162513"/>
                  </a:cubicBezTo>
                  <a:lnTo>
                    <a:pt x="90488" y="155845"/>
                  </a:lnTo>
                  <a:cubicBezTo>
                    <a:pt x="95250" y="157750"/>
                    <a:pt x="100965" y="157750"/>
                    <a:pt x="105727" y="157750"/>
                  </a:cubicBezTo>
                  <a:cubicBezTo>
                    <a:pt x="111442" y="157750"/>
                    <a:pt x="116205" y="156798"/>
                    <a:pt x="121920" y="154893"/>
                  </a:cubicBezTo>
                  <a:lnTo>
                    <a:pt x="121920" y="162513"/>
                  </a:lnTo>
                  <a:cubicBezTo>
                    <a:pt x="121920" y="171085"/>
                    <a:pt x="115252" y="178705"/>
                    <a:pt x="106680" y="178705"/>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40" name="Graphic 2">
            <a:extLst>
              <a:ext uri="{FF2B5EF4-FFF2-40B4-BE49-F238E27FC236}">
                <a16:creationId xmlns:a16="http://schemas.microsoft.com/office/drawing/2014/main" id="{9E6AB9A3-B72F-D0B0-2050-98B143FC7E5C}"/>
              </a:ext>
            </a:extLst>
          </p:cNvPr>
          <p:cNvGrpSpPr>
            <a:grpSpLocks noChangeAspect="1"/>
          </p:cNvGrpSpPr>
          <p:nvPr/>
        </p:nvGrpSpPr>
        <p:grpSpPr>
          <a:xfrm>
            <a:off x="4909586" y="2282645"/>
            <a:ext cx="2378924" cy="1463040"/>
            <a:chOff x="2988436" y="4489509"/>
            <a:chExt cx="1905000" cy="1171575"/>
          </a:xfrm>
          <a:solidFill>
            <a:schemeClr val="accent2"/>
          </a:solidFill>
        </p:grpSpPr>
        <p:sp>
          <p:nvSpPr>
            <p:cNvPr id="41" name="Freeform: Shape 40">
              <a:extLst>
                <a:ext uri="{FF2B5EF4-FFF2-40B4-BE49-F238E27FC236}">
                  <a16:creationId xmlns:a16="http://schemas.microsoft.com/office/drawing/2014/main" id="{436A7722-3616-DDBE-482F-94828C2FFE7B}"/>
                </a:ext>
              </a:extLst>
            </p:cNvPr>
            <p:cNvSpPr/>
            <p:nvPr/>
          </p:nvSpPr>
          <p:spPr>
            <a:xfrm>
              <a:off x="3271329" y="4624521"/>
              <a:ext cx="342900" cy="323850"/>
            </a:xfrm>
            <a:custGeom>
              <a:avLst/>
              <a:gdLst>
                <a:gd name="connsiteX0" fmla="*/ 46672 w 342900"/>
                <a:gd name="connsiteY0" fmla="*/ 329808 h 323850"/>
                <a:gd name="connsiteX1" fmla="*/ 38100 w 342900"/>
                <a:gd name="connsiteY1" fmla="*/ 326950 h 323850"/>
                <a:gd name="connsiteX2" fmla="*/ 35243 w 342900"/>
                <a:gd name="connsiteY2" fmla="*/ 315520 h 323850"/>
                <a:gd name="connsiteX3" fmla="*/ 56197 w 342900"/>
                <a:gd name="connsiteY3" fmla="*/ 251703 h 323850"/>
                <a:gd name="connsiteX4" fmla="*/ 0 w 342900"/>
                <a:gd name="connsiteY4" fmla="*/ 146928 h 323850"/>
                <a:gd name="connsiteX5" fmla="*/ 162877 w 342900"/>
                <a:gd name="connsiteY5" fmla="*/ 243 h 323850"/>
                <a:gd name="connsiteX6" fmla="*/ 174308 w 342900"/>
                <a:gd name="connsiteY6" fmla="*/ 5005 h 323850"/>
                <a:gd name="connsiteX7" fmla="*/ 176213 w 342900"/>
                <a:gd name="connsiteY7" fmla="*/ 16435 h 323850"/>
                <a:gd name="connsiteX8" fmla="*/ 165735 w 342900"/>
                <a:gd name="connsiteY8" fmla="*/ 66918 h 323850"/>
                <a:gd name="connsiteX9" fmla="*/ 335280 w 342900"/>
                <a:gd name="connsiteY9" fmla="*/ 235510 h 323850"/>
                <a:gd name="connsiteX10" fmla="*/ 343853 w 342900"/>
                <a:gd name="connsiteY10" fmla="*/ 249798 h 323850"/>
                <a:gd name="connsiteX11" fmla="*/ 339090 w 342900"/>
                <a:gd name="connsiteY11" fmla="*/ 256465 h 323850"/>
                <a:gd name="connsiteX12" fmla="*/ 200977 w 342900"/>
                <a:gd name="connsiteY12" fmla="*/ 296470 h 323850"/>
                <a:gd name="connsiteX13" fmla="*/ 150495 w 342900"/>
                <a:gd name="connsiteY13" fmla="*/ 291708 h 323850"/>
                <a:gd name="connsiteX14" fmla="*/ 50482 w 342900"/>
                <a:gd name="connsiteY14" fmla="*/ 329808 h 323850"/>
                <a:gd name="connsiteX15" fmla="*/ 46672 w 342900"/>
                <a:gd name="connsiteY15" fmla="*/ 329808 h 323850"/>
                <a:gd name="connsiteX16" fmla="*/ 147638 w 342900"/>
                <a:gd name="connsiteY16" fmla="*/ 26913 h 323850"/>
                <a:gd name="connsiteX17" fmla="*/ 23813 w 342900"/>
                <a:gd name="connsiteY17" fmla="*/ 146928 h 323850"/>
                <a:gd name="connsiteX18" fmla="*/ 77152 w 342900"/>
                <a:gd name="connsiteY18" fmla="*/ 236463 h 323850"/>
                <a:gd name="connsiteX19" fmla="*/ 81915 w 342900"/>
                <a:gd name="connsiteY19" fmla="*/ 249798 h 323850"/>
                <a:gd name="connsiteX20" fmla="*/ 65722 w 342900"/>
                <a:gd name="connsiteY20" fmla="*/ 298375 h 323850"/>
                <a:gd name="connsiteX21" fmla="*/ 145733 w 342900"/>
                <a:gd name="connsiteY21" fmla="*/ 267895 h 323850"/>
                <a:gd name="connsiteX22" fmla="*/ 152400 w 342900"/>
                <a:gd name="connsiteY22" fmla="*/ 267895 h 323850"/>
                <a:gd name="connsiteX23" fmla="*/ 201930 w 342900"/>
                <a:gd name="connsiteY23" fmla="*/ 272658 h 323850"/>
                <a:gd name="connsiteX24" fmla="*/ 302895 w 342900"/>
                <a:gd name="connsiteY24" fmla="*/ 249798 h 323850"/>
                <a:gd name="connsiteX25" fmla="*/ 141922 w 342900"/>
                <a:gd name="connsiteY25" fmla="*/ 65965 h 323850"/>
                <a:gd name="connsiteX26" fmla="*/ 147638 w 342900"/>
                <a:gd name="connsiteY26" fmla="*/ 26913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2900" h="323850">
                  <a:moveTo>
                    <a:pt x="46672" y="329808"/>
                  </a:moveTo>
                  <a:cubicBezTo>
                    <a:pt x="43815" y="329808"/>
                    <a:pt x="40957" y="328855"/>
                    <a:pt x="38100" y="326950"/>
                  </a:cubicBezTo>
                  <a:cubicBezTo>
                    <a:pt x="35243" y="324093"/>
                    <a:pt x="33338" y="319330"/>
                    <a:pt x="35243" y="315520"/>
                  </a:cubicBezTo>
                  <a:lnTo>
                    <a:pt x="56197" y="251703"/>
                  </a:lnTo>
                  <a:cubicBezTo>
                    <a:pt x="21907" y="227890"/>
                    <a:pt x="952" y="188838"/>
                    <a:pt x="0" y="146928"/>
                  </a:cubicBezTo>
                  <a:cubicBezTo>
                    <a:pt x="0" y="75490"/>
                    <a:pt x="68580" y="13578"/>
                    <a:pt x="162877" y="243"/>
                  </a:cubicBezTo>
                  <a:cubicBezTo>
                    <a:pt x="166688" y="-710"/>
                    <a:pt x="171450" y="1195"/>
                    <a:pt x="174308" y="5005"/>
                  </a:cubicBezTo>
                  <a:cubicBezTo>
                    <a:pt x="177165" y="8815"/>
                    <a:pt x="177165" y="12625"/>
                    <a:pt x="176213" y="16435"/>
                  </a:cubicBezTo>
                  <a:cubicBezTo>
                    <a:pt x="169545" y="32628"/>
                    <a:pt x="165735" y="48820"/>
                    <a:pt x="165735" y="66918"/>
                  </a:cubicBezTo>
                  <a:cubicBezTo>
                    <a:pt x="165735" y="143118"/>
                    <a:pt x="233363" y="210745"/>
                    <a:pt x="335280" y="235510"/>
                  </a:cubicBezTo>
                  <a:cubicBezTo>
                    <a:pt x="341947" y="237415"/>
                    <a:pt x="345758" y="243130"/>
                    <a:pt x="343853" y="249798"/>
                  </a:cubicBezTo>
                  <a:cubicBezTo>
                    <a:pt x="342900" y="252655"/>
                    <a:pt x="341947" y="255513"/>
                    <a:pt x="339090" y="256465"/>
                  </a:cubicBezTo>
                  <a:cubicBezTo>
                    <a:pt x="298133" y="284088"/>
                    <a:pt x="250508" y="297423"/>
                    <a:pt x="200977" y="296470"/>
                  </a:cubicBezTo>
                  <a:cubicBezTo>
                    <a:pt x="183833" y="296470"/>
                    <a:pt x="166688" y="294565"/>
                    <a:pt x="150495" y="291708"/>
                  </a:cubicBezTo>
                  <a:lnTo>
                    <a:pt x="50482" y="329808"/>
                  </a:lnTo>
                  <a:cubicBezTo>
                    <a:pt x="49530" y="329808"/>
                    <a:pt x="48577" y="329808"/>
                    <a:pt x="46672" y="329808"/>
                  </a:cubicBezTo>
                  <a:close/>
                  <a:moveTo>
                    <a:pt x="147638" y="26913"/>
                  </a:moveTo>
                  <a:cubicBezTo>
                    <a:pt x="75247" y="43105"/>
                    <a:pt x="23813" y="91683"/>
                    <a:pt x="23813" y="146928"/>
                  </a:cubicBezTo>
                  <a:cubicBezTo>
                    <a:pt x="23813" y="181218"/>
                    <a:pt x="42863" y="212650"/>
                    <a:pt x="77152" y="236463"/>
                  </a:cubicBezTo>
                  <a:cubicBezTo>
                    <a:pt x="81915" y="239320"/>
                    <a:pt x="82868" y="245035"/>
                    <a:pt x="81915" y="249798"/>
                  </a:cubicBezTo>
                  <a:lnTo>
                    <a:pt x="65722" y="298375"/>
                  </a:lnTo>
                  <a:lnTo>
                    <a:pt x="145733" y="267895"/>
                  </a:lnTo>
                  <a:cubicBezTo>
                    <a:pt x="147638" y="266943"/>
                    <a:pt x="150495" y="266943"/>
                    <a:pt x="152400" y="267895"/>
                  </a:cubicBezTo>
                  <a:cubicBezTo>
                    <a:pt x="168593" y="271705"/>
                    <a:pt x="184785" y="272658"/>
                    <a:pt x="201930" y="272658"/>
                  </a:cubicBezTo>
                  <a:cubicBezTo>
                    <a:pt x="237172" y="272658"/>
                    <a:pt x="271463" y="265038"/>
                    <a:pt x="302895" y="249798"/>
                  </a:cubicBezTo>
                  <a:cubicBezTo>
                    <a:pt x="205740" y="217413"/>
                    <a:pt x="141922" y="145975"/>
                    <a:pt x="141922" y="65965"/>
                  </a:cubicBezTo>
                  <a:cubicBezTo>
                    <a:pt x="141922" y="52630"/>
                    <a:pt x="143827" y="39295"/>
                    <a:pt x="147638" y="26913"/>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2" name="Freeform: Shape 41">
              <a:extLst>
                <a:ext uri="{FF2B5EF4-FFF2-40B4-BE49-F238E27FC236}">
                  <a16:creationId xmlns:a16="http://schemas.microsoft.com/office/drawing/2014/main" id="{8235F536-B76A-6FB4-3D08-92FFFE857E95}"/>
                </a:ext>
              </a:extLst>
            </p:cNvPr>
            <p:cNvSpPr/>
            <p:nvPr/>
          </p:nvSpPr>
          <p:spPr>
            <a:xfrm>
              <a:off x="3413251" y="4489509"/>
              <a:ext cx="542925" cy="447675"/>
            </a:xfrm>
            <a:custGeom>
              <a:avLst/>
              <a:gdLst>
                <a:gd name="connsiteX0" fmla="*/ 484823 w 542925"/>
                <a:gd name="connsiteY0" fmla="*/ 449580 h 447675"/>
                <a:gd name="connsiteX1" fmla="*/ 481013 w 542925"/>
                <a:gd name="connsiteY1" fmla="*/ 448628 h 447675"/>
                <a:gd name="connsiteX2" fmla="*/ 341948 w 542925"/>
                <a:gd name="connsiteY2" fmla="*/ 395288 h 447675"/>
                <a:gd name="connsiteX3" fmla="*/ 187643 w 542925"/>
                <a:gd name="connsiteY3" fmla="*/ 392430 h 447675"/>
                <a:gd name="connsiteX4" fmla="*/ 0 w 542925"/>
                <a:gd name="connsiteY4" fmla="*/ 200978 h 447675"/>
                <a:gd name="connsiteX5" fmla="*/ 11430 w 542925"/>
                <a:gd name="connsiteY5" fmla="*/ 141923 h 447675"/>
                <a:gd name="connsiteX6" fmla="*/ 272415 w 542925"/>
                <a:gd name="connsiteY6" fmla="*/ 0 h 447675"/>
                <a:gd name="connsiteX7" fmla="*/ 544830 w 542925"/>
                <a:gd name="connsiteY7" fmla="*/ 200978 h 447675"/>
                <a:gd name="connsiteX8" fmla="*/ 466725 w 542925"/>
                <a:gd name="connsiteY8" fmla="*/ 342900 h 447675"/>
                <a:gd name="connsiteX9" fmla="*/ 498158 w 542925"/>
                <a:gd name="connsiteY9" fmla="*/ 433388 h 447675"/>
                <a:gd name="connsiteX10" fmla="*/ 495300 w 542925"/>
                <a:gd name="connsiteY10" fmla="*/ 444818 h 447675"/>
                <a:gd name="connsiteX11" fmla="*/ 484823 w 542925"/>
                <a:gd name="connsiteY11" fmla="*/ 449580 h 447675"/>
                <a:gd name="connsiteX12" fmla="*/ 342900 w 542925"/>
                <a:gd name="connsiteY12" fmla="*/ 371475 h 447675"/>
                <a:gd name="connsiteX13" fmla="*/ 346710 w 542925"/>
                <a:gd name="connsiteY13" fmla="*/ 372428 h 447675"/>
                <a:gd name="connsiteX14" fmla="*/ 464820 w 542925"/>
                <a:gd name="connsiteY14" fmla="*/ 418148 h 447675"/>
                <a:gd name="connsiteX15" fmla="*/ 439103 w 542925"/>
                <a:gd name="connsiteY15" fmla="*/ 341948 h 447675"/>
                <a:gd name="connsiteX16" fmla="*/ 443865 w 542925"/>
                <a:gd name="connsiteY16" fmla="*/ 328613 h 447675"/>
                <a:gd name="connsiteX17" fmla="*/ 519113 w 542925"/>
                <a:gd name="connsiteY17" fmla="*/ 200978 h 447675"/>
                <a:gd name="connsiteX18" fmla="*/ 270510 w 542925"/>
                <a:gd name="connsiteY18" fmla="*/ 23813 h 447675"/>
                <a:gd name="connsiteX19" fmla="*/ 32385 w 542925"/>
                <a:gd name="connsiteY19" fmla="*/ 151448 h 447675"/>
                <a:gd name="connsiteX20" fmla="*/ 21908 w 542925"/>
                <a:gd name="connsiteY20" fmla="*/ 201930 h 447675"/>
                <a:gd name="connsiteX21" fmla="*/ 191452 w 542925"/>
                <a:gd name="connsiteY21" fmla="*/ 370523 h 447675"/>
                <a:gd name="connsiteX22" fmla="*/ 340995 w 542925"/>
                <a:gd name="connsiteY22" fmla="*/ 371475 h 447675"/>
                <a:gd name="connsiteX23" fmla="*/ 342900 w 542925"/>
                <a:gd name="connsiteY23" fmla="*/ 371475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2925" h="447675">
                  <a:moveTo>
                    <a:pt x="484823" y="449580"/>
                  </a:moveTo>
                  <a:cubicBezTo>
                    <a:pt x="482918" y="449580"/>
                    <a:pt x="481965" y="449580"/>
                    <a:pt x="481013" y="448628"/>
                  </a:cubicBezTo>
                  <a:lnTo>
                    <a:pt x="341948" y="395288"/>
                  </a:lnTo>
                  <a:cubicBezTo>
                    <a:pt x="290513" y="404813"/>
                    <a:pt x="238125" y="403860"/>
                    <a:pt x="187643" y="392430"/>
                  </a:cubicBezTo>
                  <a:cubicBezTo>
                    <a:pt x="75248" y="365760"/>
                    <a:pt x="0" y="288608"/>
                    <a:pt x="0" y="200978"/>
                  </a:cubicBezTo>
                  <a:cubicBezTo>
                    <a:pt x="0" y="180975"/>
                    <a:pt x="3810" y="160973"/>
                    <a:pt x="11430" y="141923"/>
                  </a:cubicBezTo>
                  <a:cubicBezTo>
                    <a:pt x="47625" y="57150"/>
                    <a:pt x="151448" y="0"/>
                    <a:pt x="272415" y="0"/>
                  </a:cubicBezTo>
                  <a:cubicBezTo>
                    <a:pt x="421958" y="0"/>
                    <a:pt x="544830" y="90488"/>
                    <a:pt x="544830" y="200978"/>
                  </a:cubicBezTo>
                  <a:cubicBezTo>
                    <a:pt x="544830" y="254318"/>
                    <a:pt x="517208" y="304800"/>
                    <a:pt x="466725" y="342900"/>
                  </a:cubicBezTo>
                  <a:lnTo>
                    <a:pt x="498158" y="433388"/>
                  </a:lnTo>
                  <a:cubicBezTo>
                    <a:pt x="499110" y="437198"/>
                    <a:pt x="498158" y="441960"/>
                    <a:pt x="495300" y="444818"/>
                  </a:cubicBezTo>
                  <a:cubicBezTo>
                    <a:pt x="491490" y="447675"/>
                    <a:pt x="488633" y="449580"/>
                    <a:pt x="484823" y="449580"/>
                  </a:cubicBezTo>
                  <a:close/>
                  <a:moveTo>
                    <a:pt x="342900" y="371475"/>
                  </a:moveTo>
                  <a:cubicBezTo>
                    <a:pt x="344805" y="371475"/>
                    <a:pt x="345758" y="371475"/>
                    <a:pt x="346710" y="372428"/>
                  </a:cubicBezTo>
                  <a:lnTo>
                    <a:pt x="464820" y="418148"/>
                  </a:lnTo>
                  <a:lnTo>
                    <a:pt x="439103" y="341948"/>
                  </a:lnTo>
                  <a:cubicBezTo>
                    <a:pt x="437198" y="337185"/>
                    <a:pt x="439103" y="331470"/>
                    <a:pt x="443865" y="328613"/>
                  </a:cubicBezTo>
                  <a:cubicBezTo>
                    <a:pt x="492443" y="294323"/>
                    <a:pt x="519113" y="249555"/>
                    <a:pt x="519113" y="200978"/>
                  </a:cubicBezTo>
                  <a:cubicBezTo>
                    <a:pt x="519113" y="102870"/>
                    <a:pt x="407670" y="23813"/>
                    <a:pt x="270510" y="23813"/>
                  </a:cubicBezTo>
                  <a:cubicBezTo>
                    <a:pt x="160973" y="23813"/>
                    <a:pt x="63818" y="76200"/>
                    <a:pt x="32385" y="151448"/>
                  </a:cubicBezTo>
                  <a:cubicBezTo>
                    <a:pt x="25718" y="167640"/>
                    <a:pt x="21908" y="184785"/>
                    <a:pt x="21908" y="201930"/>
                  </a:cubicBezTo>
                  <a:cubicBezTo>
                    <a:pt x="21908" y="278130"/>
                    <a:pt x="89535" y="345758"/>
                    <a:pt x="191452" y="370523"/>
                  </a:cubicBezTo>
                  <a:cubicBezTo>
                    <a:pt x="241935" y="381000"/>
                    <a:pt x="292418" y="381000"/>
                    <a:pt x="340995" y="371475"/>
                  </a:cubicBezTo>
                  <a:lnTo>
                    <a:pt x="342900" y="371475"/>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3" name="Freeform: Shape 42">
              <a:extLst>
                <a:ext uri="{FF2B5EF4-FFF2-40B4-BE49-F238E27FC236}">
                  <a16:creationId xmlns:a16="http://schemas.microsoft.com/office/drawing/2014/main" id="{11BECC71-72E2-5C4A-3F68-C0B614F467ED}"/>
                </a:ext>
              </a:extLst>
            </p:cNvPr>
            <p:cNvSpPr/>
            <p:nvPr/>
          </p:nvSpPr>
          <p:spPr>
            <a:xfrm>
              <a:off x="3557079" y="4677152"/>
              <a:ext cx="57150" cy="57150"/>
            </a:xfrm>
            <a:custGeom>
              <a:avLst/>
              <a:gdLst>
                <a:gd name="connsiteX0" fmla="*/ 29527 w 57150"/>
                <a:gd name="connsiteY0" fmla="*/ 59055 h 57150"/>
                <a:gd name="connsiteX1" fmla="*/ 0 w 57150"/>
                <a:gd name="connsiteY1" fmla="*/ 29527 h 57150"/>
                <a:gd name="connsiteX2" fmla="*/ 29527 w 57150"/>
                <a:gd name="connsiteY2" fmla="*/ 0 h 57150"/>
                <a:gd name="connsiteX3" fmla="*/ 59055 w 57150"/>
                <a:gd name="connsiteY3" fmla="*/ 29527 h 57150"/>
                <a:gd name="connsiteX4" fmla="*/ 29527 w 57150"/>
                <a:gd name="connsiteY4" fmla="*/ 59055 h 57150"/>
                <a:gd name="connsiteX5" fmla="*/ 29527 w 57150"/>
                <a:gd name="connsiteY5" fmla="*/ 59055 h 57150"/>
                <a:gd name="connsiteX6" fmla="*/ 29527 w 57150"/>
                <a:gd name="connsiteY6" fmla="*/ 17145 h 57150"/>
                <a:gd name="connsiteX7" fmla="*/ 17145 w 57150"/>
                <a:gd name="connsiteY7" fmla="*/ 29527 h 57150"/>
                <a:gd name="connsiteX8" fmla="*/ 29527 w 57150"/>
                <a:gd name="connsiteY8" fmla="*/ 41910 h 57150"/>
                <a:gd name="connsiteX9" fmla="*/ 41910 w 57150"/>
                <a:gd name="connsiteY9" fmla="*/ 29527 h 57150"/>
                <a:gd name="connsiteX10" fmla="*/ 29527 w 57150"/>
                <a:gd name="connsiteY10" fmla="*/ 17145 h 57150"/>
                <a:gd name="connsiteX11" fmla="*/ 29527 w 57150"/>
                <a:gd name="connsiteY11" fmla="*/ 1714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50" h="57150">
                  <a:moveTo>
                    <a:pt x="29527" y="59055"/>
                  </a:moveTo>
                  <a:cubicBezTo>
                    <a:pt x="13335" y="59055"/>
                    <a:pt x="0" y="45720"/>
                    <a:pt x="0" y="29527"/>
                  </a:cubicBezTo>
                  <a:cubicBezTo>
                    <a:pt x="0" y="13335"/>
                    <a:pt x="13335" y="0"/>
                    <a:pt x="29527" y="0"/>
                  </a:cubicBezTo>
                  <a:cubicBezTo>
                    <a:pt x="45720" y="0"/>
                    <a:pt x="59055" y="13335"/>
                    <a:pt x="59055" y="29527"/>
                  </a:cubicBezTo>
                  <a:cubicBezTo>
                    <a:pt x="59055" y="45720"/>
                    <a:pt x="45720" y="59055"/>
                    <a:pt x="29527" y="59055"/>
                  </a:cubicBezTo>
                  <a:cubicBezTo>
                    <a:pt x="29527" y="59055"/>
                    <a:pt x="29527" y="59055"/>
                    <a:pt x="29527" y="59055"/>
                  </a:cubicBezTo>
                  <a:close/>
                  <a:moveTo>
                    <a:pt x="29527" y="17145"/>
                  </a:moveTo>
                  <a:cubicBezTo>
                    <a:pt x="22860" y="17145"/>
                    <a:pt x="17145" y="22860"/>
                    <a:pt x="17145" y="29527"/>
                  </a:cubicBezTo>
                  <a:cubicBezTo>
                    <a:pt x="17145" y="36195"/>
                    <a:pt x="22860" y="41910"/>
                    <a:pt x="29527" y="41910"/>
                  </a:cubicBezTo>
                  <a:cubicBezTo>
                    <a:pt x="36195" y="41910"/>
                    <a:pt x="41910" y="36195"/>
                    <a:pt x="41910" y="29527"/>
                  </a:cubicBezTo>
                  <a:cubicBezTo>
                    <a:pt x="41910" y="21907"/>
                    <a:pt x="36195" y="17145"/>
                    <a:pt x="29527" y="17145"/>
                  </a:cubicBezTo>
                  <a:cubicBezTo>
                    <a:pt x="29527" y="17145"/>
                    <a:pt x="29527" y="17145"/>
                    <a:pt x="29527" y="17145"/>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4" name="Freeform: Shape 43">
              <a:extLst>
                <a:ext uri="{FF2B5EF4-FFF2-40B4-BE49-F238E27FC236}">
                  <a16:creationId xmlns:a16="http://schemas.microsoft.com/office/drawing/2014/main" id="{0F86FEE3-C6FB-EE3E-15F7-04E05B0E8281}"/>
                </a:ext>
              </a:extLst>
            </p:cNvPr>
            <p:cNvSpPr/>
            <p:nvPr/>
          </p:nvSpPr>
          <p:spPr>
            <a:xfrm>
              <a:off x="3656138" y="4677152"/>
              <a:ext cx="57150" cy="57150"/>
            </a:xfrm>
            <a:custGeom>
              <a:avLst/>
              <a:gdLst>
                <a:gd name="connsiteX0" fmla="*/ 29527 w 57150"/>
                <a:gd name="connsiteY0" fmla="*/ 59055 h 57150"/>
                <a:gd name="connsiteX1" fmla="*/ 0 w 57150"/>
                <a:gd name="connsiteY1" fmla="*/ 29527 h 57150"/>
                <a:gd name="connsiteX2" fmla="*/ 29527 w 57150"/>
                <a:gd name="connsiteY2" fmla="*/ 0 h 57150"/>
                <a:gd name="connsiteX3" fmla="*/ 59055 w 57150"/>
                <a:gd name="connsiteY3" fmla="*/ 29527 h 57150"/>
                <a:gd name="connsiteX4" fmla="*/ 59055 w 57150"/>
                <a:gd name="connsiteY4" fmla="*/ 29527 h 57150"/>
                <a:gd name="connsiteX5" fmla="*/ 29527 w 57150"/>
                <a:gd name="connsiteY5" fmla="*/ 59055 h 57150"/>
                <a:gd name="connsiteX6" fmla="*/ 29527 w 57150"/>
                <a:gd name="connsiteY6" fmla="*/ 17145 h 57150"/>
                <a:gd name="connsiteX7" fmla="*/ 17145 w 57150"/>
                <a:gd name="connsiteY7" fmla="*/ 29527 h 57150"/>
                <a:gd name="connsiteX8" fmla="*/ 29527 w 57150"/>
                <a:gd name="connsiteY8" fmla="*/ 41910 h 57150"/>
                <a:gd name="connsiteX9" fmla="*/ 41910 w 57150"/>
                <a:gd name="connsiteY9" fmla="*/ 29527 h 57150"/>
                <a:gd name="connsiteX10" fmla="*/ 41910 w 57150"/>
                <a:gd name="connsiteY10" fmla="*/ 29527 h 57150"/>
                <a:gd name="connsiteX11" fmla="*/ 29527 w 57150"/>
                <a:gd name="connsiteY11" fmla="*/ 1714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50" h="57150">
                  <a:moveTo>
                    <a:pt x="29527" y="59055"/>
                  </a:moveTo>
                  <a:cubicBezTo>
                    <a:pt x="13335" y="59055"/>
                    <a:pt x="0" y="45720"/>
                    <a:pt x="0" y="29527"/>
                  </a:cubicBezTo>
                  <a:cubicBezTo>
                    <a:pt x="0" y="13335"/>
                    <a:pt x="13335" y="0"/>
                    <a:pt x="29527" y="0"/>
                  </a:cubicBezTo>
                  <a:cubicBezTo>
                    <a:pt x="45720" y="0"/>
                    <a:pt x="59055" y="13335"/>
                    <a:pt x="59055" y="29527"/>
                  </a:cubicBezTo>
                  <a:lnTo>
                    <a:pt x="59055" y="29527"/>
                  </a:lnTo>
                  <a:cubicBezTo>
                    <a:pt x="59055" y="45720"/>
                    <a:pt x="45720" y="59055"/>
                    <a:pt x="29527" y="59055"/>
                  </a:cubicBezTo>
                  <a:close/>
                  <a:moveTo>
                    <a:pt x="29527" y="17145"/>
                  </a:moveTo>
                  <a:cubicBezTo>
                    <a:pt x="22860" y="17145"/>
                    <a:pt x="17145" y="22860"/>
                    <a:pt x="17145" y="29527"/>
                  </a:cubicBezTo>
                  <a:cubicBezTo>
                    <a:pt x="17145" y="36195"/>
                    <a:pt x="22860" y="41910"/>
                    <a:pt x="29527" y="41910"/>
                  </a:cubicBezTo>
                  <a:cubicBezTo>
                    <a:pt x="36195" y="41910"/>
                    <a:pt x="41910" y="36195"/>
                    <a:pt x="41910" y="29527"/>
                  </a:cubicBezTo>
                  <a:lnTo>
                    <a:pt x="41910" y="29527"/>
                  </a:lnTo>
                  <a:cubicBezTo>
                    <a:pt x="41910" y="21907"/>
                    <a:pt x="36195" y="17145"/>
                    <a:pt x="29527" y="17145"/>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5" name="Freeform: Shape 44">
              <a:extLst>
                <a:ext uri="{FF2B5EF4-FFF2-40B4-BE49-F238E27FC236}">
                  <a16:creationId xmlns:a16="http://schemas.microsoft.com/office/drawing/2014/main" id="{4A4ABE0B-A3E9-2D35-635A-764CE809A4C7}"/>
                </a:ext>
              </a:extLst>
            </p:cNvPr>
            <p:cNvSpPr/>
            <p:nvPr/>
          </p:nvSpPr>
          <p:spPr>
            <a:xfrm>
              <a:off x="3755199" y="4677152"/>
              <a:ext cx="57150" cy="57150"/>
            </a:xfrm>
            <a:custGeom>
              <a:avLst/>
              <a:gdLst>
                <a:gd name="connsiteX0" fmla="*/ 29527 w 57150"/>
                <a:gd name="connsiteY0" fmla="*/ 59055 h 57150"/>
                <a:gd name="connsiteX1" fmla="*/ 0 w 57150"/>
                <a:gd name="connsiteY1" fmla="*/ 29527 h 57150"/>
                <a:gd name="connsiteX2" fmla="*/ 29527 w 57150"/>
                <a:gd name="connsiteY2" fmla="*/ 0 h 57150"/>
                <a:gd name="connsiteX3" fmla="*/ 59055 w 57150"/>
                <a:gd name="connsiteY3" fmla="*/ 29527 h 57150"/>
                <a:gd name="connsiteX4" fmla="*/ 59055 w 57150"/>
                <a:gd name="connsiteY4" fmla="*/ 29527 h 57150"/>
                <a:gd name="connsiteX5" fmla="*/ 29527 w 57150"/>
                <a:gd name="connsiteY5" fmla="*/ 59055 h 57150"/>
                <a:gd name="connsiteX6" fmla="*/ 29527 w 57150"/>
                <a:gd name="connsiteY6" fmla="*/ 17145 h 57150"/>
                <a:gd name="connsiteX7" fmla="*/ 17145 w 57150"/>
                <a:gd name="connsiteY7" fmla="*/ 29527 h 57150"/>
                <a:gd name="connsiteX8" fmla="*/ 29527 w 57150"/>
                <a:gd name="connsiteY8" fmla="*/ 41910 h 57150"/>
                <a:gd name="connsiteX9" fmla="*/ 41910 w 57150"/>
                <a:gd name="connsiteY9" fmla="*/ 29527 h 57150"/>
                <a:gd name="connsiteX10" fmla="*/ 41910 w 57150"/>
                <a:gd name="connsiteY10" fmla="*/ 29527 h 57150"/>
                <a:gd name="connsiteX11" fmla="*/ 29527 w 57150"/>
                <a:gd name="connsiteY11" fmla="*/ 1714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50" h="57150">
                  <a:moveTo>
                    <a:pt x="29527" y="59055"/>
                  </a:moveTo>
                  <a:cubicBezTo>
                    <a:pt x="13335" y="59055"/>
                    <a:pt x="0" y="45720"/>
                    <a:pt x="0" y="29527"/>
                  </a:cubicBezTo>
                  <a:cubicBezTo>
                    <a:pt x="0" y="13335"/>
                    <a:pt x="13335" y="0"/>
                    <a:pt x="29527" y="0"/>
                  </a:cubicBezTo>
                  <a:cubicBezTo>
                    <a:pt x="45720" y="0"/>
                    <a:pt x="59055" y="13335"/>
                    <a:pt x="59055" y="29527"/>
                  </a:cubicBezTo>
                  <a:lnTo>
                    <a:pt x="59055" y="29527"/>
                  </a:lnTo>
                  <a:cubicBezTo>
                    <a:pt x="59055" y="45720"/>
                    <a:pt x="45720" y="59055"/>
                    <a:pt x="29527" y="59055"/>
                  </a:cubicBezTo>
                  <a:close/>
                  <a:moveTo>
                    <a:pt x="29527" y="17145"/>
                  </a:moveTo>
                  <a:cubicBezTo>
                    <a:pt x="22860" y="17145"/>
                    <a:pt x="17145" y="22860"/>
                    <a:pt x="17145" y="29527"/>
                  </a:cubicBezTo>
                  <a:cubicBezTo>
                    <a:pt x="17145" y="36195"/>
                    <a:pt x="22860" y="41910"/>
                    <a:pt x="29527" y="41910"/>
                  </a:cubicBezTo>
                  <a:cubicBezTo>
                    <a:pt x="36195" y="41910"/>
                    <a:pt x="41910" y="36195"/>
                    <a:pt x="41910" y="29527"/>
                  </a:cubicBezTo>
                  <a:lnTo>
                    <a:pt x="41910" y="29527"/>
                  </a:lnTo>
                  <a:cubicBezTo>
                    <a:pt x="41910" y="21907"/>
                    <a:pt x="36195" y="17145"/>
                    <a:pt x="29527" y="17145"/>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6" name="Freeform: Shape 45">
              <a:extLst>
                <a:ext uri="{FF2B5EF4-FFF2-40B4-BE49-F238E27FC236}">
                  <a16:creationId xmlns:a16="http://schemas.microsoft.com/office/drawing/2014/main" id="{C5983CF1-B38F-665F-7305-B231171B937E}"/>
                </a:ext>
              </a:extLst>
            </p:cNvPr>
            <p:cNvSpPr/>
            <p:nvPr/>
          </p:nvSpPr>
          <p:spPr>
            <a:xfrm>
              <a:off x="4282393" y="4623812"/>
              <a:ext cx="342900" cy="323850"/>
            </a:xfrm>
            <a:custGeom>
              <a:avLst/>
              <a:gdLst>
                <a:gd name="connsiteX0" fmla="*/ 293860 w 342900"/>
                <a:gd name="connsiteY0" fmla="*/ 329565 h 323850"/>
                <a:gd name="connsiteX1" fmla="*/ 193848 w 342900"/>
                <a:gd name="connsiteY1" fmla="*/ 291465 h 323850"/>
                <a:gd name="connsiteX2" fmla="*/ 143365 w 342900"/>
                <a:gd name="connsiteY2" fmla="*/ 296228 h 323850"/>
                <a:gd name="connsiteX3" fmla="*/ 5253 w 342900"/>
                <a:gd name="connsiteY3" fmla="*/ 256223 h 323850"/>
                <a:gd name="connsiteX4" fmla="*/ 490 w 342900"/>
                <a:gd name="connsiteY4" fmla="*/ 249555 h 323850"/>
                <a:gd name="connsiteX5" fmla="*/ 9063 w 342900"/>
                <a:gd name="connsiteY5" fmla="*/ 235267 h 323850"/>
                <a:gd name="connsiteX6" fmla="*/ 178608 w 342900"/>
                <a:gd name="connsiteY6" fmla="*/ 66675 h 323850"/>
                <a:gd name="connsiteX7" fmla="*/ 168130 w 342900"/>
                <a:gd name="connsiteY7" fmla="*/ 16192 h 323850"/>
                <a:gd name="connsiteX8" fmla="*/ 170035 w 342900"/>
                <a:gd name="connsiteY8" fmla="*/ 4763 h 323850"/>
                <a:gd name="connsiteX9" fmla="*/ 181465 w 342900"/>
                <a:gd name="connsiteY9" fmla="*/ 0 h 323850"/>
                <a:gd name="connsiteX10" fmla="*/ 344343 w 342900"/>
                <a:gd name="connsiteY10" fmla="*/ 146685 h 323850"/>
                <a:gd name="connsiteX11" fmla="*/ 288145 w 342900"/>
                <a:gd name="connsiteY11" fmla="*/ 251460 h 323850"/>
                <a:gd name="connsiteX12" fmla="*/ 309100 w 342900"/>
                <a:gd name="connsiteY12" fmla="*/ 315278 h 323850"/>
                <a:gd name="connsiteX13" fmla="*/ 306243 w 342900"/>
                <a:gd name="connsiteY13" fmla="*/ 326708 h 323850"/>
                <a:gd name="connsiteX14" fmla="*/ 297670 w 342900"/>
                <a:gd name="connsiteY14" fmla="*/ 329565 h 323850"/>
                <a:gd name="connsiteX15" fmla="*/ 293860 w 342900"/>
                <a:gd name="connsiteY15" fmla="*/ 329565 h 323850"/>
                <a:gd name="connsiteX16" fmla="*/ 202420 w 342900"/>
                <a:gd name="connsiteY16" fmla="*/ 66675 h 323850"/>
                <a:gd name="connsiteX17" fmla="*/ 42400 w 342900"/>
                <a:gd name="connsiteY17" fmla="*/ 250508 h 323850"/>
                <a:gd name="connsiteX18" fmla="*/ 143365 w 342900"/>
                <a:gd name="connsiteY18" fmla="*/ 273368 h 323850"/>
                <a:gd name="connsiteX19" fmla="*/ 192895 w 342900"/>
                <a:gd name="connsiteY19" fmla="*/ 268605 h 323850"/>
                <a:gd name="connsiteX20" fmla="*/ 199563 w 342900"/>
                <a:gd name="connsiteY20" fmla="*/ 268605 h 323850"/>
                <a:gd name="connsiteX21" fmla="*/ 279573 w 342900"/>
                <a:gd name="connsiteY21" fmla="*/ 299085 h 323850"/>
                <a:gd name="connsiteX22" fmla="*/ 263380 w 342900"/>
                <a:gd name="connsiteY22" fmla="*/ 250508 h 323850"/>
                <a:gd name="connsiteX23" fmla="*/ 268143 w 342900"/>
                <a:gd name="connsiteY23" fmla="*/ 237173 h 323850"/>
                <a:gd name="connsiteX24" fmla="*/ 321483 w 342900"/>
                <a:gd name="connsiteY24" fmla="*/ 147638 h 323850"/>
                <a:gd name="connsiteX25" fmla="*/ 197658 w 342900"/>
                <a:gd name="connsiteY25" fmla="*/ 27622 h 323850"/>
                <a:gd name="connsiteX26" fmla="*/ 202420 w 342900"/>
                <a:gd name="connsiteY26" fmla="*/ 6667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2900" h="323850">
                  <a:moveTo>
                    <a:pt x="293860" y="329565"/>
                  </a:moveTo>
                  <a:lnTo>
                    <a:pt x="193848" y="291465"/>
                  </a:lnTo>
                  <a:cubicBezTo>
                    <a:pt x="177655" y="294323"/>
                    <a:pt x="160510" y="296228"/>
                    <a:pt x="143365" y="296228"/>
                  </a:cubicBezTo>
                  <a:cubicBezTo>
                    <a:pt x="94788" y="297180"/>
                    <a:pt x="46210" y="282893"/>
                    <a:pt x="5253" y="256223"/>
                  </a:cubicBezTo>
                  <a:cubicBezTo>
                    <a:pt x="3348" y="254317"/>
                    <a:pt x="1443" y="252412"/>
                    <a:pt x="490" y="249555"/>
                  </a:cubicBezTo>
                  <a:cubicBezTo>
                    <a:pt x="-1415" y="242887"/>
                    <a:pt x="2395" y="237173"/>
                    <a:pt x="9063" y="235267"/>
                  </a:cubicBezTo>
                  <a:cubicBezTo>
                    <a:pt x="110028" y="211455"/>
                    <a:pt x="178608" y="143828"/>
                    <a:pt x="178608" y="66675"/>
                  </a:cubicBezTo>
                  <a:cubicBezTo>
                    <a:pt x="178608" y="49530"/>
                    <a:pt x="174798" y="32385"/>
                    <a:pt x="168130" y="16192"/>
                  </a:cubicBezTo>
                  <a:cubicBezTo>
                    <a:pt x="166225" y="12382"/>
                    <a:pt x="167178" y="7620"/>
                    <a:pt x="170035" y="4763"/>
                  </a:cubicBezTo>
                  <a:cubicBezTo>
                    <a:pt x="172893" y="952"/>
                    <a:pt x="176703" y="0"/>
                    <a:pt x="181465" y="0"/>
                  </a:cubicBezTo>
                  <a:cubicBezTo>
                    <a:pt x="275763" y="13335"/>
                    <a:pt x="344343" y="75248"/>
                    <a:pt x="344343" y="146685"/>
                  </a:cubicBezTo>
                  <a:cubicBezTo>
                    <a:pt x="343390" y="188595"/>
                    <a:pt x="322435" y="227648"/>
                    <a:pt x="288145" y="251460"/>
                  </a:cubicBezTo>
                  <a:lnTo>
                    <a:pt x="309100" y="315278"/>
                  </a:lnTo>
                  <a:cubicBezTo>
                    <a:pt x="310053" y="319087"/>
                    <a:pt x="309100" y="323850"/>
                    <a:pt x="306243" y="326708"/>
                  </a:cubicBezTo>
                  <a:cubicBezTo>
                    <a:pt x="304338" y="328612"/>
                    <a:pt x="301480" y="329565"/>
                    <a:pt x="297670" y="329565"/>
                  </a:cubicBezTo>
                  <a:cubicBezTo>
                    <a:pt x="296718" y="330518"/>
                    <a:pt x="294813" y="330518"/>
                    <a:pt x="293860" y="329565"/>
                  </a:cubicBezTo>
                  <a:close/>
                  <a:moveTo>
                    <a:pt x="202420" y="66675"/>
                  </a:moveTo>
                  <a:cubicBezTo>
                    <a:pt x="202420" y="146685"/>
                    <a:pt x="138603" y="218123"/>
                    <a:pt x="42400" y="250508"/>
                  </a:cubicBezTo>
                  <a:cubicBezTo>
                    <a:pt x="73833" y="265748"/>
                    <a:pt x="109075" y="273368"/>
                    <a:pt x="143365" y="273368"/>
                  </a:cubicBezTo>
                  <a:cubicBezTo>
                    <a:pt x="159558" y="273368"/>
                    <a:pt x="176703" y="271462"/>
                    <a:pt x="192895" y="268605"/>
                  </a:cubicBezTo>
                  <a:cubicBezTo>
                    <a:pt x="194800" y="267653"/>
                    <a:pt x="197658" y="267653"/>
                    <a:pt x="199563" y="268605"/>
                  </a:cubicBezTo>
                  <a:lnTo>
                    <a:pt x="279573" y="299085"/>
                  </a:lnTo>
                  <a:lnTo>
                    <a:pt x="263380" y="250508"/>
                  </a:lnTo>
                  <a:cubicBezTo>
                    <a:pt x="261475" y="245745"/>
                    <a:pt x="263380" y="240030"/>
                    <a:pt x="268143" y="237173"/>
                  </a:cubicBezTo>
                  <a:cubicBezTo>
                    <a:pt x="302433" y="212408"/>
                    <a:pt x="321483" y="180975"/>
                    <a:pt x="321483" y="147638"/>
                  </a:cubicBezTo>
                  <a:cubicBezTo>
                    <a:pt x="321483" y="92392"/>
                    <a:pt x="271000" y="44767"/>
                    <a:pt x="197658" y="27622"/>
                  </a:cubicBezTo>
                  <a:cubicBezTo>
                    <a:pt x="200515" y="40005"/>
                    <a:pt x="202420" y="53340"/>
                    <a:pt x="202420" y="66675"/>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7" name="Freeform: Shape 46">
              <a:extLst>
                <a:ext uri="{FF2B5EF4-FFF2-40B4-BE49-F238E27FC236}">
                  <a16:creationId xmlns:a16="http://schemas.microsoft.com/office/drawing/2014/main" id="{8BEB9D0C-3713-6150-6C43-98F1285C2DA5}"/>
                </a:ext>
              </a:extLst>
            </p:cNvPr>
            <p:cNvSpPr/>
            <p:nvPr/>
          </p:nvSpPr>
          <p:spPr>
            <a:xfrm>
              <a:off x="3941883" y="4489509"/>
              <a:ext cx="533400" cy="447675"/>
            </a:xfrm>
            <a:custGeom>
              <a:avLst/>
              <a:gdLst>
                <a:gd name="connsiteX0" fmla="*/ 49536 w 533400"/>
                <a:gd name="connsiteY0" fmla="*/ 445770 h 447675"/>
                <a:gd name="connsiteX1" fmla="*/ 46678 w 533400"/>
                <a:gd name="connsiteY1" fmla="*/ 434340 h 447675"/>
                <a:gd name="connsiteX2" fmla="*/ 78111 w 533400"/>
                <a:gd name="connsiteY2" fmla="*/ 343853 h 447675"/>
                <a:gd name="connsiteX3" fmla="*/ 6 w 533400"/>
                <a:gd name="connsiteY3" fmla="*/ 201930 h 447675"/>
                <a:gd name="connsiteX4" fmla="*/ 270516 w 533400"/>
                <a:gd name="connsiteY4" fmla="*/ 0 h 447675"/>
                <a:gd name="connsiteX5" fmla="*/ 530548 w 533400"/>
                <a:gd name="connsiteY5" fmla="*/ 141923 h 447675"/>
                <a:gd name="connsiteX6" fmla="*/ 541978 w 533400"/>
                <a:gd name="connsiteY6" fmla="*/ 200978 h 447675"/>
                <a:gd name="connsiteX7" fmla="*/ 354336 w 533400"/>
                <a:gd name="connsiteY7" fmla="*/ 392430 h 447675"/>
                <a:gd name="connsiteX8" fmla="*/ 200031 w 533400"/>
                <a:gd name="connsiteY8" fmla="*/ 395288 h 447675"/>
                <a:gd name="connsiteX9" fmla="*/ 60966 w 533400"/>
                <a:gd name="connsiteY9" fmla="*/ 448628 h 447675"/>
                <a:gd name="connsiteX10" fmla="*/ 57156 w 533400"/>
                <a:gd name="connsiteY10" fmla="*/ 449580 h 447675"/>
                <a:gd name="connsiteX11" fmla="*/ 49536 w 533400"/>
                <a:gd name="connsiteY11" fmla="*/ 445770 h 447675"/>
                <a:gd name="connsiteX12" fmla="*/ 201936 w 533400"/>
                <a:gd name="connsiteY12" fmla="*/ 371475 h 447675"/>
                <a:gd name="connsiteX13" fmla="*/ 349573 w 533400"/>
                <a:gd name="connsiteY13" fmla="*/ 369570 h 447675"/>
                <a:gd name="connsiteX14" fmla="*/ 519118 w 533400"/>
                <a:gd name="connsiteY14" fmla="*/ 200978 h 447675"/>
                <a:gd name="connsiteX15" fmla="*/ 508641 w 533400"/>
                <a:gd name="connsiteY15" fmla="*/ 150495 h 447675"/>
                <a:gd name="connsiteX16" fmla="*/ 270516 w 533400"/>
                <a:gd name="connsiteY16" fmla="*/ 23813 h 447675"/>
                <a:gd name="connsiteX17" fmla="*/ 21913 w 533400"/>
                <a:gd name="connsiteY17" fmla="*/ 200978 h 447675"/>
                <a:gd name="connsiteX18" fmla="*/ 97161 w 533400"/>
                <a:gd name="connsiteY18" fmla="*/ 328613 h 447675"/>
                <a:gd name="connsiteX19" fmla="*/ 101923 w 533400"/>
                <a:gd name="connsiteY19" fmla="*/ 341948 h 447675"/>
                <a:gd name="connsiteX20" fmla="*/ 76206 w 533400"/>
                <a:gd name="connsiteY20" fmla="*/ 418148 h 447675"/>
                <a:gd name="connsiteX21" fmla="*/ 194316 w 533400"/>
                <a:gd name="connsiteY21" fmla="*/ 372428 h 447675"/>
                <a:gd name="connsiteX22" fmla="*/ 198126 w 533400"/>
                <a:gd name="connsiteY22" fmla="*/ 371475 h 447675"/>
                <a:gd name="connsiteX23" fmla="*/ 201936 w 533400"/>
                <a:gd name="connsiteY23" fmla="*/ 371475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3400" h="447675">
                  <a:moveTo>
                    <a:pt x="49536" y="445770"/>
                  </a:moveTo>
                  <a:cubicBezTo>
                    <a:pt x="46678" y="442913"/>
                    <a:pt x="44773" y="438150"/>
                    <a:pt x="46678" y="434340"/>
                  </a:cubicBezTo>
                  <a:lnTo>
                    <a:pt x="78111" y="343853"/>
                  </a:lnTo>
                  <a:cubicBezTo>
                    <a:pt x="27628" y="305753"/>
                    <a:pt x="6" y="255270"/>
                    <a:pt x="6" y="201930"/>
                  </a:cubicBezTo>
                  <a:cubicBezTo>
                    <a:pt x="-947" y="90488"/>
                    <a:pt x="120973" y="0"/>
                    <a:pt x="270516" y="0"/>
                  </a:cubicBezTo>
                  <a:cubicBezTo>
                    <a:pt x="391483" y="0"/>
                    <a:pt x="495306" y="57150"/>
                    <a:pt x="530548" y="141923"/>
                  </a:cubicBezTo>
                  <a:cubicBezTo>
                    <a:pt x="538168" y="160973"/>
                    <a:pt x="541978" y="180975"/>
                    <a:pt x="541978" y="200978"/>
                  </a:cubicBezTo>
                  <a:cubicBezTo>
                    <a:pt x="541978" y="288608"/>
                    <a:pt x="466731" y="364808"/>
                    <a:pt x="354336" y="392430"/>
                  </a:cubicBezTo>
                  <a:cubicBezTo>
                    <a:pt x="303853" y="404813"/>
                    <a:pt x="250513" y="405765"/>
                    <a:pt x="200031" y="395288"/>
                  </a:cubicBezTo>
                  <a:lnTo>
                    <a:pt x="60966" y="448628"/>
                  </a:lnTo>
                  <a:cubicBezTo>
                    <a:pt x="60013" y="449580"/>
                    <a:pt x="58108" y="449580"/>
                    <a:pt x="57156" y="449580"/>
                  </a:cubicBezTo>
                  <a:cubicBezTo>
                    <a:pt x="55251" y="449580"/>
                    <a:pt x="51441" y="447675"/>
                    <a:pt x="49536" y="445770"/>
                  </a:cubicBezTo>
                  <a:close/>
                  <a:moveTo>
                    <a:pt x="201936" y="371475"/>
                  </a:moveTo>
                  <a:cubicBezTo>
                    <a:pt x="250513" y="381000"/>
                    <a:pt x="300996" y="381000"/>
                    <a:pt x="349573" y="369570"/>
                  </a:cubicBezTo>
                  <a:cubicBezTo>
                    <a:pt x="450538" y="345758"/>
                    <a:pt x="519118" y="278130"/>
                    <a:pt x="519118" y="200978"/>
                  </a:cubicBezTo>
                  <a:cubicBezTo>
                    <a:pt x="519118" y="183833"/>
                    <a:pt x="515308" y="166688"/>
                    <a:pt x="508641" y="150495"/>
                  </a:cubicBezTo>
                  <a:cubicBezTo>
                    <a:pt x="478161" y="76200"/>
                    <a:pt x="380053" y="23813"/>
                    <a:pt x="270516" y="23813"/>
                  </a:cubicBezTo>
                  <a:cubicBezTo>
                    <a:pt x="133356" y="23813"/>
                    <a:pt x="21913" y="103823"/>
                    <a:pt x="21913" y="200978"/>
                  </a:cubicBezTo>
                  <a:cubicBezTo>
                    <a:pt x="21913" y="249555"/>
                    <a:pt x="48583" y="294323"/>
                    <a:pt x="97161" y="328613"/>
                  </a:cubicBezTo>
                  <a:cubicBezTo>
                    <a:pt x="101923" y="331470"/>
                    <a:pt x="102876" y="337185"/>
                    <a:pt x="101923" y="341948"/>
                  </a:cubicBezTo>
                  <a:lnTo>
                    <a:pt x="76206" y="418148"/>
                  </a:lnTo>
                  <a:lnTo>
                    <a:pt x="194316" y="372428"/>
                  </a:lnTo>
                  <a:cubicBezTo>
                    <a:pt x="195268" y="371475"/>
                    <a:pt x="197173" y="371475"/>
                    <a:pt x="198126" y="371475"/>
                  </a:cubicBezTo>
                  <a:lnTo>
                    <a:pt x="201936" y="371475"/>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8" name="Freeform: Shape 47">
              <a:extLst>
                <a:ext uri="{FF2B5EF4-FFF2-40B4-BE49-F238E27FC236}">
                  <a16:creationId xmlns:a16="http://schemas.microsoft.com/office/drawing/2014/main" id="{CCB382C0-E66F-3693-006C-FECB178196B2}"/>
                </a:ext>
              </a:extLst>
            </p:cNvPr>
            <p:cNvSpPr/>
            <p:nvPr/>
          </p:nvSpPr>
          <p:spPr>
            <a:xfrm>
              <a:off x="4281931" y="4677152"/>
              <a:ext cx="57150" cy="57150"/>
            </a:xfrm>
            <a:custGeom>
              <a:avLst/>
              <a:gdLst>
                <a:gd name="connsiteX0" fmla="*/ 29527 w 57150"/>
                <a:gd name="connsiteY0" fmla="*/ 59055 h 57150"/>
                <a:gd name="connsiteX1" fmla="*/ 0 w 57150"/>
                <a:gd name="connsiteY1" fmla="*/ 29527 h 57150"/>
                <a:gd name="connsiteX2" fmla="*/ 29527 w 57150"/>
                <a:gd name="connsiteY2" fmla="*/ 0 h 57150"/>
                <a:gd name="connsiteX3" fmla="*/ 59055 w 57150"/>
                <a:gd name="connsiteY3" fmla="*/ 29527 h 57150"/>
                <a:gd name="connsiteX4" fmla="*/ 29527 w 57150"/>
                <a:gd name="connsiteY4" fmla="*/ 59055 h 57150"/>
                <a:gd name="connsiteX5" fmla="*/ 29527 w 57150"/>
                <a:gd name="connsiteY5" fmla="*/ 59055 h 57150"/>
                <a:gd name="connsiteX6" fmla="*/ 29527 w 57150"/>
                <a:gd name="connsiteY6" fmla="*/ 17145 h 57150"/>
                <a:gd name="connsiteX7" fmla="*/ 17145 w 57150"/>
                <a:gd name="connsiteY7" fmla="*/ 29527 h 57150"/>
                <a:gd name="connsiteX8" fmla="*/ 29527 w 57150"/>
                <a:gd name="connsiteY8" fmla="*/ 41910 h 57150"/>
                <a:gd name="connsiteX9" fmla="*/ 41910 w 57150"/>
                <a:gd name="connsiteY9" fmla="*/ 29527 h 57150"/>
                <a:gd name="connsiteX10" fmla="*/ 29527 w 57150"/>
                <a:gd name="connsiteY10" fmla="*/ 17145 h 57150"/>
                <a:gd name="connsiteX11" fmla="*/ 29527 w 57150"/>
                <a:gd name="connsiteY11" fmla="*/ 1714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50" h="57150">
                  <a:moveTo>
                    <a:pt x="29527" y="59055"/>
                  </a:moveTo>
                  <a:cubicBezTo>
                    <a:pt x="13335" y="59055"/>
                    <a:pt x="0" y="45720"/>
                    <a:pt x="0" y="29527"/>
                  </a:cubicBezTo>
                  <a:cubicBezTo>
                    <a:pt x="0" y="13335"/>
                    <a:pt x="13335" y="0"/>
                    <a:pt x="29527" y="0"/>
                  </a:cubicBezTo>
                  <a:cubicBezTo>
                    <a:pt x="45720" y="0"/>
                    <a:pt x="59055" y="13335"/>
                    <a:pt x="59055" y="29527"/>
                  </a:cubicBezTo>
                  <a:cubicBezTo>
                    <a:pt x="59055" y="45720"/>
                    <a:pt x="46672" y="59055"/>
                    <a:pt x="29527" y="59055"/>
                  </a:cubicBezTo>
                  <a:cubicBezTo>
                    <a:pt x="29527" y="59055"/>
                    <a:pt x="29527" y="59055"/>
                    <a:pt x="29527" y="59055"/>
                  </a:cubicBezTo>
                  <a:close/>
                  <a:moveTo>
                    <a:pt x="29527" y="17145"/>
                  </a:moveTo>
                  <a:cubicBezTo>
                    <a:pt x="22860" y="17145"/>
                    <a:pt x="17145" y="22860"/>
                    <a:pt x="17145" y="29527"/>
                  </a:cubicBezTo>
                  <a:cubicBezTo>
                    <a:pt x="17145" y="36195"/>
                    <a:pt x="22860" y="41910"/>
                    <a:pt x="29527" y="41910"/>
                  </a:cubicBezTo>
                  <a:cubicBezTo>
                    <a:pt x="36195" y="41910"/>
                    <a:pt x="41910" y="36195"/>
                    <a:pt x="41910" y="29527"/>
                  </a:cubicBezTo>
                  <a:cubicBezTo>
                    <a:pt x="41910" y="22860"/>
                    <a:pt x="37147" y="17145"/>
                    <a:pt x="29527" y="17145"/>
                  </a:cubicBezTo>
                  <a:cubicBezTo>
                    <a:pt x="29527" y="17145"/>
                    <a:pt x="29527" y="17145"/>
                    <a:pt x="29527" y="17145"/>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9" name="Freeform: Shape 48">
              <a:extLst>
                <a:ext uri="{FF2B5EF4-FFF2-40B4-BE49-F238E27FC236}">
                  <a16:creationId xmlns:a16="http://schemas.microsoft.com/office/drawing/2014/main" id="{C3C48C7F-54E5-B4B0-7CD7-8828A9B99D4C}"/>
                </a:ext>
              </a:extLst>
            </p:cNvPr>
            <p:cNvSpPr/>
            <p:nvPr/>
          </p:nvSpPr>
          <p:spPr>
            <a:xfrm>
              <a:off x="4182871" y="4677152"/>
              <a:ext cx="57150" cy="57150"/>
            </a:xfrm>
            <a:custGeom>
              <a:avLst/>
              <a:gdLst>
                <a:gd name="connsiteX0" fmla="*/ 0 w 57150"/>
                <a:gd name="connsiteY0" fmla="*/ 29527 h 57150"/>
                <a:gd name="connsiteX1" fmla="*/ 0 w 57150"/>
                <a:gd name="connsiteY1" fmla="*/ 29527 h 57150"/>
                <a:gd name="connsiteX2" fmla="*/ 29527 w 57150"/>
                <a:gd name="connsiteY2" fmla="*/ 0 h 57150"/>
                <a:gd name="connsiteX3" fmla="*/ 59055 w 57150"/>
                <a:gd name="connsiteY3" fmla="*/ 29527 h 57150"/>
                <a:gd name="connsiteX4" fmla="*/ 29527 w 57150"/>
                <a:gd name="connsiteY4" fmla="*/ 59055 h 57150"/>
                <a:gd name="connsiteX5" fmla="*/ 0 w 57150"/>
                <a:gd name="connsiteY5" fmla="*/ 29527 h 57150"/>
                <a:gd name="connsiteX6" fmla="*/ 17145 w 57150"/>
                <a:gd name="connsiteY6" fmla="*/ 29527 h 57150"/>
                <a:gd name="connsiteX7" fmla="*/ 17145 w 57150"/>
                <a:gd name="connsiteY7" fmla="*/ 29527 h 57150"/>
                <a:gd name="connsiteX8" fmla="*/ 29527 w 57150"/>
                <a:gd name="connsiteY8" fmla="*/ 41910 h 57150"/>
                <a:gd name="connsiteX9" fmla="*/ 41910 w 57150"/>
                <a:gd name="connsiteY9" fmla="*/ 29527 h 57150"/>
                <a:gd name="connsiteX10" fmla="*/ 29527 w 57150"/>
                <a:gd name="connsiteY10" fmla="*/ 17145 h 57150"/>
                <a:gd name="connsiteX11" fmla="*/ 17145 w 57150"/>
                <a:gd name="connsiteY11" fmla="*/ 29527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50" h="57150">
                  <a:moveTo>
                    <a:pt x="0" y="29527"/>
                  </a:moveTo>
                  <a:lnTo>
                    <a:pt x="0" y="29527"/>
                  </a:lnTo>
                  <a:cubicBezTo>
                    <a:pt x="0" y="13335"/>
                    <a:pt x="13335" y="0"/>
                    <a:pt x="29527" y="0"/>
                  </a:cubicBezTo>
                  <a:cubicBezTo>
                    <a:pt x="45720" y="0"/>
                    <a:pt x="59055" y="13335"/>
                    <a:pt x="59055" y="29527"/>
                  </a:cubicBezTo>
                  <a:cubicBezTo>
                    <a:pt x="59055" y="45720"/>
                    <a:pt x="45720" y="59055"/>
                    <a:pt x="29527" y="59055"/>
                  </a:cubicBezTo>
                  <a:cubicBezTo>
                    <a:pt x="13335" y="59055"/>
                    <a:pt x="0" y="45720"/>
                    <a:pt x="0" y="29527"/>
                  </a:cubicBezTo>
                  <a:close/>
                  <a:moveTo>
                    <a:pt x="17145" y="29527"/>
                  </a:moveTo>
                  <a:lnTo>
                    <a:pt x="17145" y="29527"/>
                  </a:lnTo>
                  <a:cubicBezTo>
                    <a:pt x="17145" y="36195"/>
                    <a:pt x="22860" y="41910"/>
                    <a:pt x="29527" y="41910"/>
                  </a:cubicBezTo>
                  <a:cubicBezTo>
                    <a:pt x="36195" y="41910"/>
                    <a:pt x="41910" y="36195"/>
                    <a:pt x="41910" y="29527"/>
                  </a:cubicBezTo>
                  <a:cubicBezTo>
                    <a:pt x="41910" y="22860"/>
                    <a:pt x="36195" y="17145"/>
                    <a:pt x="29527" y="17145"/>
                  </a:cubicBezTo>
                  <a:cubicBezTo>
                    <a:pt x="22860" y="17145"/>
                    <a:pt x="17145" y="21907"/>
                    <a:pt x="17145" y="29527"/>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50" name="Freeform: Shape 49">
              <a:extLst>
                <a:ext uri="{FF2B5EF4-FFF2-40B4-BE49-F238E27FC236}">
                  <a16:creationId xmlns:a16="http://schemas.microsoft.com/office/drawing/2014/main" id="{23E314B7-ABE1-86D5-26B9-76C30836788D}"/>
                </a:ext>
              </a:extLst>
            </p:cNvPr>
            <p:cNvSpPr/>
            <p:nvPr/>
          </p:nvSpPr>
          <p:spPr>
            <a:xfrm>
              <a:off x="4083811" y="4677152"/>
              <a:ext cx="57150" cy="57150"/>
            </a:xfrm>
            <a:custGeom>
              <a:avLst/>
              <a:gdLst>
                <a:gd name="connsiteX0" fmla="*/ 0 w 57150"/>
                <a:gd name="connsiteY0" fmla="*/ 29527 h 57150"/>
                <a:gd name="connsiteX1" fmla="*/ 0 w 57150"/>
                <a:gd name="connsiteY1" fmla="*/ 29527 h 57150"/>
                <a:gd name="connsiteX2" fmla="*/ 29527 w 57150"/>
                <a:gd name="connsiteY2" fmla="*/ 0 h 57150"/>
                <a:gd name="connsiteX3" fmla="*/ 59055 w 57150"/>
                <a:gd name="connsiteY3" fmla="*/ 29527 h 57150"/>
                <a:gd name="connsiteX4" fmla="*/ 29527 w 57150"/>
                <a:gd name="connsiteY4" fmla="*/ 59055 h 57150"/>
                <a:gd name="connsiteX5" fmla="*/ 0 w 57150"/>
                <a:gd name="connsiteY5" fmla="*/ 29527 h 57150"/>
                <a:gd name="connsiteX6" fmla="*/ 17145 w 57150"/>
                <a:gd name="connsiteY6" fmla="*/ 29527 h 57150"/>
                <a:gd name="connsiteX7" fmla="*/ 17145 w 57150"/>
                <a:gd name="connsiteY7" fmla="*/ 29527 h 57150"/>
                <a:gd name="connsiteX8" fmla="*/ 29527 w 57150"/>
                <a:gd name="connsiteY8" fmla="*/ 41910 h 57150"/>
                <a:gd name="connsiteX9" fmla="*/ 41910 w 57150"/>
                <a:gd name="connsiteY9" fmla="*/ 29527 h 57150"/>
                <a:gd name="connsiteX10" fmla="*/ 29527 w 57150"/>
                <a:gd name="connsiteY10" fmla="*/ 17145 h 57150"/>
                <a:gd name="connsiteX11" fmla="*/ 17145 w 57150"/>
                <a:gd name="connsiteY11" fmla="*/ 29527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50" h="57150">
                  <a:moveTo>
                    <a:pt x="0" y="29527"/>
                  </a:moveTo>
                  <a:lnTo>
                    <a:pt x="0" y="29527"/>
                  </a:lnTo>
                  <a:cubicBezTo>
                    <a:pt x="0" y="13335"/>
                    <a:pt x="13335" y="0"/>
                    <a:pt x="29527" y="0"/>
                  </a:cubicBezTo>
                  <a:cubicBezTo>
                    <a:pt x="45720" y="0"/>
                    <a:pt x="59055" y="13335"/>
                    <a:pt x="59055" y="29527"/>
                  </a:cubicBezTo>
                  <a:cubicBezTo>
                    <a:pt x="59055" y="45720"/>
                    <a:pt x="45720" y="59055"/>
                    <a:pt x="29527" y="59055"/>
                  </a:cubicBezTo>
                  <a:cubicBezTo>
                    <a:pt x="13335" y="59055"/>
                    <a:pt x="0" y="45720"/>
                    <a:pt x="0" y="29527"/>
                  </a:cubicBezTo>
                  <a:close/>
                  <a:moveTo>
                    <a:pt x="17145" y="29527"/>
                  </a:moveTo>
                  <a:lnTo>
                    <a:pt x="17145" y="29527"/>
                  </a:lnTo>
                  <a:cubicBezTo>
                    <a:pt x="17145" y="36195"/>
                    <a:pt x="22860" y="41910"/>
                    <a:pt x="29527" y="41910"/>
                  </a:cubicBezTo>
                  <a:cubicBezTo>
                    <a:pt x="36195" y="41910"/>
                    <a:pt x="41910" y="36195"/>
                    <a:pt x="41910" y="29527"/>
                  </a:cubicBezTo>
                  <a:cubicBezTo>
                    <a:pt x="41910" y="22860"/>
                    <a:pt x="36195" y="17145"/>
                    <a:pt x="29527" y="17145"/>
                  </a:cubicBezTo>
                  <a:cubicBezTo>
                    <a:pt x="22860" y="17145"/>
                    <a:pt x="17145" y="21907"/>
                    <a:pt x="17145" y="29527"/>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51" name="Freeform: Shape 50">
              <a:extLst>
                <a:ext uri="{FF2B5EF4-FFF2-40B4-BE49-F238E27FC236}">
                  <a16:creationId xmlns:a16="http://schemas.microsoft.com/office/drawing/2014/main" id="{81C545EA-DAD2-41EB-0873-6C87063252C2}"/>
                </a:ext>
              </a:extLst>
            </p:cNvPr>
            <p:cNvSpPr/>
            <p:nvPr/>
          </p:nvSpPr>
          <p:spPr>
            <a:xfrm>
              <a:off x="2988117" y="4944804"/>
              <a:ext cx="1895475" cy="714375"/>
            </a:xfrm>
            <a:custGeom>
              <a:avLst/>
              <a:gdLst>
                <a:gd name="connsiteX0" fmla="*/ 319 w 1895475"/>
                <a:gd name="connsiteY0" fmla="*/ 720090 h 714375"/>
                <a:gd name="connsiteX1" fmla="*/ 1901509 w 1895475"/>
                <a:gd name="connsiteY1" fmla="*/ 720090 h 714375"/>
                <a:gd name="connsiteX2" fmla="*/ 1896746 w 1895475"/>
                <a:gd name="connsiteY2" fmla="*/ 689610 h 714375"/>
                <a:gd name="connsiteX3" fmla="*/ 1846264 w 1895475"/>
                <a:gd name="connsiteY3" fmla="*/ 595313 h 714375"/>
                <a:gd name="connsiteX4" fmla="*/ 1715771 w 1895475"/>
                <a:gd name="connsiteY4" fmla="*/ 553403 h 714375"/>
                <a:gd name="connsiteX5" fmla="*/ 1709104 w 1895475"/>
                <a:gd name="connsiteY5" fmla="*/ 548640 h 714375"/>
                <a:gd name="connsiteX6" fmla="*/ 1709104 w 1895475"/>
                <a:gd name="connsiteY6" fmla="*/ 498158 h 714375"/>
                <a:gd name="connsiteX7" fmla="*/ 1744346 w 1895475"/>
                <a:gd name="connsiteY7" fmla="*/ 463868 h 714375"/>
                <a:gd name="connsiteX8" fmla="*/ 1775779 w 1895475"/>
                <a:gd name="connsiteY8" fmla="*/ 532448 h 714375"/>
                <a:gd name="connsiteX9" fmla="*/ 1826261 w 1895475"/>
                <a:gd name="connsiteY9" fmla="*/ 575310 h 714375"/>
                <a:gd name="connsiteX10" fmla="*/ 1818641 w 1895475"/>
                <a:gd name="connsiteY10" fmla="*/ 552450 h 714375"/>
                <a:gd name="connsiteX11" fmla="*/ 1878649 w 1895475"/>
                <a:gd name="connsiteY11" fmla="*/ 585788 h 714375"/>
                <a:gd name="connsiteX12" fmla="*/ 1856741 w 1895475"/>
                <a:gd name="connsiteY12" fmla="*/ 521018 h 714375"/>
                <a:gd name="connsiteX13" fmla="*/ 1833881 w 1895475"/>
                <a:gd name="connsiteY13" fmla="*/ 348615 h 714375"/>
                <a:gd name="connsiteX14" fmla="*/ 1813879 w 1895475"/>
                <a:gd name="connsiteY14" fmla="*/ 315278 h 714375"/>
                <a:gd name="connsiteX15" fmla="*/ 1813879 w 1895475"/>
                <a:gd name="connsiteY15" fmla="*/ 309563 h 714375"/>
                <a:gd name="connsiteX16" fmla="*/ 1803401 w 1895475"/>
                <a:gd name="connsiteY16" fmla="*/ 284797 h 714375"/>
                <a:gd name="connsiteX17" fmla="*/ 1642429 w 1895475"/>
                <a:gd name="connsiteY17" fmla="*/ 32385 h 714375"/>
                <a:gd name="connsiteX18" fmla="*/ 1487171 w 1895475"/>
                <a:gd name="connsiteY18" fmla="*/ 281940 h 714375"/>
                <a:gd name="connsiteX19" fmla="*/ 1472884 w 1895475"/>
                <a:gd name="connsiteY19" fmla="*/ 310515 h 714375"/>
                <a:gd name="connsiteX20" fmla="*/ 1472884 w 1895475"/>
                <a:gd name="connsiteY20" fmla="*/ 340995 h 714375"/>
                <a:gd name="connsiteX21" fmla="*/ 1502411 w 1895475"/>
                <a:gd name="connsiteY21" fmla="*/ 376238 h 714375"/>
                <a:gd name="connsiteX22" fmla="*/ 1578611 w 1895475"/>
                <a:gd name="connsiteY22" fmla="*/ 500063 h 714375"/>
                <a:gd name="connsiteX23" fmla="*/ 1578611 w 1895475"/>
                <a:gd name="connsiteY23" fmla="*/ 549593 h 714375"/>
                <a:gd name="connsiteX24" fmla="*/ 1572896 w 1895475"/>
                <a:gd name="connsiteY24" fmla="*/ 554355 h 714375"/>
                <a:gd name="connsiteX25" fmla="*/ 1468121 w 1895475"/>
                <a:gd name="connsiteY25" fmla="*/ 576263 h 714375"/>
                <a:gd name="connsiteX26" fmla="*/ 1298576 w 1895475"/>
                <a:gd name="connsiteY26" fmla="*/ 523875 h 714375"/>
                <a:gd name="connsiteX27" fmla="*/ 1297624 w 1895475"/>
                <a:gd name="connsiteY27" fmla="*/ 527685 h 714375"/>
                <a:gd name="connsiteX28" fmla="*/ 1279526 w 1895475"/>
                <a:gd name="connsiteY28" fmla="*/ 514350 h 714375"/>
                <a:gd name="connsiteX29" fmla="*/ 1279526 w 1895475"/>
                <a:gd name="connsiteY29" fmla="*/ 473393 h 714375"/>
                <a:gd name="connsiteX30" fmla="*/ 1351916 w 1895475"/>
                <a:gd name="connsiteY30" fmla="*/ 360045 h 714375"/>
                <a:gd name="connsiteX31" fmla="*/ 1379539 w 1895475"/>
                <a:gd name="connsiteY31" fmla="*/ 325755 h 714375"/>
                <a:gd name="connsiteX32" fmla="*/ 1379539 w 1895475"/>
                <a:gd name="connsiteY32" fmla="*/ 296228 h 714375"/>
                <a:gd name="connsiteX33" fmla="*/ 1365251 w 1895475"/>
                <a:gd name="connsiteY33" fmla="*/ 268605 h 714375"/>
                <a:gd name="connsiteX34" fmla="*/ 1369061 w 1895475"/>
                <a:gd name="connsiteY34" fmla="*/ 141923 h 714375"/>
                <a:gd name="connsiteX35" fmla="*/ 1375729 w 1895475"/>
                <a:gd name="connsiteY35" fmla="*/ 122873 h 714375"/>
                <a:gd name="connsiteX36" fmla="*/ 1349059 w 1895475"/>
                <a:gd name="connsiteY36" fmla="*/ 92393 h 714375"/>
                <a:gd name="connsiteX37" fmla="*/ 1331914 w 1895475"/>
                <a:gd name="connsiteY37" fmla="*/ 68580 h 714375"/>
                <a:gd name="connsiteX38" fmla="*/ 1331914 w 1895475"/>
                <a:gd name="connsiteY38" fmla="*/ 64770 h 714375"/>
                <a:gd name="connsiteX39" fmla="*/ 1294766 w 1895475"/>
                <a:gd name="connsiteY39" fmla="*/ 27623 h 714375"/>
                <a:gd name="connsiteX40" fmla="*/ 1284289 w 1895475"/>
                <a:gd name="connsiteY40" fmla="*/ 29528 h 714375"/>
                <a:gd name="connsiteX41" fmla="*/ 1251904 w 1895475"/>
                <a:gd name="connsiteY41" fmla="*/ 12382 h 714375"/>
                <a:gd name="connsiteX42" fmla="*/ 1231901 w 1895475"/>
                <a:gd name="connsiteY42" fmla="*/ 18098 h 714375"/>
                <a:gd name="connsiteX43" fmla="*/ 1209041 w 1895475"/>
                <a:gd name="connsiteY43" fmla="*/ 10478 h 714375"/>
                <a:gd name="connsiteX44" fmla="*/ 1185229 w 1895475"/>
                <a:gd name="connsiteY44" fmla="*/ 19050 h 714375"/>
                <a:gd name="connsiteX45" fmla="*/ 1166179 w 1895475"/>
                <a:gd name="connsiteY45" fmla="*/ 13335 h 714375"/>
                <a:gd name="connsiteX46" fmla="*/ 1135699 w 1895475"/>
                <a:gd name="connsiteY46" fmla="*/ 31432 h 714375"/>
                <a:gd name="connsiteX47" fmla="*/ 1123316 w 1895475"/>
                <a:gd name="connsiteY47" fmla="*/ 28575 h 714375"/>
                <a:gd name="connsiteX48" fmla="*/ 1095694 w 1895475"/>
                <a:gd name="connsiteY48" fmla="*/ 54293 h 714375"/>
                <a:gd name="connsiteX49" fmla="*/ 1094741 w 1895475"/>
                <a:gd name="connsiteY49" fmla="*/ 56198 h 714375"/>
                <a:gd name="connsiteX50" fmla="*/ 1067119 w 1895475"/>
                <a:gd name="connsiteY50" fmla="*/ 81915 h 714375"/>
                <a:gd name="connsiteX51" fmla="*/ 1064261 w 1895475"/>
                <a:gd name="connsiteY51" fmla="*/ 81915 h 714375"/>
                <a:gd name="connsiteX52" fmla="*/ 1032829 w 1895475"/>
                <a:gd name="connsiteY52" fmla="*/ 113348 h 714375"/>
                <a:gd name="connsiteX53" fmla="*/ 1041401 w 1895475"/>
                <a:gd name="connsiteY53" fmla="*/ 134303 h 714375"/>
                <a:gd name="connsiteX54" fmla="*/ 1043306 w 1895475"/>
                <a:gd name="connsiteY54" fmla="*/ 270510 h 714375"/>
                <a:gd name="connsiteX55" fmla="*/ 1041401 w 1895475"/>
                <a:gd name="connsiteY55" fmla="*/ 271463 h 714375"/>
                <a:gd name="connsiteX56" fmla="*/ 1029019 w 1895475"/>
                <a:gd name="connsiteY56" fmla="*/ 298133 h 714375"/>
                <a:gd name="connsiteX57" fmla="*/ 1029019 w 1895475"/>
                <a:gd name="connsiteY57" fmla="*/ 325755 h 714375"/>
                <a:gd name="connsiteX58" fmla="*/ 1056641 w 1895475"/>
                <a:gd name="connsiteY58" fmla="*/ 360045 h 714375"/>
                <a:gd name="connsiteX59" fmla="*/ 1129031 w 1895475"/>
                <a:gd name="connsiteY59" fmla="*/ 473393 h 714375"/>
                <a:gd name="connsiteX60" fmla="*/ 1129031 w 1895475"/>
                <a:gd name="connsiteY60" fmla="*/ 513397 h 714375"/>
                <a:gd name="connsiteX61" fmla="*/ 1115696 w 1895475"/>
                <a:gd name="connsiteY61" fmla="*/ 521970 h 714375"/>
                <a:gd name="connsiteX62" fmla="*/ 1114744 w 1895475"/>
                <a:gd name="connsiteY62" fmla="*/ 520065 h 714375"/>
                <a:gd name="connsiteX63" fmla="*/ 922339 w 1895475"/>
                <a:gd name="connsiteY63" fmla="*/ 587693 h 714375"/>
                <a:gd name="connsiteX64" fmla="*/ 914719 w 1895475"/>
                <a:gd name="connsiteY64" fmla="*/ 580073 h 714375"/>
                <a:gd name="connsiteX65" fmla="*/ 790894 w 1895475"/>
                <a:gd name="connsiteY65" fmla="*/ 537210 h 714375"/>
                <a:gd name="connsiteX66" fmla="*/ 788036 w 1895475"/>
                <a:gd name="connsiteY66" fmla="*/ 539115 h 714375"/>
                <a:gd name="connsiteX67" fmla="*/ 773749 w 1895475"/>
                <a:gd name="connsiteY67" fmla="*/ 538163 h 714375"/>
                <a:gd name="connsiteX68" fmla="*/ 773749 w 1895475"/>
                <a:gd name="connsiteY68" fmla="*/ 491490 h 714375"/>
                <a:gd name="connsiteX69" fmla="*/ 846139 w 1895475"/>
                <a:gd name="connsiteY69" fmla="*/ 372428 h 714375"/>
                <a:gd name="connsiteX70" fmla="*/ 875666 w 1895475"/>
                <a:gd name="connsiteY70" fmla="*/ 337185 h 714375"/>
                <a:gd name="connsiteX71" fmla="*/ 875666 w 1895475"/>
                <a:gd name="connsiteY71" fmla="*/ 307658 h 714375"/>
                <a:gd name="connsiteX72" fmla="*/ 871856 w 1895475"/>
                <a:gd name="connsiteY72" fmla="*/ 291465 h 714375"/>
                <a:gd name="connsiteX73" fmla="*/ 868046 w 1895475"/>
                <a:gd name="connsiteY73" fmla="*/ 126682 h 714375"/>
                <a:gd name="connsiteX74" fmla="*/ 884239 w 1895475"/>
                <a:gd name="connsiteY74" fmla="*/ 79057 h 714375"/>
                <a:gd name="connsiteX75" fmla="*/ 805181 w 1895475"/>
                <a:gd name="connsiteY75" fmla="*/ 0 h 714375"/>
                <a:gd name="connsiteX76" fmla="*/ 735649 w 1895475"/>
                <a:gd name="connsiteY76" fmla="*/ 40957 h 714375"/>
                <a:gd name="connsiteX77" fmla="*/ 728981 w 1895475"/>
                <a:gd name="connsiteY77" fmla="*/ 40957 h 714375"/>
                <a:gd name="connsiteX78" fmla="*/ 541339 w 1895475"/>
                <a:gd name="connsiteY78" fmla="*/ 313372 h 714375"/>
                <a:gd name="connsiteX79" fmla="*/ 545149 w 1895475"/>
                <a:gd name="connsiteY79" fmla="*/ 312420 h 714375"/>
                <a:gd name="connsiteX80" fmla="*/ 545149 w 1895475"/>
                <a:gd name="connsiteY80" fmla="*/ 339090 h 714375"/>
                <a:gd name="connsiteX81" fmla="*/ 574676 w 1895475"/>
                <a:gd name="connsiteY81" fmla="*/ 374333 h 714375"/>
                <a:gd name="connsiteX82" fmla="*/ 648019 w 1895475"/>
                <a:gd name="connsiteY82" fmla="*/ 494347 h 714375"/>
                <a:gd name="connsiteX83" fmla="*/ 648019 w 1895475"/>
                <a:gd name="connsiteY83" fmla="*/ 540068 h 714375"/>
                <a:gd name="connsiteX84" fmla="*/ 633731 w 1895475"/>
                <a:gd name="connsiteY84" fmla="*/ 541020 h 714375"/>
                <a:gd name="connsiteX85" fmla="*/ 630874 w 1895475"/>
                <a:gd name="connsiteY85" fmla="*/ 539115 h 714375"/>
                <a:gd name="connsiteX86" fmla="*/ 507049 w 1895475"/>
                <a:gd name="connsiteY86" fmla="*/ 581978 h 714375"/>
                <a:gd name="connsiteX87" fmla="*/ 490856 w 1895475"/>
                <a:gd name="connsiteY87" fmla="*/ 598170 h 714375"/>
                <a:gd name="connsiteX88" fmla="*/ 447041 w 1895475"/>
                <a:gd name="connsiteY88" fmla="*/ 582930 h 714375"/>
                <a:gd name="connsiteX89" fmla="*/ 426086 w 1895475"/>
                <a:gd name="connsiteY89" fmla="*/ 576263 h 714375"/>
                <a:gd name="connsiteX90" fmla="*/ 378461 w 1895475"/>
                <a:gd name="connsiteY90" fmla="*/ 555308 h 714375"/>
                <a:gd name="connsiteX91" fmla="*/ 378461 w 1895475"/>
                <a:gd name="connsiteY91" fmla="*/ 512445 h 714375"/>
                <a:gd name="connsiteX92" fmla="*/ 449899 w 1895475"/>
                <a:gd name="connsiteY92" fmla="*/ 400050 h 714375"/>
                <a:gd name="connsiteX93" fmla="*/ 477521 w 1895475"/>
                <a:gd name="connsiteY93" fmla="*/ 365760 h 714375"/>
                <a:gd name="connsiteX94" fmla="*/ 477521 w 1895475"/>
                <a:gd name="connsiteY94" fmla="*/ 337185 h 714375"/>
                <a:gd name="connsiteX95" fmla="*/ 462281 w 1895475"/>
                <a:gd name="connsiteY95" fmla="*/ 308610 h 714375"/>
                <a:gd name="connsiteX96" fmla="*/ 455614 w 1895475"/>
                <a:gd name="connsiteY96" fmla="*/ 141923 h 714375"/>
                <a:gd name="connsiteX97" fmla="*/ 470854 w 1895475"/>
                <a:gd name="connsiteY97" fmla="*/ 90488 h 714375"/>
                <a:gd name="connsiteX98" fmla="*/ 470854 w 1895475"/>
                <a:gd name="connsiteY98" fmla="*/ 90488 h 714375"/>
                <a:gd name="connsiteX99" fmla="*/ 470854 w 1895475"/>
                <a:gd name="connsiteY99" fmla="*/ 90488 h 714375"/>
                <a:gd name="connsiteX100" fmla="*/ 445136 w 1895475"/>
                <a:gd name="connsiteY100" fmla="*/ 92393 h 714375"/>
                <a:gd name="connsiteX101" fmla="*/ 452756 w 1895475"/>
                <a:gd name="connsiteY101" fmla="*/ 73343 h 714375"/>
                <a:gd name="connsiteX102" fmla="*/ 450851 w 1895475"/>
                <a:gd name="connsiteY102" fmla="*/ 72390 h 714375"/>
                <a:gd name="connsiteX103" fmla="*/ 387034 w 1895475"/>
                <a:gd name="connsiteY103" fmla="*/ 69532 h 714375"/>
                <a:gd name="connsiteX104" fmla="*/ 311786 w 1895475"/>
                <a:gd name="connsiteY104" fmla="*/ 53340 h 714375"/>
                <a:gd name="connsiteX105" fmla="*/ 304166 w 1895475"/>
                <a:gd name="connsiteY105" fmla="*/ 53340 h 714375"/>
                <a:gd name="connsiteX106" fmla="*/ 152719 w 1895475"/>
                <a:gd name="connsiteY106" fmla="*/ 142875 h 714375"/>
                <a:gd name="connsiteX107" fmla="*/ 146051 w 1895475"/>
                <a:gd name="connsiteY107" fmla="*/ 307658 h 714375"/>
                <a:gd name="connsiteX108" fmla="*/ 140336 w 1895475"/>
                <a:gd name="connsiteY108" fmla="*/ 311468 h 714375"/>
                <a:gd name="connsiteX109" fmla="*/ 127954 w 1895475"/>
                <a:gd name="connsiteY109" fmla="*/ 338138 h 714375"/>
                <a:gd name="connsiteX110" fmla="*/ 127954 w 1895475"/>
                <a:gd name="connsiteY110" fmla="*/ 366713 h 714375"/>
                <a:gd name="connsiteX111" fmla="*/ 155576 w 1895475"/>
                <a:gd name="connsiteY111" fmla="*/ 401003 h 714375"/>
                <a:gd name="connsiteX112" fmla="*/ 228919 w 1895475"/>
                <a:gd name="connsiteY112" fmla="*/ 514350 h 714375"/>
                <a:gd name="connsiteX113" fmla="*/ 228919 w 1895475"/>
                <a:gd name="connsiteY113" fmla="*/ 556260 h 714375"/>
                <a:gd name="connsiteX114" fmla="*/ 181294 w 1895475"/>
                <a:gd name="connsiteY114" fmla="*/ 577215 h 714375"/>
                <a:gd name="connsiteX115" fmla="*/ 160339 w 1895475"/>
                <a:gd name="connsiteY115" fmla="*/ 583883 h 714375"/>
                <a:gd name="connsiteX116" fmla="*/ 20321 w 1895475"/>
                <a:gd name="connsiteY116" fmla="*/ 656273 h 714375"/>
                <a:gd name="connsiteX117" fmla="*/ 319 w 1895475"/>
                <a:gd name="connsiteY117" fmla="*/ 720090 h 714375"/>
                <a:gd name="connsiteX118" fmla="*/ 1645286 w 1895475"/>
                <a:gd name="connsiteY118" fmla="*/ 696278 h 714375"/>
                <a:gd name="connsiteX119" fmla="*/ 1582421 w 1895475"/>
                <a:gd name="connsiteY119" fmla="*/ 565785 h 714375"/>
                <a:gd name="connsiteX120" fmla="*/ 1593851 w 1895475"/>
                <a:gd name="connsiteY120" fmla="*/ 556260 h 714375"/>
                <a:gd name="connsiteX121" fmla="*/ 1593851 w 1895475"/>
                <a:gd name="connsiteY121" fmla="*/ 509588 h 714375"/>
                <a:gd name="connsiteX122" fmla="*/ 1644334 w 1895475"/>
                <a:gd name="connsiteY122" fmla="*/ 524828 h 714375"/>
                <a:gd name="connsiteX123" fmla="*/ 1695769 w 1895475"/>
                <a:gd name="connsiteY123" fmla="*/ 508635 h 714375"/>
                <a:gd name="connsiteX124" fmla="*/ 1695769 w 1895475"/>
                <a:gd name="connsiteY124" fmla="*/ 557213 h 714375"/>
                <a:gd name="connsiteX125" fmla="*/ 1708151 w 1895475"/>
                <a:gd name="connsiteY125" fmla="*/ 565785 h 714375"/>
                <a:gd name="connsiteX126" fmla="*/ 1645286 w 1895475"/>
                <a:gd name="connsiteY126" fmla="*/ 696278 h 714375"/>
                <a:gd name="connsiteX127" fmla="*/ 1517651 w 1895475"/>
                <a:gd name="connsiteY127" fmla="*/ 369570 h 714375"/>
                <a:gd name="connsiteX128" fmla="*/ 1517651 w 1895475"/>
                <a:gd name="connsiteY128" fmla="*/ 361950 h 714375"/>
                <a:gd name="connsiteX129" fmla="*/ 1510031 w 1895475"/>
                <a:gd name="connsiteY129" fmla="*/ 361950 h 714375"/>
                <a:gd name="connsiteX130" fmla="*/ 1487171 w 1895475"/>
                <a:gd name="connsiteY130" fmla="*/ 340043 h 714375"/>
                <a:gd name="connsiteX131" fmla="*/ 1487171 w 1895475"/>
                <a:gd name="connsiteY131" fmla="*/ 309563 h 714375"/>
                <a:gd name="connsiteX132" fmla="*/ 1510031 w 1895475"/>
                <a:gd name="connsiteY132" fmla="*/ 287655 h 714375"/>
                <a:gd name="connsiteX133" fmla="*/ 1517651 w 1895475"/>
                <a:gd name="connsiteY133" fmla="*/ 287655 h 714375"/>
                <a:gd name="connsiteX134" fmla="*/ 1517651 w 1895475"/>
                <a:gd name="connsiteY134" fmla="*/ 279083 h 714375"/>
                <a:gd name="connsiteX135" fmla="*/ 1587184 w 1895475"/>
                <a:gd name="connsiteY135" fmla="*/ 184785 h 714375"/>
                <a:gd name="connsiteX136" fmla="*/ 1643381 w 1895475"/>
                <a:gd name="connsiteY136" fmla="*/ 240983 h 714375"/>
                <a:gd name="connsiteX137" fmla="*/ 1673861 w 1895475"/>
                <a:gd name="connsiteY137" fmla="*/ 259080 h 714375"/>
                <a:gd name="connsiteX138" fmla="*/ 1648144 w 1895475"/>
                <a:gd name="connsiteY138" fmla="*/ 215265 h 714375"/>
                <a:gd name="connsiteX139" fmla="*/ 1746251 w 1895475"/>
                <a:gd name="connsiteY139" fmla="*/ 276225 h 714375"/>
                <a:gd name="connsiteX140" fmla="*/ 1721486 w 1895475"/>
                <a:gd name="connsiteY140" fmla="*/ 232410 h 714375"/>
                <a:gd name="connsiteX141" fmla="*/ 1770064 w 1895475"/>
                <a:gd name="connsiteY141" fmla="*/ 281940 h 714375"/>
                <a:gd name="connsiteX142" fmla="*/ 1770064 w 1895475"/>
                <a:gd name="connsiteY142" fmla="*/ 287655 h 714375"/>
                <a:gd name="connsiteX143" fmla="*/ 1777684 w 1895475"/>
                <a:gd name="connsiteY143" fmla="*/ 287655 h 714375"/>
                <a:gd name="connsiteX144" fmla="*/ 1781494 w 1895475"/>
                <a:gd name="connsiteY144" fmla="*/ 287655 h 714375"/>
                <a:gd name="connsiteX145" fmla="*/ 1792924 w 1895475"/>
                <a:gd name="connsiteY145" fmla="*/ 292418 h 714375"/>
                <a:gd name="connsiteX146" fmla="*/ 1800544 w 1895475"/>
                <a:gd name="connsiteY146" fmla="*/ 308610 h 714375"/>
                <a:gd name="connsiteX147" fmla="*/ 1800544 w 1895475"/>
                <a:gd name="connsiteY147" fmla="*/ 339090 h 714375"/>
                <a:gd name="connsiteX148" fmla="*/ 1777684 w 1895475"/>
                <a:gd name="connsiteY148" fmla="*/ 360997 h 714375"/>
                <a:gd name="connsiteX149" fmla="*/ 1770064 w 1895475"/>
                <a:gd name="connsiteY149" fmla="*/ 360997 h 714375"/>
                <a:gd name="connsiteX150" fmla="*/ 1770064 w 1895475"/>
                <a:gd name="connsiteY150" fmla="*/ 368618 h 714375"/>
                <a:gd name="connsiteX151" fmla="*/ 1643381 w 1895475"/>
                <a:gd name="connsiteY151" fmla="*/ 509588 h 714375"/>
                <a:gd name="connsiteX152" fmla="*/ 1517651 w 1895475"/>
                <a:gd name="connsiteY152" fmla="*/ 369570 h 714375"/>
                <a:gd name="connsiteX153" fmla="*/ 1072834 w 1895475"/>
                <a:gd name="connsiteY153" fmla="*/ 353378 h 714375"/>
                <a:gd name="connsiteX154" fmla="*/ 1072834 w 1895475"/>
                <a:gd name="connsiteY154" fmla="*/ 346710 h 714375"/>
                <a:gd name="connsiteX155" fmla="*/ 1066166 w 1895475"/>
                <a:gd name="connsiteY155" fmla="*/ 346710 h 714375"/>
                <a:gd name="connsiteX156" fmla="*/ 1045211 w 1895475"/>
                <a:gd name="connsiteY156" fmla="*/ 325755 h 714375"/>
                <a:gd name="connsiteX157" fmla="*/ 1045211 w 1895475"/>
                <a:gd name="connsiteY157" fmla="*/ 296228 h 714375"/>
                <a:gd name="connsiteX158" fmla="*/ 1048069 w 1895475"/>
                <a:gd name="connsiteY158" fmla="*/ 285750 h 714375"/>
                <a:gd name="connsiteX159" fmla="*/ 1049021 w 1895475"/>
                <a:gd name="connsiteY159" fmla="*/ 288608 h 714375"/>
                <a:gd name="connsiteX160" fmla="*/ 1060451 w 1895475"/>
                <a:gd name="connsiteY160" fmla="*/ 287655 h 714375"/>
                <a:gd name="connsiteX161" fmla="*/ 1113791 w 1895475"/>
                <a:gd name="connsiteY161" fmla="*/ 171450 h 714375"/>
                <a:gd name="connsiteX162" fmla="*/ 1206184 w 1895475"/>
                <a:gd name="connsiteY162" fmla="*/ 179070 h 714375"/>
                <a:gd name="connsiteX163" fmla="*/ 1298576 w 1895475"/>
                <a:gd name="connsiteY163" fmla="*/ 171450 h 714375"/>
                <a:gd name="connsiteX164" fmla="*/ 1351916 w 1895475"/>
                <a:gd name="connsiteY164" fmla="*/ 287655 h 714375"/>
                <a:gd name="connsiteX165" fmla="*/ 1363346 w 1895475"/>
                <a:gd name="connsiteY165" fmla="*/ 288608 h 714375"/>
                <a:gd name="connsiteX166" fmla="*/ 1364299 w 1895475"/>
                <a:gd name="connsiteY166" fmla="*/ 282893 h 714375"/>
                <a:gd name="connsiteX167" fmla="*/ 1366204 w 1895475"/>
                <a:gd name="connsiteY167" fmla="*/ 295275 h 714375"/>
                <a:gd name="connsiteX168" fmla="*/ 1366204 w 1895475"/>
                <a:gd name="connsiteY168" fmla="*/ 325755 h 714375"/>
                <a:gd name="connsiteX169" fmla="*/ 1345249 w 1895475"/>
                <a:gd name="connsiteY169" fmla="*/ 346710 h 714375"/>
                <a:gd name="connsiteX170" fmla="*/ 1338581 w 1895475"/>
                <a:gd name="connsiteY170" fmla="*/ 346710 h 714375"/>
                <a:gd name="connsiteX171" fmla="*/ 1338581 w 1895475"/>
                <a:gd name="connsiteY171" fmla="*/ 353378 h 714375"/>
                <a:gd name="connsiteX172" fmla="*/ 1205231 w 1895475"/>
                <a:gd name="connsiteY172" fmla="*/ 488633 h 714375"/>
                <a:gd name="connsiteX173" fmla="*/ 1072834 w 1895475"/>
                <a:gd name="connsiteY173" fmla="*/ 353378 h 714375"/>
                <a:gd name="connsiteX174" fmla="*/ 1146176 w 1895475"/>
                <a:gd name="connsiteY174" fmla="*/ 521018 h 714375"/>
                <a:gd name="connsiteX175" fmla="*/ 1146176 w 1895475"/>
                <a:gd name="connsiteY175" fmla="*/ 481965 h 714375"/>
                <a:gd name="connsiteX176" fmla="*/ 1206184 w 1895475"/>
                <a:gd name="connsiteY176" fmla="*/ 501968 h 714375"/>
                <a:gd name="connsiteX177" fmla="*/ 1266191 w 1895475"/>
                <a:gd name="connsiteY177" fmla="*/ 481965 h 714375"/>
                <a:gd name="connsiteX178" fmla="*/ 1266191 w 1895475"/>
                <a:gd name="connsiteY178" fmla="*/ 521018 h 714375"/>
                <a:gd name="connsiteX179" fmla="*/ 1293814 w 1895475"/>
                <a:gd name="connsiteY179" fmla="*/ 541020 h 714375"/>
                <a:gd name="connsiteX180" fmla="*/ 1286194 w 1895475"/>
                <a:gd name="connsiteY180" fmla="*/ 561975 h 714375"/>
                <a:gd name="connsiteX181" fmla="*/ 1208089 w 1895475"/>
                <a:gd name="connsiteY181" fmla="*/ 611505 h 714375"/>
                <a:gd name="connsiteX182" fmla="*/ 1124269 w 1895475"/>
                <a:gd name="connsiteY182" fmla="*/ 546735 h 714375"/>
                <a:gd name="connsiteX183" fmla="*/ 1121411 w 1895475"/>
                <a:gd name="connsiteY183" fmla="*/ 537210 h 714375"/>
                <a:gd name="connsiteX184" fmla="*/ 1146176 w 1895475"/>
                <a:gd name="connsiteY184" fmla="*/ 521018 h 714375"/>
                <a:gd name="connsiteX185" fmla="*/ 842329 w 1895475"/>
                <a:gd name="connsiteY185" fmla="*/ 300038 h 714375"/>
                <a:gd name="connsiteX186" fmla="*/ 789941 w 1895475"/>
                <a:gd name="connsiteY186" fmla="*/ 362903 h 714375"/>
                <a:gd name="connsiteX187" fmla="*/ 730886 w 1895475"/>
                <a:gd name="connsiteY187" fmla="*/ 310515 h 714375"/>
                <a:gd name="connsiteX188" fmla="*/ 734696 w 1895475"/>
                <a:gd name="connsiteY188" fmla="*/ 292418 h 714375"/>
                <a:gd name="connsiteX189" fmla="*/ 789941 w 1895475"/>
                <a:gd name="connsiteY189" fmla="*/ 277178 h 714375"/>
                <a:gd name="connsiteX190" fmla="*/ 836614 w 1895475"/>
                <a:gd name="connsiteY190" fmla="*/ 284797 h 714375"/>
                <a:gd name="connsiteX191" fmla="*/ 842329 w 1895475"/>
                <a:gd name="connsiteY191" fmla="*/ 300038 h 714375"/>
                <a:gd name="connsiteX192" fmla="*/ 725171 w 1895475"/>
                <a:gd name="connsiteY192" fmla="*/ 208597 h 714375"/>
                <a:gd name="connsiteX193" fmla="*/ 700406 w 1895475"/>
                <a:gd name="connsiteY193" fmla="*/ 251460 h 714375"/>
                <a:gd name="connsiteX194" fmla="*/ 730886 w 1895475"/>
                <a:gd name="connsiteY194" fmla="*/ 234315 h 714375"/>
                <a:gd name="connsiteX195" fmla="*/ 780416 w 1895475"/>
                <a:gd name="connsiteY195" fmla="*/ 180022 h 714375"/>
                <a:gd name="connsiteX196" fmla="*/ 823279 w 1895475"/>
                <a:gd name="connsiteY196" fmla="*/ 268605 h 714375"/>
                <a:gd name="connsiteX197" fmla="*/ 790894 w 1895475"/>
                <a:gd name="connsiteY197" fmla="*/ 267653 h 714375"/>
                <a:gd name="connsiteX198" fmla="*/ 728029 w 1895475"/>
                <a:gd name="connsiteY198" fmla="*/ 285750 h 714375"/>
                <a:gd name="connsiteX199" fmla="*/ 713741 w 1895475"/>
                <a:gd name="connsiteY199" fmla="*/ 282893 h 714375"/>
                <a:gd name="connsiteX200" fmla="*/ 699454 w 1895475"/>
                <a:gd name="connsiteY200" fmla="*/ 285750 h 714375"/>
                <a:gd name="connsiteX201" fmla="*/ 636589 w 1895475"/>
                <a:gd name="connsiteY201" fmla="*/ 267653 h 714375"/>
                <a:gd name="connsiteX202" fmla="*/ 636589 w 1895475"/>
                <a:gd name="connsiteY202" fmla="*/ 267653 h 714375"/>
                <a:gd name="connsiteX203" fmla="*/ 725171 w 1895475"/>
                <a:gd name="connsiteY203" fmla="*/ 208597 h 714375"/>
                <a:gd name="connsiteX204" fmla="*/ 653734 w 1895475"/>
                <a:gd name="connsiteY204" fmla="*/ 224790 h 714375"/>
                <a:gd name="connsiteX205" fmla="*/ 630874 w 1895475"/>
                <a:gd name="connsiteY205" fmla="*/ 266700 h 714375"/>
                <a:gd name="connsiteX206" fmla="*/ 613729 w 1895475"/>
                <a:gd name="connsiteY206" fmla="*/ 266700 h 714375"/>
                <a:gd name="connsiteX207" fmla="*/ 653734 w 1895475"/>
                <a:gd name="connsiteY207" fmla="*/ 224790 h 714375"/>
                <a:gd name="connsiteX208" fmla="*/ 583249 w 1895475"/>
                <a:gd name="connsiteY208" fmla="*/ 292418 h 714375"/>
                <a:gd name="connsiteX209" fmla="*/ 588011 w 1895475"/>
                <a:gd name="connsiteY209" fmla="*/ 288608 h 714375"/>
                <a:gd name="connsiteX210" fmla="*/ 589916 w 1895475"/>
                <a:gd name="connsiteY210" fmla="*/ 288608 h 714375"/>
                <a:gd name="connsiteX211" fmla="*/ 589916 w 1895475"/>
                <a:gd name="connsiteY211" fmla="*/ 287655 h 714375"/>
                <a:gd name="connsiteX212" fmla="*/ 600394 w 1895475"/>
                <a:gd name="connsiteY212" fmla="*/ 279083 h 714375"/>
                <a:gd name="connsiteX213" fmla="*/ 634684 w 1895475"/>
                <a:gd name="connsiteY213" fmla="*/ 277178 h 714375"/>
                <a:gd name="connsiteX214" fmla="*/ 689929 w 1895475"/>
                <a:gd name="connsiteY214" fmla="*/ 292418 h 714375"/>
                <a:gd name="connsiteX215" fmla="*/ 693739 w 1895475"/>
                <a:gd name="connsiteY215" fmla="*/ 310515 h 714375"/>
                <a:gd name="connsiteX216" fmla="*/ 634684 w 1895475"/>
                <a:gd name="connsiteY216" fmla="*/ 362903 h 714375"/>
                <a:gd name="connsiteX217" fmla="*/ 582296 w 1895475"/>
                <a:gd name="connsiteY217" fmla="*/ 300038 h 714375"/>
                <a:gd name="connsiteX218" fmla="*/ 583249 w 1895475"/>
                <a:gd name="connsiteY218" fmla="*/ 292418 h 714375"/>
                <a:gd name="connsiteX219" fmla="*/ 588964 w 1895475"/>
                <a:gd name="connsiteY219" fmla="*/ 367665 h 714375"/>
                <a:gd name="connsiteX220" fmla="*/ 588964 w 1895475"/>
                <a:gd name="connsiteY220" fmla="*/ 360045 h 714375"/>
                <a:gd name="connsiteX221" fmla="*/ 581344 w 1895475"/>
                <a:gd name="connsiteY221" fmla="*/ 360045 h 714375"/>
                <a:gd name="connsiteX222" fmla="*/ 559436 w 1895475"/>
                <a:gd name="connsiteY222" fmla="*/ 339090 h 714375"/>
                <a:gd name="connsiteX223" fmla="*/ 559436 w 1895475"/>
                <a:gd name="connsiteY223" fmla="*/ 309563 h 714375"/>
                <a:gd name="connsiteX224" fmla="*/ 559436 w 1895475"/>
                <a:gd name="connsiteY224" fmla="*/ 305753 h 714375"/>
                <a:gd name="connsiteX225" fmla="*/ 569914 w 1895475"/>
                <a:gd name="connsiteY225" fmla="*/ 300038 h 714375"/>
                <a:gd name="connsiteX226" fmla="*/ 570866 w 1895475"/>
                <a:gd name="connsiteY226" fmla="*/ 300038 h 714375"/>
                <a:gd name="connsiteX227" fmla="*/ 633731 w 1895475"/>
                <a:gd name="connsiteY227" fmla="*/ 372428 h 714375"/>
                <a:gd name="connsiteX228" fmla="*/ 703264 w 1895475"/>
                <a:gd name="connsiteY228" fmla="*/ 311468 h 714375"/>
                <a:gd name="connsiteX229" fmla="*/ 704216 w 1895475"/>
                <a:gd name="connsiteY229" fmla="*/ 302895 h 714375"/>
                <a:gd name="connsiteX230" fmla="*/ 711836 w 1895475"/>
                <a:gd name="connsiteY230" fmla="*/ 298133 h 714375"/>
                <a:gd name="connsiteX231" fmla="*/ 719456 w 1895475"/>
                <a:gd name="connsiteY231" fmla="*/ 302895 h 714375"/>
                <a:gd name="connsiteX232" fmla="*/ 720409 w 1895475"/>
                <a:gd name="connsiteY232" fmla="*/ 311468 h 714375"/>
                <a:gd name="connsiteX233" fmla="*/ 789941 w 1895475"/>
                <a:gd name="connsiteY233" fmla="*/ 372428 h 714375"/>
                <a:gd name="connsiteX234" fmla="*/ 852806 w 1895475"/>
                <a:gd name="connsiteY234" fmla="*/ 300038 h 714375"/>
                <a:gd name="connsiteX235" fmla="*/ 857569 w 1895475"/>
                <a:gd name="connsiteY235" fmla="*/ 297180 h 714375"/>
                <a:gd name="connsiteX236" fmla="*/ 861379 w 1895475"/>
                <a:gd name="connsiteY236" fmla="*/ 299085 h 714375"/>
                <a:gd name="connsiteX237" fmla="*/ 864236 w 1895475"/>
                <a:gd name="connsiteY237" fmla="*/ 308610 h 714375"/>
                <a:gd name="connsiteX238" fmla="*/ 864236 w 1895475"/>
                <a:gd name="connsiteY238" fmla="*/ 338138 h 714375"/>
                <a:gd name="connsiteX239" fmla="*/ 842329 w 1895475"/>
                <a:gd name="connsiteY239" fmla="*/ 359093 h 714375"/>
                <a:gd name="connsiteX240" fmla="*/ 834709 w 1895475"/>
                <a:gd name="connsiteY240" fmla="*/ 359093 h 714375"/>
                <a:gd name="connsiteX241" fmla="*/ 834709 w 1895475"/>
                <a:gd name="connsiteY241" fmla="*/ 366713 h 714375"/>
                <a:gd name="connsiteX242" fmla="*/ 711836 w 1895475"/>
                <a:gd name="connsiteY242" fmla="*/ 503872 h 714375"/>
                <a:gd name="connsiteX243" fmla="*/ 588964 w 1895475"/>
                <a:gd name="connsiteY243" fmla="*/ 367665 h 714375"/>
                <a:gd name="connsiteX244" fmla="*/ 663259 w 1895475"/>
                <a:gd name="connsiteY244" fmla="*/ 553403 h 714375"/>
                <a:gd name="connsiteX245" fmla="*/ 663259 w 1895475"/>
                <a:gd name="connsiteY245" fmla="*/ 503872 h 714375"/>
                <a:gd name="connsiteX246" fmla="*/ 711836 w 1895475"/>
                <a:gd name="connsiteY246" fmla="*/ 519113 h 714375"/>
                <a:gd name="connsiteX247" fmla="*/ 762319 w 1895475"/>
                <a:gd name="connsiteY247" fmla="*/ 502920 h 714375"/>
                <a:gd name="connsiteX248" fmla="*/ 762319 w 1895475"/>
                <a:gd name="connsiteY248" fmla="*/ 552450 h 714375"/>
                <a:gd name="connsiteX249" fmla="*/ 778511 w 1895475"/>
                <a:gd name="connsiteY249" fmla="*/ 553403 h 714375"/>
                <a:gd name="connsiteX250" fmla="*/ 712789 w 1895475"/>
                <a:gd name="connsiteY250" fmla="*/ 635318 h 714375"/>
                <a:gd name="connsiteX251" fmla="*/ 647066 w 1895475"/>
                <a:gd name="connsiteY251" fmla="*/ 553403 h 714375"/>
                <a:gd name="connsiteX252" fmla="*/ 663259 w 1895475"/>
                <a:gd name="connsiteY252" fmla="*/ 553403 h 714375"/>
                <a:gd name="connsiteX253" fmla="*/ 305119 w 1895475"/>
                <a:gd name="connsiteY253" fmla="*/ 613410 h 714375"/>
                <a:gd name="connsiteX254" fmla="*/ 245111 w 1895475"/>
                <a:gd name="connsiteY254" fmla="*/ 558165 h 714375"/>
                <a:gd name="connsiteX255" fmla="*/ 245111 w 1895475"/>
                <a:gd name="connsiteY255" fmla="*/ 522922 h 714375"/>
                <a:gd name="connsiteX256" fmla="*/ 304166 w 1895475"/>
                <a:gd name="connsiteY256" fmla="*/ 541973 h 714375"/>
                <a:gd name="connsiteX257" fmla="*/ 365126 w 1895475"/>
                <a:gd name="connsiteY257" fmla="*/ 521018 h 714375"/>
                <a:gd name="connsiteX258" fmla="*/ 366079 w 1895475"/>
                <a:gd name="connsiteY258" fmla="*/ 556260 h 714375"/>
                <a:gd name="connsiteX259" fmla="*/ 305119 w 1895475"/>
                <a:gd name="connsiteY259" fmla="*/ 613410 h 714375"/>
                <a:gd name="connsiteX260" fmla="*/ 171769 w 1895475"/>
                <a:gd name="connsiteY260" fmla="*/ 393383 h 714375"/>
                <a:gd name="connsiteX261" fmla="*/ 171769 w 1895475"/>
                <a:gd name="connsiteY261" fmla="*/ 386715 h 714375"/>
                <a:gd name="connsiteX262" fmla="*/ 165101 w 1895475"/>
                <a:gd name="connsiteY262" fmla="*/ 386715 h 714375"/>
                <a:gd name="connsiteX263" fmla="*/ 144146 w 1895475"/>
                <a:gd name="connsiteY263" fmla="*/ 365760 h 714375"/>
                <a:gd name="connsiteX264" fmla="*/ 144146 w 1895475"/>
                <a:gd name="connsiteY264" fmla="*/ 337185 h 714375"/>
                <a:gd name="connsiteX265" fmla="*/ 151766 w 1895475"/>
                <a:gd name="connsiteY265" fmla="*/ 320993 h 714375"/>
                <a:gd name="connsiteX266" fmla="*/ 152719 w 1895475"/>
                <a:gd name="connsiteY266" fmla="*/ 320993 h 714375"/>
                <a:gd name="connsiteX267" fmla="*/ 167006 w 1895475"/>
                <a:gd name="connsiteY267" fmla="*/ 357188 h 714375"/>
                <a:gd name="connsiteX268" fmla="*/ 167006 w 1895475"/>
                <a:gd name="connsiteY268" fmla="*/ 302895 h 714375"/>
                <a:gd name="connsiteX269" fmla="*/ 198439 w 1895475"/>
                <a:gd name="connsiteY269" fmla="*/ 207645 h 714375"/>
                <a:gd name="connsiteX270" fmla="*/ 306071 w 1895475"/>
                <a:gd name="connsiteY270" fmla="*/ 220980 h 714375"/>
                <a:gd name="connsiteX271" fmla="*/ 413704 w 1895475"/>
                <a:gd name="connsiteY271" fmla="*/ 207645 h 714375"/>
                <a:gd name="connsiteX272" fmla="*/ 445136 w 1895475"/>
                <a:gd name="connsiteY272" fmla="*/ 302895 h 714375"/>
                <a:gd name="connsiteX273" fmla="*/ 445136 w 1895475"/>
                <a:gd name="connsiteY273" fmla="*/ 357188 h 714375"/>
                <a:gd name="connsiteX274" fmla="*/ 459424 w 1895475"/>
                <a:gd name="connsiteY274" fmla="*/ 323850 h 714375"/>
                <a:gd name="connsiteX275" fmla="*/ 464186 w 1895475"/>
                <a:gd name="connsiteY275" fmla="*/ 337185 h 714375"/>
                <a:gd name="connsiteX276" fmla="*/ 464186 w 1895475"/>
                <a:gd name="connsiteY276" fmla="*/ 365760 h 714375"/>
                <a:gd name="connsiteX277" fmla="*/ 443231 w 1895475"/>
                <a:gd name="connsiteY277" fmla="*/ 386715 h 714375"/>
                <a:gd name="connsiteX278" fmla="*/ 436564 w 1895475"/>
                <a:gd name="connsiteY278" fmla="*/ 386715 h 714375"/>
                <a:gd name="connsiteX279" fmla="*/ 436564 w 1895475"/>
                <a:gd name="connsiteY279" fmla="*/ 393383 h 714375"/>
                <a:gd name="connsiteX280" fmla="*/ 304166 w 1895475"/>
                <a:gd name="connsiteY280" fmla="*/ 527685 h 714375"/>
                <a:gd name="connsiteX281" fmla="*/ 171769 w 1895475"/>
                <a:gd name="connsiteY281" fmla="*/ 393383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1895475" h="714375">
                  <a:moveTo>
                    <a:pt x="319" y="720090"/>
                  </a:moveTo>
                  <a:lnTo>
                    <a:pt x="1901509" y="720090"/>
                  </a:lnTo>
                  <a:cubicBezTo>
                    <a:pt x="1904366" y="714375"/>
                    <a:pt x="1899604" y="700088"/>
                    <a:pt x="1896746" y="689610"/>
                  </a:cubicBezTo>
                  <a:cubicBezTo>
                    <a:pt x="1888174" y="655320"/>
                    <a:pt x="1873886" y="621983"/>
                    <a:pt x="1846264" y="595313"/>
                  </a:cubicBezTo>
                  <a:cubicBezTo>
                    <a:pt x="1805306" y="556260"/>
                    <a:pt x="1758634" y="556260"/>
                    <a:pt x="1715771" y="553403"/>
                  </a:cubicBezTo>
                  <a:lnTo>
                    <a:pt x="1709104" y="548640"/>
                  </a:lnTo>
                  <a:lnTo>
                    <a:pt x="1709104" y="498158"/>
                  </a:lnTo>
                  <a:cubicBezTo>
                    <a:pt x="1721486" y="488633"/>
                    <a:pt x="1733869" y="477203"/>
                    <a:pt x="1744346" y="463868"/>
                  </a:cubicBezTo>
                  <a:cubicBezTo>
                    <a:pt x="1751014" y="488633"/>
                    <a:pt x="1761491" y="511493"/>
                    <a:pt x="1775779" y="532448"/>
                  </a:cubicBezTo>
                  <a:cubicBezTo>
                    <a:pt x="1789114" y="550545"/>
                    <a:pt x="1805306" y="567690"/>
                    <a:pt x="1826261" y="575310"/>
                  </a:cubicBezTo>
                  <a:cubicBezTo>
                    <a:pt x="1823404" y="571500"/>
                    <a:pt x="1820546" y="556260"/>
                    <a:pt x="1818641" y="552450"/>
                  </a:cubicBezTo>
                  <a:cubicBezTo>
                    <a:pt x="1837691" y="561975"/>
                    <a:pt x="1857694" y="580073"/>
                    <a:pt x="1878649" y="585788"/>
                  </a:cubicBezTo>
                  <a:cubicBezTo>
                    <a:pt x="1865314" y="567690"/>
                    <a:pt x="1859599" y="543878"/>
                    <a:pt x="1856741" y="521018"/>
                  </a:cubicBezTo>
                  <a:cubicBezTo>
                    <a:pt x="1849121" y="462915"/>
                    <a:pt x="1854836" y="402908"/>
                    <a:pt x="1833881" y="348615"/>
                  </a:cubicBezTo>
                  <a:cubicBezTo>
                    <a:pt x="1829119" y="336233"/>
                    <a:pt x="1822451" y="324803"/>
                    <a:pt x="1813879" y="315278"/>
                  </a:cubicBezTo>
                  <a:lnTo>
                    <a:pt x="1813879" y="309563"/>
                  </a:lnTo>
                  <a:cubicBezTo>
                    <a:pt x="1813879" y="300038"/>
                    <a:pt x="1810069" y="291465"/>
                    <a:pt x="1803401" y="284797"/>
                  </a:cubicBezTo>
                  <a:cubicBezTo>
                    <a:pt x="1837691" y="189547"/>
                    <a:pt x="1799591" y="32385"/>
                    <a:pt x="1642429" y="32385"/>
                  </a:cubicBezTo>
                  <a:cubicBezTo>
                    <a:pt x="1485266" y="32385"/>
                    <a:pt x="1449071" y="195263"/>
                    <a:pt x="1487171" y="281940"/>
                  </a:cubicBezTo>
                  <a:cubicBezTo>
                    <a:pt x="1478599" y="288608"/>
                    <a:pt x="1472884" y="299085"/>
                    <a:pt x="1472884" y="310515"/>
                  </a:cubicBezTo>
                  <a:lnTo>
                    <a:pt x="1472884" y="340995"/>
                  </a:lnTo>
                  <a:cubicBezTo>
                    <a:pt x="1472884" y="359093"/>
                    <a:pt x="1486219" y="373380"/>
                    <a:pt x="1502411" y="376238"/>
                  </a:cubicBezTo>
                  <a:cubicBezTo>
                    <a:pt x="1505269" y="421005"/>
                    <a:pt x="1538606" y="470535"/>
                    <a:pt x="1578611" y="500063"/>
                  </a:cubicBezTo>
                  <a:lnTo>
                    <a:pt x="1578611" y="549593"/>
                  </a:lnTo>
                  <a:lnTo>
                    <a:pt x="1572896" y="554355"/>
                  </a:lnTo>
                  <a:cubicBezTo>
                    <a:pt x="1538606" y="557213"/>
                    <a:pt x="1501459" y="557213"/>
                    <a:pt x="1468121" y="576263"/>
                  </a:cubicBezTo>
                  <a:cubicBezTo>
                    <a:pt x="1427164" y="558165"/>
                    <a:pt x="1365251" y="548640"/>
                    <a:pt x="1298576" y="523875"/>
                  </a:cubicBezTo>
                  <a:cubicBezTo>
                    <a:pt x="1298576" y="523875"/>
                    <a:pt x="1297624" y="525780"/>
                    <a:pt x="1297624" y="527685"/>
                  </a:cubicBezTo>
                  <a:lnTo>
                    <a:pt x="1279526" y="514350"/>
                  </a:lnTo>
                  <a:lnTo>
                    <a:pt x="1279526" y="473393"/>
                  </a:lnTo>
                  <a:cubicBezTo>
                    <a:pt x="1316674" y="446722"/>
                    <a:pt x="1349059" y="404813"/>
                    <a:pt x="1351916" y="360045"/>
                  </a:cubicBezTo>
                  <a:cubicBezTo>
                    <a:pt x="1368109" y="357188"/>
                    <a:pt x="1379539" y="342900"/>
                    <a:pt x="1379539" y="325755"/>
                  </a:cubicBezTo>
                  <a:lnTo>
                    <a:pt x="1379539" y="296228"/>
                  </a:lnTo>
                  <a:cubicBezTo>
                    <a:pt x="1379539" y="284797"/>
                    <a:pt x="1373824" y="274320"/>
                    <a:pt x="1365251" y="268605"/>
                  </a:cubicBezTo>
                  <a:cubicBezTo>
                    <a:pt x="1370014" y="232410"/>
                    <a:pt x="1372871" y="178118"/>
                    <a:pt x="1369061" y="141923"/>
                  </a:cubicBezTo>
                  <a:cubicBezTo>
                    <a:pt x="1372871" y="137160"/>
                    <a:pt x="1375729" y="130493"/>
                    <a:pt x="1375729" y="122873"/>
                  </a:cubicBezTo>
                  <a:cubicBezTo>
                    <a:pt x="1375729" y="106680"/>
                    <a:pt x="1364299" y="94298"/>
                    <a:pt x="1349059" y="92393"/>
                  </a:cubicBezTo>
                  <a:cubicBezTo>
                    <a:pt x="1347154" y="81915"/>
                    <a:pt x="1340486" y="73343"/>
                    <a:pt x="1331914" y="68580"/>
                  </a:cubicBezTo>
                  <a:cubicBezTo>
                    <a:pt x="1331914" y="67628"/>
                    <a:pt x="1331914" y="66675"/>
                    <a:pt x="1331914" y="64770"/>
                  </a:cubicBezTo>
                  <a:cubicBezTo>
                    <a:pt x="1331914" y="43815"/>
                    <a:pt x="1315721" y="27623"/>
                    <a:pt x="1294766" y="27623"/>
                  </a:cubicBezTo>
                  <a:cubicBezTo>
                    <a:pt x="1290956" y="27623"/>
                    <a:pt x="1288099" y="28575"/>
                    <a:pt x="1284289" y="29528"/>
                  </a:cubicBezTo>
                  <a:cubicBezTo>
                    <a:pt x="1276669" y="19050"/>
                    <a:pt x="1265239" y="12382"/>
                    <a:pt x="1251904" y="12382"/>
                  </a:cubicBezTo>
                  <a:cubicBezTo>
                    <a:pt x="1244284" y="12382"/>
                    <a:pt x="1237616" y="14288"/>
                    <a:pt x="1231901" y="18098"/>
                  </a:cubicBezTo>
                  <a:cubicBezTo>
                    <a:pt x="1225234" y="13335"/>
                    <a:pt x="1217614" y="10478"/>
                    <a:pt x="1209041" y="10478"/>
                  </a:cubicBezTo>
                  <a:cubicBezTo>
                    <a:pt x="1199516" y="10478"/>
                    <a:pt x="1191896" y="13335"/>
                    <a:pt x="1185229" y="19050"/>
                  </a:cubicBezTo>
                  <a:cubicBezTo>
                    <a:pt x="1179514" y="15240"/>
                    <a:pt x="1172846" y="13335"/>
                    <a:pt x="1166179" y="13335"/>
                  </a:cubicBezTo>
                  <a:cubicBezTo>
                    <a:pt x="1152844" y="13335"/>
                    <a:pt x="1142366" y="20955"/>
                    <a:pt x="1135699" y="31432"/>
                  </a:cubicBezTo>
                  <a:cubicBezTo>
                    <a:pt x="1131889" y="29528"/>
                    <a:pt x="1127126" y="28575"/>
                    <a:pt x="1123316" y="28575"/>
                  </a:cubicBezTo>
                  <a:cubicBezTo>
                    <a:pt x="1109029" y="28575"/>
                    <a:pt x="1096646" y="40005"/>
                    <a:pt x="1095694" y="54293"/>
                  </a:cubicBezTo>
                  <a:cubicBezTo>
                    <a:pt x="1095694" y="55245"/>
                    <a:pt x="1094741" y="55245"/>
                    <a:pt x="1094741" y="56198"/>
                  </a:cubicBezTo>
                  <a:cubicBezTo>
                    <a:pt x="1081406" y="58103"/>
                    <a:pt x="1069976" y="68580"/>
                    <a:pt x="1067119" y="81915"/>
                  </a:cubicBezTo>
                  <a:cubicBezTo>
                    <a:pt x="1066166" y="81915"/>
                    <a:pt x="1065214" y="81915"/>
                    <a:pt x="1064261" y="81915"/>
                  </a:cubicBezTo>
                  <a:cubicBezTo>
                    <a:pt x="1047116" y="81915"/>
                    <a:pt x="1032829" y="96203"/>
                    <a:pt x="1032829" y="113348"/>
                  </a:cubicBezTo>
                  <a:cubicBezTo>
                    <a:pt x="1032829" y="120968"/>
                    <a:pt x="1035686" y="128588"/>
                    <a:pt x="1041401" y="134303"/>
                  </a:cubicBezTo>
                  <a:cubicBezTo>
                    <a:pt x="1035686" y="171450"/>
                    <a:pt x="1037591" y="231458"/>
                    <a:pt x="1043306" y="270510"/>
                  </a:cubicBezTo>
                  <a:cubicBezTo>
                    <a:pt x="1042354" y="270510"/>
                    <a:pt x="1042354" y="271463"/>
                    <a:pt x="1041401" y="271463"/>
                  </a:cubicBezTo>
                  <a:cubicBezTo>
                    <a:pt x="1033781" y="278130"/>
                    <a:pt x="1029019" y="287655"/>
                    <a:pt x="1029019" y="298133"/>
                  </a:cubicBezTo>
                  <a:lnTo>
                    <a:pt x="1029019" y="325755"/>
                  </a:lnTo>
                  <a:cubicBezTo>
                    <a:pt x="1029019" y="342900"/>
                    <a:pt x="1041401" y="357188"/>
                    <a:pt x="1056641" y="360045"/>
                  </a:cubicBezTo>
                  <a:cubicBezTo>
                    <a:pt x="1059499" y="404813"/>
                    <a:pt x="1091884" y="446722"/>
                    <a:pt x="1129031" y="473393"/>
                  </a:cubicBezTo>
                  <a:lnTo>
                    <a:pt x="1129031" y="513397"/>
                  </a:lnTo>
                  <a:lnTo>
                    <a:pt x="1115696" y="521970"/>
                  </a:lnTo>
                  <a:lnTo>
                    <a:pt x="1114744" y="520065"/>
                  </a:lnTo>
                  <a:cubicBezTo>
                    <a:pt x="1102361" y="525780"/>
                    <a:pt x="981394" y="548640"/>
                    <a:pt x="922339" y="587693"/>
                  </a:cubicBezTo>
                  <a:cubicBezTo>
                    <a:pt x="920434" y="584835"/>
                    <a:pt x="917576" y="582930"/>
                    <a:pt x="914719" y="580073"/>
                  </a:cubicBezTo>
                  <a:cubicBezTo>
                    <a:pt x="875666" y="542925"/>
                    <a:pt x="830899" y="540068"/>
                    <a:pt x="790894" y="537210"/>
                  </a:cubicBezTo>
                  <a:cubicBezTo>
                    <a:pt x="790894" y="537210"/>
                    <a:pt x="788989" y="538163"/>
                    <a:pt x="788036" y="539115"/>
                  </a:cubicBezTo>
                  <a:lnTo>
                    <a:pt x="773749" y="538163"/>
                  </a:lnTo>
                  <a:lnTo>
                    <a:pt x="773749" y="491490"/>
                  </a:lnTo>
                  <a:cubicBezTo>
                    <a:pt x="811849" y="462915"/>
                    <a:pt x="843281" y="415290"/>
                    <a:pt x="846139" y="372428"/>
                  </a:cubicBezTo>
                  <a:cubicBezTo>
                    <a:pt x="862331" y="369570"/>
                    <a:pt x="875666" y="355283"/>
                    <a:pt x="875666" y="337185"/>
                  </a:cubicBezTo>
                  <a:lnTo>
                    <a:pt x="875666" y="307658"/>
                  </a:lnTo>
                  <a:cubicBezTo>
                    <a:pt x="875666" y="301943"/>
                    <a:pt x="873761" y="296228"/>
                    <a:pt x="871856" y="291465"/>
                  </a:cubicBezTo>
                  <a:cubicBezTo>
                    <a:pt x="889001" y="247650"/>
                    <a:pt x="892811" y="180022"/>
                    <a:pt x="868046" y="126682"/>
                  </a:cubicBezTo>
                  <a:cubicBezTo>
                    <a:pt x="878524" y="113348"/>
                    <a:pt x="884239" y="97155"/>
                    <a:pt x="884239" y="79057"/>
                  </a:cubicBezTo>
                  <a:cubicBezTo>
                    <a:pt x="884239" y="35243"/>
                    <a:pt x="848996" y="0"/>
                    <a:pt x="805181" y="0"/>
                  </a:cubicBezTo>
                  <a:cubicBezTo>
                    <a:pt x="774701" y="0"/>
                    <a:pt x="748984" y="17145"/>
                    <a:pt x="735649" y="40957"/>
                  </a:cubicBezTo>
                  <a:cubicBezTo>
                    <a:pt x="733744" y="40957"/>
                    <a:pt x="730886" y="40957"/>
                    <a:pt x="728981" y="40957"/>
                  </a:cubicBezTo>
                  <a:cubicBezTo>
                    <a:pt x="519431" y="34290"/>
                    <a:pt x="527051" y="258128"/>
                    <a:pt x="541339" y="313372"/>
                  </a:cubicBezTo>
                  <a:cubicBezTo>
                    <a:pt x="542291" y="313372"/>
                    <a:pt x="543244" y="312420"/>
                    <a:pt x="545149" y="312420"/>
                  </a:cubicBezTo>
                  <a:lnTo>
                    <a:pt x="545149" y="339090"/>
                  </a:lnTo>
                  <a:cubicBezTo>
                    <a:pt x="545149" y="356235"/>
                    <a:pt x="557531" y="370522"/>
                    <a:pt x="574676" y="374333"/>
                  </a:cubicBezTo>
                  <a:cubicBezTo>
                    <a:pt x="577534" y="418147"/>
                    <a:pt x="609919" y="465772"/>
                    <a:pt x="648019" y="494347"/>
                  </a:cubicBezTo>
                  <a:lnTo>
                    <a:pt x="648019" y="540068"/>
                  </a:lnTo>
                  <a:lnTo>
                    <a:pt x="633731" y="541020"/>
                  </a:lnTo>
                  <a:cubicBezTo>
                    <a:pt x="631826" y="539115"/>
                    <a:pt x="630874" y="539115"/>
                    <a:pt x="630874" y="539115"/>
                  </a:cubicBezTo>
                  <a:cubicBezTo>
                    <a:pt x="590869" y="541973"/>
                    <a:pt x="545149" y="544830"/>
                    <a:pt x="507049" y="581978"/>
                  </a:cubicBezTo>
                  <a:cubicBezTo>
                    <a:pt x="501334" y="587693"/>
                    <a:pt x="495619" y="593408"/>
                    <a:pt x="490856" y="598170"/>
                  </a:cubicBezTo>
                  <a:cubicBezTo>
                    <a:pt x="477521" y="593408"/>
                    <a:pt x="462281" y="588645"/>
                    <a:pt x="447041" y="582930"/>
                  </a:cubicBezTo>
                  <a:cubicBezTo>
                    <a:pt x="440374" y="581025"/>
                    <a:pt x="433706" y="578168"/>
                    <a:pt x="426086" y="576263"/>
                  </a:cubicBezTo>
                  <a:cubicBezTo>
                    <a:pt x="421324" y="574358"/>
                    <a:pt x="409894" y="568643"/>
                    <a:pt x="378461" y="555308"/>
                  </a:cubicBezTo>
                  <a:lnTo>
                    <a:pt x="378461" y="512445"/>
                  </a:lnTo>
                  <a:cubicBezTo>
                    <a:pt x="415609" y="485775"/>
                    <a:pt x="447041" y="443865"/>
                    <a:pt x="449899" y="400050"/>
                  </a:cubicBezTo>
                  <a:cubicBezTo>
                    <a:pt x="466091" y="397193"/>
                    <a:pt x="477521" y="382905"/>
                    <a:pt x="477521" y="365760"/>
                  </a:cubicBezTo>
                  <a:lnTo>
                    <a:pt x="477521" y="337185"/>
                  </a:lnTo>
                  <a:cubicBezTo>
                    <a:pt x="477521" y="325755"/>
                    <a:pt x="471806" y="315278"/>
                    <a:pt x="462281" y="308610"/>
                  </a:cubicBezTo>
                  <a:cubicBezTo>
                    <a:pt x="476569" y="248603"/>
                    <a:pt x="475616" y="188595"/>
                    <a:pt x="455614" y="141923"/>
                  </a:cubicBezTo>
                  <a:cubicBezTo>
                    <a:pt x="465139" y="127635"/>
                    <a:pt x="471806" y="109538"/>
                    <a:pt x="470854" y="90488"/>
                  </a:cubicBezTo>
                  <a:lnTo>
                    <a:pt x="470854" y="90488"/>
                  </a:lnTo>
                  <a:cubicBezTo>
                    <a:pt x="470854" y="90488"/>
                    <a:pt x="470854" y="90488"/>
                    <a:pt x="470854" y="90488"/>
                  </a:cubicBezTo>
                  <a:cubicBezTo>
                    <a:pt x="461329" y="92393"/>
                    <a:pt x="452756" y="93345"/>
                    <a:pt x="445136" y="92393"/>
                  </a:cubicBezTo>
                  <a:cubicBezTo>
                    <a:pt x="450851" y="84773"/>
                    <a:pt x="452756" y="77153"/>
                    <a:pt x="452756" y="73343"/>
                  </a:cubicBezTo>
                  <a:cubicBezTo>
                    <a:pt x="452756" y="72390"/>
                    <a:pt x="451804" y="71438"/>
                    <a:pt x="450851" y="72390"/>
                  </a:cubicBezTo>
                  <a:cubicBezTo>
                    <a:pt x="422276" y="86678"/>
                    <a:pt x="387034" y="69532"/>
                    <a:pt x="387034" y="69532"/>
                  </a:cubicBezTo>
                  <a:cubicBezTo>
                    <a:pt x="365126" y="59055"/>
                    <a:pt x="343219" y="53340"/>
                    <a:pt x="311786" y="53340"/>
                  </a:cubicBezTo>
                  <a:cubicBezTo>
                    <a:pt x="309881" y="53340"/>
                    <a:pt x="307024" y="53340"/>
                    <a:pt x="304166" y="53340"/>
                  </a:cubicBezTo>
                  <a:cubicBezTo>
                    <a:pt x="187009" y="53340"/>
                    <a:pt x="152719" y="142875"/>
                    <a:pt x="152719" y="142875"/>
                  </a:cubicBezTo>
                  <a:cubicBezTo>
                    <a:pt x="132716" y="188595"/>
                    <a:pt x="132716" y="247650"/>
                    <a:pt x="146051" y="307658"/>
                  </a:cubicBezTo>
                  <a:cubicBezTo>
                    <a:pt x="144146" y="308610"/>
                    <a:pt x="142241" y="309563"/>
                    <a:pt x="140336" y="311468"/>
                  </a:cubicBezTo>
                  <a:cubicBezTo>
                    <a:pt x="132716" y="318135"/>
                    <a:pt x="127954" y="327660"/>
                    <a:pt x="127954" y="338138"/>
                  </a:cubicBezTo>
                  <a:lnTo>
                    <a:pt x="127954" y="366713"/>
                  </a:lnTo>
                  <a:cubicBezTo>
                    <a:pt x="127954" y="383858"/>
                    <a:pt x="140336" y="398145"/>
                    <a:pt x="155576" y="401003"/>
                  </a:cubicBezTo>
                  <a:cubicBezTo>
                    <a:pt x="158434" y="445770"/>
                    <a:pt x="191771" y="487680"/>
                    <a:pt x="228919" y="514350"/>
                  </a:cubicBezTo>
                  <a:lnTo>
                    <a:pt x="228919" y="556260"/>
                  </a:lnTo>
                  <a:cubicBezTo>
                    <a:pt x="198439" y="569595"/>
                    <a:pt x="186056" y="575310"/>
                    <a:pt x="181294" y="577215"/>
                  </a:cubicBezTo>
                  <a:cubicBezTo>
                    <a:pt x="174626" y="579120"/>
                    <a:pt x="167006" y="581978"/>
                    <a:pt x="160339" y="583883"/>
                  </a:cubicBezTo>
                  <a:cubicBezTo>
                    <a:pt x="95569" y="604838"/>
                    <a:pt x="46039" y="621030"/>
                    <a:pt x="20321" y="656273"/>
                  </a:cubicBezTo>
                  <a:cubicBezTo>
                    <a:pt x="14606" y="664845"/>
                    <a:pt x="-2539" y="690563"/>
                    <a:pt x="319" y="720090"/>
                  </a:cubicBezTo>
                  <a:close/>
                  <a:moveTo>
                    <a:pt x="1645286" y="696278"/>
                  </a:moveTo>
                  <a:lnTo>
                    <a:pt x="1582421" y="565785"/>
                  </a:lnTo>
                  <a:lnTo>
                    <a:pt x="1593851" y="556260"/>
                  </a:lnTo>
                  <a:lnTo>
                    <a:pt x="1593851" y="509588"/>
                  </a:lnTo>
                  <a:cubicBezTo>
                    <a:pt x="1610996" y="519113"/>
                    <a:pt x="1628141" y="524828"/>
                    <a:pt x="1644334" y="524828"/>
                  </a:cubicBezTo>
                  <a:cubicBezTo>
                    <a:pt x="1661479" y="524828"/>
                    <a:pt x="1678624" y="518160"/>
                    <a:pt x="1695769" y="508635"/>
                  </a:cubicBezTo>
                  <a:lnTo>
                    <a:pt x="1695769" y="557213"/>
                  </a:lnTo>
                  <a:lnTo>
                    <a:pt x="1708151" y="565785"/>
                  </a:lnTo>
                  <a:lnTo>
                    <a:pt x="1645286" y="696278"/>
                  </a:lnTo>
                  <a:close/>
                  <a:moveTo>
                    <a:pt x="1517651" y="369570"/>
                  </a:moveTo>
                  <a:lnTo>
                    <a:pt x="1517651" y="361950"/>
                  </a:lnTo>
                  <a:lnTo>
                    <a:pt x="1510031" y="361950"/>
                  </a:lnTo>
                  <a:cubicBezTo>
                    <a:pt x="1497649" y="361950"/>
                    <a:pt x="1487171" y="352425"/>
                    <a:pt x="1487171" y="340043"/>
                  </a:cubicBezTo>
                  <a:lnTo>
                    <a:pt x="1487171" y="309563"/>
                  </a:lnTo>
                  <a:cubicBezTo>
                    <a:pt x="1487171" y="297180"/>
                    <a:pt x="1497649" y="287655"/>
                    <a:pt x="1510031" y="287655"/>
                  </a:cubicBezTo>
                  <a:lnTo>
                    <a:pt x="1517651" y="287655"/>
                  </a:lnTo>
                  <a:lnTo>
                    <a:pt x="1517651" y="279083"/>
                  </a:lnTo>
                  <a:cubicBezTo>
                    <a:pt x="1542416" y="260033"/>
                    <a:pt x="1570039" y="219075"/>
                    <a:pt x="1587184" y="184785"/>
                  </a:cubicBezTo>
                  <a:cubicBezTo>
                    <a:pt x="1601471" y="204788"/>
                    <a:pt x="1621474" y="225743"/>
                    <a:pt x="1643381" y="240983"/>
                  </a:cubicBezTo>
                  <a:cubicBezTo>
                    <a:pt x="1652906" y="247650"/>
                    <a:pt x="1663384" y="254318"/>
                    <a:pt x="1673861" y="259080"/>
                  </a:cubicBezTo>
                  <a:cubicBezTo>
                    <a:pt x="1659574" y="245745"/>
                    <a:pt x="1651001" y="229553"/>
                    <a:pt x="1648144" y="215265"/>
                  </a:cubicBezTo>
                  <a:cubicBezTo>
                    <a:pt x="1672909" y="242888"/>
                    <a:pt x="1706246" y="266700"/>
                    <a:pt x="1746251" y="276225"/>
                  </a:cubicBezTo>
                  <a:cubicBezTo>
                    <a:pt x="1732916" y="264795"/>
                    <a:pt x="1725296" y="246697"/>
                    <a:pt x="1721486" y="232410"/>
                  </a:cubicBezTo>
                  <a:cubicBezTo>
                    <a:pt x="1728154" y="241935"/>
                    <a:pt x="1747204" y="265747"/>
                    <a:pt x="1770064" y="281940"/>
                  </a:cubicBezTo>
                  <a:lnTo>
                    <a:pt x="1770064" y="287655"/>
                  </a:lnTo>
                  <a:lnTo>
                    <a:pt x="1777684" y="287655"/>
                  </a:lnTo>
                  <a:cubicBezTo>
                    <a:pt x="1778636" y="287655"/>
                    <a:pt x="1780541" y="287655"/>
                    <a:pt x="1781494" y="287655"/>
                  </a:cubicBezTo>
                  <a:cubicBezTo>
                    <a:pt x="1785304" y="289560"/>
                    <a:pt x="1789114" y="291465"/>
                    <a:pt x="1792924" y="292418"/>
                  </a:cubicBezTo>
                  <a:cubicBezTo>
                    <a:pt x="1797686" y="296228"/>
                    <a:pt x="1800544" y="301943"/>
                    <a:pt x="1800544" y="308610"/>
                  </a:cubicBezTo>
                  <a:lnTo>
                    <a:pt x="1800544" y="339090"/>
                  </a:lnTo>
                  <a:cubicBezTo>
                    <a:pt x="1800544" y="351472"/>
                    <a:pt x="1790066" y="360997"/>
                    <a:pt x="1777684" y="360997"/>
                  </a:cubicBezTo>
                  <a:lnTo>
                    <a:pt x="1770064" y="360997"/>
                  </a:lnTo>
                  <a:lnTo>
                    <a:pt x="1770064" y="368618"/>
                  </a:lnTo>
                  <a:cubicBezTo>
                    <a:pt x="1770064" y="429578"/>
                    <a:pt x="1697674" y="509588"/>
                    <a:pt x="1643381" y="509588"/>
                  </a:cubicBezTo>
                  <a:cubicBezTo>
                    <a:pt x="1589089" y="509588"/>
                    <a:pt x="1517651" y="429578"/>
                    <a:pt x="1517651" y="369570"/>
                  </a:cubicBezTo>
                  <a:close/>
                  <a:moveTo>
                    <a:pt x="1072834" y="353378"/>
                  </a:moveTo>
                  <a:lnTo>
                    <a:pt x="1072834" y="346710"/>
                  </a:lnTo>
                  <a:lnTo>
                    <a:pt x="1066166" y="346710"/>
                  </a:lnTo>
                  <a:cubicBezTo>
                    <a:pt x="1054736" y="346710"/>
                    <a:pt x="1045211" y="337185"/>
                    <a:pt x="1045211" y="325755"/>
                  </a:cubicBezTo>
                  <a:lnTo>
                    <a:pt x="1045211" y="296228"/>
                  </a:lnTo>
                  <a:cubicBezTo>
                    <a:pt x="1045211" y="292418"/>
                    <a:pt x="1046164" y="289560"/>
                    <a:pt x="1048069" y="285750"/>
                  </a:cubicBezTo>
                  <a:cubicBezTo>
                    <a:pt x="1048069" y="286703"/>
                    <a:pt x="1048069" y="287655"/>
                    <a:pt x="1049021" y="288608"/>
                  </a:cubicBezTo>
                  <a:cubicBezTo>
                    <a:pt x="1050926" y="295275"/>
                    <a:pt x="1059499" y="294322"/>
                    <a:pt x="1060451" y="287655"/>
                  </a:cubicBezTo>
                  <a:cubicBezTo>
                    <a:pt x="1062356" y="245745"/>
                    <a:pt x="1071881" y="165735"/>
                    <a:pt x="1113791" y="171450"/>
                  </a:cubicBezTo>
                  <a:cubicBezTo>
                    <a:pt x="1153796" y="177165"/>
                    <a:pt x="1184276" y="179070"/>
                    <a:pt x="1206184" y="179070"/>
                  </a:cubicBezTo>
                  <a:cubicBezTo>
                    <a:pt x="1229044" y="179070"/>
                    <a:pt x="1258571" y="177165"/>
                    <a:pt x="1298576" y="171450"/>
                  </a:cubicBezTo>
                  <a:cubicBezTo>
                    <a:pt x="1340486" y="165735"/>
                    <a:pt x="1350964" y="245745"/>
                    <a:pt x="1351916" y="287655"/>
                  </a:cubicBezTo>
                  <a:cubicBezTo>
                    <a:pt x="1351916" y="294322"/>
                    <a:pt x="1361441" y="295275"/>
                    <a:pt x="1363346" y="288608"/>
                  </a:cubicBezTo>
                  <a:cubicBezTo>
                    <a:pt x="1363346" y="286703"/>
                    <a:pt x="1364299" y="284797"/>
                    <a:pt x="1364299" y="282893"/>
                  </a:cubicBezTo>
                  <a:cubicBezTo>
                    <a:pt x="1366204" y="286703"/>
                    <a:pt x="1366204" y="291465"/>
                    <a:pt x="1366204" y="295275"/>
                  </a:cubicBezTo>
                  <a:lnTo>
                    <a:pt x="1366204" y="325755"/>
                  </a:lnTo>
                  <a:cubicBezTo>
                    <a:pt x="1366204" y="337185"/>
                    <a:pt x="1356679" y="346710"/>
                    <a:pt x="1345249" y="346710"/>
                  </a:cubicBezTo>
                  <a:lnTo>
                    <a:pt x="1338581" y="346710"/>
                  </a:lnTo>
                  <a:lnTo>
                    <a:pt x="1338581" y="353378"/>
                  </a:lnTo>
                  <a:cubicBezTo>
                    <a:pt x="1338581" y="421958"/>
                    <a:pt x="1254761" y="488633"/>
                    <a:pt x="1205231" y="488633"/>
                  </a:cubicBezTo>
                  <a:cubicBezTo>
                    <a:pt x="1157606" y="488633"/>
                    <a:pt x="1072834" y="421958"/>
                    <a:pt x="1072834" y="353378"/>
                  </a:cubicBezTo>
                  <a:close/>
                  <a:moveTo>
                    <a:pt x="1146176" y="521018"/>
                  </a:moveTo>
                  <a:lnTo>
                    <a:pt x="1146176" y="481965"/>
                  </a:lnTo>
                  <a:cubicBezTo>
                    <a:pt x="1167131" y="494347"/>
                    <a:pt x="1188086" y="501968"/>
                    <a:pt x="1206184" y="501968"/>
                  </a:cubicBezTo>
                  <a:cubicBezTo>
                    <a:pt x="1224281" y="501968"/>
                    <a:pt x="1245236" y="494347"/>
                    <a:pt x="1266191" y="481965"/>
                  </a:cubicBezTo>
                  <a:lnTo>
                    <a:pt x="1266191" y="521018"/>
                  </a:lnTo>
                  <a:lnTo>
                    <a:pt x="1293814" y="541020"/>
                  </a:lnTo>
                  <a:cubicBezTo>
                    <a:pt x="1291909" y="546735"/>
                    <a:pt x="1289051" y="554355"/>
                    <a:pt x="1286194" y="561975"/>
                  </a:cubicBezTo>
                  <a:cubicBezTo>
                    <a:pt x="1273811" y="584835"/>
                    <a:pt x="1249999" y="611505"/>
                    <a:pt x="1208089" y="611505"/>
                  </a:cubicBezTo>
                  <a:cubicBezTo>
                    <a:pt x="1155701" y="611505"/>
                    <a:pt x="1133794" y="570548"/>
                    <a:pt x="1124269" y="546735"/>
                  </a:cubicBezTo>
                  <a:lnTo>
                    <a:pt x="1121411" y="537210"/>
                  </a:lnTo>
                  <a:lnTo>
                    <a:pt x="1146176" y="521018"/>
                  </a:lnTo>
                  <a:close/>
                  <a:moveTo>
                    <a:pt x="842329" y="300038"/>
                  </a:moveTo>
                  <a:cubicBezTo>
                    <a:pt x="842329" y="310515"/>
                    <a:pt x="839471" y="362903"/>
                    <a:pt x="789941" y="362903"/>
                  </a:cubicBezTo>
                  <a:cubicBezTo>
                    <a:pt x="757556" y="362903"/>
                    <a:pt x="737554" y="345758"/>
                    <a:pt x="730886" y="310515"/>
                  </a:cubicBezTo>
                  <a:cubicBezTo>
                    <a:pt x="728981" y="302895"/>
                    <a:pt x="730886" y="297180"/>
                    <a:pt x="734696" y="292418"/>
                  </a:cubicBezTo>
                  <a:cubicBezTo>
                    <a:pt x="740411" y="285750"/>
                    <a:pt x="754699" y="277178"/>
                    <a:pt x="789941" y="277178"/>
                  </a:cubicBezTo>
                  <a:cubicBezTo>
                    <a:pt x="808039" y="277178"/>
                    <a:pt x="829946" y="277178"/>
                    <a:pt x="836614" y="284797"/>
                  </a:cubicBezTo>
                  <a:cubicBezTo>
                    <a:pt x="840424" y="287655"/>
                    <a:pt x="842329" y="292418"/>
                    <a:pt x="842329" y="300038"/>
                  </a:cubicBezTo>
                  <a:close/>
                  <a:moveTo>
                    <a:pt x="725171" y="208597"/>
                  </a:moveTo>
                  <a:cubicBezTo>
                    <a:pt x="723266" y="222885"/>
                    <a:pt x="713741" y="238125"/>
                    <a:pt x="700406" y="251460"/>
                  </a:cubicBezTo>
                  <a:cubicBezTo>
                    <a:pt x="710884" y="246697"/>
                    <a:pt x="721361" y="240983"/>
                    <a:pt x="730886" y="234315"/>
                  </a:cubicBezTo>
                  <a:cubicBezTo>
                    <a:pt x="752794" y="219075"/>
                    <a:pt x="766129" y="200025"/>
                    <a:pt x="780416" y="180022"/>
                  </a:cubicBezTo>
                  <a:cubicBezTo>
                    <a:pt x="788989" y="212408"/>
                    <a:pt x="801371" y="243840"/>
                    <a:pt x="823279" y="268605"/>
                  </a:cubicBezTo>
                  <a:cubicBezTo>
                    <a:pt x="813754" y="267653"/>
                    <a:pt x="802324" y="266700"/>
                    <a:pt x="790894" y="267653"/>
                  </a:cubicBezTo>
                  <a:cubicBezTo>
                    <a:pt x="759461" y="267653"/>
                    <a:pt x="737554" y="274320"/>
                    <a:pt x="728029" y="285750"/>
                  </a:cubicBezTo>
                  <a:cubicBezTo>
                    <a:pt x="724219" y="283845"/>
                    <a:pt x="719456" y="282893"/>
                    <a:pt x="713741" y="282893"/>
                  </a:cubicBezTo>
                  <a:cubicBezTo>
                    <a:pt x="708026" y="282893"/>
                    <a:pt x="702311" y="283845"/>
                    <a:pt x="699454" y="285750"/>
                  </a:cubicBezTo>
                  <a:cubicBezTo>
                    <a:pt x="688976" y="273368"/>
                    <a:pt x="668021" y="267653"/>
                    <a:pt x="636589" y="267653"/>
                  </a:cubicBezTo>
                  <a:cubicBezTo>
                    <a:pt x="636589" y="267653"/>
                    <a:pt x="636589" y="267653"/>
                    <a:pt x="636589" y="267653"/>
                  </a:cubicBezTo>
                  <a:cubicBezTo>
                    <a:pt x="670879" y="256222"/>
                    <a:pt x="702311" y="234315"/>
                    <a:pt x="725171" y="208597"/>
                  </a:cubicBezTo>
                  <a:close/>
                  <a:moveTo>
                    <a:pt x="653734" y="224790"/>
                  </a:moveTo>
                  <a:cubicBezTo>
                    <a:pt x="649924" y="238125"/>
                    <a:pt x="643256" y="255270"/>
                    <a:pt x="630874" y="266700"/>
                  </a:cubicBezTo>
                  <a:cubicBezTo>
                    <a:pt x="625159" y="266700"/>
                    <a:pt x="619444" y="266700"/>
                    <a:pt x="613729" y="266700"/>
                  </a:cubicBezTo>
                  <a:cubicBezTo>
                    <a:pt x="633731" y="248603"/>
                    <a:pt x="649924" y="231458"/>
                    <a:pt x="653734" y="224790"/>
                  </a:cubicBezTo>
                  <a:close/>
                  <a:moveTo>
                    <a:pt x="583249" y="292418"/>
                  </a:moveTo>
                  <a:cubicBezTo>
                    <a:pt x="585154" y="291465"/>
                    <a:pt x="586106" y="290513"/>
                    <a:pt x="588011" y="288608"/>
                  </a:cubicBezTo>
                  <a:lnTo>
                    <a:pt x="589916" y="288608"/>
                  </a:lnTo>
                  <a:lnTo>
                    <a:pt x="589916" y="287655"/>
                  </a:lnTo>
                  <a:cubicBezTo>
                    <a:pt x="593726" y="284797"/>
                    <a:pt x="597536" y="281940"/>
                    <a:pt x="600394" y="279083"/>
                  </a:cubicBezTo>
                  <a:cubicBezTo>
                    <a:pt x="610871" y="277178"/>
                    <a:pt x="624206" y="277178"/>
                    <a:pt x="634684" y="277178"/>
                  </a:cubicBezTo>
                  <a:cubicBezTo>
                    <a:pt x="670879" y="277178"/>
                    <a:pt x="685166" y="285750"/>
                    <a:pt x="689929" y="292418"/>
                  </a:cubicBezTo>
                  <a:cubicBezTo>
                    <a:pt x="693739" y="297180"/>
                    <a:pt x="695644" y="303847"/>
                    <a:pt x="693739" y="310515"/>
                  </a:cubicBezTo>
                  <a:cubicBezTo>
                    <a:pt x="686119" y="345758"/>
                    <a:pt x="667069" y="362903"/>
                    <a:pt x="634684" y="362903"/>
                  </a:cubicBezTo>
                  <a:cubicBezTo>
                    <a:pt x="585154" y="362903"/>
                    <a:pt x="582296" y="310515"/>
                    <a:pt x="582296" y="300038"/>
                  </a:cubicBezTo>
                  <a:cubicBezTo>
                    <a:pt x="582296" y="297180"/>
                    <a:pt x="582296" y="294322"/>
                    <a:pt x="583249" y="292418"/>
                  </a:cubicBezTo>
                  <a:close/>
                  <a:moveTo>
                    <a:pt x="588964" y="367665"/>
                  </a:moveTo>
                  <a:lnTo>
                    <a:pt x="588964" y="360045"/>
                  </a:lnTo>
                  <a:lnTo>
                    <a:pt x="581344" y="360045"/>
                  </a:lnTo>
                  <a:cubicBezTo>
                    <a:pt x="568961" y="360045"/>
                    <a:pt x="559436" y="350520"/>
                    <a:pt x="559436" y="339090"/>
                  </a:cubicBezTo>
                  <a:lnTo>
                    <a:pt x="559436" y="309563"/>
                  </a:lnTo>
                  <a:cubicBezTo>
                    <a:pt x="559436" y="308610"/>
                    <a:pt x="559436" y="306705"/>
                    <a:pt x="559436" y="305753"/>
                  </a:cubicBezTo>
                  <a:cubicBezTo>
                    <a:pt x="563246" y="303847"/>
                    <a:pt x="566104" y="301943"/>
                    <a:pt x="569914" y="300038"/>
                  </a:cubicBezTo>
                  <a:lnTo>
                    <a:pt x="570866" y="300038"/>
                  </a:lnTo>
                  <a:cubicBezTo>
                    <a:pt x="570866" y="333375"/>
                    <a:pt x="587059" y="372428"/>
                    <a:pt x="633731" y="372428"/>
                  </a:cubicBezTo>
                  <a:cubicBezTo>
                    <a:pt x="671831" y="372428"/>
                    <a:pt x="694691" y="352425"/>
                    <a:pt x="703264" y="311468"/>
                  </a:cubicBezTo>
                  <a:cubicBezTo>
                    <a:pt x="704216" y="308610"/>
                    <a:pt x="704216" y="305753"/>
                    <a:pt x="704216" y="302895"/>
                  </a:cubicBezTo>
                  <a:cubicBezTo>
                    <a:pt x="705169" y="300990"/>
                    <a:pt x="708026" y="298133"/>
                    <a:pt x="711836" y="298133"/>
                  </a:cubicBezTo>
                  <a:cubicBezTo>
                    <a:pt x="715646" y="298133"/>
                    <a:pt x="718504" y="300038"/>
                    <a:pt x="719456" y="302895"/>
                  </a:cubicBezTo>
                  <a:cubicBezTo>
                    <a:pt x="719456" y="305753"/>
                    <a:pt x="719456" y="308610"/>
                    <a:pt x="720409" y="311468"/>
                  </a:cubicBezTo>
                  <a:cubicBezTo>
                    <a:pt x="728981" y="351472"/>
                    <a:pt x="751841" y="372428"/>
                    <a:pt x="789941" y="372428"/>
                  </a:cubicBezTo>
                  <a:cubicBezTo>
                    <a:pt x="835661" y="372428"/>
                    <a:pt x="851854" y="333375"/>
                    <a:pt x="852806" y="300038"/>
                  </a:cubicBezTo>
                  <a:lnTo>
                    <a:pt x="857569" y="297180"/>
                  </a:lnTo>
                  <a:cubicBezTo>
                    <a:pt x="858521" y="298133"/>
                    <a:pt x="860426" y="299085"/>
                    <a:pt x="861379" y="299085"/>
                  </a:cubicBezTo>
                  <a:cubicBezTo>
                    <a:pt x="863284" y="301943"/>
                    <a:pt x="864236" y="304800"/>
                    <a:pt x="864236" y="308610"/>
                  </a:cubicBezTo>
                  <a:lnTo>
                    <a:pt x="864236" y="338138"/>
                  </a:lnTo>
                  <a:cubicBezTo>
                    <a:pt x="864236" y="349568"/>
                    <a:pt x="854711" y="359093"/>
                    <a:pt x="842329" y="359093"/>
                  </a:cubicBezTo>
                  <a:lnTo>
                    <a:pt x="834709" y="359093"/>
                  </a:lnTo>
                  <a:lnTo>
                    <a:pt x="834709" y="366713"/>
                  </a:lnTo>
                  <a:cubicBezTo>
                    <a:pt x="834709" y="425768"/>
                    <a:pt x="764224" y="503872"/>
                    <a:pt x="711836" y="503872"/>
                  </a:cubicBezTo>
                  <a:cubicBezTo>
                    <a:pt x="659449" y="503872"/>
                    <a:pt x="588964" y="426720"/>
                    <a:pt x="588964" y="367665"/>
                  </a:cubicBezTo>
                  <a:close/>
                  <a:moveTo>
                    <a:pt x="663259" y="553403"/>
                  </a:moveTo>
                  <a:lnTo>
                    <a:pt x="663259" y="503872"/>
                  </a:lnTo>
                  <a:cubicBezTo>
                    <a:pt x="679451" y="513397"/>
                    <a:pt x="696596" y="519113"/>
                    <a:pt x="711836" y="519113"/>
                  </a:cubicBezTo>
                  <a:cubicBezTo>
                    <a:pt x="728029" y="519113"/>
                    <a:pt x="745174" y="513397"/>
                    <a:pt x="762319" y="502920"/>
                  </a:cubicBezTo>
                  <a:lnTo>
                    <a:pt x="762319" y="552450"/>
                  </a:lnTo>
                  <a:lnTo>
                    <a:pt x="778511" y="553403"/>
                  </a:lnTo>
                  <a:cubicBezTo>
                    <a:pt x="754699" y="581025"/>
                    <a:pt x="712789" y="635318"/>
                    <a:pt x="712789" y="635318"/>
                  </a:cubicBezTo>
                  <a:cubicBezTo>
                    <a:pt x="712789" y="635318"/>
                    <a:pt x="669926" y="581025"/>
                    <a:pt x="647066" y="553403"/>
                  </a:cubicBezTo>
                  <a:lnTo>
                    <a:pt x="663259" y="553403"/>
                  </a:lnTo>
                  <a:close/>
                  <a:moveTo>
                    <a:pt x="305119" y="613410"/>
                  </a:moveTo>
                  <a:lnTo>
                    <a:pt x="245111" y="558165"/>
                  </a:lnTo>
                  <a:lnTo>
                    <a:pt x="245111" y="522922"/>
                  </a:lnTo>
                  <a:cubicBezTo>
                    <a:pt x="266066" y="535305"/>
                    <a:pt x="287021" y="541973"/>
                    <a:pt x="304166" y="541973"/>
                  </a:cubicBezTo>
                  <a:cubicBezTo>
                    <a:pt x="322264" y="541973"/>
                    <a:pt x="344171" y="534353"/>
                    <a:pt x="365126" y="521018"/>
                  </a:cubicBezTo>
                  <a:lnTo>
                    <a:pt x="366079" y="556260"/>
                  </a:lnTo>
                  <a:lnTo>
                    <a:pt x="305119" y="613410"/>
                  </a:lnTo>
                  <a:close/>
                  <a:moveTo>
                    <a:pt x="171769" y="393383"/>
                  </a:moveTo>
                  <a:lnTo>
                    <a:pt x="171769" y="386715"/>
                  </a:lnTo>
                  <a:lnTo>
                    <a:pt x="165101" y="386715"/>
                  </a:lnTo>
                  <a:cubicBezTo>
                    <a:pt x="153671" y="386715"/>
                    <a:pt x="144146" y="377190"/>
                    <a:pt x="144146" y="365760"/>
                  </a:cubicBezTo>
                  <a:lnTo>
                    <a:pt x="144146" y="337185"/>
                  </a:lnTo>
                  <a:cubicBezTo>
                    <a:pt x="144146" y="331470"/>
                    <a:pt x="147004" y="325755"/>
                    <a:pt x="151766" y="320993"/>
                  </a:cubicBezTo>
                  <a:cubicBezTo>
                    <a:pt x="151766" y="320993"/>
                    <a:pt x="151766" y="320993"/>
                    <a:pt x="152719" y="320993"/>
                  </a:cubicBezTo>
                  <a:cubicBezTo>
                    <a:pt x="157481" y="333375"/>
                    <a:pt x="164149" y="350520"/>
                    <a:pt x="167006" y="357188"/>
                  </a:cubicBezTo>
                  <a:cubicBezTo>
                    <a:pt x="167006" y="357188"/>
                    <a:pt x="167006" y="302895"/>
                    <a:pt x="167006" y="302895"/>
                  </a:cubicBezTo>
                  <a:lnTo>
                    <a:pt x="198439" y="207645"/>
                  </a:lnTo>
                  <a:cubicBezTo>
                    <a:pt x="198439" y="207645"/>
                    <a:pt x="247969" y="218122"/>
                    <a:pt x="306071" y="220980"/>
                  </a:cubicBezTo>
                  <a:cubicBezTo>
                    <a:pt x="364174" y="218122"/>
                    <a:pt x="413704" y="207645"/>
                    <a:pt x="413704" y="207645"/>
                  </a:cubicBezTo>
                  <a:lnTo>
                    <a:pt x="445136" y="302895"/>
                  </a:lnTo>
                  <a:cubicBezTo>
                    <a:pt x="445136" y="302895"/>
                    <a:pt x="445136" y="357188"/>
                    <a:pt x="445136" y="357188"/>
                  </a:cubicBezTo>
                  <a:cubicBezTo>
                    <a:pt x="450851" y="342900"/>
                    <a:pt x="455614" y="335280"/>
                    <a:pt x="459424" y="323850"/>
                  </a:cubicBezTo>
                  <a:cubicBezTo>
                    <a:pt x="462281" y="327660"/>
                    <a:pt x="464186" y="332422"/>
                    <a:pt x="464186" y="337185"/>
                  </a:cubicBezTo>
                  <a:lnTo>
                    <a:pt x="464186" y="365760"/>
                  </a:lnTo>
                  <a:cubicBezTo>
                    <a:pt x="464186" y="377190"/>
                    <a:pt x="454661" y="386715"/>
                    <a:pt x="443231" y="386715"/>
                  </a:cubicBezTo>
                  <a:lnTo>
                    <a:pt x="436564" y="386715"/>
                  </a:lnTo>
                  <a:lnTo>
                    <a:pt x="436564" y="393383"/>
                  </a:lnTo>
                  <a:cubicBezTo>
                    <a:pt x="436564" y="461963"/>
                    <a:pt x="352744" y="527685"/>
                    <a:pt x="304166" y="527685"/>
                  </a:cubicBezTo>
                  <a:cubicBezTo>
                    <a:pt x="255589" y="527685"/>
                    <a:pt x="171769" y="461010"/>
                    <a:pt x="171769" y="393383"/>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spTree>
    <p:custDataLst>
      <p:tags r:id="rId1"/>
    </p:custDataLst>
    <p:extLst>
      <p:ext uri="{BB962C8B-B14F-4D97-AF65-F5344CB8AC3E}">
        <p14:creationId xmlns:p14="http://schemas.microsoft.com/office/powerpoint/2010/main" val="301568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50" fill="hold"/>
                                        <p:tgtEl>
                                          <p:spTgt spid="8"/>
                                        </p:tgtEl>
                                        <p:attrNameLst>
                                          <p:attrName>ppt_w</p:attrName>
                                        </p:attrNameLst>
                                      </p:cBhvr>
                                      <p:tavLst>
                                        <p:tav tm="0">
                                          <p:val>
                                            <p:fltVal val="0"/>
                                          </p:val>
                                        </p:tav>
                                        <p:tav tm="100000">
                                          <p:val>
                                            <p:strVal val="#ppt_w"/>
                                          </p:val>
                                        </p:tav>
                                      </p:tavLst>
                                    </p:anim>
                                    <p:anim calcmode="lin" valueType="num">
                                      <p:cBhvr>
                                        <p:cTn id="8" dur="250" fill="hold"/>
                                        <p:tgtEl>
                                          <p:spTgt spid="8"/>
                                        </p:tgtEl>
                                        <p:attrNameLst>
                                          <p:attrName>ppt_h</p:attrName>
                                        </p:attrNameLst>
                                      </p:cBhvr>
                                      <p:tavLst>
                                        <p:tav tm="0">
                                          <p:val>
                                            <p:fltVal val="0"/>
                                          </p:val>
                                        </p:tav>
                                        <p:tav tm="100000">
                                          <p:val>
                                            <p:strVal val="#ppt_h"/>
                                          </p:val>
                                        </p:tav>
                                      </p:tavLst>
                                    </p:anim>
                                    <p:animEffect transition="in" filter="fade">
                                      <p:cBhvr>
                                        <p:cTn id="9" dur="250"/>
                                        <p:tgtEl>
                                          <p:spTgt spid="8"/>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5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250" fill="hold"/>
                                        <p:tgtEl>
                                          <p:spTgt spid="40"/>
                                        </p:tgtEl>
                                        <p:attrNameLst>
                                          <p:attrName>ppt_w</p:attrName>
                                        </p:attrNameLst>
                                      </p:cBhvr>
                                      <p:tavLst>
                                        <p:tav tm="0">
                                          <p:val>
                                            <p:fltVal val="0"/>
                                          </p:val>
                                        </p:tav>
                                        <p:tav tm="100000">
                                          <p:val>
                                            <p:strVal val="#ppt_w"/>
                                          </p:val>
                                        </p:tav>
                                      </p:tavLst>
                                    </p:anim>
                                    <p:anim calcmode="lin" valueType="num">
                                      <p:cBhvr>
                                        <p:cTn id="18" dur="250" fill="hold"/>
                                        <p:tgtEl>
                                          <p:spTgt spid="40"/>
                                        </p:tgtEl>
                                        <p:attrNameLst>
                                          <p:attrName>ppt_h</p:attrName>
                                        </p:attrNameLst>
                                      </p:cBhvr>
                                      <p:tavLst>
                                        <p:tav tm="0">
                                          <p:val>
                                            <p:fltVal val="0"/>
                                          </p:val>
                                        </p:tav>
                                        <p:tav tm="100000">
                                          <p:val>
                                            <p:strVal val="#ppt_h"/>
                                          </p:val>
                                        </p:tav>
                                      </p:tavLst>
                                    </p:anim>
                                    <p:animEffect transition="in" filter="fade">
                                      <p:cBhvr>
                                        <p:cTn id="19" dur="250"/>
                                        <p:tgtEl>
                                          <p:spTgt spid="4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5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250" fill="hold"/>
                                        <p:tgtEl>
                                          <p:spTgt spid="32"/>
                                        </p:tgtEl>
                                        <p:attrNameLst>
                                          <p:attrName>ppt_w</p:attrName>
                                        </p:attrNameLst>
                                      </p:cBhvr>
                                      <p:tavLst>
                                        <p:tav tm="0">
                                          <p:val>
                                            <p:fltVal val="0"/>
                                          </p:val>
                                        </p:tav>
                                        <p:tav tm="100000">
                                          <p:val>
                                            <p:strVal val="#ppt_w"/>
                                          </p:val>
                                        </p:tav>
                                      </p:tavLst>
                                    </p:anim>
                                    <p:anim calcmode="lin" valueType="num">
                                      <p:cBhvr>
                                        <p:cTn id="28" dur="250" fill="hold"/>
                                        <p:tgtEl>
                                          <p:spTgt spid="32"/>
                                        </p:tgtEl>
                                        <p:attrNameLst>
                                          <p:attrName>ppt_h</p:attrName>
                                        </p:attrNameLst>
                                      </p:cBhvr>
                                      <p:tavLst>
                                        <p:tav tm="0">
                                          <p:val>
                                            <p:fltVal val="0"/>
                                          </p:val>
                                        </p:tav>
                                        <p:tav tm="100000">
                                          <p:val>
                                            <p:strVal val="#ppt_h"/>
                                          </p:val>
                                        </p:tav>
                                      </p:tavLst>
                                    </p:anim>
                                    <p:animEffect transition="in" filter="fade">
                                      <p:cBhvr>
                                        <p:cTn id="29" dur="250"/>
                                        <p:tgtEl>
                                          <p:spTgt spid="3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1EB2A24-EC35-4F6F-9604-E0D82B26C630}"/>
              </a:ext>
            </a:extLst>
          </p:cNvPr>
          <p:cNvSpPr>
            <a:spLocks noGrp="1"/>
          </p:cNvSpPr>
          <p:nvPr>
            <p:ph type="body" sz="quarter" idx="26"/>
          </p:nvPr>
        </p:nvSpPr>
        <p:spPr/>
        <p:txBody>
          <a:bodyPr/>
          <a:lstStyle/>
          <a:p>
            <a:endParaRPr lang="en-US"/>
          </a:p>
        </p:txBody>
      </p:sp>
      <p:sp>
        <p:nvSpPr>
          <p:cNvPr id="8" name="Content Placeholder 7">
            <a:extLst>
              <a:ext uri="{FF2B5EF4-FFF2-40B4-BE49-F238E27FC236}">
                <a16:creationId xmlns:a16="http://schemas.microsoft.com/office/drawing/2014/main" id="{C048EE94-0D33-4006-AE1C-CEC12809215E}"/>
              </a:ext>
            </a:extLst>
          </p:cNvPr>
          <p:cNvSpPr>
            <a:spLocks noGrp="1"/>
          </p:cNvSpPr>
          <p:nvPr>
            <p:ph sz="quarter" idx="27"/>
          </p:nvPr>
        </p:nvSpPr>
        <p:spPr/>
        <p:txBody>
          <a:bodyPr/>
          <a:lstStyle/>
          <a:p>
            <a:pPr marL="0" indent="0">
              <a:buNone/>
            </a:pPr>
            <a:r>
              <a:rPr lang="en-US" sz="2400" dirty="0">
                <a:solidFill>
                  <a:schemeClr val="tx1"/>
                </a:solidFill>
                <a:ea typeface="Times New Roman" panose="02020603050405020304" pitchFamily="18" charset="0"/>
              </a:rPr>
              <a:t>How have you involved clients in your improvement in the last 12 months?</a:t>
            </a:r>
            <a:endParaRPr lang="en-US" dirty="0">
              <a:solidFill>
                <a:schemeClr val="tx1"/>
              </a:solidFill>
              <a:latin typeface="Arial" panose="020B0604020202020204" pitchFamily="34" charset="0"/>
              <a:ea typeface="Times New Roman" panose="02020603050405020304" pitchFamily="18" charset="0"/>
            </a:endParaRPr>
          </a:p>
          <a:p>
            <a:pPr marL="514350" indent="-514350">
              <a:buFont typeface="+mj-lt"/>
              <a:buAutoNum type="alphaLcPeriod"/>
            </a:pPr>
            <a:r>
              <a:rPr lang="en-US" sz="2400" dirty="0">
                <a:solidFill>
                  <a:schemeClr val="tx1"/>
                </a:solidFill>
                <a:latin typeface="Arial" panose="020B0604020202020204" pitchFamily="34" charset="0"/>
                <a:ea typeface="Times New Roman" panose="02020603050405020304" pitchFamily="18" charset="0"/>
              </a:rPr>
              <a:t>Survey</a:t>
            </a:r>
          </a:p>
          <a:p>
            <a:pPr marL="514350" indent="-514350">
              <a:buFont typeface="+mj-lt"/>
              <a:buAutoNum type="alphaLcPeriod"/>
            </a:pPr>
            <a:r>
              <a:rPr lang="en-US" sz="2400" dirty="0">
                <a:solidFill>
                  <a:schemeClr val="tx1"/>
                </a:solidFill>
                <a:latin typeface="Arial" panose="020B0604020202020204" pitchFamily="34" charset="0"/>
                <a:ea typeface="Times New Roman" panose="02020603050405020304" pitchFamily="18" charset="0"/>
              </a:rPr>
              <a:t>Client A</a:t>
            </a:r>
            <a:r>
              <a:rPr lang="en-US" sz="2400" dirty="0">
                <a:solidFill>
                  <a:schemeClr val="tx1"/>
                </a:solidFill>
                <a:ea typeface="Times New Roman" panose="02020603050405020304" pitchFamily="18" charset="0"/>
              </a:rPr>
              <a:t>dvisory Council</a:t>
            </a:r>
          </a:p>
          <a:p>
            <a:pPr marL="514350" indent="-514350">
              <a:buFont typeface="+mj-lt"/>
              <a:buAutoNum type="alphaLcPeriod"/>
            </a:pPr>
            <a:r>
              <a:rPr lang="en-US" sz="2400" dirty="0">
                <a:solidFill>
                  <a:schemeClr val="tx1"/>
                </a:solidFill>
                <a:latin typeface="Arial" panose="020B0604020202020204" pitchFamily="34" charset="0"/>
                <a:ea typeface="Times New Roman" panose="02020603050405020304" pitchFamily="18" charset="0"/>
              </a:rPr>
              <a:t>Review</a:t>
            </a:r>
          </a:p>
        </p:txBody>
      </p:sp>
      <p:sp>
        <p:nvSpPr>
          <p:cNvPr id="9" name="Text Placeholder 8">
            <a:extLst>
              <a:ext uri="{FF2B5EF4-FFF2-40B4-BE49-F238E27FC236}">
                <a16:creationId xmlns:a16="http://schemas.microsoft.com/office/drawing/2014/main" id="{66E1DCDB-BCB6-4B47-AEF0-B5DB8CBC17B8}"/>
              </a:ext>
            </a:extLst>
          </p:cNvPr>
          <p:cNvSpPr>
            <a:spLocks noGrp="1"/>
          </p:cNvSpPr>
          <p:nvPr>
            <p:ph type="body" sz="quarter" idx="32"/>
          </p:nvPr>
        </p:nvSpPr>
        <p:spPr/>
        <p:txBody>
          <a:bodyPr/>
          <a:lstStyle/>
          <a:p>
            <a:r>
              <a:rPr kumimoji="0" lang="en-US" sz="3600" b="1" i="0" u="none" strike="noStrike" kern="1200" cap="none" spc="0" normalizeH="0" baseline="0" noProof="0" dirty="0">
                <a:ln>
                  <a:noFill/>
                </a:ln>
                <a:effectLst/>
                <a:uLnTx/>
                <a:uFillTx/>
                <a:latin typeface="Arial Narrow" panose="020B0606020202030204" pitchFamily="34" charset="0"/>
                <a:ea typeface="+mj-ea"/>
                <a:cs typeface="+mj-cs"/>
              </a:rPr>
              <a:t>Poll </a:t>
            </a:r>
            <a:endParaRPr lang="en-US" dirty="0"/>
          </a:p>
        </p:txBody>
      </p:sp>
      <p:pic>
        <p:nvPicPr>
          <p:cNvPr id="3" name="Picture 2" descr="Text&#10;&#10;Description automatically generated">
            <a:extLst>
              <a:ext uri="{FF2B5EF4-FFF2-40B4-BE49-F238E27FC236}">
                <a16:creationId xmlns:a16="http://schemas.microsoft.com/office/drawing/2014/main" id="{6C378F0F-2A1D-6393-DD15-DAC0256016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33781" y="190568"/>
            <a:ext cx="2740056" cy="539516"/>
          </a:xfrm>
          <a:prstGeom prst="rect">
            <a:avLst/>
          </a:prstGeom>
        </p:spPr>
      </p:pic>
    </p:spTree>
    <p:custDataLst>
      <p:tags r:id="rId1"/>
    </p:custDataLst>
    <p:extLst>
      <p:ext uri="{BB962C8B-B14F-4D97-AF65-F5344CB8AC3E}">
        <p14:creationId xmlns:p14="http://schemas.microsoft.com/office/powerpoint/2010/main" val="13265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935135-DE5D-4E36-8118-9777581209E6}"/>
              </a:ext>
            </a:extLst>
          </p:cNvPr>
          <p:cNvSpPr>
            <a:spLocks noGrp="1"/>
          </p:cNvSpPr>
          <p:nvPr>
            <p:ph type="body" sz="quarter" idx="11"/>
          </p:nvPr>
        </p:nvSpPr>
        <p:spPr/>
        <p:txBody>
          <a:bodyPr/>
          <a:lstStyle/>
          <a:p>
            <a:r>
              <a:rPr lang="en-US" dirty="0"/>
              <a:t>Reframing referrals with confidence</a:t>
            </a:r>
          </a:p>
        </p:txBody>
      </p:sp>
    </p:spTree>
    <p:custDataLst>
      <p:tags r:id="rId1"/>
    </p:custDataLst>
    <p:extLst>
      <p:ext uri="{BB962C8B-B14F-4D97-AF65-F5344CB8AC3E}">
        <p14:creationId xmlns:p14="http://schemas.microsoft.com/office/powerpoint/2010/main" val="14878926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947B27AE-7187-EAE5-4BF1-012A8F456F41}"/>
              </a:ext>
            </a:extLst>
          </p:cNvPr>
          <p:cNvSpPr txBox="1">
            <a:spLocks/>
          </p:cNvSpPr>
          <p:nvPr/>
        </p:nvSpPr>
        <p:spPr>
          <a:xfrm>
            <a:off x="457200" y="183753"/>
            <a:ext cx="8686800" cy="776863"/>
          </a:xfrm>
          <a:prstGeom prst="rect">
            <a:avLst/>
          </a:prstGeom>
        </p:spPr>
        <p:txBody>
          <a:bodyPr lIns="0" tIns="0" rIns="0" bIns="0"/>
          <a:lstStyle>
            <a:lvl1pPr marL="0" indent="0" algn="l" defTabSz="1218915" rtl="0" eaLnBrk="1" latinLnBrk="0" hangingPunct="1">
              <a:spcBef>
                <a:spcPts val="0"/>
              </a:spcBef>
              <a:buFont typeface="Arial" panose="020B0604020202020204" pitchFamily="34" charset="0"/>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lgn="l" defTabSz="914400" rtl="0" eaLnBrk="1" latinLnBrk="0" hangingPunct="1">
              <a:spcBef>
                <a:spcPts val="0"/>
              </a:spcBef>
              <a:buFont typeface="Arial" panose="020B0604020202020204" pitchFamily="34" charset="0"/>
              <a:buNone/>
              <a:defRPr sz="2000" kern="1200">
                <a:solidFill>
                  <a:srgbClr val="767676"/>
                </a:solidFill>
                <a:latin typeface="+mn-lt"/>
                <a:ea typeface="+mn-ea"/>
                <a:cs typeface="+mn-cs"/>
              </a:defRPr>
            </a:lvl2pPr>
            <a:lvl3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3pPr>
            <a:lvl4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solidFill>
                  <a:schemeClr val="tx1"/>
                </a:solidFill>
              </a:rPr>
              <a:t>Does this look familiar?</a:t>
            </a:r>
          </a:p>
        </p:txBody>
      </p:sp>
      <p:sp>
        <p:nvSpPr>
          <p:cNvPr id="4" name="TextBox 3">
            <a:extLst>
              <a:ext uri="{FF2B5EF4-FFF2-40B4-BE49-F238E27FC236}">
                <a16:creationId xmlns:a16="http://schemas.microsoft.com/office/drawing/2014/main" id="{30881348-D916-48CC-16BF-7EA1306B36C6}"/>
              </a:ext>
            </a:extLst>
          </p:cNvPr>
          <p:cNvSpPr txBox="1"/>
          <p:nvPr/>
        </p:nvSpPr>
        <p:spPr>
          <a:xfrm>
            <a:off x="822956" y="5120640"/>
            <a:ext cx="3115975" cy="738664"/>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1200"/>
              </a:spcAft>
              <a:buClrTx/>
              <a:buSzTx/>
              <a:buFontTx/>
              <a:buNone/>
              <a:tabLst/>
              <a:defRPr/>
            </a:pPr>
            <a:r>
              <a:rPr kumimoji="0" lang="en-US" sz="2400" b="1" i="0" u="none" strike="noStrike" kern="0" cap="none" spc="0" normalizeH="0" baseline="0" noProof="0" dirty="0">
                <a:ln>
                  <a:noFill/>
                </a:ln>
                <a:solidFill>
                  <a:srgbClr val="333333"/>
                </a:solidFill>
                <a:effectLst/>
                <a:uLnTx/>
                <a:uFillTx/>
              </a:rPr>
              <a:t>Stumbling over </a:t>
            </a:r>
            <a:br>
              <a:rPr kumimoji="0" lang="en-US" sz="2400" b="1" i="0" u="none" strike="noStrike" kern="0" cap="none" spc="0" normalizeH="0" baseline="0" noProof="0" dirty="0">
                <a:ln>
                  <a:noFill/>
                </a:ln>
                <a:solidFill>
                  <a:srgbClr val="333333"/>
                </a:solidFill>
                <a:effectLst/>
                <a:uLnTx/>
                <a:uFillTx/>
              </a:rPr>
            </a:br>
            <a:r>
              <a:rPr kumimoji="0" lang="en-US" sz="2400" b="1" i="0" u="none" strike="noStrike" kern="0" cap="none" spc="0" normalizeH="0" baseline="0" noProof="0" dirty="0">
                <a:ln>
                  <a:noFill/>
                </a:ln>
                <a:solidFill>
                  <a:srgbClr val="333333"/>
                </a:solidFill>
                <a:effectLst/>
                <a:uLnTx/>
                <a:uFillTx/>
              </a:rPr>
              <a:t>your words</a:t>
            </a:r>
          </a:p>
        </p:txBody>
      </p:sp>
      <p:sp>
        <p:nvSpPr>
          <p:cNvPr id="5" name="TextBox 4">
            <a:extLst>
              <a:ext uri="{FF2B5EF4-FFF2-40B4-BE49-F238E27FC236}">
                <a16:creationId xmlns:a16="http://schemas.microsoft.com/office/drawing/2014/main" id="{715D123F-F6F0-700E-BC03-1A8390EBA19A}"/>
              </a:ext>
            </a:extLst>
          </p:cNvPr>
          <p:cNvSpPr txBox="1"/>
          <p:nvPr/>
        </p:nvSpPr>
        <p:spPr>
          <a:xfrm>
            <a:off x="8138159" y="5120640"/>
            <a:ext cx="3115975" cy="369332"/>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1200"/>
              </a:spcAft>
              <a:buClrTx/>
              <a:buSzTx/>
              <a:buFontTx/>
              <a:buNone/>
              <a:tabLst/>
              <a:defRPr/>
            </a:pPr>
            <a:r>
              <a:rPr kumimoji="0" lang="en-US" sz="2400" b="1" i="0" u="none" strike="noStrike" kern="0" cap="none" spc="0" normalizeH="0" baseline="0" noProof="0" dirty="0">
                <a:ln>
                  <a:noFill/>
                </a:ln>
                <a:solidFill>
                  <a:srgbClr val="333333"/>
                </a:solidFill>
                <a:effectLst/>
                <a:uLnTx/>
                <a:uFillTx/>
              </a:rPr>
              <a:t>Passive</a:t>
            </a:r>
          </a:p>
        </p:txBody>
      </p:sp>
      <p:sp>
        <p:nvSpPr>
          <p:cNvPr id="6" name="TextBox 5">
            <a:extLst>
              <a:ext uri="{FF2B5EF4-FFF2-40B4-BE49-F238E27FC236}">
                <a16:creationId xmlns:a16="http://schemas.microsoft.com/office/drawing/2014/main" id="{390A5947-D6EF-B536-6B84-45E329374F6C}"/>
              </a:ext>
            </a:extLst>
          </p:cNvPr>
          <p:cNvSpPr txBox="1"/>
          <p:nvPr/>
        </p:nvSpPr>
        <p:spPr>
          <a:xfrm>
            <a:off x="4535424" y="5120640"/>
            <a:ext cx="3115975" cy="369332"/>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1200"/>
              </a:spcAft>
              <a:buClrTx/>
              <a:buSzTx/>
              <a:buFontTx/>
              <a:buNone/>
              <a:tabLst/>
              <a:defRPr/>
            </a:pPr>
            <a:r>
              <a:rPr kumimoji="0" lang="en-US" sz="2400" b="1" i="0" u="none" strike="noStrike" kern="0" cap="none" spc="0" normalizeH="0" baseline="0" noProof="0" dirty="0">
                <a:ln>
                  <a:noFill/>
                </a:ln>
                <a:solidFill>
                  <a:srgbClr val="333333"/>
                </a:solidFill>
                <a:effectLst/>
                <a:uLnTx/>
                <a:uFillTx/>
              </a:rPr>
              <a:t>Awkward</a:t>
            </a:r>
          </a:p>
        </p:txBody>
      </p:sp>
      <p:pic>
        <p:nvPicPr>
          <p:cNvPr id="7" name="Picture 6">
            <a:extLst>
              <a:ext uri="{FF2B5EF4-FFF2-40B4-BE49-F238E27FC236}">
                <a16:creationId xmlns:a16="http://schemas.microsoft.com/office/drawing/2014/main" id="{074621E0-1246-CC9A-1602-80060AF69F7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2960" y="1645922"/>
            <a:ext cx="3115971" cy="3291836"/>
          </a:xfrm>
          <a:prstGeom prst="rect">
            <a:avLst/>
          </a:prstGeom>
        </p:spPr>
      </p:pic>
      <p:pic>
        <p:nvPicPr>
          <p:cNvPr id="8" name="Picture 7">
            <a:extLst>
              <a:ext uri="{FF2B5EF4-FFF2-40B4-BE49-F238E27FC236}">
                <a16:creationId xmlns:a16="http://schemas.microsoft.com/office/drawing/2014/main" id="{03689161-44A0-B8FF-41A2-E5956825902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38160" y="1645920"/>
            <a:ext cx="3115974" cy="3291840"/>
          </a:xfrm>
          <a:prstGeom prst="rect">
            <a:avLst/>
          </a:prstGeom>
        </p:spPr>
      </p:pic>
      <p:pic>
        <p:nvPicPr>
          <p:cNvPr id="9" name="Picture 8">
            <a:extLst>
              <a:ext uri="{FF2B5EF4-FFF2-40B4-BE49-F238E27FC236}">
                <a16:creationId xmlns:a16="http://schemas.microsoft.com/office/drawing/2014/main" id="{CC7F900F-4BB4-A390-3F1E-CA0F4E37B18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35424" y="1645920"/>
            <a:ext cx="3115974" cy="3291840"/>
          </a:xfrm>
          <a:prstGeom prst="rect">
            <a:avLst/>
          </a:prstGeom>
        </p:spPr>
      </p:pic>
    </p:spTree>
    <p:custDataLst>
      <p:tags r:id="rId1"/>
    </p:custDataLst>
    <p:extLst>
      <p:ext uri="{BB962C8B-B14F-4D97-AF65-F5344CB8AC3E}">
        <p14:creationId xmlns:p14="http://schemas.microsoft.com/office/powerpoint/2010/main" val="60178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50" fill="hold"/>
                                        <p:tgtEl>
                                          <p:spTgt spid="7"/>
                                        </p:tgtEl>
                                        <p:attrNameLst>
                                          <p:attrName>ppt_w</p:attrName>
                                        </p:attrNameLst>
                                      </p:cBhvr>
                                      <p:tavLst>
                                        <p:tav tm="0">
                                          <p:val>
                                            <p:fltVal val="0"/>
                                          </p:val>
                                        </p:tav>
                                        <p:tav tm="100000">
                                          <p:val>
                                            <p:strVal val="#ppt_w"/>
                                          </p:val>
                                        </p:tav>
                                      </p:tavLst>
                                    </p:anim>
                                    <p:anim calcmode="lin" valueType="num">
                                      <p:cBhvr>
                                        <p:cTn id="8" dur="250" fill="hold"/>
                                        <p:tgtEl>
                                          <p:spTgt spid="7"/>
                                        </p:tgtEl>
                                        <p:attrNameLst>
                                          <p:attrName>ppt_h</p:attrName>
                                        </p:attrNameLst>
                                      </p:cBhvr>
                                      <p:tavLst>
                                        <p:tav tm="0">
                                          <p:val>
                                            <p:fltVal val="0"/>
                                          </p:val>
                                        </p:tav>
                                        <p:tav tm="100000">
                                          <p:val>
                                            <p:strVal val="#ppt_h"/>
                                          </p:val>
                                        </p:tav>
                                      </p:tavLst>
                                    </p:anim>
                                    <p:animEffect transition="in" filter="fade">
                                      <p:cBhvr>
                                        <p:cTn id="9" dur="250"/>
                                        <p:tgtEl>
                                          <p:spTgt spid="7"/>
                                        </p:tgtEl>
                                      </p:cBhvr>
                                    </p:animEffect>
                                  </p:childTnLst>
                                </p:cTn>
                              </p:par>
                            </p:childTnLst>
                          </p:cTn>
                        </p:par>
                        <p:par>
                          <p:cTn id="10" fill="hold">
                            <p:stCondLst>
                              <p:cond delay="250"/>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5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250" fill="hold"/>
                                        <p:tgtEl>
                                          <p:spTgt spid="9"/>
                                        </p:tgtEl>
                                        <p:attrNameLst>
                                          <p:attrName>ppt_w</p:attrName>
                                        </p:attrNameLst>
                                      </p:cBhvr>
                                      <p:tavLst>
                                        <p:tav tm="0">
                                          <p:val>
                                            <p:fltVal val="0"/>
                                          </p:val>
                                        </p:tav>
                                        <p:tav tm="100000">
                                          <p:val>
                                            <p:strVal val="#ppt_w"/>
                                          </p:val>
                                        </p:tav>
                                      </p:tavLst>
                                    </p:anim>
                                    <p:anim calcmode="lin" valueType="num">
                                      <p:cBhvr>
                                        <p:cTn id="19" dur="250" fill="hold"/>
                                        <p:tgtEl>
                                          <p:spTgt spid="9"/>
                                        </p:tgtEl>
                                        <p:attrNameLst>
                                          <p:attrName>ppt_h</p:attrName>
                                        </p:attrNameLst>
                                      </p:cBhvr>
                                      <p:tavLst>
                                        <p:tav tm="0">
                                          <p:val>
                                            <p:fltVal val="0"/>
                                          </p:val>
                                        </p:tav>
                                        <p:tav tm="100000">
                                          <p:val>
                                            <p:strVal val="#ppt_h"/>
                                          </p:val>
                                        </p:tav>
                                      </p:tavLst>
                                    </p:anim>
                                    <p:animEffect transition="in" filter="fade">
                                      <p:cBhvr>
                                        <p:cTn id="20" dur="250"/>
                                        <p:tgtEl>
                                          <p:spTgt spid="9"/>
                                        </p:tgtEl>
                                      </p:cBhvr>
                                    </p:animEffect>
                                  </p:childTnLst>
                                </p:cTn>
                              </p:par>
                            </p:childTnLst>
                          </p:cTn>
                        </p:par>
                        <p:par>
                          <p:cTn id="21" fill="hold">
                            <p:stCondLst>
                              <p:cond delay="250"/>
                            </p:stCondLst>
                            <p:childTnLst>
                              <p:par>
                                <p:cTn id="22" presetID="10"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25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250" fill="hold"/>
                                        <p:tgtEl>
                                          <p:spTgt spid="8"/>
                                        </p:tgtEl>
                                        <p:attrNameLst>
                                          <p:attrName>ppt_w</p:attrName>
                                        </p:attrNameLst>
                                      </p:cBhvr>
                                      <p:tavLst>
                                        <p:tav tm="0">
                                          <p:val>
                                            <p:fltVal val="0"/>
                                          </p:val>
                                        </p:tav>
                                        <p:tav tm="100000">
                                          <p:val>
                                            <p:strVal val="#ppt_w"/>
                                          </p:val>
                                        </p:tav>
                                      </p:tavLst>
                                    </p:anim>
                                    <p:anim calcmode="lin" valueType="num">
                                      <p:cBhvr>
                                        <p:cTn id="30" dur="250" fill="hold"/>
                                        <p:tgtEl>
                                          <p:spTgt spid="8"/>
                                        </p:tgtEl>
                                        <p:attrNameLst>
                                          <p:attrName>ppt_h</p:attrName>
                                        </p:attrNameLst>
                                      </p:cBhvr>
                                      <p:tavLst>
                                        <p:tav tm="0">
                                          <p:val>
                                            <p:fltVal val="0"/>
                                          </p:val>
                                        </p:tav>
                                        <p:tav tm="100000">
                                          <p:val>
                                            <p:strVal val="#ppt_h"/>
                                          </p:val>
                                        </p:tav>
                                      </p:tavLst>
                                    </p:anim>
                                    <p:animEffect transition="in" filter="fade">
                                      <p:cBhvr>
                                        <p:cTn id="31" dur="250"/>
                                        <p:tgtEl>
                                          <p:spTgt spid="8"/>
                                        </p:tgtEl>
                                      </p:cBhvr>
                                    </p:animEffect>
                                  </p:childTnLst>
                                </p:cTn>
                              </p:par>
                            </p:childTnLst>
                          </p:cTn>
                        </p:par>
                        <p:par>
                          <p:cTn id="32" fill="hold">
                            <p:stCondLst>
                              <p:cond delay="250"/>
                            </p:stCondLst>
                            <p:childTnLst>
                              <p:par>
                                <p:cTn id="33" presetID="10" presetClass="entr" presetSubtype="0"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water, container, glass, drinking&#10;&#10;Description automatically generated">
            <a:extLst>
              <a:ext uri="{FF2B5EF4-FFF2-40B4-BE49-F238E27FC236}">
                <a16:creationId xmlns:a16="http://schemas.microsoft.com/office/drawing/2014/main" id="{1B07A791-D78C-2BFC-4802-A1EC8D70820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0"/>
            <a:ext cx="12211942" cy="6858000"/>
          </a:xfrm>
          <a:prstGeom prst="rect">
            <a:avLst/>
          </a:prstGeom>
        </p:spPr>
      </p:pic>
      <p:pic>
        <p:nvPicPr>
          <p:cNvPr id="3" name="Picture 2" descr="A picture containing person, hand, close&#10;&#10;Description automatically generated">
            <a:extLst>
              <a:ext uri="{FF2B5EF4-FFF2-40B4-BE49-F238E27FC236}">
                <a16:creationId xmlns:a16="http://schemas.microsoft.com/office/drawing/2014/main" id="{02F104FD-9C15-4C27-1FAE-96946584DD5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6237"/>
            <a:ext cx="12188824" cy="6864237"/>
          </a:xfrm>
          <a:prstGeom prst="rect">
            <a:avLst/>
          </a:prstGeom>
        </p:spPr>
      </p:pic>
      <p:sp>
        <p:nvSpPr>
          <p:cNvPr id="4" name="Text Placeholder 3">
            <a:extLst>
              <a:ext uri="{FF2B5EF4-FFF2-40B4-BE49-F238E27FC236}">
                <a16:creationId xmlns:a16="http://schemas.microsoft.com/office/drawing/2014/main" id="{5A13876C-1070-4A01-F0C7-82AA6D189269}"/>
              </a:ext>
            </a:extLst>
          </p:cNvPr>
          <p:cNvSpPr txBox="1">
            <a:spLocks/>
          </p:cNvSpPr>
          <p:nvPr/>
        </p:nvSpPr>
        <p:spPr>
          <a:xfrm>
            <a:off x="457199" y="5948501"/>
            <a:ext cx="11274552" cy="543739"/>
          </a:xfrm>
          <a:prstGeom prst="rect">
            <a:avLst/>
          </a:prstGeom>
        </p:spPr>
        <p:txBody>
          <a:bodyPr wrap="square" lIns="0" tIns="0" rIns="0" bIns="0" anchor="b" anchorCtr="0">
            <a:spAutoFit/>
          </a:bodyPr>
          <a:lstStyle>
            <a:lvl1pPr marL="0" indent="0" algn="l" defTabSz="914400" rtl="0" eaLnBrk="1" latinLnBrk="0" hangingPunct="1">
              <a:lnSpc>
                <a:spcPct val="100000"/>
              </a:lnSpc>
              <a:spcBef>
                <a:spcPts val="0"/>
              </a:spcBef>
              <a:spcAft>
                <a:spcPts val="150"/>
              </a:spcAft>
              <a:buFont typeface="Arial" panose="020B0604020202020204" pitchFamily="34" charset="0"/>
              <a:buNone/>
              <a:defRPr sz="1000" i="0" kern="1200">
                <a:solidFill>
                  <a:schemeClr val="tx1"/>
                </a:solidFill>
                <a:latin typeface="Arial Narrow" panose="020B060602020203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150"/>
              </a:spcAft>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0"/>
              </a:spcBef>
              <a:spcAft>
                <a:spcPts val="150"/>
              </a:spcAft>
              <a:buFont typeface="Arial" panose="020B0604020202020204" pitchFamily="34" charset="0"/>
              <a:buNone/>
              <a:defRPr sz="1200" i="1" kern="1200" baseline="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4pPr>
            <a:lvl5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50"/>
              </a:spcAft>
              <a:buClrTx/>
              <a:buSzTx/>
              <a:buFont typeface="Arial" panose="020B0604020202020204" pitchFamily="34" charset="0"/>
              <a:buNone/>
              <a:tabLst/>
              <a:defRPr/>
            </a:pPr>
            <a:endParaRPr kumimoji="0" lang="en-US" sz="1000" b="0" i="0"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endParaRPr>
          </a:p>
        </p:txBody>
      </p:sp>
      <p:sp>
        <p:nvSpPr>
          <p:cNvPr id="5" name="Text Placeholder 4">
            <a:extLst>
              <a:ext uri="{FF2B5EF4-FFF2-40B4-BE49-F238E27FC236}">
                <a16:creationId xmlns:a16="http://schemas.microsoft.com/office/drawing/2014/main" id="{BD94F3CF-6E6D-DA54-3BE5-36060EE7447D}"/>
              </a:ext>
            </a:extLst>
          </p:cNvPr>
          <p:cNvSpPr txBox="1">
            <a:spLocks/>
          </p:cNvSpPr>
          <p:nvPr/>
        </p:nvSpPr>
        <p:spPr>
          <a:xfrm>
            <a:off x="3044951" y="1360714"/>
            <a:ext cx="6131706" cy="3777344"/>
          </a:xfrm>
          <a:prstGeom prst="rect">
            <a:avLst/>
          </a:prstGeom>
          <a:solidFill>
            <a:srgbClr val="FFFFFF">
              <a:alpha val="50000"/>
            </a:srgbClr>
          </a:solidFill>
          <a:ln w="50800">
            <a:solidFill>
              <a:schemeClr val="accent4"/>
            </a:solidFill>
          </a:ln>
        </p:spPr>
        <p:txBody>
          <a:bodyPr lIns="0" tIns="0" rIns="0" bIns="0" anchor="ctr"/>
          <a:lstStyle>
            <a:lvl1pPr marL="0" indent="0" algn="l" defTabSz="1218915" rtl="0" eaLnBrk="1" latinLnBrk="0" hangingPunct="1">
              <a:spcBef>
                <a:spcPts val="0"/>
              </a:spcBef>
              <a:buFont typeface="Arial" panose="020B0604020202020204" pitchFamily="34" charset="0"/>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lgn="l" defTabSz="914400" rtl="0" eaLnBrk="1" latinLnBrk="0" hangingPunct="1">
              <a:spcBef>
                <a:spcPts val="0"/>
              </a:spcBef>
              <a:buFont typeface="Arial" panose="020B0604020202020204" pitchFamily="34" charset="0"/>
              <a:buNone/>
              <a:defRPr sz="2000" kern="1200">
                <a:solidFill>
                  <a:srgbClr val="767676"/>
                </a:solidFill>
                <a:latin typeface="+mn-lt"/>
                <a:ea typeface="+mn-ea"/>
                <a:cs typeface="+mn-cs"/>
              </a:defRPr>
            </a:lvl2pPr>
            <a:lvl3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3pPr>
            <a:lvl4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121891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chemeClr val="accent4"/>
                </a:solidFill>
                <a:effectLst/>
                <a:uLnTx/>
                <a:uFillTx/>
                <a:latin typeface="Arial" panose="020B0604020202020204" pitchFamily="34" charset="0"/>
                <a:ea typeface="+mj-ea"/>
                <a:cs typeface="Arial" panose="020B0604020202020204" pitchFamily="34" charset="0"/>
              </a:rPr>
              <a:t>FRAMING </a:t>
            </a:r>
          </a:p>
          <a:p>
            <a:pPr marL="0" marR="0" lvl="0" indent="0" algn="ctr" defTabSz="121891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chemeClr val="accent4"/>
                </a:solidFill>
                <a:effectLst/>
                <a:uLnTx/>
                <a:uFillTx/>
                <a:latin typeface="Arial" panose="020B0604020202020204" pitchFamily="34" charset="0"/>
                <a:ea typeface="+mj-ea"/>
                <a:cs typeface="Arial" panose="020B0604020202020204" pitchFamily="34" charset="0"/>
              </a:rPr>
              <a:t>MATTERS</a:t>
            </a:r>
          </a:p>
        </p:txBody>
      </p:sp>
      <p:sp>
        <p:nvSpPr>
          <p:cNvPr id="6" name="Text Box 9">
            <a:extLst>
              <a:ext uri="{FF2B5EF4-FFF2-40B4-BE49-F238E27FC236}">
                <a16:creationId xmlns:a16="http://schemas.microsoft.com/office/drawing/2014/main" id="{5CAFF0B7-8A3B-7842-0628-CC8A3E4E1C3F}"/>
              </a:ext>
            </a:extLst>
          </p:cNvPr>
          <p:cNvSpPr txBox="1">
            <a:spLocks noChangeArrowheads="1"/>
          </p:cNvSpPr>
          <p:nvPr/>
        </p:nvSpPr>
        <p:spPr bwMode="auto">
          <a:xfrm>
            <a:off x="457200" y="6537960"/>
            <a:ext cx="4114800" cy="182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b">
            <a:no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fontAlgn="base">
              <a:spcBef>
                <a:spcPct val="30000"/>
              </a:spcBef>
              <a:spcAft>
                <a:spcPct val="0"/>
              </a:spcAft>
              <a:defRPr/>
            </a:pPr>
            <a:r>
              <a:rPr lang="en-US" sz="1000" b="1" dirty="0">
                <a:solidFill>
                  <a:srgbClr val="FFFFFF"/>
                </a:solidFill>
                <a:latin typeface="Arial Narrow" pitchFamily="34" charset="0"/>
                <a:ea typeface="ＭＳ Ｐゴシック" charset="0"/>
              </a:rPr>
              <a:t>For Financial Professional Use Only / Not for Distribution to the Public</a:t>
            </a:r>
          </a:p>
        </p:txBody>
      </p:sp>
    </p:spTree>
    <p:custDataLst>
      <p:tags r:id="rId1"/>
    </p:custDataLst>
    <p:extLst>
      <p:ext uri="{BB962C8B-B14F-4D97-AF65-F5344CB8AC3E}">
        <p14:creationId xmlns:p14="http://schemas.microsoft.com/office/powerpoint/2010/main" val="417820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86B734AF-2145-EB76-8BA7-AD414A7BC912}"/>
              </a:ext>
            </a:extLst>
          </p:cNvPr>
          <p:cNvSpPr txBox="1">
            <a:spLocks/>
          </p:cNvSpPr>
          <p:nvPr/>
        </p:nvSpPr>
        <p:spPr>
          <a:xfrm>
            <a:off x="457199" y="5948501"/>
            <a:ext cx="11274552" cy="543739"/>
          </a:xfrm>
          <a:prstGeom prst="rect">
            <a:avLst/>
          </a:prstGeom>
        </p:spPr>
        <p:txBody>
          <a:bodyPr wrap="square" lIns="0" tIns="0" rIns="0" bIns="0" anchor="b" anchorCtr="0">
            <a:spAutoFit/>
          </a:bodyPr>
          <a:lstStyle>
            <a:lvl1pPr marL="0" indent="0" algn="l" defTabSz="914400" rtl="0" eaLnBrk="1" latinLnBrk="0" hangingPunct="1">
              <a:lnSpc>
                <a:spcPct val="100000"/>
              </a:lnSpc>
              <a:spcBef>
                <a:spcPts val="0"/>
              </a:spcBef>
              <a:spcAft>
                <a:spcPts val="150"/>
              </a:spcAft>
              <a:buFont typeface="Arial" panose="020B0604020202020204" pitchFamily="34" charset="0"/>
              <a:buNone/>
              <a:defRPr sz="1000" i="0" kern="1200">
                <a:solidFill>
                  <a:schemeClr val="tx1"/>
                </a:solidFill>
                <a:latin typeface="Arial Narrow" panose="020B060602020203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150"/>
              </a:spcAft>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0"/>
              </a:spcBef>
              <a:spcAft>
                <a:spcPts val="150"/>
              </a:spcAft>
              <a:buFont typeface="Arial" panose="020B0604020202020204" pitchFamily="34" charset="0"/>
              <a:buNone/>
              <a:defRPr sz="1200" i="1" kern="1200" baseline="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4pPr>
            <a:lvl5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50"/>
              </a:spcAft>
              <a:buClrTx/>
              <a:buSzTx/>
              <a:buFont typeface="Arial" panose="020B0604020202020204" pitchFamily="34" charset="0"/>
              <a:buNone/>
              <a:tabLst/>
              <a:defRPr/>
            </a:pPr>
            <a:endParaRPr kumimoji="0" lang="en-US" sz="1000" b="0" i="0"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endParaRPr>
          </a:p>
        </p:txBody>
      </p:sp>
      <p:sp>
        <p:nvSpPr>
          <p:cNvPr id="4" name="Text Placeholder 4">
            <a:extLst>
              <a:ext uri="{FF2B5EF4-FFF2-40B4-BE49-F238E27FC236}">
                <a16:creationId xmlns:a16="http://schemas.microsoft.com/office/drawing/2014/main" id="{82265F48-3DBC-65F4-A27C-4EEA78BA5947}"/>
              </a:ext>
            </a:extLst>
          </p:cNvPr>
          <p:cNvSpPr txBox="1">
            <a:spLocks/>
          </p:cNvSpPr>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Font typeface="Arial" panose="020B0604020202020204" pitchFamily="34" charset="0"/>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lgn="l" defTabSz="914400" rtl="0" eaLnBrk="1" latinLnBrk="0" hangingPunct="1">
              <a:spcBef>
                <a:spcPts val="0"/>
              </a:spcBef>
              <a:buFont typeface="Arial" panose="020B0604020202020204" pitchFamily="34" charset="0"/>
              <a:buNone/>
              <a:defRPr sz="2000" kern="1200">
                <a:solidFill>
                  <a:srgbClr val="767676"/>
                </a:solidFill>
                <a:latin typeface="+mn-lt"/>
                <a:ea typeface="+mn-ea"/>
                <a:cs typeface="+mn-cs"/>
              </a:defRPr>
            </a:lvl2pPr>
            <a:lvl3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3pPr>
            <a:lvl4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121891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olidFill>
                  <a:schemeClr val="tx1"/>
                </a:solidFill>
              </a:rPr>
              <a:t>Flipping the referral script</a:t>
            </a:r>
          </a:p>
        </p:txBody>
      </p:sp>
      <p:sp>
        <p:nvSpPr>
          <p:cNvPr id="5" name="TextBox 4">
            <a:extLst>
              <a:ext uri="{FF2B5EF4-FFF2-40B4-BE49-F238E27FC236}">
                <a16:creationId xmlns:a16="http://schemas.microsoft.com/office/drawing/2014/main" id="{2D2BB81A-06DC-84E5-6DCA-F8A002A5E8DE}"/>
              </a:ext>
            </a:extLst>
          </p:cNvPr>
          <p:cNvSpPr txBox="1"/>
          <p:nvPr/>
        </p:nvSpPr>
        <p:spPr>
          <a:xfrm>
            <a:off x="1666791" y="2377440"/>
            <a:ext cx="8855242" cy="1723549"/>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767676"/>
                </a:solidFill>
                <a:effectLst/>
                <a:uLnTx/>
                <a:uFillTx/>
              </a:rPr>
              <a:t>Old way: You benefit. Client does the work, for free. Unclear how client benefits.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srgbClr val="767676"/>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srgbClr val="767676"/>
              </a:solidFill>
              <a:effectLst/>
              <a:uLnTx/>
              <a:uFillTx/>
            </a:endParaRPr>
          </a:p>
        </p:txBody>
      </p:sp>
      <p:sp>
        <p:nvSpPr>
          <p:cNvPr id="6" name="Rectangle 5">
            <a:extLst>
              <a:ext uri="{FF2B5EF4-FFF2-40B4-BE49-F238E27FC236}">
                <a16:creationId xmlns:a16="http://schemas.microsoft.com/office/drawing/2014/main" id="{6D540ADD-D136-7D44-A3DB-0718BBD87A39}"/>
              </a:ext>
            </a:extLst>
          </p:cNvPr>
          <p:cNvSpPr/>
          <p:nvPr/>
        </p:nvSpPr>
        <p:spPr>
          <a:xfrm>
            <a:off x="1546471" y="2332355"/>
            <a:ext cx="9330076" cy="1767562"/>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CEC21F75-E673-62B6-01CE-DDCCD11A69CD}"/>
              </a:ext>
            </a:extLst>
          </p:cNvPr>
          <p:cNvSpPr txBox="1"/>
          <p:nvPr/>
        </p:nvSpPr>
        <p:spPr>
          <a:xfrm>
            <a:off x="998620" y="2377440"/>
            <a:ext cx="10191583" cy="430887"/>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accent4"/>
                </a:solidFill>
                <a:effectLst/>
                <a:uLnTx/>
                <a:uFillTx/>
              </a:rPr>
              <a:t>New way: Benefit for clients to enjoy and share with others. </a:t>
            </a:r>
          </a:p>
        </p:txBody>
      </p:sp>
      <p:sp>
        <p:nvSpPr>
          <p:cNvPr id="8" name="TextBox 7">
            <a:extLst>
              <a:ext uri="{FF2B5EF4-FFF2-40B4-BE49-F238E27FC236}">
                <a16:creationId xmlns:a16="http://schemas.microsoft.com/office/drawing/2014/main" id="{8A731ED2-A75A-F6B9-F425-6CD0422A2553}"/>
              </a:ext>
            </a:extLst>
          </p:cNvPr>
          <p:cNvSpPr txBox="1"/>
          <p:nvPr/>
        </p:nvSpPr>
        <p:spPr>
          <a:xfrm rot="10800000">
            <a:off x="1606631" y="2257119"/>
            <a:ext cx="8855242" cy="1723549"/>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767676"/>
                </a:solidFill>
                <a:effectLst/>
                <a:uLnTx/>
                <a:uFillTx/>
              </a:rPr>
              <a:t>Old way: You benefit. Client does the work, for free. Unclear how client benefits.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srgbClr val="767676"/>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srgbClr val="767676"/>
              </a:solidFill>
              <a:effectLst/>
              <a:uLnTx/>
              <a:uFillTx/>
            </a:endParaRPr>
          </a:p>
        </p:txBody>
      </p:sp>
      <p:cxnSp>
        <p:nvCxnSpPr>
          <p:cNvPr id="9" name="Straight Connector 8">
            <a:extLst>
              <a:ext uri="{FF2B5EF4-FFF2-40B4-BE49-F238E27FC236}">
                <a16:creationId xmlns:a16="http://schemas.microsoft.com/office/drawing/2014/main" id="{A86B4B98-E9F2-662B-4E13-058644295F7B}"/>
              </a:ext>
            </a:extLst>
          </p:cNvPr>
          <p:cNvCxnSpPr/>
          <p:nvPr/>
        </p:nvCxnSpPr>
        <p:spPr>
          <a:xfrm>
            <a:off x="914400" y="2926080"/>
            <a:ext cx="10241280" cy="0"/>
          </a:xfrm>
          <a:prstGeom prst="line">
            <a:avLst/>
          </a:prstGeom>
          <a:noFill/>
          <a:ln w="19050" cap="flat" cmpd="sng" algn="ctr">
            <a:solidFill>
              <a:schemeClr val="accent4"/>
            </a:solidFill>
            <a:prstDash val="solid"/>
          </a:ln>
          <a:effectLst/>
        </p:spPr>
      </p:cxnSp>
    </p:spTree>
    <p:custDataLst>
      <p:tags r:id="rId1"/>
    </p:custDataLst>
    <p:extLst>
      <p:ext uri="{BB962C8B-B14F-4D97-AF65-F5344CB8AC3E}">
        <p14:creationId xmlns:p14="http://schemas.microsoft.com/office/powerpoint/2010/main" val="120475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10800000">
                                      <p:cBhvr>
                                        <p:cTn id="6" dur="500" fill="hold"/>
                                        <p:tgtEl>
                                          <p:spTgt spid="5"/>
                                        </p:tgtEl>
                                        <p:attrNameLst>
                                          <p:attrName>r</p:attrName>
                                        </p:attrNameLst>
                                      </p:cBhvr>
                                    </p:animRo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22" presetClass="entr" presetSubtype="8"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par>
                                <p:cTn id="15" presetID="22" presetClass="entr" presetSubtype="8"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F56428-D8D8-4EFD-ACD6-4B47066B88B4}"/>
              </a:ext>
            </a:extLst>
          </p:cNvPr>
          <p:cNvSpPr>
            <a:spLocks noGrp="1"/>
          </p:cNvSpPr>
          <p:nvPr>
            <p:ph type="body" sz="quarter" idx="11"/>
          </p:nvPr>
        </p:nvSpPr>
        <p:spPr>
          <a:xfrm>
            <a:off x="1600200" y="1452192"/>
            <a:ext cx="9137651" cy="4308872"/>
          </a:xfrm>
        </p:spPr>
        <p:txBody>
          <a:bodyPr/>
          <a:lstStyle/>
          <a:p>
            <a:r>
              <a:rPr lang="en-US" sz="2800" dirty="0"/>
              <a:t>One of the privileges I’ve enjoyed over the years, </a:t>
            </a:r>
            <a:br>
              <a:rPr lang="en-US" sz="2800" dirty="0"/>
            </a:br>
            <a:r>
              <a:rPr lang="en-US" sz="2800" dirty="0"/>
              <a:t>is when one of my clients’ friends calls me seeking a second opinion. I want you to know if one of your friends called me seeking a second opinion, I would immediately pause what I was doing and see if I could help. Most likely, all I’d do is confirm the path they’re on can help to get them to their destination. But, I’ve always been amazed how some minor corrections can lead to very major improvements down the road.”</a:t>
            </a:r>
          </a:p>
        </p:txBody>
      </p:sp>
      <p:sp>
        <p:nvSpPr>
          <p:cNvPr id="6" name="Picture Placeholder 5">
            <a:extLst>
              <a:ext uri="{FF2B5EF4-FFF2-40B4-BE49-F238E27FC236}">
                <a16:creationId xmlns:a16="http://schemas.microsoft.com/office/drawing/2014/main" id="{B99EEB8C-21BA-9FCB-21AD-382E8ABD625D}"/>
              </a:ext>
            </a:extLst>
          </p:cNvPr>
          <p:cNvSpPr>
            <a:spLocks noGrp="1"/>
          </p:cNvSpPr>
          <p:nvPr>
            <p:ph type="pic" sz="quarter" idx="13"/>
          </p:nvPr>
        </p:nvSpPr>
        <p:spPr>
          <a:xfrm>
            <a:off x="1450974" y="1460995"/>
            <a:ext cx="298450" cy="255784"/>
          </a:xfrm>
        </p:spPr>
        <p:txBody>
          <a:bodyPr/>
          <a:lstStyle/>
          <a:p>
            <a:endParaRPr lang="en-US"/>
          </a:p>
        </p:txBody>
      </p:sp>
      <p:sp>
        <p:nvSpPr>
          <p:cNvPr id="3" name="Text Box 9">
            <a:extLst>
              <a:ext uri="{FF2B5EF4-FFF2-40B4-BE49-F238E27FC236}">
                <a16:creationId xmlns:a16="http://schemas.microsoft.com/office/drawing/2014/main" id="{C9761111-11AE-4373-9014-EDBE272E76B4}"/>
              </a:ext>
            </a:extLst>
          </p:cNvPr>
          <p:cNvSpPr txBox="1">
            <a:spLocks noChangeArrowheads="1"/>
          </p:cNvSpPr>
          <p:nvPr/>
        </p:nvSpPr>
        <p:spPr bwMode="auto">
          <a:xfrm>
            <a:off x="457200" y="6537960"/>
            <a:ext cx="4114800" cy="182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b">
            <a:no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fontAlgn="base">
              <a:spcBef>
                <a:spcPct val="30000"/>
              </a:spcBef>
              <a:spcAft>
                <a:spcPct val="0"/>
              </a:spcAft>
              <a:defRPr/>
            </a:pPr>
            <a:r>
              <a:rPr lang="en-US" sz="1000" b="1" dirty="0">
                <a:solidFill>
                  <a:schemeClr val="bg1"/>
                </a:solidFill>
                <a:latin typeface="Arial Narrow" pitchFamily="34" charset="0"/>
                <a:ea typeface="ＭＳ Ｐゴシック" charset="0"/>
              </a:rPr>
              <a:t>For Financial Professional Use Only / Not for Distribution to the Public</a:t>
            </a:r>
          </a:p>
        </p:txBody>
      </p:sp>
      <p:pic>
        <p:nvPicPr>
          <p:cNvPr id="4" name="Picture 3" descr="Text&#10;&#10;Description automatically generated">
            <a:extLst>
              <a:ext uri="{FF2B5EF4-FFF2-40B4-BE49-F238E27FC236}">
                <a16:creationId xmlns:a16="http://schemas.microsoft.com/office/drawing/2014/main" id="{45EA3A7D-6FBD-C225-762F-C56862DFCBF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33781" y="190568"/>
            <a:ext cx="2740056" cy="539516"/>
          </a:xfrm>
          <a:prstGeom prst="rect">
            <a:avLst/>
          </a:prstGeom>
        </p:spPr>
      </p:pic>
    </p:spTree>
    <p:custDataLst>
      <p:tags r:id="rId1"/>
    </p:custDataLst>
    <p:extLst>
      <p:ext uri="{BB962C8B-B14F-4D97-AF65-F5344CB8AC3E}">
        <p14:creationId xmlns:p14="http://schemas.microsoft.com/office/powerpoint/2010/main" val="68057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C7E8898D-05D9-51B5-FCE6-7777450F1E04}"/>
              </a:ext>
            </a:extLst>
          </p:cNvPr>
          <p:cNvSpPr txBox="1">
            <a:spLocks/>
          </p:cNvSpPr>
          <p:nvPr/>
        </p:nvSpPr>
        <p:spPr>
          <a:xfrm>
            <a:off x="457199" y="5948501"/>
            <a:ext cx="11274552" cy="543739"/>
          </a:xfrm>
          <a:prstGeom prst="rect">
            <a:avLst/>
          </a:prstGeom>
        </p:spPr>
        <p:txBody>
          <a:bodyPr wrap="square" lIns="0" tIns="0" rIns="0" bIns="0" anchor="b" anchorCtr="0">
            <a:spAutoFit/>
          </a:bodyPr>
          <a:lstStyle>
            <a:lvl1pPr marL="0" indent="0" algn="l" defTabSz="914400" rtl="0" eaLnBrk="1" latinLnBrk="0" hangingPunct="1">
              <a:lnSpc>
                <a:spcPct val="100000"/>
              </a:lnSpc>
              <a:spcBef>
                <a:spcPts val="0"/>
              </a:spcBef>
              <a:spcAft>
                <a:spcPts val="150"/>
              </a:spcAft>
              <a:buFont typeface="Arial" panose="020B0604020202020204" pitchFamily="34" charset="0"/>
              <a:buNone/>
              <a:defRPr sz="1000" i="0" kern="1200">
                <a:solidFill>
                  <a:schemeClr val="tx1"/>
                </a:solidFill>
                <a:latin typeface="Arial Narrow" panose="020B060602020203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150"/>
              </a:spcAft>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0"/>
              </a:spcBef>
              <a:spcAft>
                <a:spcPts val="150"/>
              </a:spcAft>
              <a:buFont typeface="Arial" panose="020B0604020202020204" pitchFamily="34" charset="0"/>
              <a:buNone/>
              <a:defRPr sz="1200" i="1" kern="1200" baseline="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4pPr>
            <a:lvl5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50"/>
              </a:spcAft>
              <a:buClrTx/>
              <a:buSzTx/>
              <a:buFont typeface="Arial" panose="020B0604020202020204" pitchFamily="34" charset="0"/>
              <a:buNone/>
              <a:tabLst/>
              <a:defRPr/>
            </a:pPr>
            <a:endParaRPr kumimoji="0" lang="en-US" sz="10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endParaRPr>
          </a:p>
        </p:txBody>
      </p:sp>
      <p:sp>
        <p:nvSpPr>
          <p:cNvPr id="6" name="Text Placeholder 4">
            <a:extLst>
              <a:ext uri="{FF2B5EF4-FFF2-40B4-BE49-F238E27FC236}">
                <a16:creationId xmlns:a16="http://schemas.microsoft.com/office/drawing/2014/main" id="{145550AE-53BF-4E91-61ED-4C8564CAF258}"/>
              </a:ext>
            </a:extLst>
          </p:cNvPr>
          <p:cNvSpPr txBox="1">
            <a:spLocks/>
          </p:cNvSpPr>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Font typeface="Arial" panose="020B0604020202020204" pitchFamily="34" charset="0"/>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lgn="l" defTabSz="914400" rtl="0" eaLnBrk="1" latinLnBrk="0" hangingPunct="1">
              <a:spcBef>
                <a:spcPts val="0"/>
              </a:spcBef>
              <a:buFont typeface="Arial" panose="020B0604020202020204" pitchFamily="34" charset="0"/>
              <a:buNone/>
              <a:defRPr sz="2000" kern="1200">
                <a:solidFill>
                  <a:srgbClr val="767676"/>
                </a:solidFill>
                <a:latin typeface="+mn-lt"/>
                <a:ea typeface="+mn-ea"/>
                <a:cs typeface="+mn-cs"/>
              </a:defRPr>
            </a:lvl2pPr>
            <a:lvl3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3pPr>
            <a:lvl4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121891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olidFill>
                  <a:schemeClr val="tx1"/>
                </a:solidFill>
              </a:rPr>
              <a:t>Perfecting your delivery</a:t>
            </a:r>
          </a:p>
        </p:txBody>
      </p:sp>
      <p:sp>
        <p:nvSpPr>
          <p:cNvPr id="7" name="TextBox 6">
            <a:extLst>
              <a:ext uri="{FF2B5EF4-FFF2-40B4-BE49-F238E27FC236}">
                <a16:creationId xmlns:a16="http://schemas.microsoft.com/office/drawing/2014/main" id="{E6F1F79A-4A79-B4EE-DD56-49191F615620}"/>
              </a:ext>
            </a:extLst>
          </p:cNvPr>
          <p:cNvSpPr txBox="1"/>
          <p:nvPr/>
        </p:nvSpPr>
        <p:spPr>
          <a:xfrm>
            <a:off x="1681637" y="3952308"/>
            <a:ext cx="2126088" cy="1138773"/>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1200"/>
              </a:spcAft>
              <a:buClrTx/>
              <a:buSzTx/>
              <a:buFontTx/>
              <a:buNone/>
              <a:tabLst/>
              <a:defRPr/>
            </a:pPr>
            <a:r>
              <a:rPr kumimoji="0" lang="en-US" sz="2800" b="1" i="0" u="none" strike="noStrike" kern="0" cap="none" spc="0" normalizeH="0" baseline="0" noProof="0" dirty="0">
                <a:ln>
                  <a:noFill/>
                </a:ln>
                <a:solidFill>
                  <a:schemeClr val="accent4"/>
                </a:solidFill>
                <a:effectLst/>
                <a:uLnTx/>
                <a:uFillTx/>
              </a:rPr>
              <a:t>Write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333333"/>
                </a:solidFill>
                <a:effectLst/>
                <a:uLnTx/>
                <a:uFillTx/>
              </a:rPr>
              <a:t>Script, edit and refine each word</a:t>
            </a:r>
          </a:p>
        </p:txBody>
      </p:sp>
      <p:sp>
        <p:nvSpPr>
          <p:cNvPr id="8" name="TextBox 7">
            <a:extLst>
              <a:ext uri="{FF2B5EF4-FFF2-40B4-BE49-F238E27FC236}">
                <a16:creationId xmlns:a16="http://schemas.microsoft.com/office/drawing/2014/main" id="{BF51C89D-190E-D05C-93CB-4EE1ECC6347F}"/>
              </a:ext>
            </a:extLst>
          </p:cNvPr>
          <p:cNvSpPr txBox="1"/>
          <p:nvPr/>
        </p:nvSpPr>
        <p:spPr>
          <a:xfrm>
            <a:off x="5036023" y="3952308"/>
            <a:ext cx="2210937" cy="1138773"/>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1200"/>
              </a:spcAft>
              <a:buClrTx/>
              <a:buSzTx/>
              <a:buFontTx/>
              <a:buNone/>
              <a:tabLst/>
              <a:defRPr/>
            </a:pPr>
            <a:r>
              <a:rPr kumimoji="0" lang="en-US" sz="2800" b="1" i="0" u="none" strike="noStrike" kern="0" cap="none" spc="0" normalizeH="0" baseline="0" noProof="0" dirty="0">
                <a:ln>
                  <a:noFill/>
                </a:ln>
                <a:solidFill>
                  <a:schemeClr val="accent4"/>
                </a:solidFill>
                <a:effectLst/>
                <a:uLnTx/>
                <a:uFillTx/>
              </a:rPr>
              <a:t>Record</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333333"/>
                </a:solidFill>
                <a:effectLst/>
                <a:uLnTx/>
                <a:uFillTx/>
              </a:rPr>
              <a:t>Practice it and record yourself</a:t>
            </a:r>
          </a:p>
        </p:txBody>
      </p:sp>
      <p:sp>
        <p:nvSpPr>
          <p:cNvPr id="9" name="TextBox 8">
            <a:extLst>
              <a:ext uri="{FF2B5EF4-FFF2-40B4-BE49-F238E27FC236}">
                <a16:creationId xmlns:a16="http://schemas.microsoft.com/office/drawing/2014/main" id="{C802FE25-2A3D-89B2-16B2-A1E43CA35E18}"/>
              </a:ext>
            </a:extLst>
          </p:cNvPr>
          <p:cNvSpPr txBox="1"/>
          <p:nvPr/>
        </p:nvSpPr>
        <p:spPr>
          <a:xfrm>
            <a:off x="8407021" y="3952308"/>
            <a:ext cx="2100168" cy="1138773"/>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1200"/>
              </a:spcAft>
              <a:buClrTx/>
              <a:buSzTx/>
              <a:buFontTx/>
              <a:buNone/>
              <a:tabLst/>
              <a:defRPr/>
            </a:pPr>
            <a:r>
              <a:rPr kumimoji="0" lang="en-US" sz="2800" b="1" i="0" u="none" strike="noStrike" kern="0" cap="none" spc="0" normalizeH="0" baseline="0" noProof="0" dirty="0">
                <a:ln>
                  <a:noFill/>
                </a:ln>
                <a:solidFill>
                  <a:schemeClr val="accent4"/>
                </a:solidFill>
                <a:effectLst/>
                <a:uLnTx/>
                <a:uFillTx/>
              </a:rPr>
              <a:t>Repeat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333333"/>
                </a:solidFill>
                <a:effectLst/>
                <a:uLnTx/>
                <a:uFillTx/>
              </a:rPr>
              <a:t>Repeat and practice until polished</a:t>
            </a:r>
          </a:p>
        </p:txBody>
      </p:sp>
      <p:sp>
        <p:nvSpPr>
          <p:cNvPr id="10" name="Rectangle 9">
            <a:extLst>
              <a:ext uri="{FF2B5EF4-FFF2-40B4-BE49-F238E27FC236}">
                <a16:creationId xmlns:a16="http://schemas.microsoft.com/office/drawing/2014/main" id="{80AF325A-14B9-915A-CBE7-3778E401D707}"/>
              </a:ext>
            </a:extLst>
          </p:cNvPr>
          <p:cNvSpPr/>
          <p:nvPr/>
        </p:nvSpPr>
        <p:spPr>
          <a:xfrm>
            <a:off x="1371601" y="1455529"/>
            <a:ext cx="2743200" cy="3916907"/>
          </a:xfrm>
          <a:prstGeom prst="rect">
            <a:avLst/>
          </a:prstGeom>
          <a:noFill/>
          <a:ln w="31750" cap="flat" cmpd="sng" algn="ctr">
            <a:solidFill>
              <a:schemeClr val="accent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6BD9766F-BB1E-222D-4F51-5BE65CDD6D9B}"/>
              </a:ext>
            </a:extLst>
          </p:cNvPr>
          <p:cNvSpPr/>
          <p:nvPr/>
        </p:nvSpPr>
        <p:spPr>
          <a:xfrm>
            <a:off x="4722125" y="1455528"/>
            <a:ext cx="2743200" cy="3916907"/>
          </a:xfrm>
          <a:prstGeom prst="rect">
            <a:avLst/>
          </a:prstGeom>
          <a:noFill/>
          <a:ln w="31750" cap="flat" cmpd="sng" algn="ctr">
            <a:solidFill>
              <a:schemeClr val="accent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2F55FE77-1D0F-D8C0-070E-970F083E7ADF}"/>
              </a:ext>
            </a:extLst>
          </p:cNvPr>
          <p:cNvSpPr/>
          <p:nvPr/>
        </p:nvSpPr>
        <p:spPr>
          <a:xfrm>
            <a:off x="8099250" y="1455529"/>
            <a:ext cx="2743200" cy="3916907"/>
          </a:xfrm>
          <a:prstGeom prst="rect">
            <a:avLst/>
          </a:prstGeom>
          <a:noFill/>
          <a:ln w="31750" cap="flat" cmpd="sng" algn="ctr">
            <a:solidFill>
              <a:schemeClr val="accent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pic>
        <p:nvPicPr>
          <p:cNvPr id="13" name="Graphic 12">
            <a:extLst>
              <a:ext uri="{FF2B5EF4-FFF2-40B4-BE49-F238E27FC236}">
                <a16:creationId xmlns:a16="http://schemas.microsoft.com/office/drawing/2014/main" id="{05E38A27-EB2E-85CA-605B-6700C66D2A58}"/>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925816" y="1886534"/>
            <a:ext cx="1634770" cy="1634770"/>
          </a:xfrm>
          <a:prstGeom prst="rect">
            <a:avLst/>
          </a:prstGeom>
        </p:spPr>
      </p:pic>
      <p:pic>
        <p:nvPicPr>
          <p:cNvPr id="14" name="Graphic 13">
            <a:extLst>
              <a:ext uri="{FF2B5EF4-FFF2-40B4-BE49-F238E27FC236}">
                <a16:creationId xmlns:a16="http://schemas.microsoft.com/office/drawing/2014/main" id="{6A8D59F8-C392-BB2F-ACD9-269A4186E312}"/>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275203" y="1886534"/>
            <a:ext cx="1637045" cy="1637045"/>
          </a:xfrm>
          <a:prstGeom prst="rect">
            <a:avLst/>
          </a:prstGeom>
        </p:spPr>
      </p:pic>
      <p:pic>
        <p:nvPicPr>
          <p:cNvPr id="15" name="Graphic 14">
            <a:extLst>
              <a:ext uri="{FF2B5EF4-FFF2-40B4-BE49-F238E27FC236}">
                <a16:creationId xmlns:a16="http://schemas.microsoft.com/office/drawing/2014/main" id="{24A1E258-CC8D-FB51-A1B1-0BCED37FC8D2}"/>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652462" y="1884528"/>
            <a:ext cx="1636776" cy="1636776"/>
          </a:xfrm>
          <a:prstGeom prst="rect">
            <a:avLst/>
          </a:prstGeom>
        </p:spPr>
      </p:pic>
    </p:spTree>
    <p:custDataLst>
      <p:tags r:id="rId1"/>
    </p:custDataLst>
    <p:extLst>
      <p:ext uri="{BB962C8B-B14F-4D97-AF65-F5344CB8AC3E}">
        <p14:creationId xmlns:p14="http://schemas.microsoft.com/office/powerpoint/2010/main" val="45615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25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556538-48A8-6C77-2FD2-0AAC224C18C8}"/>
              </a:ext>
            </a:extLst>
          </p:cNvPr>
          <p:cNvSpPr>
            <a:spLocks noGrp="1"/>
          </p:cNvSpPr>
          <p:nvPr>
            <p:ph type="body" sz="quarter" idx="26"/>
          </p:nvPr>
        </p:nvSpPr>
        <p:spPr/>
        <p:txBody>
          <a:bodyPr/>
          <a:lstStyle/>
          <a:p>
            <a:endParaRPr lang="en-US"/>
          </a:p>
        </p:txBody>
      </p:sp>
      <p:sp>
        <p:nvSpPr>
          <p:cNvPr id="6" name="Text Placeholder 5">
            <a:extLst>
              <a:ext uri="{FF2B5EF4-FFF2-40B4-BE49-F238E27FC236}">
                <a16:creationId xmlns:a16="http://schemas.microsoft.com/office/drawing/2014/main" id="{55E0DB88-883E-5C01-333C-130202DF00D8}"/>
              </a:ext>
            </a:extLst>
          </p:cNvPr>
          <p:cNvSpPr>
            <a:spLocks noGrp="1"/>
          </p:cNvSpPr>
          <p:nvPr>
            <p:ph type="body" sz="quarter" idx="32"/>
          </p:nvPr>
        </p:nvSpPr>
        <p:spPr/>
        <p:txBody>
          <a:bodyPr/>
          <a:lstStyle/>
          <a:p>
            <a:endParaRPr lang="en-US"/>
          </a:p>
        </p:txBody>
      </p:sp>
      <p:sp>
        <p:nvSpPr>
          <p:cNvPr id="8" name="Content Placeholder 7">
            <a:extLst>
              <a:ext uri="{FF2B5EF4-FFF2-40B4-BE49-F238E27FC236}">
                <a16:creationId xmlns:a16="http://schemas.microsoft.com/office/drawing/2014/main" id="{3D12FEC8-66A2-88F6-1734-06B1960D1079}"/>
              </a:ext>
            </a:extLst>
          </p:cNvPr>
          <p:cNvSpPr>
            <a:spLocks noGrp="1"/>
          </p:cNvSpPr>
          <p:nvPr>
            <p:ph sz="quarter" idx="27"/>
          </p:nvPr>
        </p:nvSpPr>
        <p:spPr/>
        <p:txBody>
          <a:bodyPr/>
          <a:lstStyle/>
          <a:p>
            <a:endParaRPr lang="en-US"/>
          </a:p>
        </p:txBody>
      </p:sp>
      <p:pic>
        <p:nvPicPr>
          <p:cNvPr id="10" name="Picture 9" descr="A picture containing person, person, window&#10;&#10;Description automatically generated">
            <a:extLst>
              <a:ext uri="{FF2B5EF4-FFF2-40B4-BE49-F238E27FC236}">
                <a16:creationId xmlns:a16="http://schemas.microsoft.com/office/drawing/2014/main" id="{A291358C-DC05-CB5C-ABD4-8C344695988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
            <a:ext cx="12188824" cy="6858001"/>
          </a:xfrm>
          <a:prstGeom prst="rect">
            <a:avLst/>
          </a:prstGeom>
        </p:spPr>
      </p:pic>
      <p:grpSp>
        <p:nvGrpSpPr>
          <p:cNvPr id="12" name="Group 11">
            <a:extLst>
              <a:ext uri="{FF2B5EF4-FFF2-40B4-BE49-F238E27FC236}">
                <a16:creationId xmlns:a16="http://schemas.microsoft.com/office/drawing/2014/main" id="{FD53D505-CBCF-7812-FF81-235E2E2505FE}"/>
              </a:ext>
            </a:extLst>
          </p:cNvPr>
          <p:cNvGrpSpPr/>
          <p:nvPr/>
        </p:nvGrpSpPr>
        <p:grpSpPr>
          <a:xfrm>
            <a:off x="4572000" y="1095474"/>
            <a:ext cx="3108960" cy="822960"/>
            <a:chOff x="1562047" y="1119762"/>
            <a:chExt cx="3108960" cy="822960"/>
          </a:xfrm>
        </p:grpSpPr>
        <p:sp>
          <p:nvSpPr>
            <p:cNvPr id="13" name="Speech Bubble: Rectangle with Corners Rounded 12">
              <a:extLst>
                <a:ext uri="{FF2B5EF4-FFF2-40B4-BE49-F238E27FC236}">
                  <a16:creationId xmlns:a16="http://schemas.microsoft.com/office/drawing/2014/main" id="{62CC4B20-70B4-3090-4448-FE7A2CB27EF9}"/>
                </a:ext>
              </a:extLst>
            </p:cNvPr>
            <p:cNvSpPr/>
            <p:nvPr/>
          </p:nvSpPr>
          <p:spPr>
            <a:xfrm>
              <a:off x="1562047" y="1119762"/>
              <a:ext cx="3108960" cy="822960"/>
            </a:xfrm>
            <a:prstGeom prst="wedgeRoundRectCallout">
              <a:avLst>
                <a:gd name="adj1" fmla="val -51852"/>
                <a:gd name="adj2" fmla="val 134320"/>
                <a:gd name="adj3" fmla="val 16667"/>
              </a:avLst>
            </a:prstGeom>
            <a:solidFill>
              <a:srgbClr val="FFFFFF"/>
            </a:solidFill>
            <a:ln w="50800" cap="flat" cmpd="sng" algn="ctr">
              <a:solidFill>
                <a:schemeClr val="accent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4" name="TextBox 13">
              <a:extLst>
                <a:ext uri="{FF2B5EF4-FFF2-40B4-BE49-F238E27FC236}">
                  <a16:creationId xmlns:a16="http://schemas.microsoft.com/office/drawing/2014/main" id="{EC201974-7B00-9AF7-D9A8-6C6825DBD008}"/>
                </a:ext>
              </a:extLst>
            </p:cNvPr>
            <p:cNvSpPr txBox="1"/>
            <p:nvPr/>
          </p:nvSpPr>
          <p:spPr>
            <a:xfrm>
              <a:off x="1799301" y="1240640"/>
              <a:ext cx="2772699" cy="553998"/>
            </a:xfrm>
            <a:prstGeom prst="rect">
              <a:avLst/>
            </a:prstGeom>
            <a:noFill/>
            <a:ln>
              <a:noFill/>
            </a:ln>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accent2"/>
                  </a:solidFill>
                  <a:effectLst/>
                  <a:uLnTx/>
                  <a:uFillTx/>
                </a:rPr>
                <a:t>Who do you know that could use my services?</a:t>
              </a:r>
            </a:p>
          </p:txBody>
        </p:sp>
      </p:grpSp>
      <p:sp>
        <p:nvSpPr>
          <p:cNvPr id="15" name="Text Placeholder 3">
            <a:extLst>
              <a:ext uri="{FF2B5EF4-FFF2-40B4-BE49-F238E27FC236}">
                <a16:creationId xmlns:a16="http://schemas.microsoft.com/office/drawing/2014/main" id="{2F4ADDC8-A41B-67F9-602F-06067CA4E27B}"/>
              </a:ext>
            </a:extLst>
          </p:cNvPr>
          <p:cNvSpPr txBox="1">
            <a:spLocks/>
          </p:cNvSpPr>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Font typeface="Arial" panose="020B0604020202020204" pitchFamily="34" charset="0"/>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lgn="l" defTabSz="914400" rtl="0" eaLnBrk="1" latinLnBrk="0" hangingPunct="1">
              <a:spcBef>
                <a:spcPts val="0"/>
              </a:spcBef>
              <a:buFont typeface="Arial" panose="020B0604020202020204" pitchFamily="34" charset="0"/>
              <a:buNone/>
              <a:defRPr sz="2000" kern="1200">
                <a:solidFill>
                  <a:srgbClr val="767676"/>
                </a:solidFill>
                <a:latin typeface="+mn-lt"/>
                <a:ea typeface="+mn-ea"/>
                <a:cs typeface="+mn-cs"/>
              </a:defRPr>
            </a:lvl2pPr>
            <a:lvl3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3pPr>
            <a:lvl4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121891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olidFill>
                  <a:schemeClr val="tx1"/>
                </a:solidFill>
              </a:rPr>
              <a:t>In theory, a referral should be simple</a:t>
            </a:r>
          </a:p>
        </p:txBody>
      </p:sp>
      <p:sp>
        <p:nvSpPr>
          <p:cNvPr id="16" name="Text Box 9">
            <a:extLst>
              <a:ext uri="{FF2B5EF4-FFF2-40B4-BE49-F238E27FC236}">
                <a16:creationId xmlns:a16="http://schemas.microsoft.com/office/drawing/2014/main" id="{0C974838-3E0C-C2B1-8238-42CE1A8BFD56}"/>
              </a:ext>
            </a:extLst>
          </p:cNvPr>
          <p:cNvSpPr txBox="1">
            <a:spLocks noChangeArrowheads="1"/>
          </p:cNvSpPr>
          <p:nvPr/>
        </p:nvSpPr>
        <p:spPr bwMode="auto">
          <a:xfrm>
            <a:off x="457200" y="6537960"/>
            <a:ext cx="4114800" cy="182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b">
            <a:no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defTabSz="201717" fontAlgn="base">
              <a:spcBef>
                <a:spcPct val="0"/>
              </a:spcBef>
              <a:spcAft>
                <a:spcPct val="0"/>
              </a:spcAft>
            </a:pPr>
            <a:r>
              <a:rPr lang="en-US" sz="1000" b="1" dirty="0">
                <a:solidFill>
                  <a:srgbClr val="000000"/>
                </a:solidFill>
                <a:latin typeface="Arial Narrow" panose="020B0606020202030204" pitchFamily="34" charset="0"/>
              </a:rPr>
              <a:t>For Financial Professional Use Only / Not for Distribution to the Public</a:t>
            </a:r>
          </a:p>
        </p:txBody>
      </p:sp>
      <p:grpSp>
        <p:nvGrpSpPr>
          <p:cNvPr id="18" name="Group 17">
            <a:extLst>
              <a:ext uri="{FF2B5EF4-FFF2-40B4-BE49-F238E27FC236}">
                <a16:creationId xmlns:a16="http://schemas.microsoft.com/office/drawing/2014/main" id="{D0B00D62-D034-D9F8-2E07-513CE82981F6}"/>
              </a:ext>
            </a:extLst>
          </p:cNvPr>
          <p:cNvGrpSpPr/>
          <p:nvPr/>
        </p:nvGrpSpPr>
        <p:grpSpPr>
          <a:xfrm>
            <a:off x="5916930" y="2080646"/>
            <a:ext cx="3227070" cy="1094045"/>
            <a:chOff x="8576181" y="1119763"/>
            <a:chExt cx="2651760" cy="1094045"/>
          </a:xfrm>
        </p:grpSpPr>
        <p:sp>
          <p:nvSpPr>
            <p:cNvPr id="19" name="Speech Bubble: Rectangle with Corners Rounded 18">
              <a:extLst>
                <a:ext uri="{FF2B5EF4-FFF2-40B4-BE49-F238E27FC236}">
                  <a16:creationId xmlns:a16="http://schemas.microsoft.com/office/drawing/2014/main" id="{D52D7139-2C58-5CA3-918F-33F05A3B572C}"/>
                </a:ext>
              </a:extLst>
            </p:cNvPr>
            <p:cNvSpPr/>
            <p:nvPr/>
          </p:nvSpPr>
          <p:spPr>
            <a:xfrm>
              <a:off x="8576181" y="1119763"/>
              <a:ext cx="2651760" cy="1094045"/>
            </a:xfrm>
            <a:prstGeom prst="wedgeRoundRectCallout">
              <a:avLst>
                <a:gd name="adj1" fmla="val 50858"/>
                <a:gd name="adj2" fmla="val 121396"/>
                <a:gd name="adj3" fmla="val 16667"/>
              </a:avLst>
            </a:prstGeom>
            <a:solidFill>
              <a:srgbClr val="FFFFFF"/>
            </a:solidFill>
            <a:ln w="50800" cap="flat" cmpd="sng" algn="ctr">
              <a:solidFill>
                <a:schemeClr val="accent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20" name="TextBox 19">
              <a:extLst>
                <a:ext uri="{FF2B5EF4-FFF2-40B4-BE49-F238E27FC236}">
                  <a16:creationId xmlns:a16="http://schemas.microsoft.com/office/drawing/2014/main" id="{2FC2E7A8-CC24-6713-4B5A-B1785F86CAD1}"/>
                </a:ext>
              </a:extLst>
            </p:cNvPr>
            <p:cNvSpPr txBox="1"/>
            <p:nvPr/>
          </p:nvSpPr>
          <p:spPr>
            <a:xfrm>
              <a:off x="8755620" y="1255117"/>
              <a:ext cx="2335664" cy="830997"/>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accent1"/>
                  </a:solidFill>
                  <a:effectLst/>
                  <a:uLnTx/>
                  <a:uFillTx/>
                </a:rPr>
                <a:t>Here is a list of everyone I know, their liquid assets and phone numbers. </a:t>
              </a:r>
            </a:p>
          </p:txBody>
        </p:sp>
      </p:grpSp>
      <p:pic>
        <p:nvPicPr>
          <p:cNvPr id="2" name="Picture 1" descr="Shape&#10;&#10;Description automatically generated with medium confidence">
            <a:extLst>
              <a:ext uri="{FF2B5EF4-FFF2-40B4-BE49-F238E27FC236}">
                <a16:creationId xmlns:a16="http://schemas.microsoft.com/office/drawing/2014/main" id="{A1C6EF44-5DBD-1103-014E-A19B4B0AADD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33781" y="190568"/>
            <a:ext cx="2740057" cy="539515"/>
          </a:xfrm>
          <a:prstGeom prst="rect">
            <a:avLst/>
          </a:prstGeom>
        </p:spPr>
      </p:pic>
    </p:spTree>
    <p:custDataLst>
      <p:tags r:id="rId1"/>
    </p:custDataLst>
    <p:extLst>
      <p:ext uri="{BB962C8B-B14F-4D97-AF65-F5344CB8AC3E}">
        <p14:creationId xmlns:p14="http://schemas.microsoft.com/office/powerpoint/2010/main" val="46450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250" fill="hold"/>
                                        <p:tgtEl>
                                          <p:spTgt spid="18"/>
                                        </p:tgtEl>
                                        <p:attrNameLst>
                                          <p:attrName>ppt_w</p:attrName>
                                        </p:attrNameLst>
                                      </p:cBhvr>
                                      <p:tavLst>
                                        <p:tav tm="0">
                                          <p:val>
                                            <p:fltVal val="0"/>
                                          </p:val>
                                        </p:tav>
                                        <p:tav tm="100000">
                                          <p:val>
                                            <p:strVal val="#ppt_w"/>
                                          </p:val>
                                        </p:tav>
                                      </p:tavLst>
                                    </p:anim>
                                    <p:anim calcmode="lin" valueType="num">
                                      <p:cBhvr>
                                        <p:cTn id="8" dur="250" fill="hold"/>
                                        <p:tgtEl>
                                          <p:spTgt spid="18"/>
                                        </p:tgtEl>
                                        <p:attrNameLst>
                                          <p:attrName>ppt_h</p:attrName>
                                        </p:attrNameLst>
                                      </p:cBhvr>
                                      <p:tavLst>
                                        <p:tav tm="0">
                                          <p:val>
                                            <p:fltVal val="0"/>
                                          </p:val>
                                        </p:tav>
                                        <p:tav tm="100000">
                                          <p:val>
                                            <p:strVal val="#ppt_h"/>
                                          </p:val>
                                        </p:tav>
                                      </p:tavLst>
                                    </p:anim>
                                    <p:animEffect transition="in" filter="fade">
                                      <p:cBhvr>
                                        <p:cTn id="9" dur="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FDF8AB36-36CC-7AFB-B407-46601617EC99}"/>
              </a:ext>
            </a:extLst>
          </p:cNvPr>
          <p:cNvSpPr txBox="1">
            <a:spLocks/>
          </p:cNvSpPr>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Font typeface="Arial" panose="020B0604020202020204" pitchFamily="34" charset="0"/>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lgn="l" defTabSz="914400" rtl="0" eaLnBrk="1" latinLnBrk="0" hangingPunct="1">
              <a:spcBef>
                <a:spcPts val="0"/>
              </a:spcBef>
              <a:buFont typeface="Arial" panose="020B0604020202020204" pitchFamily="34" charset="0"/>
              <a:buNone/>
              <a:defRPr sz="2000" kern="1200">
                <a:solidFill>
                  <a:srgbClr val="767676"/>
                </a:solidFill>
                <a:latin typeface="+mn-lt"/>
                <a:ea typeface="+mn-ea"/>
                <a:cs typeface="+mn-cs"/>
              </a:defRPr>
            </a:lvl2pPr>
            <a:lvl3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3pPr>
            <a:lvl4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121891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What’s next?</a:t>
            </a:r>
            <a:endPar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16" name="TextBox 15">
            <a:extLst>
              <a:ext uri="{FF2B5EF4-FFF2-40B4-BE49-F238E27FC236}">
                <a16:creationId xmlns:a16="http://schemas.microsoft.com/office/drawing/2014/main" id="{A7EC9F00-3B6C-6975-84D6-9506F8A9FE73}"/>
              </a:ext>
            </a:extLst>
          </p:cNvPr>
          <p:cNvSpPr txBox="1"/>
          <p:nvPr/>
        </p:nvSpPr>
        <p:spPr>
          <a:xfrm>
            <a:off x="4859972" y="2468880"/>
            <a:ext cx="2468880" cy="369332"/>
          </a:xfrm>
          <a:prstGeom prst="rect">
            <a:avLst/>
          </a:prstGeom>
          <a:solidFill>
            <a:schemeClr val="accent1"/>
          </a:solidFill>
        </p:spPr>
        <p:txBody>
          <a:bodyPr wrap="square" lIns="0" tIns="45720" rIns="0" bIns="4572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all" spc="0" normalizeH="0" baseline="0" noProof="0" dirty="0">
                <a:ln>
                  <a:noFill/>
                </a:ln>
                <a:solidFill>
                  <a:srgbClr val="FFFFFF"/>
                </a:solidFill>
                <a:effectLst/>
                <a:uLnTx/>
                <a:uFillTx/>
              </a:rPr>
              <a:t>Next meeting</a:t>
            </a:r>
          </a:p>
        </p:txBody>
      </p:sp>
      <p:sp>
        <p:nvSpPr>
          <p:cNvPr id="17" name="TextBox 16">
            <a:extLst>
              <a:ext uri="{FF2B5EF4-FFF2-40B4-BE49-F238E27FC236}">
                <a16:creationId xmlns:a16="http://schemas.microsoft.com/office/drawing/2014/main" id="{1ED43975-9829-6126-12A3-BD5BA233078E}"/>
              </a:ext>
            </a:extLst>
          </p:cNvPr>
          <p:cNvSpPr txBox="1"/>
          <p:nvPr/>
        </p:nvSpPr>
        <p:spPr>
          <a:xfrm>
            <a:off x="2162492" y="3108960"/>
            <a:ext cx="7863840" cy="369332"/>
          </a:xfrm>
          <a:prstGeom prst="rect">
            <a:avLst/>
          </a:prstGeom>
          <a:solidFill>
            <a:schemeClr val="accent4"/>
          </a:solidFill>
        </p:spPr>
        <p:txBody>
          <a:bodyPr wrap="square" lIns="0" tIns="45720" rIns="0" bIns="4572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all" spc="0" normalizeH="0" baseline="0" noProof="0" dirty="0">
                <a:ln>
                  <a:noFill/>
                </a:ln>
                <a:solidFill>
                  <a:srgbClr val="FFFFFF"/>
                </a:solidFill>
                <a:effectLst/>
                <a:uLnTx/>
                <a:uFillTx/>
              </a:rPr>
              <a:t>Specific ideal prospect</a:t>
            </a:r>
          </a:p>
        </p:txBody>
      </p:sp>
      <p:sp>
        <p:nvSpPr>
          <p:cNvPr id="18" name="Graphic 34">
            <a:extLst>
              <a:ext uri="{FF2B5EF4-FFF2-40B4-BE49-F238E27FC236}">
                <a16:creationId xmlns:a16="http://schemas.microsoft.com/office/drawing/2014/main" id="{3EAA7BF7-7FB3-7A9A-CCEF-927C9059F994}"/>
              </a:ext>
            </a:extLst>
          </p:cNvPr>
          <p:cNvSpPr>
            <a:spLocks noChangeAspect="1"/>
          </p:cNvSpPr>
          <p:nvPr/>
        </p:nvSpPr>
        <p:spPr>
          <a:xfrm>
            <a:off x="5545772" y="1280160"/>
            <a:ext cx="1097280" cy="1097280"/>
          </a:xfrm>
          <a:custGeom>
            <a:avLst/>
            <a:gdLst>
              <a:gd name="connsiteX0" fmla="*/ 442913 w 885825"/>
              <a:gd name="connsiteY0" fmla="*/ 0 h 885825"/>
              <a:gd name="connsiteX1" fmla="*/ 0 w 885825"/>
              <a:gd name="connsiteY1" fmla="*/ 442913 h 885825"/>
              <a:gd name="connsiteX2" fmla="*/ 442913 w 885825"/>
              <a:gd name="connsiteY2" fmla="*/ 885825 h 885825"/>
              <a:gd name="connsiteX3" fmla="*/ 885825 w 885825"/>
              <a:gd name="connsiteY3" fmla="*/ 442913 h 885825"/>
              <a:gd name="connsiteX4" fmla="*/ 442913 w 885825"/>
              <a:gd name="connsiteY4" fmla="*/ 0 h 885825"/>
              <a:gd name="connsiteX5" fmla="*/ 443865 w 885825"/>
              <a:gd name="connsiteY5" fmla="*/ 777240 h 885825"/>
              <a:gd name="connsiteX6" fmla="*/ 381000 w 885825"/>
              <a:gd name="connsiteY6" fmla="*/ 646748 h 885825"/>
              <a:gd name="connsiteX7" fmla="*/ 392430 w 885825"/>
              <a:gd name="connsiteY7" fmla="*/ 637223 h 885825"/>
              <a:gd name="connsiteX8" fmla="*/ 392430 w 885825"/>
              <a:gd name="connsiteY8" fmla="*/ 590550 h 885825"/>
              <a:gd name="connsiteX9" fmla="*/ 442913 w 885825"/>
              <a:gd name="connsiteY9" fmla="*/ 605790 h 885825"/>
              <a:gd name="connsiteX10" fmla="*/ 494348 w 885825"/>
              <a:gd name="connsiteY10" fmla="*/ 589598 h 885825"/>
              <a:gd name="connsiteX11" fmla="*/ 494348 w 885825"/>
              <a:gd name="connsiteY11" fmla="*/ 637223 h 885825"/>
              <a:gd name="connsiteX12" fmla="*/ 506730 w 885825"/>
              <a:gd name="connsiteY12" fmla="*/ 645795 h 885825"/>
              <a:gd name="connsiteX13" fmla="*/ 443865 w 885825"/>
              <a:gd name="connsiteY13" fmla="*/ 777240 h 885825"/>
              <a:gd name="connsiteX14" fmla="*/ 309563 w 885825"/>
              <a:gd name="connsiteY14" fmla="*/ 443865 h 885825"/>
              <a:gd name="connsiteX15" fmla="*/ 286703 w 885825"/>
              <a:gd name="connsiteY15" fmla="*/ 421958 h 885825"/>
              <a:gd name="connsiteX16" fmla="*/ 286703 w 885825"/>
              <a:gd name="connsiteY16" fmla="*/ 391478 h 885825"/>
              <a:gd name="connsiteX17" fmla="*/ 309563 w 885825"/>
              <a:gd name="connsiteY17" fmla="*/ 369570 h 885825"/>
              <a:gd name="connsiteX18" fmla="*/ 317183 w 885825"/>
              <a:gd name="connsiteY18" fmla="*/ 369570 h 885825"/>
              <a:gd name="connsiteX19" fmla="*/ 317183 w 885825"/>
              <a:gd name="connsiteY19" fmla="*/ 360998 h 885825"/>
              <a:gd name="connsiteX20" fmla="*/ 386715 w 885825"/>
              <a:gd name="connsiteY20" fmla="*/ 266700 h 885825"/>
              <a:gd name="connsiteX21" fmla="*/ 442913 w 885825"/>
              <a:gd name="connsiteY21" fmla="*/ 322898 h 885825"/>
              <a:gd name="connsiteX22" fmla="*/ 473393 w 885825"/>
              <a:gd name="connsiteY22" fmla="*/ 340995 h 885825"/>
              <a:gd name="connsiteX23" fmla="*/ 447675 w 885825"/>
              <a:gd name="connsiteY23" fmla="*/ 297180 h 885825"/>
              <a:gd name="connsiteX24" fmla="*/ 545783 w 885825"/>
              <a:gd name="connsiteY24" fmla="*/ 358140 h 885825"/>
              <a:gd name="connsiteX25" fmla="*/ 521018 w 885825"/>
              <a:gd name="connsiteY25" fmla="*/ 314325 h 885825"/>
              <a:gd name="connsiteX26" fmla="*/ 569595 w 885825"/>
              <a:gd name="connsiteY26" fmla="*/ 363855 h 885825"/>
              <a:gd name="connsiteX27" fmla="*/ 569595 w 885825"/>
              <a:gd name="connsiteY27" fmla="*/ 370523 h 885825"/>
              <a:gd name="connsiteX28" fmla="*/ 577215 w 885825"/>
              <a:gd name="connsiteY28" fmla="*/ 370523 h 885825"/>
              <a:gd name="connsiteX29" fmla="*/ 581025 w 885825"/>
              <a:gd name="connsiteY29" fmla="*/ 370523 h 885825"/>
              <a:gd name="connsiteX30" fmla="*/ 592455 w 885825"/>
              <a:gd name="connsiteY30" fmla="*/ 375285 h 885825"/>
              <a:gd name="connsiteX31" fmla="*/ 600075 w 885825"/>
              <a:gd name="connsiteY31" fmla="*/ 391478 h 885825"/>
              <a:gd name="connsiteX32" fmla="*/ 600075 w 885825"/>
              <a:gd name="connsiteY32" fmla="*/ 421958 h 885825"/>
              <a:gd name="connsiteX33" fmla="*/ 577215 w 885825"/>
              <a:gd name="connsiteY33" fmla="*/ 443865 h 885825"/>
              <a:gd name="connsiteX34" fmla="*/ 569595 w 885825"/>
              <a:gd name="connsiteY34" fmla="*/ 443865 h 885825"/>
              <a:gd name="connsiteX35" fmla="*/ 569595 w 885825"/>
              <a:gd name="connsiteY35" fmla="*/ 451485 h 885825"/>
              <a:gd name="connsiteX36" fmla="*/ 442913 w 885825"/>
              <a:gd name="connsiteY36" fmla="*/ 592455 h 885825"/>
              <a:gd name="connsiteX37" fmla="*/ 316230 w 885825"/>
              <a:gd name="connsiteY37" fmla="*/ 451485 h 885825"/>
              <a:gd name="connsiteX38" fmla="*/ 316230 w 885825"/>
              <a:gd name="connsiteY38" fmla="*/ 443865 h 885825"/>
              <a:gd name="connsiteX39" fmla="*/ 309563 w 885825"/>
              <a:gd name="connsiteY39" fmla="*/ 443865 h 885825"/>
              <a:gd name="connsiteX40" fmla="*/ 696278 w 885825"/>
              <a:gd name="connsiteY40" fmla="*/ 770573 h 885825"/>
              <a:gd name="connsiteX41" fmla="*/ 645795 w 885825"/>
              <a:gd name="connsiteY41" fmla="*/ 676275 h 885825"/>
              <a:gd name="connsiteX42" fmla="*/ 515303 w 885825"/>
              <a:gd name="connsiteY42" fmla="*/ 634365 h 885825"/>
              <a:gd name="connsiteX43" fmla="*/ 508635 w 885825"/>
              <a:gd name="connsiteY43" fmla="*/ 629603 h 885825"/>
              <a:gd name="connsiteX44" fmla="*/ 508635 w 885825"/>
              <a:gd name="connsiteY44" fmla="*/ 579120 h 885825"/>
              <a:gd name="connsiteX45" fmla="*/ 543878 w 885825"/>
              <a:gd name="connsiteY45" fmla="*/ 544830 h 885825"/>
              <a:gd name="connsiteX46" fmla="*/ 575310 w 885825"/>
              <a:gd name="connsiteY46" fmla="*/ 613410 h 885825"/>
              <a:gd name="connsiteX47" fmla="*/ 625793 w 885825"/>
              <a:gd name="connsiteY47" fmla="*/ 656273 h 885825"/>
              <a:gd name="connsiteX48" fmla="*/ 618173 w 885825"/>
              <a:gd name="connsiteY48" fmla="*/ 633413 h 885825"/>
              <a:gd name="connsiteX49" fmla="*/ 678180 w 885825"/>
              <a:gd name="connsiteY49" fmla="*/ 666750 h 885825"/>
              <a:gd name="connsiteX50" fmla="*/ 656273 w 885825"/>
              <a:gd name="connsiteY50" fmla="*/ 601980 h 885825"/>
              <a:gd name="connsiteX51" fmla="*/ 633413 w 885825"/>
              <a:gd name="connsiteY51" fmla="*/ 429578 h 885825"/>
              <a:gd name="connsiteX52" fmla="*/ 613410 w 885825"/>
              <a:gd name="connsiteY52" fmla="*/ 396240 h 885825"/>
              <a:gd name="connsiteX53" fmla="*/ 613410 w 885825"/>
              <a:gd name="connsiteY53" fmla="*/ 390525 h 885825"/>
              <a:gd name="connsiteX54" fmla="*/ 602933 w 885825"/>
              <a:gd name="connsiteY54" fmla="*/ 365760 h 885825"/>
              <a:gd name="connsiteX55" fmla="*/ 441960 w 885825"/>
              <a:gd name="connsiteY55" fmla="*/ 113348 h 885825"/>
              <a:gd name="connsiteX56" fmla="*/ 286703 w 885825"/>
              <a:gd name="connsiteY56" fmla="*/ 362903 h 885825"/>
              <a:gd name="connsiteX57" fmla="*/ 272415 w 885825"/>
              <a:gd name="connsiteY57" fmla="*/ 391478 h 885825"/>
              <a:gd name="connsiteX58" fmla="*/ 272415 w 885825"/>
              <a:gd name="connsiteY58" fmla="*/ 421958 h 885825"/>
              <a:gd name="connsiteX59" fmla="*/ 301943 w 885825"/>
              <a:gd name="connsiteY59" fmla="*/ 457200 h 885825"/>
              <a:gd name="connsiteX60" fmla="*/ 378143 w 885825"/>
              <a:gd name="connsiteY60" fmla="*/ 581025 h 885825"/>
              <a:gd name="connsiteX61" fmla="*/ 378143 w 885825"/>
              <a:gd name="connsiteY61" fmla="*/ 630555 h 885825"/>
              <a:gd name="connsiteX62" fmla="*/ 372428 w 885825"/>
              <a:gd name="connsiteY62" fmla="*/ 635318 h 885825"/>
              <a:gd name="connsiteX63" fmla="*/ 240983 w 885825"/>
              <a:gd name="connsiteY63" fmla="*/ 677228 h 885825"/>
              <a:gd name="connsiteX64" fmla="*/ 190500 w 885825"/>
              <a:gd name="connsiteY64" fmla="*/ 771525 h 885825"/>
              <a:gd name="connsiteX65" fmla="*/ 28575 w 885825"/>
              <a:gd name="connsiteY65" fmla="*/ 442913 h 885825"/>
              <a:gd name="connsiteX66" fmla="*/ 442913 w 885825"/>
              <a:gd name="connsiteY66" fmla="*/ 28575 h 885825"/>
              <a:gd name="connsiteX67" fmla="*/ 857250 w 885825"/>
              <a:gd name="connsiteY67" fmla="*/ 442913 h 885825"/>
              <a:gd name="connsiteX68" fmla="*/ 696278 w 885825"/>
              <a:gd name="connsiteY68" fmla="*/ 770573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885825" h="885825">
                <a:moveTo>
                  <a:pt x="442913" y="0"/>
                </a:moveTo>
                <a:cubicBezTo>
                  <a:pt x="199073" y="0"/>
                  <a:pt x="0" y="199073"/>
                  <a:pt x="0" y="442913"/>
                </a:cubicBezTo>
                <a:cubicBezTo>
                  <a:pt x="0" y="686753"/>
                  <a:pt x="199073" y="885825"/>
                  <a:pt x="442913" y="885825"/>
                </a:cubicBezTo>
                <a:cubicBezTo>
                  <a:pt x="686753" y="885825"/>
                  <a:pt x="885825" y="686753"/>
                  <a:pt x="885825" y="442913"/>
                </a:cubicBezTo>
                <a:cubicBezTo>
                  <a:pt x="885825" y="199073"/>
                  <a:pt x="686753" y="0"/>
                  <a:pt x="442913" y="0"/>
                </a:cubicBezTo>
                <a:close/>
                <a:moveTo>
                  <a:pt x="443865" y="777240"/>
                </a:moveTo>
                <a:lnTo>
                  <a:pt x="381000" y="646748"/>
                </a:lnTo>
                <a:lnTo>
                  <a:pt x="392430" y="637223"/>
                </a:lnTo>
                <a:lnTo>
                  <a:pt x="392430" y="590550"/>
                </a:lnTo>
                <a:cubicBezTo>
                  <a:pt x="409575" y="600075"/>
                  <a:pt x="426720" y="605790"/>
                  <a:pt x="442913" y="605790"/>
                </a:cubicBezTo>
                <a:cubicBezTo>
                  <a:pt x="460058" y="605790"/>
                  <a:pt x="477203" y="599123"/>
                  <a:pt x="494348" y="589598"/>
                </a:cubicBezTo>
                <a:lnTo>
                  <a:pt x="494348" y="637223"/>
                </a:lnTo>
                <a:lnTo>
                  <a:pt x="506730" y="645795"/>
                </a:lnTo>
                <a:lnTo>
                  <a:pt x="443865" y="777240"/>
                </a:lnTo>
                <a:close/>
                <a:moveTo>
                  <a:pt x="309563" y="443865"/>
                </a:moveTo>
                <a:cubicBezTo>
                  <a:pt x="297180" y="443865"/>
                  <a:pt x="286703" y="434340"/>
                  <a:pt x="286703" y="421958"/>
                </a:cubicBezTo>
                <a:lnTo>
                  <a:pt x="286703" y="391478"/>
                </a:lnTo>
                <a:cubicBezTo>
                  <a:pt x="286703" y="379095"/>
                  <a:pt x="297180" y="369570"/>
                  <a:pt x="309563" y="369570"/>
                </a:cubicBezTo>
                <a:lnTo>
                  <a:pt x="317183" y="369570"/>
                </a:lnTo>
                <a:lnTo>
                  <a:pt x="317183" y="360998"/>
                </a:lnTo>
                <a:cubicBezTo>
                  <a:pt x="341948" y="341948"/>
                  <a:pt x="369570" y="300990"/>
                  <a:pt x="386715" y="266700"/>
                </a:cubicBezTo>
                <a:cubicBezTo>
                  <a:pt x="401003" y="286703"/>
                  <a:pt x="421005" y="307658"/>
                  <a:pt x="442913" y="322898"/>
                </a:cubicBezTo>
                <a:cubicBezTo>
                  <a:pt x="452438" y="329565"/>
                  <a:pt x="462915" y="336233"/>
                  <a:pt x="473393" y="340995"/>
                </a:cubicBezTo>
                <a:cubicBezTo>
                  <a:pt x="459105" y="327660"/>
                  <a:pt x="450533" y="311468"/>
                  <a:pt x="447675" y="297180"/>
                </a:cubicBezTo>
                <a:cubicBezTo>
                  <a:pt x="472440" y="324803"/>
                  <a:pt x="505778" y="348615"/>
                  <a:pt x="545783" y="358140"/>
                </a:cubicBezTo>
                <a:cubicBezTo>
                  <a:pt x="532448" y="346710"/>
                  <a:pt x="524828" y="328613"/>
                  <a:pt x="521018" y="314325"/>
                </a:cubicBezTo>
                <a:cubicBezTo>
                  <a:pt x="527685" y="323850"/>
                  <a:pt x="546735" y="347663"/>
                  <a:pt x="569595" y="363855"/>
                </a:cubicBezTo>
                <a:lnTo>
                  <a:pt x="569595" y="370523"/>
                </a:lnTo>
                <a:lnTo>
                  <a:pt x="577215" y="370523"/>
                </a:lnTo>
                <a:cubicBezTo>
                  <a:pt x="578168" y="370523"/>
                  <a:pt x="580073" y="370523"/>
                  <a:pt x="581025" y="370523"/>
                </a:cubicBezTo>
                <a:cubicBezTo>
                  <a:pt x="584835" y="372428"/>
                  <a:pt x="588645" y="374333"/>
                  <a:pt x="592455" y="375285"/>
                </a:cubicBezTo>
                <a:cubicBezTo>
                  <a:pt x="597218" y="379095"/>
                  <a:pt x="600075" y="384810"/>
                  <a:pt x="600075" y="391478"/>
                </a:cubicBezTo>
                <a:lnTo>
                  <a:pt x="600075" y="421958"/>
                </a:lnTo>
                <a:cubicBezTo>
                  <a:pt x="600075" y="434340"/>
                  <a:pt x="589598" y="443865"/>
                  <a:pt x="577215" y="443865"/>
                </a:cubicBezTo>
                <a:lnTo>
                  <a:pt x="569595" y="443865"/>
                </a:lnTo>
                <a:lnTo>
                  <a:pt x="569595" y="451485"/>
                </a:lnTo>
                <a:cubicBezTo>
                  <a:pt x="569595" y="512445"/>
                  <a:pt x="497205" y="592455"/>
                  <a:pt x="442913" y="592455"/>
                </a:cubicBezTo>
                <a:cubicBezTo>
                  <a:pt x="388620" y="592455"/>
                  <a:pt x="316230" y="512445"/>
                  <a:pt x="316230" y="451485"/>
                </a:cubicBezTo>
                <a:lnTo>
                  <a:pt x="316230" y="443865"/>
                </a:lnTo>
                <a:lnTo>
                  <a:pt x="309563" y="443865"/>
                </a:lnTo>
                <a:close/>
                <a:moveTo>
                  <a:pt x="696278" y="770573"/>
                </a:moveTo>
                <a:cubicBezTo>
                  <a:pt x="687705" y="736283"/>
                  <a:pt x="673418" y="702945"/>
                  <a:pt x="645795" y="676275"/>
                </a:cubicBezTo>
                <a:cubicBezTo>
                  <a:pt x="604838" y="637223"/>
                  <a:pt x="558165" y="637223"/>
                  <a:pt x="515303" y="634365"/>
                </a:cubicBezTo>
                <a:lnTo>
                  <a:pt x="508635" y="629603"/>
                </a:lnTo>
                <a:lnTo>
                  <a:pt x="508635" y="579120"/>
                </a:lnTo>
                <a:cubicBezTo>
                  <a:pt x="521018" y="569595"/>
                  <a:pt x="533400" y="558165"/>
                  <a:pt x="543878" y="544830"/>
                </a:cubicBezTo>
                <a:cubicBezTo>
                  <a:pt x="550545" y="569595"/>
                  <a:pt x="561023" y="592455"/>
                  <a:pt x="575310" y="613410"/>
                </a:cubicBezTo>
                <a:cubicBezTo>
                  <a:pt x="588645" y="631508"/>
                  <a:pt x="604838" y="648653"/>
                  <a:pt x="625793" y="656273"/>
                </a:cubicBezTo>
                <a:cubicBezTo>
                  <a:pt x="622935" y="652463"/>
                  <a:pt x="620078" y="637223"/>
                  <a:pt x="618173" y="633413"/>
                </a:cubicBezTo>
                <a:cubicBezTo>
                  <a:pt x="637223" y="642938"/>
                  <a:pt x="657225" y="661035"/>
                  <a:pt x="678180" y="666750"/>
                </a:cubicBezTo>
                <a:cubicBezTo>
                  <a:pt x="664845" y="648653"/>
                  <a:pt x="659130" y="624840"/>
                  <a:pt x="656273" y="601980"/>
                </a:cubicBezTo>
                <a:cubicBezTo>
                  <a:pt x="648653" y="543878"/>
                  <a:pt x="654368" y="483870"/>
                  <a:pt x="633413" y="429578"/>
                </a:cubicBezTo>
                <a:cubicBezTo>
                  <a:pt x="628650" y="417195"/>
                  <a:pt x="621983" y="405765"/>
                  <a:pt x="613410" y="396240"/>
                </a:cubicBezTo>
                <a:lnTo>
                  <a:pt x="613410" y="390525"/>
                </a:lnTo>
                <a:cubicBezTo>
                  <a:pt x="613410" y="381000"/>
                  <a:pt x="609600" y="372428"/>
                  <a:pt x="602933" y="365760"/>
                </a:cubicBezTo>
                <a:cubicBezTo>
                  <a:pt x="637223" y="270510"/>
                  <a:pt x="599123" y="113348"/>
                  <a:pt x="441960" y="113348"/>
                </a:cubicBezTo>
                <a:cubicBezTo>
                  <a:pt x="284798" y="113348"/>
                  <a:pt x="248603" y="276225"/>
                  <a:pt x="286703" y="362903"/>
                </a:cubicBezTo>
                <a:cubicBezTo>
                  <a:pt x="278130" y="369570"/>
                  <a:pt x="272415" y="380048"/>
                  <a:pt x="272415" y="391478"/>
                </a:cubicBezTo>
                <a:lnTo>
                  <a:pt x="272415" y="421958"/>
                </a:lnTo>
                <a:cubicBezTo>
                  <a:pt x="272415" y="440055"/>
                  <a:pt x="285750" y="454343"/>
                  <a:pt x="301943" y="457200"/>
                </a:cubicBezTo>
                <a:cubicBezTo>
                  <a:pt x="304800" y="501968"/>
                  <a:pt x="338138" y="551498"/>
                  <a:pt x="378143" y="581025"/>
                </a:cubicBezTo>
                <a:lnTo>
                  <a:pt x="378143" y="630555"/>
                </a:lnTo>
                <a:lnTo>
                  <a:pt x="372428" y="635318"/>
                </a:lnTo>
                <a:cubicBezTo>
                  <a:pt x="329565" y="638175"/>
                  <a:pt x="281940" y="638175"/>
                  <a:pt x="240983" y="677228"/>
                </a:cubicBezTo>
                <a:cubicBezTo>
                  <a:pt x="213360" y="703898"/>
                  <a:pt x="199073" y="737235"/>
                  <a:pt x="190500" y="771525"/>
                </a:cubicBezTo>
                <a:cubicBezTo>
                  <a:pt x="92393" y="695325"/>
                  <a:pt x="28575" y="576263"/>
                  <a:pt x="28575" y="442913"/>
                </a:cubicBezTo>
                <a:cubicBezTo>
                  <a:pt x="28575" y="214313"/>
                  <a:pt x="214313" y="28575"/>
                  <a:pt x="442913" y="28575"/>
                </a:cubicBezTo>
                <a:cubicBezTo>
                  <a:pt x="671513" y="28575"/>
                  <a:pt x="857250" y="214313"/>
                  <a:pt x="857250" y="442913"/>
                </a:cubicBezTo>
                <a:cubicBezTo>
                  <a:pt x="857250" y="576263"/>
                  <a:pt x="794385" y="694373"/>
                  <a:pt x="696278" y="770573"/>
                </a:cubicBezTo>
                <a:close/>
              </a:path>
            </a:pathLst>
          </a:custGeom>
          <a:solidFill>
            <a:schemeClr val="accent1"/>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9" name="Freeform: Shape 18">
            <a:extLst>
              <a:ext uri="{FF2B5EF4-FFF2-40B4-BE49-F238E27FC236}">
                <a16:creationId xmlns:a16="http://schemas.microsoft.com/office/drawing/2014/main" id="{455F1D4A-61D6-36AF-1319-06DE6B87F943}"/>
              </a:ext>
            </a:extLst>
          </p:cNvPr>
          <p:cNvSpPr>
            <a:spLocks noChangeAspect="1"/>
          </p:cNvSpPr>
          <p:nvPr/>
        </p:nvSpPr>
        <p:spPr>
          <a:xfrm>
            <a:off x="2258568" y="3611880"/>
            <a:ext cx="1097280" cy="1097280"/>
          </a:xfrm>
          <a:custGeom>
            <a:avLst/>
            <a:gdLst>
              <a:gd name="connsiteX0" fmla="*/ 442913 w 885825"/>
              <a:gd name="connsiteY0" fmla="*/ 0 h 885825"/>
              <a:gd name="connsiteX1" fmla="*/ 0 w 885825"/>
              <a:gd name="connsiteY1" fmla="*/ 442913 h 885825"/>
              <a:gd name="connsiteX2" fmla="*/ 442913 w 885825"/>
              <a:gd name="connsiteY2" fmla="*/ 885825 h 885825"/>
              <a:gd name="connsiteX3" fmla="*/ 885825 w 885825"/>
              <a:gd name="connsiteY3" fmla="*/ 442913 h 885825"/>
              <a:gd name="connsiteX4" fmla="*/ 442913 w 885825"/>
              <a:gd name="connsiteY4" fmla="*/ 0 h 885825"/>
              <a:gd name="connsiteX5" fmla="*/ 328613 w 885825"/>
              <a:gd name="connsiteY5" fmla="*/ 751523 h 885825"/>
              <a:gd name="connsiteX6" fmla="*/ 353378 w 885825"/>
              <a:gd name="connsiteY6" fmla="*/ 718185 h 885825"/>
              <a:gd name="connsiteX7" fmla="*/ 319088 w 885825"/>
              <a:gd name="connsiteY7" fmla="*/ 689610 h 885825"/>
              <a:gd name="connsiteX8" fmla="*/ 317183 w 885825"/>
              <a:gd name="connsiteY8" fmla="*/ 633413 h 885825"/>
              <a:gd name="connsiteX9" fmla="*/ 360998 w 885825"/>
              <a:gd name="connsiteY9" fmla="*/ 610553 h 885825"/>
              <a:gd name="connsiteX10" fmla="*/ 409575 w 885825"/>
              <a:gd name="connsiteY10" fmla="*/ 751523 h 885825"/>
              <a:gd name="connsiteX11" fmla="*/ 417195 w 885825"/>
              <a:gd name="connsiteY11" fmla="*/ 771525 h 885825"/>
              <a:gd name="connsiteX12" fmla="*/ 436245 w 885825"/>
              <a:gd name="connsiteY12" fmla="*/ 825818 h 885825"/>
              <a:gd name="connsiteX13" fmla="*/ 328613 w 885825"/>
              <a:gd name="connsiteY13" fmla="*/ 751523 h 885825"/>
              <a:gd name="connsiteX14" fmla="*/ 571500 w 885825"/>
              <a:gd name="connsiteY14" fmla="*/ 313373 h 885825"/>
              <a:gd name="connsiteX15" fmla="*/ 529590 w 885825"/>
              <a:gd name="connsiteY15" fmla="*/ 304800 h 885825"/>
              <a:gd name="connsiteX16" fmla="*/ 466725 w 885825"/>
              <a:gd name="connsiteY16" fmla="*/ 321945 h 885825"/>
              <a:gd name="connsiteX17" fmla="*/ 445770 w 885825"/>
              <a:gd name="connsiteY17" fmla="*/ 316230 h 885825"/>
              <a:gd name="connsiteX18" fmla="*/ 424815 w 885825"/>
              <a:gd name="connsiteY18" fmla="*/ 321945 h 885825"/>
              <a:gd name="connsiteX19" fmla="*/ 361950 w 885825"/>
              <a:gd name="connsiteY19" fmla="*/ 304800 h 885825"/>
              <a:gd name="connsiteX20" fmla="*/ 320040 w 885825"/>
              <a:gd name="connsiteY20" fmla="*/ 313373 h 885825"/>
              <a:gd name="connsiteX21" fmla="*/ 306705 w 885825"/>
              <a:gd name="connsiteY21" fmla="*/ 313373 h 885825"/>
              <a:gd name="connsiteX22" fmla="*/ 306705 w 885825"/>
              <a:gd name="connsiteY22" fmla="*/ 308610 h 885825"/>
              <a:gd name="connsiteX23" fmla="*/ 312420 w 885825"/>
              <a:gd name="connsiteY23" fmla="*/ 261938 h 885825"/>
              <a:gd name="connsiteX24" fmla="*/ 360998 w 885825"/>
              <a:gd name="connsiteY24" fmla="*/ 222885 h 885825"/>
              <a:gd name="connsiteX25" fmla="*/ 578168 w 885825"/>
              <a:gd name="connsiteY25" fmla="*/ 246698 h 885825"/>
              <a:gd name="connsiteX26" fmla="*/ 585788 w 885825"/>
              <a:gd name="connsiteY26" fmla="*/ 261938 h 885825"/>
              <a:gd name="connsiteX27" fmla="*/ 590550 w 885825"/>
              <a:gd name="connsiteY27" fmla="*/ 286703 h 885825"/>
              <a:gd name="connsiteX28" fmla="*/ 588645 w 885825"/>
              <a:gd name="connsiteY28" fmla="*/ 313373 h 885825"/>
              <a:gd name="connsiteX29" fmla="*/ 571500 w 885825"/>
              <a:gd name="connsiteY29" fmla="*/ 313373 h 885825"/>
              <a:gd name="connsiteX30" fmla="*/ 581978 w 885825"/>
              <a:gd name="connsiteY30" fmla="*/ 351473 h 885825"/>
              <a:gd name="connsiteX31" fmla="*/ 529590 w 885825"/>
              <a:gd name="connsiteY31" fmla="*/ 402908 h 885825"/>
              <a:gd name="connsiteX32" fmla="*/ 469583 w 885825"/>
              <a:gd name="connsiteY32" fmla="*/ 349568 h 885825"/>
              <a:gd name="connsiteX33" fmla="*/ 473393 w 885825"/>
              <a:gd name="connsiteY33" fmla="*/ 331470 h 885825"/>
              <a:gd name="connsiteX34" fmla="*/ 529590 w 885825"/>
              <a:gd name="connsiteY34" fmla="*/ 316230 h 885825"/>
              <a:gd name="connsiteX35" fmla="*/ 581978 w 885825"/>
              <a:gd name="connsiteY35" fmla="*/ 351473 h 885825"/>
              <a:gd name="connsiteX36" fmla="*/ 360998 w 885825"/>
              <a:gd name="connsiteY36" fmla="*/ 316230 h 885825"/>
              <a:gd name="connsiteX37" fmla="*/ 417195 w 885825"/>
              <a:gd name="connsiteY37" fmla="*/ 331470 h 885825"/>
              <a:gd name="connsiteX38" fmla="*/ 421005 w 885825"/>
              <a:gd name="connsiteY38" fmla="*/ 349568 h 885825"/>
              <a:gd name="connsiteX39" fmla="*/ 360998 w 885825"/>
              <a:gd name="connsiteY39" fmla="*/ 402908 h 885825"/>
              <a:gd name="connsiteX40" fmla="*/ 312420 w 885825"/>
              <a:gd name="connsiteY40" fmla="*/ 376238 h 885825"/>
              <a:gd name="connsiteX41" fmla="*/ 309563 w 885825"/>
              <a:gd name="connsiteY41" fmla="*/ 355283 h 885825"/>
              <a:gd name="connsiteX42" fmla="*/ 309563 w 885825"/>
              <a:gd name="connsiteY42" fmla="*/ 350520 h 885825"/>
              <a:gd name="connsiteX43" fmla="*/ 360998 w 885825"/>
              <a:gd name="connsiteY43" fmla="*/ 316230 h 885825"/>
              <a:gd name="connsiteX44" fmla="*/ 360998 w 885825"/>
              <a:gd name="connsiteY44" fmla="*/ 414338 h 885825"/>
              <a:gd name="connsiteX45" fmla="*/ 431483 w 885825"/>
              <a:gd name="connsiteY45" fmla="*/ 352425 h 885825"/>
              <a:gd name="connsiteX46" fmla="*/ 431483 w 885825"/>
              <a:gd name="connsiteY46" fmla="*/ 339090 h 885825"/>
              <a:gd name="connsiteX47" fmla="*/ 444818 w 885825"/>
              <a:gd name="connsiteY47" fmla="*/ 336233 h 885825"/>
              <a:gd name="connsiteX48" fmla="*/ 458153 w 885825"/>
              <a:gd name="connsiteY48" fmla="*/ 339090 h 885825"/>
              <a:gd name="connsiteX49" fmla="*/ 458153 w 885825"/>
              <a:gd name="connsiteY49" fmla="*/ 352425 h 885825"/>
              <a:gd name="connsiteX50" fmla="*/ 528638 w 885825"/>
              <a:gd name="connsiteY50" fmla="*/ 414338 h 885825"/>
              <a:gd name="connsiteX51" fmla="*/ 580073 w 885825"/>
              <a:gd name="connsiteY51" fmla="*/ 394335 h 885825"/>
              <a:gd name="connsiteX52" fmla="*/ 578168 w 885825"/>
              <a:gd name="connsiteY52" fmla="*/ 401955 h 885825"/>
              <a:gd name="connsiteX53" fmla="*/ 550545 w 885825"/>
              <a:gd name="connsiteY53" fmla="*/ 459105 h 885825"/>
              <a:gd name="connsiteX54" fmla="*/ 526733 w 885825"/>
              <a:gd name="connsiteY54" fmla="*/ 461963 h 885825"/>
              <a:gd name="connsiteX55" fmla="*/ 446723 w 885825"/>
              <a:gd name="connsiteY55" fmla="*/ 451485 h 885825"/>
              <a:gd name="connsiteX56" fmla="*/ 366713 w 885825"/>
              <a:gd name="connsiteY56" fmla="*/ 461963 h 885825"/>
              <a:gd name="connsiteX57" fmla="*/ 342900 w 885825"/>
              <a:gd name="connsiteY57" fmla="*/ 459105 h 885825"/>
              <a:gd name="connsiteX58" fmla="*/ 315278 w 885825"/>
              <a:gd name="connsiteY58" fmla="*/ 402908 h 885825"/>
              <a:gd name="connsiteX59" fmla="*/ 360998 w 885825"/>
              <a:gd name="connsiteY59" fmla="*/ 414338 h 885825"/>
              <a:gd name="connsiteX60" fmla="*/ 485775 w 885825"/>
              <a:gd name="connsiteY60" fmla="*/ 485775 h 885825"/>
              <a:gd name="connsiteX61" fmla="*/ 447675 w 885825"/>
              <a:gd name="connsiteY61" fmla="*/ 497205 h 885825"/>
              <a:gd name="connsiteX62" fmla="*/ 409575 w 885825"/>
              <a:gd name="connsiteY62" fmla="*/ 485775 h 885825"/>
              <a:gd name="connsiteX63" fmla="*/ 411480 w 885825"/>
              <a:gd name="connsiteY63" fmla="*/ 481013 h 885825"/>
              <a:gd name="connsiteX64" fmla="*/ 484823 w 885825"/>
              <a:gd name="connsiteY64" fmla="*/ 481013 h 885825"/>
              <a:gd name="connsiteX65" fmla="*/ 485775 w 885825"/>
              <a:gd name="connsiteY65" fmla="*/ 485775 h 885825"/>
              <a:gd name="connsiteX66" fmla="*/ 387668 w 885825"/>
              <a:gd name="connsiteY66" fmla="*/ 568643 h 885825"/>
              <a:gd name="connsiteX67" fmla="*/ 448628 w 885825"/>
              <a:gd name="connsiteY67" fmla="*/ 579120 h 885825"/>
              <a:gd name="connsiteX68" fmla="*/ 506730 w 885825"/>
              <a:gd name="connsiteY68" fmla="*/ 570548 h 885825"/>
              <a:gd name="connsiteX69" fmla="*/ 506730 w 885825"/>
              <a:gd name="connsiteY69" fmla="*/ 615315 h 885825"/>
              <a:gd name="connsiteX70" fmla="*/ 515303 w 885825"/>
              <a:gd name="connsiteY70" fmla="*/ 616268 h 885825"/>
              <a:gd name="connsiteX71" fmla="*/ 500063 w 885825"/>
              <a:gd name="connsiteY71" fmla="*/ 663893 h 885825"/>
              <a:gd name="connsiteX72" fmla="*/ 491490 w 885825"/>
              <a:gd name="connsiteY72" fmla="*/ 691515 h 885825"/>
              <a:gd name="connsiteX73" fmla="*/ 449580 w 885825"/>
              <a:gd name="connsiteY73" fmla="*/ 701993 h 885825"/>
              <a:gd name="connsiteX74" fmla="*/ 403860 w 885825"/>
              <a:gd name="connsiteY74" fmla="*/ 688658 h 885825"/>
              <a:gd name="connsiteX75" fmla="*/ 379095 w 885825"/>
              <a:gd name="connsiteY75" fmla="*/ 617220 h 885825"/>
              <a:gd name="connsiteX76" fmla="*/ 387668 w 885825"/>
              <a:gd name="connsiteY76" fmla="*/ 613410 h 885825"/>
              <a:gd name="connsiteX77" fmla="*/ 387668 w 885825"/>
              <a:gd name="connsiteY77" fmla="*/ 568643 h 885825"/>
              <a:gd name="connsiteX78" fmla="*/ 576263 w 885825"/>
              <a:gd name="connsiteY78" fmla="*/ 686753 h 885825"/>
              <a:gd name="connsiteX79" fmla="*/ 541973 w 885825"/>
              <a:gd name="connsiteY79" fmla="*/ 715328 h 885825"/>
              <a:gd name="connsiteX80" fmla="*/ 566738 w 885825"/>
              <a:gd name="connsiteY80" fmla="*/ 748665 h 885825"/>
              <a:gd name="connsiteX81" fmla="*/ 466725 w 885825"/>
              <a:gd name="connsiteY81" fmla="*/ 824865 h 885825"/>
              <a:gd name="connsiteX82" fmla="*/ 482918 w 885825"/>
              <a:gd name="connsiteY82" fmla="*/ 766763 h 885825"/>
              <a:gd name="connsiteX83" fmla="*/ 514350 w 885825"/>
              <a:gd name="connsiteY83" fmla="*/ 667703 h 885825"/>
              <a:gd name="connsiteX84" fmla="*/ 533400 w 885825"/>
              <a:gd name="connsiteY84" fmla="*/ 607695 h 885825"/>
              <a:gd name="connsiteX85" fmla="*/ 578168 w 885825"/>
              <a:gd name="connsiteY85" fmla="*/ 630555 h 885825"/>
              <a:gd name="connsiteX86" fmla="*/ 576263 w 885825"/>
              <a:gd name="connsiteY86" fmla="*/ 686753 h 885825"/>
              <a:gd name="connsiteX87" fmla="*/ 744855 w 885825"/>
              <a:gd name="connsiteY87" fmla="*/ 689610 h 885825"/>
              <a:gd name="connsiteX88" fmla="*/ 592455 w 885825"/>
              <a:gd name="connsiteY88" fmla="*/ 630555 h 885825"/>
              <a:gd name="connsiteX89" fmla="*/ 592455 w 885825"/>
              <a:gd name="connsiteY89" fmla="*/ 621983 h 885825"/>
              <a:gd name="connsiteX90" fmla="*/ 524828 w 885825"/>
              <a:gd name="connsiteY90" fmla="*/ 586740 h 885825"/>
              <a:gd name="connsiteX91" fmla="*/ 521018 w 885825"/>
              <a:gd name="connsiteY91" fmla="*/ 597218 h 885825"/>
              <a:gd name="connsiteX92" fmla="*/ 521018 w 885825"/>
              <a:gd name="connsiteY92" fmla="*/ 563880 h 885825"/>
              <a:gd name="connsiteX93" fmla="*/ 596265 w 885825"/>
              <a:gd name="connsiteY93" fmla="*/ 425768 h 885825"/>
              <a:gd name="connsiteX94" fmla="*/ 621983 w 885825"/>
              <a:gd name="connsiteY94" fmla="*/ 392430 h 885825"/>
              <a:gd name="connsiteX95" fmla="*/ 621983 w 885825"/>
              <a:gd name="connsiteY95" fmla="*/ 363855 h 885825"/>
              <a:gd name="connsiteX96" fmla="*/ 620078 w 885825"/>
              <a:gd name="connsiteY96" fmla="*/ 352425 h 885825"/>
              <a:gd name="connsiteX97" fmla="*/ 607695 w 885825"/>
              <a:gd name="connsiteY97" fmla="*/ 217170 h 885825"/>
              <a:gd name="connsiteX98" fmla="*/ 621030 w 885825"/>
              <a:gd name="connsiteY98" fmla="*/ 146685 h 885825"/>
              <a:gd name="connsiteX99" fmla="*/ 602933 w 885825"/>
              <a:gd name="connsiteY99" fmla="*/ 140018 h 885825"/>
              <a:gd name="connsiteX100" fmla="*/ 516255 w 885825"/>
              <a:gd name="connsiteY100" fmla="*/ 100965 h 885825"/>
              <a:gd name="connsiteX101" fmla="*/ 344805 w 885825"/>
              <a:gd name="connsiteY101" fmla="*/ 121920 h 885825"/>
              <a:gd name="connsiteX102" fmla="*/ 276225 w 885825"/>
              <a:gd name="connsiteY102" fmla="*/ 347663 h 885825"/>
              <a:gd name="connsiteX103" fmla="*/ 272415 w 885825"/>
              <a:gd name="connsiteY103" fmla="*/ 363855 h 885825"/>
              <a:gd name="connsiteX104" fmla="*/ 272415 w 885825"/>
              <a:gd name="connsiteY104" fmla="*/ 392430 h 885825"/>
              <a:gd name="connsiteX105" fmla="*/ 300038 w 885825"/>
              <a:gd name="connsiteY105" fmla="*/ 426720 h 885825"/>
              <a:gd name="connsiteX106" fmla="*/ 301943 w 885825"/>
              <a:gd name="connsiteY106" fmla="*/ 440055 h 885825"/>
              <a:gd name="connsiteX107" fmla="*/ 372428 w 885825"/>
              <a:gd name="connsiteY107" fmla="*/ 561975 h 885825"/>
              <a:gd name="connsiteX108" fmla="*/ 372428 w 885825"/>
              <a:gd name="connsiteY108" fmla="*/ 600075 h 885825"/>
              <a:gd name="connsiteX109" fmla="*/ 368618 w 885825"/>
              <a:gd name="connsiteY109" fmla="*/ 589598 h 885825"/>
              <a:gd name="connsiteX110" fmla="*/ 300990 w 885825"/>
              <a:gd name="connsiteY110" fmla="*/ 624840 h 885825"/>
              <a:gd name="connsiteX111" fmla="*/ 300990 w 885825"/>
              <a:gd name="connsiteY111" fmla="*/ 630555 h 885825"/>
              <a:gd name="connsiteX112" fmla="*/ 136208 w 885825"/>
              <a:gd name="connsiteY112" fmla="*/ 717233 h 885825"/>
              <a:gd name="connsiteX113" fmla="*/ 135255 w 885825"/>
              <a:gd name="connsiteY113" fmla="*/ 721995 h 885825"/>
              <a:gd name="connsiteX114" fmla="*/ 28575 w 885825"/>
              <a:gd name="connsiteY114" fmla="*/ 442913 h 885825"/>
              <a:gd name="connsiteX115" fmla="*/ 442913 w 885825"/>
              <a:gd name="connsiteY115" fmla="*/ 28575 h 885825"/>
              <a:gd name="connsiteX116" fmla="*/ 857250 w 885825"/>
              <a:gd name="connsiteY116" fmla="*/ 442913 h 885825"/>
              <a:gd name="connsiteX117" fmla="*/ 758190 w 885825"/>
              <a:gd name="connsiteY117" fmla="*/ 711518 h 885825"/>
              <a:gd name="connsiteX118" fmla="*/ 744855 w 885825"/>
              <a:gd name="connsiteY118" fmla="*/ 689610 h 885825"/>
              <a:gd name="connsiteX119" fmla="*/ 597218 w 885825"/>
              <a:gd name="connsiteY119" fmla="*/ 410528 h 885825"/>
              <a:gd name="connsiteX120" fmla="*/ 598170 w 885825"/>
              <a:gd name="connsiteY120" fmla="*/ 406718 h 885825"/>
              <a:gd name="connsiteX121" fmla="*/ 607695 w 885825"/>
              <a:gd name="connsiteY121" fmla="*/ 394335 h 885825"/>
              <a:gd name="connsiteX122" fmla="*/ 597218 w 885825"/>
              <a:gd name="connsiteY122" fmla="*/ 410528 h 885825"/>
              <a:gd name="connsiteX123" fmla="*/ 300990 w 885825"/>
              <a:gd name="connsiteY123" fmla="*/ 412433 h 885825"/>
              <a:gd name="connsiteX124" fmla="*/ 287655 w 885825"/>
              <a:gd name="connsiteY124" fmla="*/ 393383 h 885825"/>
              <a:gd name="connsiteX125" fmla="*/ 287655 w 885825"/>
              <a:gd name="connsiteY125" fmla="*/ 389573 h 885825"/>
              <a:gd name="connsiteX126" fmla="*/ 300038 w 885825"/>
              <a:gd name="connsiteY126" fmla="*/ 407670 h 885825"/>
              <a:gd name="connsiteX127" fmla="*/ 300990 w 885825"/>
              <a:gd name="connsiteY127" fmla="*/ 412433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885825" h="885825">
                <a:moveTo>
                  <a:pt x="442913" y="0"/>
                </a:moveTo>
                <a:cubicBezTo>
                  <a:pt x="199073" y="0"/>
                  <a:pt x="0" y="199073"/>
                  <a:pt x="0" y="442913"/>
                </a:cubicBezTo>
                <a:cubicBezTo>
                  <a:pt x="0" y="686753"/>
                  <a:pt x="199073" y="885825"/>
                  <a:pt x="442913" y="885825"/>
                </a:cubicBezTo>
                <a:cubicBezTo>
                  <a:pt x="686753" y="885825"/>
                  <a:pt x="885825" y="686753"/>
                  <a:pt x="885825" y="442913"/>
                </a:cubicBezTo>
                <a:cubicBezTo>
                  <a:pt x="885825" y="199073"/>
                  <a:pt x="686753" y="0"/>
                  <a:pt x="442913" y="0"/>
                </a:cubicBezTo>
                <a:close/>
                <a:moveTo>
                  <a:pt x="328613" y="751523"/>
                </a:moveTo>
                <a:lnTo>
                  <a:pt x="353378" y="718185"/>
                </a:lnTo>
                <a:lnTo>
                  <a:pt x="319088" y="689610"/>
                </a:lnTo>
                <a:lnTo>
                  <a:pt x="317183" y="633413"/>
                </a:lnTo>
                <a:lnTo>
                  <a:pt x="360998" y="610553"/>
                </a:lnTo>
                <a:lnTo>
                  <a:pt x="409575" y="751523"/>
                </a:lnTo>
                <a:lnTo>
                  <a:pt x="417195" y="771525"/>
                </a:lnTo>
                <a:lnTo>
                  <a:pt x="436245" y="825818"/>
                </a:lnTo>
                <a:lnTo>
                  <a:pt x="328613" y="751523"/>
                </a:lnTo>
                <a:close/>
                <a:moveTo>
                  <a:pt x="571500" y="313373"/>
                </a:moveTo>
                <a:cubicBezTo>
                  <a:pt x="561975" y="308610"/>
                  <a:pt x="548640" y="304800"/>
                  <a:pt x="529590" y="304800"/>
                </a:cubicBezTo>
                <a:cubicBezTo>
                  <a:pt x="498158" y="304800"/>
                  <a:pt x="477203" y="310515"/>
                  <a:pt x="466725" y="321945"/>
                </a:cubicBezTo>
                <a:cubicBezTo>
                  <a:pt x="461963" y="319088"/>
                  <a:pt x="454343" y="316230"/>
                  <a:pt x="445770" y="316230"/>
                </a:cubicBezTo>
                <a:cubicBezTo>
                  <a:pt x="437198" y="316230"/>
                  <a:pt x="429578" y="319088"/>
                  <a:pt x="424815" y="321945"/>
                </a:cubicBezTo>
                <a:cubicBezTo>
                  <a:pt x="414338" y="310515"/>
                  <a:pt x="392430" y="304800"/>
                  <a:pt x="361950" y="304800"/>
                </a:cubicBezTo>
                <a:cubicBezTo>
                  <a:pt x="342900" y="304800"/>
                  <a:pt x="329565" y="307658"/>
                  <a:pt x="320040" y="313373"/>
                </a:cubicBezTo>
                <a:lnTo>
                  <a:pt x="306705" y="313373"/>
                </a:lnTo>
                <a:lnTo>
                  <a:pt x="306705" y="308610"/>
                </a:lnTo>
                <a:cubicBezTo>
                  <a:pt x="306705" y="292418"/>
                  <a:pt x="308610" y="277178"/>
                  <a:pt x="312420" y="261938"/>
                </a:cubicBezTo>
                <a:cubicBezTo>
                  <a:pt x="318135" y="240983"/>
                  <a:pt x="339090" y="226695"/>
                  <a:pt x="360998" y="222885"/>
                </a:cubicBezTo>
                <a:cubicBezTo>
                  <a:pt x="444818" y="277178"/>
                  <a:pt x="528638" y="280035"/>
                  <a:pt x="578168" y="246698"/>
                </a:cubicBezTo>
                <a:cubicBezTo>
                  <a:pt x="581025" y="251460"/>
                  <a:pt x="583883" y="256223"/>
                  <a:pt x="585788" y="261938"/>
                </a:cubicBezTo>
                <a:cubicBezTo>
                  <a:pt x="587693" y="269558"/>
                  <a:pt x="589598" y="278130"/>
                  <a:pt x="590550" y="286703"/>
                </a:cubicBezTo>
                <a:lnTo>
                  <a:pt x="588645" y="313373"/>
                </a:lnTo>
                <a:lnTo>
                  <a:pt x="571500" y="313373"/>
                </a:lnTo>
                <a:close/>
                <a:moveTo>
                  <a:pt x="581978" y="351473"/>
                </a:moveTo>
                <a:cubicBezTo>
                  <a:pt x="581978" y="378143"/>
                  <a:pt x="575310" y="402908"/>
                  <a:pt x="529590" y="402908"/>
                </a:cubicBezTo>
                <a:cubicBezTo>
                  <a:pt x="489585" y="402908"/>
                  <a:pt x="476250" y="381953"/>
                  <a:pt x="469583" y="349568"/>
                </a:cubicBezTo>
                <a:cubicBezTo>
                  <a:pt x="467678" y="341948"/>
                  <a:pt x="469583" y="336233"/>
                  <a:pt x="473393" y="331470"/>
                </a:cubicBezTo>
                <a:cubicBezTo>
                  <a:pt x="479108" y="324803"/>
                  <a:pt x="493395" y="316230"/>
                  <a:pt x="529590" y="316230"/>
                </a:cubicBezTo>
                <a:cubicBezTo>
                  <a:pt x="581978" y="316230"/>
                  <a:pt x="581978" y="342900"/>
                  <a:pt x="581978" y="351473"/>
                </a:cubicBezTo>
                <a:close/>
                <a:moveTo>
                  <a:pt x="360998" y="316230"/>
                </a:moveTo>
                <a:cubicBezTo>
                  <a:pt x="397193" y="316230"/>
                  <a:pt x="411480" y="324803"/>
                  <a:pt x="417195" y="331470"/>
                </a:cubicBezTo>
                <a:cubicBezTo>
                  <a:pt x="421005" y="336233"/>
                  <a:pt x="421958" y="342900"/>
                  <a:pt x="421005" y="349568"/>
                </a:cubicBezTo>
                <a:cubicBezTo>
                  <a:pt x="414338" y="381000"/>
                  <a:pt x="401955" y="402908"/>
                  <a:pt x="360998" y="402908"/>
                </a:cubicBezTo>
                <a:cubicBezTo>
                  <a:pt x="330518" y="402908"/>
                  <a:pt x="317183" y="391478"/>
                  <a:pt x="312420" y="376238"/>
                </a:cubicBezTo>
                <a:cubicBezTo>
                  <a:pt x="311468" y="369570"/>
                  <a:pt x="310515" y="362903"/>
                  <a:pt x="309563" y="355283"/>
                </a:cubicBezTo>
                <a:cubicBezTo>
                  <a:pt x="309563" y="353378"/>
                  <a:pt x="309563" y="352425"/>
                  <a:pt x="309563" y="350520"/>
                </a:cubicBezTo>
                <a:cubicBezTo>
                  <a:pt x="308610" y="342900"/>
                  <a:pt x="308610" y="316230"/>
                  <a:pt x="360998" y="316230"/>
                </a:cubicBezTo>
                <a:close/>
                <a:moveTo>
                  <a:pt x="360998" y="414338"/>
                </a:moveTo>
                <a:cubicBezTo>
                  <a:pt x="411480" y="414338"/>
                  <a:pt x="424815" y="382905"/>
                  <a:pt x="431483" y="352425"/>
                </a:cubicBezTo>
                <a:cubicBezTo>
                  <a:pt x="432435" y="347663"/>
                  <a:pt x="432435" y="342900"/>
                  <a:pt x="431483" y="339090"/>
                </a:cubicBezTo>
                <a:cubicBezTo>
                  <a:pt x="434340" y="337185"/>
                  <a:pt x="438150" y="336233"/>
                  <a:pt x="444818" y="336233"/>
                </a:cubicBezTo>
                <a:cubicBezTo>
                  <a:pt x="451485" y="336233"/>
                  <a:pt x="456248" y="338138"/>
                  <a:pt x="458153" y="339090"/>
                </a:cubicBezTo>
                <a:cubicBezTo>
                  <a:pt x="457200" y="342900"/>
                  <a:pt x="457200" y="347663"/>
                  <a:pt x="458153" y="352425"/>
                </a:cubicBezTo>
                <a:cubicBezTo>
                  <a:pt x="464820" y="382905"/>
                  <a:pt x="478155" y="414338"/>
                  <a:pt x="528638" y="414338"/>
                </a:cubicBezTo>
                <a:cubicBezTo>
                  <a:pt x="556260" y="414338"/>
                  <a:pt x="571500" y="405765"/>
                  <a:pt x="580073" y="394335"/>
                </a:cubicBezTo>
                <a:cubicBezTo>
                  <a:pt x="579120" y="399098"/>
                  <a:pt x="578168" y="401955"/>
                  <a:pt x="578168" y="401955"/>
                </a:cubicBezTo>
                <a:cubicBezTo>
                  <a:pt x="578168" y="420053"/>
                  <a:pt x="566738" y="447675"/>
                  <a:pt x="550545" y="459105"/>
                </a:cubicBezTo>
                <a:cubicBezTo>
                  <a:pt x="543878" y="463868"/>
                  <a:pt x="534353" y="464820"/>
                  <a:pt x="526733" y="461963"/>
                </a:cubicBezTo>
                <a:cubicBezTo>
                  <a:pt x="513398" y="456248"/>
                  <a:pt x="483870" y="451485"/>
                  <a:pt x="446723" y="451485"/>
                </a:cubicBezTo>
                <a:cubicBezTo>
                  <a:pt x="409575" y="451485"/>
                  <a:pt x="380048" y="456248"/>
                  <a:pt x="366713" y="461963"/>
                </a:cubicBezTo>
                <a:cubicBezTo>
                  <a:pt x="359093" y="465773"/>
                  <a:pt x="349568" y="464820"/>
                  <a:pt x="342900" y="459105"/>
                </a:cubicBezTo>
                <a:cubicBezTo>
                  <a:pt x="327660" y="447675"/>
                  <a:pt x="316230" y="421005"/>
                  <a:pt x="315278" y="402908"/>
                </a:cubicBezTo>
                <a:cubicBezTo>
                  <a:pt x="327660" y="409575"/>
                  <a:pt x="340995" y="414338"/>
                  <a:pt x="360998" y="414338"/>
                </a:cubicBezTo>
                <a:close/>
                <a:moveTo>
                  <a:pt x="485775" y="485775"/>
                </a:moveTo>
                <a:cubicBezTo>
                  <a:pt x="481013" y="490538"/>
                  <a:pt x="469583" y="497205"/>
                  <a:pt x="447675" y="497205"/>
                </a:cubicBezTo>
                <a:cubicBezTo>
                  <a:pt x="425768" y="497205"/>
                  <a:pt x="414338" y="490538"/>
                  <a:pt x="409575" y="485775"/>
                </a:cubicBezTo>
                <a:cubicBezTo>
                  <a:pt x="407670" y="483870"/>
                  <a:pt x="408623" y="481013"/>
                  <a:pt x="411480" y="481013"/>
                </a:cubicBezTo>
                <a:lnTo>
                  <a:pt x="484823" y="481013"/>
                </a:lnTo>
                <a:cubicBezTo>
                  <a:pt x="486728" y="481013"/>
                  <a:pt x="487680" y="483870"/>
                  <a:pt x="485775" y="485775"/>
                </a:cubicBezTo>
                <a:close/>
                <a:moveTo>
                  <a:pt x="387668" y="568643"/>
                </a:moveTo>
                <a:cubicBezTo>
                  <a:pt x="404813" y="575310"/>
                  <a:pt x="424815" y="579120"/>
                  <a:pt x="448628" y="579120"/>
                </a:cubicBezTo>
                <a:cubicBezTo>
                  <a:pt x="471488" y="579120"/>
                  <a:pt x="490538" y="575310"/>
                  <a:pt x="506730" y="570548"/>
                </a:cubicBezTo>
                <a:lnTo>
                  <a:pt x="506730" y="615315"/>
                </a:lnTo>
                <a:lnTo>
                  <a:pt x="515303" y="616268"/>
                </a:lnTo>
                <a:lnTo>
                  <a:pt x="500063" y="663893"/>
                </a:lnTo>
                <a:lnTo>
                  <a:pt x="491490" y="691515"/>
                </a:lnTo>
                <a:cubicBezTo>
                  <a:pt x="480060" y="698183"/>
                  <a:pt x="466725" y="701993"/>
                  <a:pt x="449580" y="701993"/>
                </a:cubicBezTo>
                <a:cubicBezTo>
                  <a:pt x="430530" y="701993"/>
                  <a:pt x="415290" y="696278"/>
                  <a:pt x="403860" y="688658"/>
                </a:cubicBezTo>
                <a:lnTo>
                  <a:pt x="379095" y="617220"/>
                </a:lnTo>
                <a:lnTo>
                  <a:pt x="387668" y="613410"/>
                </a:lnTo>
                <a:lnTo>
                  <a:pt x="387668" y="568643"/>
                </a:lnTo>
                <a:close/>
                <a:moveTo>
                  <a:pt x="576263" y="686753"/>
                </a:moveTo>
                <a:lnTo>
                  <a:pt x="541973" y="715328"/>
                </a:lnTo>
                <a:lnTo>
                  <a:pt x="566738" y="748665"/>
                </a:lnTo>
                <a:lnTo>
                  <a:pt x="466725" y="824865"/>
                </a:lnTo>
                <a:lnTo>
                  <a:pt x="482918" y="766763"/>
                </a:lnTo>
                <a:lnTo>
                  <a:pt x="514350" y="667703"/>
                </a:lnTo>
                <a:lnTo>
                  <a:pt x="533400" y="607695"/>
                </a:lnTo>
                <a:lnTo>
                  <a:pt x="578168" y="630555"/>
                </a:lnTo>
                <a:lnTo>
                  <a:pt x="576263" y="686753"/>
                </a:lnTo>
                <a:close/>
                <a:moveTo>
                  <a:pt x="744855" y="689610"/>
                </a:moveTo>
                <a:cubicBezTo>
                  <a:pt x="719138" y="660083"/>
                  <a:pt x="661035" y="650558"/>
                  <a:pt x="592455" y="630555"/>
                </a:cubicBezTo>
                <a:lnTo>
                  <a:pt x="592455" y="621983"/>
                </a:lnTo>
                <a:lnTo>
                  <a:pt x="524828" y="586740"/>
                </a:lnTo>
                <a:lnTo>
                  <a:pt x="521018" y="597218"/>
                </a:lnTo>
                <a:lnTo>
                  <a:pt x="521018" y="563880"/>
                </a:lnTo>
                <a:cubicBezTo>
                  <a:pt x="584835" y="532448"/>
                  <a:pt x="593408" y="461010"/>
                  <a:pt x="596265" y="425768"/>
                </a:cubicBezTo>
                <a:cubicBezTo>
                  <a:pt x="610553" y="421958"/>
                  <a:pt x="621983" y="407670"/>
                  <a:pt x="621983" y="392430"/>
                </a:cubicBezTo>
                <a:lnTo>
                  <a:pt x="621983" y="363855"/>
                </a:lnTo>
                <a:cubicBezTo>
                  <a:pt x="621983" y="360045"/>
                  <a:pt x="621030" y="356235"/>
                  <a:pt x="620078" y="352425"/>
                </a:cubicBezTo>
                <a:cubicBezTo>
                  <a:pt x="625793" y="317183"/>
                  <a:pt x="627698" y="264795"/>
                  <a:pt x="607695" y="217170"/>
                </a:cubicBezTo>
                <a:cubicBezTo>
                  <a:pt x="619125" y="198120"/>
                  <a:pt x="624840" y="174308"/>
                  <a:pt x="621030" y="146685"/>
                </a:cubicBezTo>
                <a:cubicBezTo>
                  <a:pt x="620078" y="138113"/>
                  <a:pt x="609600" y="135255"/>
                  <a:pt x="602933" y="140018"/>
                </a:cubicBezTo>
                <a:cubicBezTo>
                  <a:pt x="581025" y="156210"/>
                  <a:pt x="567690" y="136208"/>
                  <a:pt x="516255" y="100965"/>
                </a:cubicBezTo>
                <a:cubicBezTo>
                  <a:pt x="441008" y="49530"/>
                  <a:pt x="375285" y="79058"/>
                  <a:pt x="344805" y="121920"/>
                </a:cubicBezTo>
                <a:cubicBezTo>
                  <a:pt x="260985" y="162878"/>
                  <a:pt x="264795" y="281940"/>
                  <a:pt x="276225" y="347663"/>
                </a:cubicBezTo>
                <a:cubicBezTo>
                  <a:pt x="273368" y="352425"/>
                  <a:pt x="272415" y="358140"/>
                  <a:pt x="272415" y="363855"/>
                </a:cubicBezTo>
                <a:lnTo>
                  <a:pt x="272415" y="392430"/>
                </a:lnTo>
                <a:cubicBezTo>
                  <a:pt x="272415" y="409575"/>
                  <a:pt x="284798" y="423863"/>
                  <a:pt x="300038" y="426720"/>
                </a:cubicBezTo>
                <a:cubicBezTo>
                  <a:pt x="300038" y="431483"/>
                  <a:pt x="300990" y="436245"/>
                  <a:pt x="301943" y="440055"/>
                </a:cubicBezTo>
                <a:cubicBezTo>
                  <a:pt x="305753" y="477203"/>
                  <a:pt x="319088" y="534353"/>
                  <a:pt x="372428" y="561975"/>
                </a:cubicBezTo>
                <a:lnTo>
                  <a:pt x="372428" y="600075"/>
                </a:lnTo>
                <a:lnTo>
                  <a:pt x="368618" y="589598"/>
                </a:lnTo>
                <a:lnTo>
                  <a:pt x="300990" y="624840"/>
                </a:lnTo>
                <a:lnTo>
                  <a:pt x="300990" y="630555"/>
                </a:lnTo>
                <a:cubicBezTo>
                  <a:pt x="214313" y="656273"/>
                  <a:pt x="144780" y="664845"/>
                  <a:pt x="136208" y="717233"/>
                </a:cubicBezTo>
                <a:cubicBezTo>
                  <a:pt x="136208" y="718185"/>
                  <a:pt x="136208" y="720090"/>
                  <a:pt x="135255" y="721995"/>
                </a:cubicBezTo>
                <a:cubicBezTo>
                  <a:pt x="69533" y="647700"/>
                  <a:pt x="28575" y="550545"/>
                  <a:pt x="28575" y="442913"/>
                </a:cubicBezTo>
                <a:cubicBezTo>
                  <a:pt x="28575" y="214313"/>
                  <a:pt x="214313" y="28575"/>
                  <a:pt x="442913" y="28575"/>
                </a:cubicBezTo>
                <a:cubicBezTo>
                  <a:pt x="671513" y="28575"/>
                  <a:pt x="857250" y="214313"/>
                  <a:pt x="857250" y="442913"/>
                </a:cubicBezTo>
                <a:cubicBezTo>
                  <a:pt x="857250" y="545783"/>
                  <a:pt x="820103" y="639128"/>
                  <a:pt x="758190" y="711518"/>
                </a:cubicBezTo>
                <a:cubicBezTo>
                  <a:pt x="755333" y="702945"/>
                  <a:pt x="750570" y="696278"/>
                  <a:pt x="744855" y="689610"/>
                </a:cubicBezTo>
                <a:close/>
                <a:moveTo>
                  <a:pt x="597218" y="410528"/>
                </a:moveTo>
                <a:cubicBezTo>
                  <a:pt x="597218" y="408623"/>
                  <a:pt x="597218" y="406718"/>
                  <a:pt x="598170" y="406718"/>
                </a:cubicBezTo>
                <a:cubicBezTo>
                  <a:pt x="598170" y="406718"/>
                  <a:pt x="602933" y="401003"/>
                  <a:pt x="607695" y="394335"/>
                </a:cubicBezTo>
                <a:cubicBezTo>
                  <a:pt x="607695" y="401003"/>
                  <a:pt x="602933" y="406718"/>
                  <a:pt x="597218" y="410528"/>
                </a:cubicBezTo>
                <a:close/>
                <a:moveTo>
                  <a:pt x="300990" y="412433"/>
                </a:moveTo>
                <a:cubicBezTo>
                  <a:pt x="293370" y="409575"/>
                  <a:pt x="287655" y="401955"/>
                  <a:pt x="287655" y="393383"/>
                </a:cubicBezTo>
                <a:lnTo>
                  <a:pt x="287655" y="389573"/>
                </a:lnTo>
                <a:cubicBezTo>
                  <a:pt x="292418" y="398145"/>
                  <a:pt x="300038" y="407670"/>
                  <a:pt x="300038" y="407670"/>
                </a:cubicBezTo>
                <a:cubicBezTo>
                  <a:pt x="300038" y="406718"/>
                  <a:pt x="300038" y="409575"/>
                  <a:pt x="300990" y="412433"/>
                </a:cubicBezTo>
                <a:close/>
              </a:path>
            </a:pathLst>
          </a:custGeom>
          <a:solidFill>
            <a:schemeClr val="accent4"/>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0" name="Freeform: Shape 19">
            <a:extLst>
              <a:ext uri="{FF2B5EF4-FFF2-40B4-BE49-F238E27FC236}">
                <a16:creationId xmlns:a16="http://schemas.microsoft.com/office/drawing/2014/main" id="{DB6FAA2A-8F7D-260D-256F-22428895CF88}"/>
              </a:ext>
            </a:extLst>
          </p:cNvPr>
          <p:cNvSpPr/>
          <p:nvPr/>
        </p:nvSpPr>
        <p:spPr>
          <a:xfrm>
            <a:off x="2258568" y="4937760"/>
            <a:ext cx="1097280" cy="1097280"/>
          </a:xfrm>
          <a:custGeom>
            <a:avLst/>
            <a:gdLst>
              <a:gd name="connsiteX0" fmla="*/ 442913 w 885825"/>
              <a:gd name="connsiteY0" fmla="*/ 0 h 885825"/>
              <a:gd name="connsiteX1" fmla="*/ 0 w 885825"/>
              <a:gd name="connsiteY1" fmla="*/ 442913 h 885825"/>
              <a:gd name="connsiteX2" fmla="*/ 442913 w 885825"/>
              <a:gd name="connsiteY2" fmla="*/ 885825 h 885825"/>
              <a:gd name="connsiteX3" fmla="*/ 885825 w 885825"/>
              <a:gd name="connsiteY3" fmla="*/ 442913 h 885825"/>
              <a:gd name="connsiteX4" fmla="*/ 442913 w 885825"/>
              <a:gd name="connsiteY4" fmla="*/ 0 h 885825"/>
              <a:gd name="connsiteX5" fmla="*/ 409575 w 885825"/>
              <a:gd name="connsiteY5" fmla="*/ 855345 h 885825"/>
              <a:gd name="connsiteX6" fmla="*/ 209550 w 885825"/>
              <a:gd name="connsiteY6" fmla="*/ 784860 h 885825"/>
              <a:gd name="connsiteX7" fmla="*/ 264795 w 885825"/>
              <a:gd name="connsiteY7" fmla="*/ 677228 h 885825"/>
              <a:gd name="connsiteX8" fmla="*/ 358140 w 885825"/>
              <a:gd name="connsiteY8" fmla="*/ 636270 h 885825"/>
              <a:gd name="connsiteX9" fmla="*/ 319088 w 885825"/>
              <a:gd name="connsiteY9" fmla="*/ 661035 h 885825"/>
              <a:gd name="connsiteX10" fmla="*/ 376238 w 885825"/>
              <a:gd name="connsiteY10" fmla="*/ 681990 h 885825"/>
              <a:gd name="connsiteX11" fmla="*/ 377190 w 885825"/>
              <a:gd name="connsiteY11" fmla="*/ 683895 h 885825"/>
              <a:gd name="connsiteX12" fmla="*/ 355282 w 885825"/>
              <a:gd name="connsiteY12" fmla="*/ 714375 h 885825"/>
              <a:gd name="connsiteX13" fmla="*/ 410528 w 885825"/>
              <a:gd name="connsiteY13" fmla="*/ 779145 h 885825"/>
              <a:gd name="connsiteX14" fmla="*/ 411480 w 885825"/>
              <a:gd name="connsiteY14" fmla="*/ 782955 h 885825"/>
              <a:gd name="connsiteX15" fmla="*/ 411480 w 885825"/>
              <a:gd name="connsiteY15" fmla="*/ 855345 h 885825"/>
              <a:gd name="connsiteX16" fmla="*/ 469582 w 885825"/>
              <a:gd name="connsiteY16" fmla="*/ 753428 h 885825"/>
              <a:gd name="connsiteX17" fmla="*/ 418148 w 885825"/>
              <a:gd name="connsiteY17" fmla="*/ 753428 h 885825"/>
              <a:gd name="connsiteX18" fmla="*/ 417195 w 885825"/>
              <a:gd name="connsiteY18" fmla="*/ 749618 h 885825"/>
              <a:gd name="connsiteX19" fmla="*/ 391478 w 885825"/>
              <a:gd name="connsiteY19" fmla="*/ 635318 h 885825"/>
              <a:gd name="connsiteX20" fmla="*/ 398145 w 885825"/>
              <a:gd name="connsiteY20" fmla="*/ 634365 h 885825"/>
              <a:gd name="connsiteX21" fmla="*/ 398145 w 885825"/>
              <a:gd name="connsiteY21" fmla="*/ 585788 h 885825"/>
              <a:gd name="connsiteX22" fmla="*/ 443865 w 885825"/>
              <a:gd name="connsiteY22" fmla="*/ 600075 h 885825"/>
              <a:gd name="connsiteX23" fmla="*/ 489585 w 885825"/>
              <a:gd name="connsiteY23" fmla="*/ 585788 h 885825"/>
              <a:gd name="connsiteX24" fmla="*/ 489585 w 885825"/>
              <a:gd name="connsiteY24" fmla="*/ 633413 h 885825"/>
              <a:gd name="connsiteX25" fmla="*/ 496253 w 885825"/>
              <a:gd name="connsiteY25" fmla="*/ 634365 h 885825"/>
              <a:gd name="connsiteX26" fmla="*/ 470535 w 885825"/>
              <a:gd name="connsiteY26" fmla="*/ 750570 h 885825"/>
              <a:gd name="connsiteX27" fmla="*/ 469582 w 885825"/>
              <a:gd name="connsiteY27" fmla="*/ 753428 h 885825"/>
              <a:gd name="connsiteX28" fmla="*/ 321945 w 885825"/>
              <a:gd name="connsiteY28" fmla="*/ 450533 h 885825"/>
              <a:gd name="connsiteX29" fmla="*/ 301943 w 885825"/>
              <a:gd name="connsiteY29" fmla="*/ 431483 h 885825"/>
              <a:gd name="connsiteX30" fmla="*/ 301943 w 885825"/>
              <a:gd name="connsiteY30" fmla="*/ 403860 h 885825"/>
              <a:gd name="connsiteX31" fmla="*/ 321945 w 885825"/>
              <a:gd name="connsiteY31" fmla="*/ 384810 h 885825"/>
              <a:gd name="connsiteX32" fmla="*/ 329565 w 885825"/>
              <a:gd name="connsiteY32" fmla="*/ 384810 h 885825"/>
              <a:gd name="connsiteX33" fmla="*/ 329565 w 885825"/>
              <a:gd name="connsiteY33" fmla="*/ 336233 h 885825"/>
              <a:gd name="connsiteX34" fmla="*/ 443865 w 885825"/>
              <a:gd name="connsiteY34" fmla="*/ 280035 h 885825"/>
              <a:gd name="connsiteX35" fmla="*/ 558165 w 885825"/>
              <a:gd name="connsiteY35" fmla="*/ 336233 h 885825"/>
              <a:gd name="connsiteX36" fmla="*/ 558165 w 885825"/>
              <a:gd name="connsiteY36" fmla="*/ 383858 h 885825"/>
              <a:gd name="connsiteX37" fmla="*/ 565785 w 885825"/>
              <a:gd name="connsiteY37" fmla="*/ 383858 h 885825"/>
              <a:gd name="connsiteX38" fmla="*/ 585788 w 885825"/>
              <a:gd name="connsiteY38" fmla="*/ 402908 h 885825"/>
              <a:gd name="connsiteX39" fmla="*/ 585788 w 885825"/>
              <a:gd name="connsiteY39" fmla="*/ 430530 h 885825"/>
              <a:gd name="connsiteX40" fmla="*/ 565785 w 885825"/>
              <a:gd name="connsiteY40" fmla="*/ 449580 h 885825"/>
              <a:gd name="connsiteX41" fmla="*/ 558165 w 885825"/>
              <a:gd name="connsiteY41" fmla="*/ 449580 h 885825"/>
              <a:gd name="connsiteX42" fmla="*/ 558165 w 885825"/>
              <a:gd name="connsiteY42" fmla="*/ 457200 h 885825"/>
              <a:gd name="connsiteX43" fmla="*/ 443865 w 885825"/>
              <a:gd name="connsiteY43" fmla="*/ 584835 h 885825"/>
              <a:gd name="connsiteX44" fmla="*/ 329565 w 885825"/>
              <a:gd name="connsiteY44" fmla="*/ 457200 h 885825"/>
              <a:gd name="connsiteX45" fmla="*/ 329565 w 885825"/>
              <a:gd name="connsiteY45" fmla="*/ 449580 h 885825"/>
              <a:gd name="connsiteX46" fmla="*/ 321945 w 885825"/>
              <a:gd name="connsiteY46" fmla="*/ 449580 h 885825"/>
              <a:gd name="connsiteX47" fmla="*/ 476250 w 885825"/>
              <a:gd name="connsiteY47" fmla="*/ 855345 h 885825"/>
              <a:gd name="connsiteX48" fmla="*/ 476250 w 885825"/>
              <a:gd name="connsiteY48" fmla="*/ 789623 h 885825"/>
              <a:gd name="connsiteX49" fmla="*/ 479107 w 885825"/>
              <a:gd name="connsiteY49" fmla="*/ 777240 h 885825"/>
              <a:gd name="connsiteX50" fmla="*/ 532448 w 885825"/>
              <a:gd name="connsiteY50" fmla="*/ 715328 h 885825"/>
              <a:gd name="connsiteX51" fmla="*/ 510540 w 885825"/>
              <a:gd name="connsiteY51" fmla="*/ 685800 h 885825"/>
              <a:gd name="connsiteX52" fmla="*/ 511493 w 885825"/>
              <a:gd name="connsiteY52" fmla="*/ 682943 h 885825"/>
              <a:gd name="connsiteX53" fmla="*/ 568643 w 885825"/>
              <a:gd name="connsiteY53" fmla="*/ 661988 h 885825"/>
              <a:gd name="connsiteX54" fmla="*/ 528638 w 885825"/>
              <a:gd name="connsiteY54" fmla="*/ 637223 h 885825"/>
              <a:gd name="connsiteX55" fmla="*/ 528638 w 885825"/>
              <a:gd name="connsiteY55" fmla="*/ 637223 h 885825"/>
              <a:gd name="connsiteX56" fmla="*/ 621982 w 885825"/>
              <a:gd name="connsiteY56" fmla="*/ 678180 h 885825"/>
              <a:gd name="connsiteX57" fmla="*/ 676275 w 885825"/>
              <a:gd name="connsiteY57" fmla="*/ 784860 h 885825"/>
              <a:gd name="connsiteX58" fmla="*/ 476250 w 885825"/>
              <a:gd name="connsiteY58" fmla="*/ 855345 h 885825"/>
              <a:gd name="connsiteX59" fmla="*/ 690563 w 885825"/>
              <a:gd name="connsiteY59" fmla="*/ 774383 h 885825"/>
              <a:gd name="connsiteX60" fmla="*/ 632460 w 885825"/>
              <a:gd name="connsiteY60" fmla="*/ 666750 h 885825"/>
              <a:gd name="connsiteX61" fmla="*/ 504825 w 885825"/>
              <a:gd name="connsiteY61" fmla="*/ 621030 h 885825"/>
              <a:gd name="connsiteX62" fmla="*/ 502920 w 885825"/>
              <a:gd name="connsiteY62" fmla="*/ 621030 h 885825"/>
              <a:gd name="connsiteX63" fmla="*/ 502920 w 885825"/>
              <a:gd name="connsiteY63" fmla="*/ 576263 h 885825"/>
              <a:gd name="connsiteX64" fmla="*/ 571500 w 885825"/>
              <a:gd name="connsiteY64" fmla="*/ 463868 h 885825"/>
              <a:gd name="connsiteX65" fmla="*/ 599123 w 885825"/>
              <a:gd name="connsiteY65" fmla="*/ 430530 h 885825"/>
              <a:gd name="connsiteX66" fmla="*/ 599123 w 885825"/>
              <a:gd name="connsiteY66" fmla="*/ 402908 h 885825"/>
              <a:gd name="connsiteX67" fmla="*/ 576263 w 885825"/>
              <a:gd name="connsiteY67" fmla="*/ 371475 h 885825"/>
              <a:gd name="connsiteX68" fmla="*/ 537210 w 885825"/>
              <a:gd name="connsiteY68" fmla="*/ 168593 h 885825"/>
              <a:gd name="connsiteX69" fmla="*/ 543878 w 885825"/>
              <a:gd name="connsiteY69" fmla="*/ 147638 h 885825"/>
              <a:gd name="connsiteX70" fmla="*/ 542925 w 885825"/>
              <a:gd name="connsiteY70" fmla="*/ 139065 h 885825"/>
              <a:gd name="connsiteX71" fmla="*/ 543878 w 885825"/>
              <a:gd name="connsiteY71" fmla="*/ 131445 h 885825"/>
              <a:gd name="connsiteX72" fmla="*/ 520065 w 885825"/>
              <a:gd name="connsiteY72" fmla="*/ 97155 h 885825"/>
              <a:gd name="connsiteX73" fmla="*/ 482918 w 885825"/>
              <a:gd name="connsiteY73" fmla="*/ 60960 h 885825"/>
              <a:gd name="connsiteX74" fmla="*/ 445770 w 885825"/>
              <a:gd name="connsiteY74" fmla="*/ 35243 h 885825"/>
              <a:gd name="connsiteX75" fmla="*/ 409575 w 885825"/>
              <a:gd name="connsiteY75" fmla="*/ 57150 h 885825"/>
              <a:gd name="connsiteX76" fmla="*/ 401003 w 885825"/>
              <a:gd name="connsiteY76" fmla="*/ 57150 h 885825"/>
              <a:gd name="connsiteX77" fmla="*/ 366713 w 885825"/>
              <a:gd name="connsiteY77" fmla="*/ 91440 h 885825"/>
              <a:gd name="connsiteX78" fmla="*/ 366713 w 885825"/>
              <a:gd name="connsiteY78" fmla="*/ 93345 h 885825"/>
              <a:gd name="connsiteX79" fmla="*/ 339090 w 885825"/>
              <a:gd name="connsiteY79" fmla="*/ 131445 h 885825"/>
              <a:gd name="connsiteX80" fmla="*/ 347663 w 885825"/>
              <a:gd name="connsiteY80" fmla="*/ 156210 h 885825"/>
              <a:gd name="connsiteX81" fmla="*/ 340995 w 885825"/>
              <a:gd name="connsiteY81" fmla="*/ 176213 h 885825"/>
              <a:gd name="connsiteX82" fmla="*/ 340995 w 885825"/>
              <a:gd name="connsiteY82" fmla="*/ 178118 h 885825"/>
              <a:gd name="connsiteX83" fmla="*/ 310515 w 885825"/>
              <a:gd name="connsiteY83" fmla="*/ 372428 h 885825"/>
              <a:gd name="connsiteX84" fmla="*/ 287655 w 885825"/>
              <a:gd name="connsiteY84" fmla="*/ 403860 h 885825"/>
              <a:gd name="connsiteX85" fmla="*/ 287655 w 885825"/>
              <a:gd name="connsiteY85" fmla="*/ 431483 h 885825"/>
              <a:gd name="connsiteX86" fmla="*/ 315278 w 885825"/>
              <a:gd name="connsiteY86" fmla="*/ 464820 h 885825"/>
              <a:gd name="connsiteX87" fmla="*/ 382905 w 885825"/>
              <a:gd name="connsiteY87" fmla="*/ 576263 h 885825"/>
              <a:gd name="connsiteX88" fmla="*/ 382905 w 885825"/>
              <a:gd name="connsiteY88" fmla="*/ 621030 h 885825"/>
              <a:gd name="connsiteX89" fmla="*/ 381953 w 885825"/>
              <a:gd name="connsiteY89" fmla="*/ 621030 h 885825"/>
              <a:gd name="connsiteX90" fmla="*/ 254318 w 885825"/>
              <a:gd name="connsiteY90" fmla="*/ 666750 h 885825"/>
              <a:gd name="connsiteX91" fmla="*/ 196215 w 885825"/>
              <a:gd name="connsiteY91" fmla="*/ 775335 h 885825"/>
              <a:gd name="connsiteX92" fmla="*/ 28575 w 885825"/>
              <a:gd name="connsiteY92" fmla="*/ 442913 h 885825"/>
              <a:gd name="connsiteX93" fmla="*/ 442913 w 885825"/>
              <a:gd name="connsiteY93" fmla="*/ 28575 h 885825"/>
              <a:gd name="connsiteX94" fmla="*/ 857250 w 885825"/>
              <a:gd name="connsiteY94" fmla="*/ 442913 h 885825"/>
              <a:gd name="connsiteX95" fmla="*/ 690563 w 885825"/>
              <a:gd name="connsiteY95" fmla="*/ 774383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885825" h="885825">
                <a:moveTo>
                  <a:pt x="442913" y="0"/>
                </a:moveTo>
                <a:cubicBezTo>
                  <a:pt x="199073" y="0"/>
                  <a:pt x="0" y="199073"/>
                  <a:pt x="0" y="442913"/>
                </a:cubicBezTo>
                <a:cubicBezTo>
                  <a:pt x="0" y="686753"/>
                  <a:pt x="198120" y="885825"/>
                  <a:pt x="442913" y="885825"/>
                </a:cubicBezTo>
                <a:cubicBezTo>
                  <a:pt x="687705" y="885825"/>
                  <a:pt x="885825" y="686753"/>
                  <a:pt x="885825" y="442913"/>
                </a:cubicBezTo>
                <a:cubicBezTo>
                  <a:pt x="885825" y="199073"/>
                  <a:pt x="686753" y="0"/>
                  <a:pt x="442913" y="0"/>
                </a:cubicBezTo>
                <a:close/>
                <a:moveTo>
                  <a:pt x="409575" y="855345"/>
                </a:moveTo>
                <a:cubicBezTo>
                  <a:pt x="335280" y="849630"/>
                  <a:pt x="266700" y="823913"/>
                  <a:pt x="209550" y="784860"/>
                </a:cubicBezTo>
                <a:cubicBezTo>
                  <a:pt x="215265" y="741045"/>
                  <a:pt x="226695" y="713423"/>
                  <a:pt x="264795" y="677228"/>
                </a:cubicBezTo>
                <a:cubicBezTo>
                  <a:pt x="294323" y="648653"/>
                  <a:pt x="328613" y="640080"/>
                  <a:pt x="358140" y="636270"/>
                </a:cubicBezTo>
                <a:lnTo>
                  <a:pt x="319088" y="661035"/>
                </a:lnTo>
                <a:lnTo>
                  <a:pt x="376238" y="681990"/>
                </a:lnTo>
                <a:lnTo>
                  <a:pt x="377190" y="683895"/>
                </a:lnTo>
                <a:lnTo>
                  <a:pt x="355282" y="714375"/>
                </a:lnTo>
                <a:lnTo>
                  <a:pt x="410528" y="779145"/>
                </a:lnTo>
                <a:lnTo>
                  <a:pt x="411480" y="782955"/>
                </a:lnTo>
                <a:lnTo>
                  <a:pt x="411480" y="855345"/>
                </a:lnTo>
                <a:close/>
                <a:moveTo>
                  <a:pt x="469582" y="753428"/>
                </a:moveTo>
                <a:lnTo>
                  <a:pt x="418148" y="753428"/>
                </a:lnTo>
                <a:lnTo>
                  <a:pt x="417195" y="749618"/>
                </a:lnTo>
                <a:lnTo>
                  <a:pt x="391478" y="635318"/>
                </a:lnTo>
                <a:lnTo>
                  <a:pt x="398145" y="634365"/>
                </a:lnTo>
                <a:lnTo>
                  <a:pt x="398145" y="585788"/>
                </a:lnTo>
                <a:cubicBezTo>
                  <a:pt x="413385" y="594360"/>
                  <a:pt x="429578" y="600075"/>
                  <a:pt x="443865" y="600075"/>
                </a:cubicBezTo>
                <a:cubicBezTo>
                  <a:pt x="459105" y="600075"/>
                  <a:pt x="474345" y="594360"/>
                  <a:pt x="489585" y="585788"/>
                </a:cubicBezTo>
                <a:lnTo>
                  <a:pt x="489585" y="633413"/>
                </a:lnTo>
                <a:lnTo>
                  <a:pt x="496253" y="634365"/>
                </a:lnTo>
                <a:lnTo>
                  <a:pt x="470535" y="750570"/>
                </a:lnTo>
                <a:lnTo>
                  <a:pt x="469582" y="753428"/>
                </a:lnTo>
                <a:close/>
                <a:moveTo>
                  <a:pt x="321945" y="450533"/>
                </a:moveTo>
                <a:cubicBezTo>
                  <a:pt x="311468" y="450533"/>
                  <a:pt x="301943" y="441960"/>
                  <a:pt x="301943" y="431483"/>
                </a:cubicBezTo>
                <a:lnTo>
                  <a:pt x="301943" y="403860"/>
                </a:lnTo>
                <a:cubicBezTo>
                  <a:pt x="301943" y="393383"/>
                  <a:pt x="310515" y="384810"/>
                  <a:pt x="321945" y="384810"/>
                </a:cubicBezTo>
                <a:lnTo>
                  <a:pt x="329565" y="384810"/>
                </a:lnTo>
                <a:lnTo>
                  <a:pt x="329565" y="336233"/>
                </a:lnTo>
                <a:cubicBezTo>
                  <a:pt x="341948" y="288608"/>
                  <a:pt x="374332" y="257175"/>
                  <a:pt x="443865" y="280035"/>
                </a:cubicBezTo>
                <a:cubicBezTo>
                  <a:pt x="513398" y="257175"/>
                  <a:pt x="545782" y="288608"/>
                  <a:pt x="558165" y="336233"/>
                </a:cubicBezTo>
                <a:lnTo>
                  <a:pt x="558165" y="383858"/>
                </a:lnTo>
                <a:lnTo>
                  <a:pt x="565785" y="383858"/>
                </a:lnTo>
                <a:cubicBezTo>
                  <a:pt x="576263" y="383858"/>
                  <a:pt x="585788" y="392430"/>
                  <a:pt x="585788" y="402908"/>
                </a:cubicBezTo>
                <a:lnTo>
                  <a:pt x="585788" y="430530"/>
                </a:lnTo>
                <a:cubicBezTo>
                  <a:pt x="585788" y="441008"/>
                  <a:pt x="577215" y="449580"/>
                  <a:pt x="565785" y="449580"/>
                </a:cubicBezTo>
                <a:lnTo>
                  <a:pt x="558165" y="449580"/>
                </a:lnTo>
                <a:lnTo>
                  <a:pt x="558165" y="457200"/>
                </a:lnTo>
                <a:cubicBezTo>
                  <a:pt x="558165" y="512445"/>
                  <a:pt x="493395" y="584835"/>
                  <a:pt x="443865" y="584835"/>
                </a:cubicBezTo>
                <a:cubicBezTo>
                  <a:pt x="394335" y="584835"/>
                  <a:pt x="329565" y="512445"/>
                  <a:pt x="329565" y="457200"/>
                </a:cubicBezTo>
                <a:lnTo>
                  <a:pt x="329565" y="449580"/>
                </a:lnTo>
                <a:lnTo>
                  <a:pt x="321945" y="449580"/>
                </a:lnTo>
                <a:close/>
                <a:moveTo>
                  <a:pt x="476250" y="855345"/>
                </a:moveTo>
                <a:lnTo>
                  <a:pt x="476250" y="789623"/>
                </a:lnTo>
                <a:lnTo>
                  <a:pt x="479107" y="777240"/>
                </a:lnTo>
                <a:lnTo>
                  <a:pt x="532448" y="715328"/>
                </a:lnTo>
                <a:lnTo>
                  <a:pt x="510540" y="685800"/>
                </a:lnTo>
                <a:lnTo>
                  <a:pt x="511493" y="682943"/>
                </a:lnTo>
                <a:lnTo>
                  <a:pt x="568643" y="661988"/>
                </a:lnTo>
                <a:lnTo>
                  <a:pt x="528638" y="637223"/>
                </a:lnTo>
                <a:lnTo>
                  <a:pt x="528638" y="637223"/>
                </a:lnTo>
                <a:cubicBezTo>
                  <a:pt x="558165" y="640080"/>
                  <a:pt x="592455" y="649605"/>
                  <a:pt x="621982" y="678180"/>
                </a:cubicBezTo>
                <a:cubicBezTo>
                  <a:pt x="660082" y="714375"/>
                  <a:pt x="670560" y="741045"/>
                  <a:pt x="676275" y="784860"/>
                </a:cubicBezTo>
                <a:cubicBezTo>
                  <a:pt x="619125" y="823913"/>
                  <a:pt x="550545" y="849630"/>
                  <a:pt x="476250" y="855345"/>
                </a:cubicBezTo>
                <a:close/>
                <a:moveTo>
                  <a:pt x="690563" y="774383"/>
                </a:moveTo>
                <a:cubicBezTo>
                  <a:pt x="683895" y="731520"/>
                  <a:pt x="671513" y="702945"/>
                  <a:pt x="632460" y="666750"/>
                </a:cubicBezTo>
                <a:cubicBezTo>
                  <a:pt x="590550" y="626745"/>
                  <a:pt x="539115" y="621030"/>
                  <a:pt x="504825" y="621030"/>
                </a:cubicBezTo>
                <a:lnTo>
                  <a:pt x="502920" y="621030"/>
                </a:lnTo>
                <a:lnTo>
                  <a:pt x="502920" y="576263"/>
                </a:lnTo>
                <a:cubicBezTo>
                  <a:pt x="539115" y="549593"/>
                  <a:pt x="568643" y="504825"/>
                  <a:pt x="571500" y="463868"/>
                </a:cubicBezTo>
                <a:cubicBezTo>
                  <a:pt x="586740" y="461010"/>
                  <a:pt x="599123" y="446723"/>
                  <a:pt x="599123" y="430530"/>
                </a:cubicBezTo>
                <a:lnTo>
                  <a:pt x="599123" y="402908"/>
                </a:lnTo>
                <a:cubicBezTo>
                  <a:pt x="599123" y="388620"/>
                  <a:pt x="589598" y="375285"/>
                  <a:pt x="576263" y="371475"/>
                </a:cubicBezTo>
                <a:cubicBezTo>
                  <a:pt x="599123" y="291465"/>
                  <a:pt x="586740" y="211455"/>
                  <a:pt x="537210" y="168593"/>
                </a:cubicBezTo>
                <a:cubicBezTo>
                  <a:pt x="541020" y="162878"/>
                  <a:pt x="543878" y="155258"/>
                  <a:pt x="543878" y="147638"/>
                </a:cubicBezTo>
                <a:cubicBezTo>
                  <a:pt x="543878" y="144780"/>
                  <a:pt x="543878" y="141923"/>
                  <a:pt x="542925" y="139065"/>
                </a:cubicBezTo>
                <a:cubicBezTo>
                  <a:pt x="543878" y="136208"/>
                  <a:pt x="543878" y="134303"/>
                  <a:pt x="543878" y="131445"/>
                </a:cubicBezTo>
                <a:cubicBezTo>
                  <a:pt x="543878" y="116205"/>
                  <a:pt x="533400" y="102870"/>
                  <a:pt x="520065" y="97155"/>
                </a:cubicBezTo>
                <a:cubicBezTo>
                  <a:pt x="519113" y="77153"/>
                  <a:pt x="502920" y="60960"/>
                  <a:pt x="482918" y="60960"/>
                </a:cubicBezTo>
                <a:cubicBezTo>
                  <a:pt x="477203" y="45720"/>
                  <a:pt x="461963" y="35243"/>
                  <a:pt x="445770" y="35243"/>
                </a:cubicBezTo>
                <a:cubicBezTo>
                  <a:pt x="430530" y="35243"/>
                  <a:pt x="416243" y="43815"/>
                  <a:pt x="409575" y="57150"/>
                </a:cubicBezTo>
                <a:cubicBezTo>
                  <a:pt x="406718" y="57150"/>
                  <a:pt x="403860" y="57150"/>
                  <a:pt x="401003" y="57150"/>
                </a:cubicBezTo>
                <a:cubicBezTo>
                  <a:pt x="381953" y="57150"/>
                  <a:pt x="366713" y="72390"/>
                  <a:pt x="366713" y="91440"/>
                </a:cubicBezTo>
                <a:cubicBezTo>
                  <a:pt x="366713" y="92393"/>
                  <a:pt x="366713" y="92393"/>
                  <a:pt x="366713" y="93345"/>
                </a:cubicBezTo>
                <a:cubicBezTo>
                  <a:pt x="350520" y="98108"/>
                  <a:pt x="339090" y="113348"/>
                  <a:pt x="339090" y="131445"/>
                </a:cubicBezTo>
                <a:cubicBezTo>
                  <a:pt x="339090" y="140970"/>
                  <a:pt x="341948" y="149543"/>
                  <a:pt x="347663" y="156210"/>
                </a:cubicBezTo>
                <a:cubicBezTo>
                  <a:pt x="343853" y="161925"/>
                  <a:pt x="340995" y="168593"/>
                  <a:pt x="340995" y="176213"/>
                </a:cubicBezTo>
                <a:cubicBezTo>
                  <a:pt x="340995" y="177165"/>
                  <a:pt x="340995" y="177165"/>
                  <a:pt x="340995" y="178118"/>
                </a:cubicBezTo>
                <a:cubicBezTo>
                  <a:pt x="299085" y="222885"/>
                  <a:pt x="289560" y="297180"/>
                  <a:pt x="310515" y="372428"/>
                </a:cubicBezTo>
                <a:cubicBezTo>
                  <a:pt x="297180" y="377190"/>
                  <a:pt x="287655" y="389573"/>
                  <a:pt x="287655" y="403860"/>
                </a:cubicBezTo>
                <a:lnTo>
                  <a:pt x="287655" y="431483"/>
                </a:lnTo>
                <a:cubicBezTo>
                  <a:pt x="287655" y="447675"/>
                  <a:pt x="299085" y="461010"/>
                  <a:pt x="315278" y="464820"/>
                </a:cubicBezTo>
                <a:cubicBezTo>
                  <a:pt x="318135" y="504825"/>
                  <a:pt x="347663" y="549593"/>
                  <a:pt x="382905" y="576263"/>
                </a:cubicBezTo>
                <a:lnTo>
                  <a:pt x="382905" y="621030"/>
                </a:lnTo>
                <a:lnTo>
                  <a:pt x="381953" y="621030"/>
                </a:lnTo>
                <a:cubicBezTo>
                  <a:pt x="347663" y="621030"/>
                  <a:pt x="296228" y="626745"/>
                  <a:pt x="254318" y="666750"/>
                </a:cubicBezTo>
                <a:cubicBezTo>
                  <a:pt x="216218" y="702945"/>
                  <a:pt x="202882" y="733425"/>
                  <a:pt x="196215" y="775335"/>
                </a:cubicBezTo>
                <a:cubicBezTo>
                  <a:pt x="94298" y="700088"/>
                  <a:pt x="28575" y="579120"/>
                  <a:pt x="28575" y="442913"/>
                </a:cubicBezTo>
                <a:cubicBezTo>
                  <a:pt x="28575" y="214313"/>
                  <a:pt x="214313" y="28575"/>
                  <a:pt x="442913" y="28575"/>
                </a:cubicBezTo>
                <a:cubicBezTo>
                  <a:pt x="671513" y="28575"/>
                  <a:pt x="857250" y="214313"/>
                  <a:pt x="857250" y="442913"/>
                </a:cubicBezTo>
                <a:cubicBezTo>
                  <a:pt x="857250" y="578168"/>
                  <a:pt x="791528" y="699135"/>
                  <a:pt x="690563" y="774383"/>
                </a:cubicBezTo>
                <a:close/>
              </a:path>
            </a:pathLst>
          </a:custGeom>
          <a:solidFill>
            <a:schemeClr val="accent4"/>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1" name="Freeform: Shape 20">
            <a:extLst>
              <a:ext uri="{FF2B5EF4-FFF2-40B4-BE49-F238E27FC236}">
                <a16:creationId xmlns:a16="http://schemas.microsoft.com/office/drawing/2014/main" id="{C5E224E1-1841-16C4-C47E-2C3FE9F65958}"/>
              </a:ext>
            </a:extLst>
          </p:cNvPr>
          <p:cNvSpPr>
            <a:spLocks noChangeAspect="1"/>
          </p:cNvSpPr>
          <p:nvPr/>
        </p:nvSpPr>
        <p:spPr>
          <a:xfrm>
            <a:off x="6647688" y="3611880"/>
            <a:ext cx="1097280" cy="1097280"/>
          </a:xfrm>
          <a:custGeom>
            <a:avLst/>
            <a:gdLst>
              <a:gd name="connsiteX0" fmla="*/ 442913 w 885825"/>
              <a:gd name="connsiteY0" fmla="*/ 0 h 885825"/>
              <a:gd name="connsiteX1" fmla="*/ 0 w 885825"/>
              <a:gd name="connsiteY1" fmla="*/ 442913 h 885825"/>
              <a:gd name="connsiteX2" fmla="*/ 442913 w 885825"/>
              <a:gd name="connsiteY2" fmla="*/ 885825 h 885825"/>
              <a:gd name="connsiteX3" fmla="*/ 885825 w 885825"/>
              <a:gd name="connsiteY3" fmla="*/ 442913 h 885825"/>
              <a:gd name="connsiteX4" fmla="*/ 442913 w 885825"/>
              <a:gd name="connsiteY4" fmla="*/ 0 h 885825"/>
              <a:gd name="connsiteX5" fmla="*/ 323850 w 885825"/>
              <a:gd name="connsiteY5" fmla="*/ 375285 h 885825"/>
              <a:gd name="connsiteX6" fmla="*/ 307658 w 885825"/>
              <a:gd name="connsiteY6" fmla="*/ 359092 h 885825"/>
              <a:gd name="connsiteX7" fmla="*/ 307658 w 885825"/>
              <a:gd name="connsiteY7" fmla="*/ 334327 h 885825"/>
              <a:gd name="connsiteX8" fmla="*/ 313373 w 885825"/>
              <a:gd name="connsiteY8" fmla="*/ 321945 h 885825"/>
              <a:gd name="connsiteX9" fmla="*/ 320040 w 885825"/>
              <a:gd name="connsiteY9" fmla="*/ 343852 h 885825"/>
              <a:gd name="connsiteX10" fmla="*/ 319088 w 885825"/>
              <a:gd name="connsiteY10" fmla="*/ 329565 h 885825"/>
              <a:gd name="connsiteX11" fmla="*/ 371475 w 885825"/>
              <a:gd name="connsiteY11" fmla="*/ 365760 h 885825"/>
              <a:gd name="connsiteX12" fmla="*/ 431483 w 885825"/>
              <a:gd name="connsiteY12" fmla="*/ 313372 h 885825"/>
              <a:gd name="connsiteX13" fmla="*/ 431483 w 885825"/>
              <a:gd name="connsiteY13" fmla="*/ 301942 h 885825"/>
              <a:gd name="connsiteX14" fmla="*/ 442913 w 885825"/>
              <a:gd name="connsiteY14" fmla="*/ 299085 h 885825"/>
              <a:gd name="connsiteX15" fmla="*/ 454343 w 885825"/>
              <a:gd name="connsiteY15" fmla="*/ 301942 h 885825"/>
              <a:gd name="connsiteX16" fmla="*/ 454343 w 885825"/>
              <a:gd name="connsiteY16" fmla="*/ 313372 h 885825"/>
              <a:gd name="connsiteX17" fmla="*/ 514350 w 885825"/>
              <a:gd name="connsiteY17" fmla="*/ 365760 h 885825"/>
              <a:gd name="connsiteX18" fmla="*/ 566738 w 885825"/>
              <a:gd name="connsiteY18" fmla="*/ 329565 h 885825"/>
              <a:gd name="connsiteX19" fmla="*/ 565785 w 885825"/>
              <a:gd name="connsiteY19" fmla="*/ 344805 h 885825"/>
              <a:gd name="connsiteX20" fmla="*/ 572453 w 885825"/>
              <a:gd name="connsiteY20" fmla="*/ 322897 h 885825"/>
              <a:gd name="connsiteX21" fmla="*/ 578168 w 885825"/>
              <a:gd name="connsiteY21" fmla="*/ 335280 h 885825"/>
              <a:gd name="connsiteX22" fmla="*/ 578168 w 885825"/>
              <a:gd name="connsiteY22" fmla="*/ 360045 h 885825"/>
              <a:gd name="connsiteX23" fmla="*/ 561975 w 885825"/>
              <a:gd name="connsiteY23" fmla="*/ 376238 h 885825"/>
              <a:gd name="connsiteX24" fmla="*/ 555308 w 885825"/>
              <a:gd name="connsiteY24" fmla="*/ 376238 h 885825"/>
              <a:gd name="connsiteX25" fmla="*/ 555308 w 885825"/>
              <a:gd name="connsiteY25" fmla="*/ 382905 h 885825"/>
              <a:gd name="connsiteX26" fmla="*/ 442913 w 885825"/>
              <a:gd name="connsiteY26" fmla="*/ 497205 h 885825"/>
              <a:gd name="connsiteX27" fmla="*/ 330518 w 885825"/>
              <a:gd name="connsiteY27" fmla="*/ 382905 h 885825"/>
              <a:gd name="connsiteX28" fmla="*/ 330518 w 885825"/>
              <a:gd name="connsiteY28" fmla="*/ 376238 h 885825"/>
              <a:gd name="connsiteX29" fmla="*/ 323850 w 885825"/>
              <a:gd name="connsiteY29" fmla="*/ 375285 h 885825"/>
              <a:gd name="connsiteX30" fmla="*/ 550545 w 885825"/>
              <a:gd name="connsiteY30" fmla="*/ 279083 h 885825"/>
              <a:gd name="connsiteX31" fmla="*/ 515303 w 885825"/>
              <a:gd name="connsiteY31" fmla="*/ 272415 h 885825"/>
              <a:gd name="connsiteX32" fmla="*/ 461963 w 885825"/>
              <a:gd name="connsiteY32" fmla="*/ 287655 h 885825"/>
              <a:gd name="connsiteX33" fmla="*/ 443865 w 885825"/>
              <a:gd name="connsiteY33" fmla="*/ 282892 h 885825"/>
              <a:gd name="connsiteX34" fmla="*/ 425768 w 885825"/>
              <a:gd name="connsiteY34" fmla="*/ 287655 h 885825"/>
              <a:gd name="connsiteX35" fmla="*/ 372428 w 885825"/>
              <a:gd name="connsiteY35" fmla="*/ 272415 h 885825"/>
              <a:gd name="connsiteX36" fmla="*/ 337185 w 885825"/>
              <a:gd name="connsiteY36" fmla="*/ 279083 h 885825"/>
              <a:gd name="connsiteX37" fmla="*/ 324803 w 885825"/>
              <a:gd name="connsiteY37" fmla="*/ 279083 h 885825"/>
              <a:gd name="connsiteX38" fmla="*/ 323850 w 885825"/>
              <a:gd name="connsiteY38" fmla="*/ 268605 h 885825"/>
              <a:gd name="connsiteX39" fmla="*/ 365760 w 885825"/>
              <a:gd name="connsiteY39" fmla="*/ 219075 h 885825"/>
              <a:gd name="connsiteX40" fmla="*/ 444818 w 885825"/>
              <a:gd name="connsiteY40" fmla="*/ 225742 h 885825"/>
              <a:gd name="connsiteX41" fmla="*/ 523875 w 885825"/>
              <a:gd name="connsiteY41" fmla="*/ 219075 h 885825"/>
              <a:gd name="connsiteX42" fmla="*/ 565785 w 885825"/>
              <a:gd name="connsiteY42" fmla="*/ 268605 h 885825"/>
              <a:gd name="connsiteX43" fmla="*/ 564833 w 885825"/>
              <a:gd name="connsiteY43" fmla="*/ 279083 h 885825"/>
              <a:gd name="connsiteX44" fmla="*/ 550545 w 885825"/>
              <a:gd name="connsiteY44" fmla="*/ 279083 h 885825"/>
              <a:gd name="connsiteX45" fmla="*/ 559118 w 885825"/>
              <a:gd name="connsiteY45" fmla="*/ 310515 h 885825"/>
              <a:gd name="connsiteX46" fmla="*/ 514350 w 885825"/>
              <a:gd name="connsiteY46" fmla="*/ 354330 h 885825"/>
              <a:gd name="connsiteX47" fmla="*/ 463868 w 885825"/>
              <a:gd name="connsiteY47" fmla="*/ 309563 h 885825"/>
              <a:gd name="connsiteX48" fmla="*/ 468630 w 885825"/>
              <a:gd name="connsiteY48" fmla="*/ 296227 h 885825"/>
              <a:gd name="connsiteX49" fmla="*/ 514350 w 885825"/>
              <a:gd name="connsiteY49" fmla="*/ 285750 h 885825"/>
              <a:gd name="connsiteX50" fmla="*/ 559118 w 885825"/>
              <a:gd name="connsiteY50" fmla="*/ 310515 h 885825"/>
              <a:gd name="connsiteX51" fmla="*/ 421958 w 885825"/>
              <a:gd name="connsiteY51" fmla="*/ 309563 h 885825"/>
              <a:gd name="connsiteX52" fmla="*/ 371475 w 885825"/>
              <a:gd name="connsiteY52" fmla="*/ 354330 h 885825"/>
              <a:gd name="connsiteX53" fmla="*/ 326708 w 885825"/>
              <a:gd name="connsiteY53" fmla="*/ 310515 h 885825"/>
              <a:gd name="connsiteX54" fmla="*/ 371475 w 885825"/>
              <a:gd name="connsiteY54" fmla="*/ 285750 h 885825"/>
              <a:gd name="connsiteX55" fmla="*/ 417195 w 885825"/>
              <a:gd name="connsiteY55" fmla="*/ 296227 h 885825"/>
              <a:gd name="connsiteX56" fmla="*/ 421958 w 885825"/>
              <a:gd name="connsiteY56" fmla="*/ 309563 h 885825"/>
              <a:gd name="connsiteX57" fmla="*/ 393383 w 885825"/>
              <a:gd name="connsiteY57" fmla="*/ 494347 h 885825"/>
              <a:gd name="connsiteX58" fmla="*/ 442913 w 885825"/>
              <a:gd name="connsiteY58" fmla="*/ 510540 h 885825"/>
              <a:gd name="connsiteX59" fmla="*/ 493395 w 885825"/>
              <a:gd name="connsiteY59" fmla="*/ 494347 h 885825"/>
              <a:gd name="connsiteX60" fmla="*/ 493395 w 885825"/>
              <a:gd name="connsiteY60" fmla="*/ 532447 h 885825"/>
              <a:gd name="connsiteX61" fmla="*/ 516255 w 885825"/>
              <a:gd name="connsiteY61" fmla="*/ 552450 h 885825"/>
              <a:gd name="connsiteX62" fmla="*/ 516255 w 885825"/>
              <a:gd name="connsiteY62" fmla="*/ 553402 h 885825"/>
              <a:gd name="connsiteX63" fmla="*/ 445770 w 885825"/>
              <a:gd name="connsiteY63" fmla="*/ 608647 h 885825"/>
              <a:gd name="connsiteX64" fmla="*/ 372428 w 885825"/>
              <a:gd name="connsiteY64" fmla="*/ 551497 h 885825"/>
              <a:gd name="connsiteX65" fmla="*/ 394335 w 885825"/>
              <a:gd name="connsiteY65" fmla="*/ 531495 h 885825"/>
              <a:gd name="connsiteX66" fmla="*/ 394335 w 885825"/>
              <a:gd name="connsiteY66" fmla="*/ 494347 h 885825"/>
              <a:gd name="connsiteX67" fmla="*/ 723900 w 885825"/>
              <a:gd name="connsiteY67" fmla="*/ 746760 h 885825"/>
              <a:gd name="connsiteX68" fmla="*/ 699135 w 885825"/>
              <a:gd name="connsiteY68" fmla="*/ 626745 h 885825"/>
              <a:gd name="connsiteX69" fmla="*/ 521018 w 885825"/>
              <a:gd name="connsiteY69" fmla="*/ 539115 h 885825"/>
              <a:gd name="connsiteX70" fmla="*/ 506730 w 885825"/>
              <a:gd name="connsiteY70" fmla="*/ 526733 h 885825"/>
              <a:gd name="connsiteX71" fmla="*/ 506730 w 885825"/>
              <a:gd name="connsiteY71" fmla="*/ 484822 h 885825"/>
              <a:gd name="connsiteX72" fmla="*/ 523875 w 885825"/>
              <a:gd name="connsiteY72" fmla="*/ 470535 h 885825"/>
              <a:gd name="connsiteX73" fmla="*/ 568643 w 885825"/>
              <a:gd name="connsiteY73" fmla="*/ 387667 h 885825"/>
              <a:gd name="connsiteX74" fmla="*/ 592455 w 885825"/>
              <a:gd name="connsiteY74" fmla="*/ 357188 h 885825"/>
              <a:gd name="connsiteX75" fmla="*/ 592455 w 885825"/>
              <a:gd name="connsiteY75" fmla="*/ 332422 h 885825"/>
              <a:gd name="connsiteX76" fmla="*/ 576263 w 885825"/>
              <a:gd name="connsiteY76" fmla="*/ 305752 h 885825"/>
              <a:gd name="connsiteX77" fmla="*/ 442913 w 885825"/>
              <a:gd name="connsiteY77" fmla="*/ 97155 h 885825"/>
              <a:gd name="connsiteX78" fmla="*/ 309563 w 885825"/>
              <a:gd name="connsiteY78" fmla="*/ 305752 h 885825"/>
              <a:gd name="connsiteX79" fmla="*/ 303848 w 885825"/>
              <a:gd name="connsiteY79" fmla="*/ 309563 h 885825"/>
              <a:gd name="connsiteX80" fmla="*/ 293370 w 885825"/>
              <a:gd name="connsiteY80" fmla="*/ 333375 h 885825"/>
              <a:gd name="connsiteX81" fmla="*/ 293370 w 885825"/>
              <a:gd name="connsiteY81" fmla="*/ 358140 h 885825"/>
              <a:gd name="connsiteX82" fmla="*/ 317183 w 885825"/>
              <a:gd name="connsiteY82" fmla="*/ 388620 h 885825"/>
              <a:gd name="connsiteX83" fmla="*/ 361950 w 885825"/>
              <a:gd name="connsiteY83" fmla="*/ 471488 h 885825"/>
              <a:gd name="connsiteX84" fmla="*/ 379095 w 885825"/>
              <a:gd name="connsiteY84" fmla="*/ 484822 h 885825"/>
              <a:gd name="connsiteX85" fmla="*/ 379095 w 885825"/>
              <a:gd name="connsiteY85" fmla="*/ 526733 h 885825"/>
              <a:gd name="connsiteX86" fmla="*/ 364808 w 885825"/>
              <a:gd name="connsiteY86" fmla="*/ 539115 h 885825"/>
              <a:gd name="connsiteX87" fmla="*/ 186690 w 885825"/>
              <a:gd name="connsiteY87" fmla="*/ 626745 h 885825"/>
              <a:gd name="connsiteX88" fmla="*/ 162878 w 885825"/>
              <a:gd name="connsiteY88" fmla="*/ 745808 h 885825"/>
              <a:gd name="connsiteX89" fmla="*/ 30480 w 885825"/>
              <a:gd name="connsiteY89" fmla="*/ 441960 h 885825"/>
              <a:gd name="connsiteX90" fmla="*/ 444818 w 885825"/>
              <a:gd name="connsiteY90" fmla="*/ 27622 h 885825"/>
              <a:gd name="connsiteX91" fmla="*/ 859155 w 885825"/>
              <a:gd name="connsiteY91" fmla="*/ 441960 h 885825"/>
              <a:gd name="connsiteX92" fmla="*/ 723900 w 885825"/>
              <a:gd name="connsiteY92" fmla="*/ 746760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885825" h="885825">
                <a:moveTo>
                  <a:pt x="442913" y="0"/>
                </a:moveTo>
                <a:cubicBezTo>
                  <a:pt x="199072" y="0"/>
                  <a:pt x="0" y="199072"/>
                  <a:pt x="0" y="442913"/>
                </a:cubicBezTo>
                <a:cubicBezTo>
                  <a:pt x="0" y="686752"/>
                  <a:pt x="199072" y="885825"/>
                  <a:pt x="442913" y="885825"/>
                </a:cubicBezTo>
                <a:cubicBezTo>
                  <a:pt x="686753" y="885825"/>
                  <a:pt x="885825" y="686752"/>
                  <a:pt x="885825" y="442913"/>
                </a:cubicBezTo>
                <a:cubicBezTo>
                  <a:pt x="885825" y="198120"/>
                  <a:pt x="687705" y="0"/>
                  <a:pt x="442913" y="0"/>
                </a:cubicBezTo>
                <a:close/>
                <a:moveTo>
                  <a:pt x="323850" y="375285"/>
                </a:moveTo>
                <a:cubicBezTo>
                  <a:pt x="314325" y="375285"/>
                  <a:pt x="307658" y="367665"/>
                  <a:pt x="307658" y="359092"/>
                </a:cubicBezTo>
                <a:lnTo>
                  <a:pt x="307658" y="334327"/>
                </a:lnTo>
                <a:cubicBezTo>
                  <a:pt x="307658" y="329565"/>
                  <a:pt x="309563" y="324802"/>
                  <a:pt x="313373" y="321945"/>
                </a:cubicBezTo>
                <a:cubicBezTo>
                  <a:pt x="317183" y="335280"/>
                  <a:pt x="320040" y="343852"/>
                  <a:pt x="320040" y="343852"/>
                </a:cubicBezTo>
                <a:cubicBezTo>
                  <a:pt x="320040" y="343852"/>
                  <a:pt x="320040" y="338138"/>
                  <a:pt x="319088" y="329565"/>
                </a:cubicBezTo>
                <a:cubicBezTo>
                  <a:pt x="322898" y="347663"/>
                  <a:pt x="335280" y="365760"/>
                  <a:pt x="371475" y="365760"/>
                </a:cubicBezTo>
                <a:cubicBezTo>
                  <a:pt x="415290" y="365760"/>
                  <a:pt x="425768" y="339090"/>
                  <a:pt x="431483" y="313372"/>
                </a:cubicBezTo>
                <a:cubicBezTo>
                  <a:pt x="432435" y="309563"/>
                  <a:pt x="432435" y="305752"/>
                  <a:pt x="431483" y="301942"/>
                </a:cubicBezTo>
                <a:cubicBezTo>
                  <a:pt x="433388" y="300990"/>
                  <a:pt x="437198" y="299085"/>
                  <a:pt x="442913" y="299085"/>
                </a:cubicBezTo>
                <a:cubicBezTo>
                  <a:pt x="448628" y="299085"/>
                  <a:pt x="452438" y="300038"/>
                  <a:pt x="454343" y="301942"/>
                </a:cubicBezTo>
                <a:cubicBezTo>
                  <a:pt x="453390" y="305752"/>
                  <a:pt x="454343" y="309563"/>
                  <a:pt x="454343" y="313372"/>
                </a:cubicBezTo>
                <a:cubicBezTo>
                  <a:pt x="460058" y="339090"/>
                  <a:pt x="471488" y="365760"/>
                  <a:pt x="514350" y="365760"/>
                </a:cubicBezTo>
                <a:cubicBezTo>
                  <a:pt x="551498" y="365760"/>
                  <a:pt x="562928" y="347663"/>
                  <a:pt x="566738" y="329565"/>
                </a:cubicBezTo>
                <a:cubicBezTo>
                  <a:pt x="566738" y="338138"/>
                  <a:pt x="565785" y="344805"/>
                  <a:pt x="565785" y="344805"/>
                </a:cubicBezTo>
                <a:cubicBezTo>
                  <a:pt x="565785" y="344805"/>
                  <a:pt x="568643" y="336233"/>
                  <a:pt x="572453" y="322897"/>
                </a:cubicBezTo>
                <a:cubicBezTo>
                  <a:pt x="575310" y="325755"/>
                  <a:pt x="578168" y="330517"/>
                  <a:pt x="578168" y="335280"/>
                </a:cubicBezTo>
                <a:lnTo>
                  <a:pt x="578168" y="360045"/>
                </a:lnTo>
                <a:cubicBezTo>
                  <a:pt x="578168" y="369570"/>
                  <a:pt x="570548" y="376238"/>
                  <a:pt x="561975" y="376238"/>
                </a:cubicBezTo>
                <a:lnTo>
                  <a:pt x="555308" y="376238"/>
                </a:lnTo>
                <a:lnTo>
                  <a:pt x="555308" y="382905"/>
                </a:lnTo>
                <a:cubicBezTo>
                  <a:pt x="555308" y="440055"/>
                  <a:pt x="484823" y="497205"/>
                  <a:pt x="442913" y="497205"/>
                </a:cubicBezTo>
                <a:cubicBezTo>
                  <a:pt x="401003" y="497205"/>
                  <a:pt x="330518" y="441008"/>
                  <a:pt x="330518" y="382905"/>
                </a:cubicBezTo>
                <a:lnTo>
                  <a:pt x="330518" y="376238"/>
                </a:lnTo>
                <a:lnTo>
                  <a:pt x="323850" y="375285"/>
                </a:lnTo>
                <a:close/>
                <a:moveTo>
                  <a:pt x="550545" y="279083"/>
                </a:moveTo>
                <a:cubicBezTo>
                  <a:pt x="541973" y="275272"/>
                  <a:pt x="530543" y="272415"/>
                  <a:pt x="515303" y="272415"/>
                </a:cubicBezTo>
                <a:cubicBezTo>
                  <a:pt x="488633" y="272415"/>
                  <a:pt x="470535" y="277177"/>
                  <a:pt x="461963" y="287655"/>
                </a:cubicBezTo>
                <a:cubicBezTo>
                  <a:pt x="457200" y="284797"/>
                  <a:pt x="451485" y="282892"/>
                  <a:pt x="443865" y="282892"/>
                </a:cubicBezTo>
                <a:cubicBezTo>
                  <a:pt x="436245" y="282892"/>
                  <a:pt x="430530" y="285750"/>
                  <a:pt x="425768" y="287655"/>
                </a:cubicBezTo>
                <a:cubicBezTo>
                  <a:pt x="416243" y="278130"/>
                  <a:pt x="398145" y="272415"/>
                  <a:pt x="372428" y="272415"/>
                </a:cubicBezTo>
                <a:cubicBezTo>
                  <a:pt x="356235" y="272415"/>
                  <a:pt x="344805" y="275272"/>
                  <a:pt x="337185" y="279083"/>
                </a:cubicBezTo>
                <a:lnTo>
                  <a:pt x="324803" y="279083"/>
                </a:lnTo>
                <a:lnTo>
                  <a:pt x="323850" y="268605"/>
                </a:lnTo>
                <a:cubicBezTo>
                  <a:pt x="328613" y="240030"/>
                  <a:pt x="340995" y="215265"/>
                  <a:pt x="365760" y="219075"/>
                </a:cubicBezTo>
                <a:cubicBezTo>
                  <a:pt x="400050" y="223838"/>
                  <a:pt x="425768" y="225742"/>
                  <a:pt x="444818" y="225742"/>
                </a:cubicBezTo>
                <a:cubicBezTo>
                  <a:pt x="463868" y="225742"/>
                  <a:pt x="489585" y="223838"/>
                  <a:pt x="523875" y="219075"/>
                </a:cubicBezTo>
                <a:cubicBezTo>
                  <a:pt x="548640" y="215265"/>
                  <a:pt x="561023" y="240030"/>
                  <a:pt x="565785" y="268605"/>
                </a:cubicBezTo>
                <a:lnTo>
                  <a:pt x="564833" y="279083"/>
                </a:lnTo>
                <a:lnTo>
                  <a:pt x="550545" y="279083"/>
                </a:lnTo>
                <a:close/>
                <a:moveTo>
                  <a:pt x="559118" y="310515"/>
                </a:moveTo>
                <a:cubicBezTo>
                  <a:pt x="559118" y="333375"/>
                  <a:pt x="553403" y="354330"/>
                  <a:pt x="514350" y="354330"/>
                </a:cubicBezTo>
                <a:cubicBezTo>
                  <a:pt x="480060" y="354330"/>
                  <a:pt x="469583" y="336233"/>
                  <a:pt x="463868" y="309563"/>
                </a:cubicBezTo>
                <a:cubicBezTo>
                  <a:pt x="462915" y="302895"/>
                  <a:pt x="464820" y="300038"/>
                  <a:pt x="468630" y="296227"/>
                </a:cubicBezTo>
                <a:cubicBezTo>
                  <a:pt x="473393" y="290513"/>
                  <a:pt x="483870" y="285750"/>
                  <a:pt x="514350" y="285750"/>
                </a:cubicBezTo>
                <a:cubicBezTo>
                  <a:pt x="559118" y="285750"/>
                  <a:pt x="559118" y="303847"/>
                  <a:pt x="559118" y="310515"/>
                </a:cubicBezTo>
                <a:close/>
                <a:moveTo>
                  <a:pt x="421958" y="309563"/>
                </a:moveTo>
                <a:cubicBezTo>
                  <a:pt x="416243" y="336233"/>
                  <a:pt x="405765" y="354330"/>
                  <a:pt x="371475" y="354330"/>
                </a:cubicBezTo>
                <a:cubicBezTo>
                  <a:pt x="332423" y="354330"/>
                  <a:pt x="326708" y="333375"/>
                  <a:pt x="326708" y="310515"/>
                </a:cubicBezTo>
                <a:cubicBezTo>
                  <a:pt x="326708" y="302895"/>
                  <a:pt x="326708" y="285750"/>
                  <a:pt x="371475" y="285750"/>
                </a:cubicBezTo>
                <a:cubicBezTo>
                  <a:pt x="401955" y="285750"/>
                  <a:pt x="412433" y="290513"/>
                  <a:pt x="417195" y="296227"/>
                </a:cubicBezTo>
                <a:cubicBezTo>
                  <a:pt x="421005" y="300990"/>
                  <a:pt x="422910" y="303847"/>
                  <a:pt x="421958" y="309563"/>
                </a:cubicBezTo>
                <a:close/>
                <a:moveTo>
                  <a:pt x="393383" y="494347"/>
                </a:moveTo>
                <a:cubicBezTo>
                  <a:pt x="410528" y="504825"/>
                  <a:pt x="428625" y="510540"/>
                  <a:pt x="442913" y="510540"/>
                </a:cubicBezTo>
                <a:cubicBezTo>
                  <a:pt x="458153" y="510540"/>
                  <a:pt x="475298" y="504825"/>
                  <a:pt x="493395" y="494347"/>
                </a:cubicBezTo>
                <a:lnTo>
                  <a:pt x="493395" y="532447"/>
                </a:lnTo>
                <a:lnTo>
                  <a:pt x="516255" y="552450"/>
                </a:lnTo>
                <a:lnTo>
                  <a:pt x="516255" y="553402"/>
                </a:lnTo>
                <a:cubicBezTo>
                  <a:pt x="508635" y="574358"/>
                  <a:pt x="490538" y="608647"/>
                  <a:pt x="445770" y="608647"/>
                </a:cubicBezTo>
                <a:cubicBezTo>
                  <a:pt x="400050" y="608647"/>
                  <a:pt x="380048" y="572452"/>
                  <a:pt x="372428" y="551497"/>
                </a:cubicBezTo>
                <a:lnTo>
                  <a:pt x="394335" y="531495"/>
                </a:lnTo>
                <a:lnTo>
                  <a:pt x="394335" y="494347"/>
                </a:lnTo>
                <a:close/>
                <a:moveTo>
                  <a:pt x="723900" y="746760"/>
                </a:moveTo>
                <a:cubicBezTo>
                  <a:pt x="717233" y="699135"/>
                  <a:pt x="707708" y="674370"/>
                  <a:pt x="699135" y="626745"/>
                </a:cubicBezTo>
                <a:cubicBezTo>
                  <a:pt x="689610" y="573405"/>
                  <a:pt x="612458" y="573405"/>
                  <a:pt x="521018" y="539115"/>
                </a:cubicBezTo>
                <a:lnTo>
                  <a:pt x="506730" y="526733"/>
                </a:lnTo>
                <a:lnTo>
                  <a:pt x="506730" y="484822"/>
                </a:lnTo>
                <a:cubicBezTo>
                  <a:pt x="512445" y="481013"/>
                  <a:pt x="518160" y="476250"/>
                  <a:pt x="523875" y="470535"/>
                </a:cubicBezTo>
                <a:cubicBezTo>
                  <a:pt x="550545" y="445770"/>
                  <a:pt x="566738" y="416242"/>
                  <a:pt x="568643" y="387667"/>
                </a:cubicBezTo>
                <a:cubicBezTo>
                  <a:pt x="581978" y="384810"/>
                  <a:pt x="592455" y="372427"/>
                  <a:pt x="592455" y="357188"/>
                </a:cubicBezTo>
                <a:lnTo>
                  <a:pt x="592455" y="332422"/>
                </a:lnTo>
                <a:cubicBezTo>
                  <a:pt x="592455" y="320992"/>
                  <a:pt x="585788" y="310515"/>
                  <a:pt x="576263" y="305752"/>
                </a:cubicBezTo>
                <a:cubicBezTo>
                  <a:pt x="590550" y="238125"/>
                  <a:pt x="601980" y="99060"/>
                  <a:pt x="442913" y="97155"/>
                </a:cubicBezTo>
                <a:cubicBezTo>
                  <a:pt x="283845" y="100013"/>
                  <a:pt x="294323" y="238125"/>
                  <a:pt x="309563" y="305752"/>
                </a:cubicBezTo>
                <a:cubicBezTo>
                  <a:pt x="307658" y="306705"/>
                  <a:pt x="305753" y="307658"/>
                  <a:pt x="303848" y="309563"/>
                </a:cubicBezTo>
                <a:cubicBezTo>
                  <a:pt x="297180" y="315277"/>
                  <a:pt x="293370" y="323850"/>
                  <a:pt x="293370" y="333375"/>
                </a:cubicBezTo>
                <a:lnTo>
                  <a:pt x="293370" y="358140"/>
                </a:lnTo>
                <a:cubicBezTo>
                  <a:pt x="293370" y="372427"/>
                  <a:pt x="303848" y="384810"/>
                  <a:pt x="317183" y="388620"/>
                </a:cubicBezTo>
                <a:cubicBezTo>
                  <a:pt x="319088" y="417195"/>
                  <a:pt x="335280" y="446722"/>
                  <a:pt x="361950" y="471488"/>
                </a:cubicBezTo>
                <a:cubicBezTo>
                  <a:pt x="367665" y="476250"/>
                  <a:pt x="373380" y="481013"/>
                  <a:pt x="379095" y="484822"/>
                </a:cubicBezTo>
                <a:lnTo>
                  <a:pt x="379095" y="526733"/>
                </a:lnTo>
                <a:lnTo>
                  <a:pt x="364808" y="539115"/>
                </a:lnTo>
                <a:cubicBezTo>
                  <a:pt x="272415" y="573405"/>
                  <a:pt x="195263" y="573405"/>
                  <a:pt x="186690" y="626745"/>
                </a:cubicBezTo>
                <a:cubicBezTo>
                  <a:pt x="179070" y="674370"/>
                  <a:pt x="168593" y="700088"/>
                  <a:pt x="162878" y="745808"/>
                </a:cubicBezTo>
                <a:cubicBezTo>
                  <a:pt x="80962" y="669608"/>
                  <a:pt x="30480" y="561975"/>
                  <a:pt x="30480" y="441960"/>
                </a:cubicBezTo>
                <a:cubicBezTo>
                  <a:pt x="30480" y="213360"/>
                  <a:pt x="216218" y="27622"/>
                  <a:pt x="444818" y="27622"/>
                </a:cubicBezTo>
                <a:cubicBezTo>
                  <a:pt x="673418" y="27622"/>
                  <a:pt x="859155" y="213360"/>
                  <a:pt x="859155" y="441960"/>
                </a:cubicBezTo>
                <a:cubicBezTo>
                  <a:pt x="857250" y="562927"/>
                  <a:pt x="805815" y="670560"/>
                  <a:pt x="723900" y="746760"/>
                </a:cubicBezTo>
                <a:close/>
              </a:path>
            </a:pathLst>
          </a:custGeom>
          <a:solidFill>
            <a:schemeClr val="accent4"/>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2" name="Freeform: Shape 21">
            <a:extLst>
              <a:ext uri="{FF2B5EF4-FFF2-40B4-BE49-F238E27FC236}">
                <a16:creationId xmlns:a16="http://schemas.microsoft.com/office/drawing/2014/main" id="{C771346C-CA10-CF57-4A14-F5685D7CA840}"/>
              </a:ext>
            </a:extLst>
          </p:cNvPr>
          <p:cNvSpPr>
            <a:spLocks noChangeAspect="1"/>
          </p:cNvSpPr>
          <p:nvPr/>
        </p:nvSpPr>
        <p:spPr>
          <a:xfrm>
            <a:off x="8842248" y="4937760"/>
            <a:ext cx="1097280" cy="1097280"/>
          </a:xfrm>
          <a:custGeom>
            <a:avLst/>
            <a:gdLst>
              <a:gd name="connsiteX0" fmla="*/ 442913 w 885825"/>
              <a:gd name="connsiteY0" fmla="*/ 0 h 885825"/>
              <a:gd name="connsiteX1" fmla="*/ 0 w 885825"/>
              <a:gd name="connsiteY1" fmla="*/ 442913 h 885825"/>
              <a:gd name="connsiteX2" fmla="*/ 442913 w 885825"/>
              <a:gd name="connsiteY2" fmla="*/ 885825 h 885825"/>
              <a:gd name="connsiteX3" fmla="*/ 885825 w 885825"/>
              <a:gd name="connsiteY3" fmla="*/ 442913 h 885825"/>
              <a:gd name="connsiteX4" fmla="*/ 442913 w 885825"/>
              <a:gd name="connsiteY4" fmla="*/ 0 h 885825"/>
              <a:gd name="connsiteX5" fmla="*/ 416242 w 885825"/>
              <a:gd name="connsiteY5" fmla="*/ 856297 h 885825"/>
              <a:gd name="connsiteX6" fmla="*/ 136207 w 885825"/>
              <a:gd name="connsiteY6" fmla="*/ 721043 h 885825"/>
              <a:gd name="connsiteX7" fmla="*/ 137160 w 885825"/>
              <a:gd name="connsiteY7" fmla="*/ 708660 h 885825"/>
              <a:gd name="connsiteX8" fmla="*/ 255270 w 885825"/>
              <a:gd name="connsiteY8" fmla="*/ 639128 h 885825"/>
              <a:gd name="connsiteX9" fmla="*/ 303847 w 885825"/>
              <a:gd name="connsiteY9" fmla="*/ 625793 h 885825"/>
              <a:gd name="connsiteX10" fmla="*/ 305752 w 885825"/>
              <a:gd name="connsiteY10" fmla="*/ 680085 h 885825"/>
              <a:gd name="connsiteX11" fmla="*/ 338138 w 885825"/>
              <a:gd name="connsiteY11" fmla="*/ 706755 h 885825"/>
              <a:gd name="connsiteX12" fmla="*/ 313372 w 885825"/>
              <a:gd name="connsiteY12" fmla="*/ 741045 h 885825"/>
              <a:gd name="connsiteX13" fmla="*/ 417195 w 885825"/>
              <a:gd name="connsiteY13" fmla="*/ 852488 h 885825"/>
              <a:gd name="connsiteX14" fmla="*/ 416242 w 885825"/>
              <a:gd name="connsiteY14" fmla="*/ 856297 h 885825"/>
              <a:gd name="connsiteX15" fmla="*/ 441008 w 885825"/>
              <a:gd name="connsiteY15" fmla="*/ 572453 h 885825"/>
              <a:gd name="connsiteX16" fmla="*/ 502920 w 885825"/>
              <a:gd name="connsiteY16" fmla="*/ 561975 h 885825"/>
              <a:gd name="connsiteX17" fmla="*/ 502920 w 885825"/>
              <a:gd name="connsiteY17" fmla="*/ 590550 h 885825"/>
              <a:gd name="connsiteX18" fmla="*/ 442913 w 885825"/>
              <a:gd name="connsiteY18" fmla="*/ 645795 h 885825"/>
              <a:gd name="connsiteX19" fmla="*/ 382905 w 885825"/>
              <a:gd name="connsiteY19" fmla="*/ 590550 h 885825"/>
              <a:gd name="connsiteX20" fmla="*/ 382905 w 885825"/>
              <a:gd name="connsiteY20" fmla="*/ 562928 h 885825"/>
              <a:gd name="connsiteX21" fmla="*/ 441008 w 885825"/>
              <a:gd name="connsiteY21" fmla="*/ 572453 h 885825"/>
              <a:gd name="connsiteX22" fmla="*/ 402908 w 885825"/>
              <a:gd name="connsiteY22" fmla="*/ 486728 h 885825"/>
              <a:gd name="connsiteX23" fmla="*/ 476250 w 885825"/>
              <a:gd name="connsiteY23" fmla="*/ 486728 h 885825"/>
              <a:gd name="connsiteX24" fmla="*/ 478155 w 885825"/>
              <a:gd name="connsiteY24" fmla="*/ 491490 h 885825"/>
              <a:gd name="connsiteX25" fmla="*/ 440055 w 885825"/>
              <a:gd name="connsiteY25" fmla="*/ 502920 h 885825"/>
              <a:gd name="connsiteX26" fmla="*/ 401955 w 885825"/>
              <a:gd name="connsiteY26" fmla="*/ 491490 h 885825"/>
              <a:gd name="connsiteX27" fmla="*/ 402908 w 885825"/>
              <a:gd name="connsiteY27" fmla="*/ 486728 h 885825"/>
              <a:gd name="connsiteX28" fmla="*/ 462915 w 885825"/>
              <a:gd name="connsiteY28" fmla="*/ 705803 h 885825"/>
              <a:gd name="connsiteX29" fmla="*/ 468630 w 885825"/>
              <a:gd name="connsiteY29" fmla="*/ 694372 h 885825"/>
              <a:gd name="connsiteX30" fmla="*/ 483870 w 885825"/>
              <a:gd name="connsiteY30" fmla="*/ 710565 h 885825"/>
              <a:gd name="connsiteX31" fmla="*/ 493395 w 885825"/>
              <a:gd name="connsiteY31" fmla="*/ 699135 h 885825"/>
              <a:gd name="connsiteX32" fmla="*/ 491490 w 885825"/>
              <a:gd name="connsiteY32" fmla="*/ 704850 h 885825"/>
              <a:gd name="connsiteX33" fmla="*/ 464820 w 885825"/>
              <a:gd name="connsiteY33" fmla="*/ 777240 h 885825"/>
              <a:gd name="connsiteX34" fmla="*/ 462915 w 885825"/>
              <a:gd name="connsiteY34" fmla="*/ 705803 h 885825"/>
              <a:gd name="connsiteX35" fmla="*/ 502920 w 885825"/>
              <a:gd name="connsiteY35" fmla="*/ 666750 h 885825"/>
              <a:gd name="connsiteX36" fmla="*/ 483870 w 885825"/>
              <a:gd name="connsiteY36" fmla="*/ 689610 h 885825"/>
              <a:gd name="connsiteX37" fmla="*/ 453390 w 885825"/>
              <a:gd name="connsiteY37" fmla="*/ 657225 h 885825"/>
              <a:gd name="connsiteX38" fmla="*/ 509588 w 885825"/>
              <a:gd name="connsiteY38" fmla="*/ 605790 h 885825"/>
              <a:gd name="connsiteX39" fmla="*/ 519113 w 885825"/>
              <a:gd name="connsiteY39" fmla="*/ 610553 h 885825"/>
              <a:gd name="connsiteX40" fmla="*/ 502920 w 885825"/>
              <a:gd name="connsiteY40" fmla="*/ 666750 h 885825"/>
              <a:gd name="connsiteX41" fmla="*/ 416242 w 885825"/>
              <a:gd name="connsiteY41" fmla="*/ 694372 h 885825"/>
              <a:gd name="connsiteX42" fmla="*/ 421958 w 885825"/>
              <a:gd name="connsiteY42" fmla="*/ 705803 h 885825"/>
              <a:gd name="connsiteX43" fmla="*/ 419100 w 885825"/>
              <a:gd name="connsiteY43" fmla="*/ 777240 h 885825"/>
              <a:gd name="connsiteX44" fmla="*/ 419100 w 885825"/>
              <a:gd name="connsiteY44" fmla="*/ 777240 h 885825"/>
              <a:gd name="connsiteX45" fmla="*/ 392430 w 885825"/>
              <a:gd name="connsiteY45" fmla="*/ 703897 h 885825"/>
              <a:gd name="connsiteX46" fmla="*/ 391477 w 885825"/>
              <a:gd name="connsiteY46" fmla="*/ 699135 h 885825"/>
              <a:gd name="connsiteX47" fmla="*/ 401002 w 885825"/>
              <a:gd name="connsiteY47" fmla="*/ 710565 h 885825"/>
              <a:gd name="connsiteX48" fmla="*/ 416242 w 885825"/>
              <a:gd name="connsiteY48" fmla="*/ 694372 h 885825"/>
              <a:gd name="connsiteX49" fmla="*/ 441008 w 885825"/>
              <a:gd name="connsiteY49" fmla="*/ 443865 h 885825"/>
              <a:gd name="connsiteX50" fmla="*/ 360997 w 885825"/>
              <a:gd name="connsiteY50" fmla="*/ 454343 h 885825"/>
              <a:gd name="connsiteX51" fmla="*/ 337185 w 885825"/>
              <a:gd name="connsiteY51" fmla="*/ 451485 h 885825"/>
              <a:gd name="connsiteX52" fmla="*/ 309563 w 885825"/>
              <a:gd name="connsiteY52" fmla="*/ 393383 h 885825"/>
              <a:gd name="connsiteX53" fmla="*/ 298133 w 885825"/>
              <a:gd name="connsiteY53" fmla="*/ 303848 h 885825"/>
              <a:gd name="connsiteX54" fmla="*/ 332422 w 885825"/>
              <a:gd name="connsiteY54" fmla="*/ 307658 h 885825"/>
              <a:gd name="connsiteX55" fmla="*/ 519113 w 885825"/>
              <a:gd name="connsiteY55" fmla="*/ 213360 h 885825"/>
              <a:gd name="connsiteX56" fmla="*/ 579120 w 885825"/>
              <a:gd name="connsiteY56" fmla="*/ 253365 h 885825"/>
              <a:gd name="connsiteX57" fmla="*/ 573405 w 885825"/>
              <a:gd name="connsiteY57" fmla="*/ 393383 h 885825"/>
              <a:gd name="connsiteX58" fmla="*/ 545783 w 885825"/>
              <a:gd name="connsiteY58" fmla="*/ 451485 h 885825"/>
              <a:gd name="connsiteX59" fmla="*/ 521970 w 885825"/>
              <a:gd name="connsiteY59" fmla="*/ 454343 h 885825"/>
              <a:gd name="connsiteX60" fmla="*/ 441008 w 885825"/>
              <a:gd name="connsiteY60" fmla="*/ 443865 h 885825"/>
              <a:gd name="connsiteX61" fmla="*/ 432435 w 885825"/>
              <a:gd name="connsiteY61" fmla="*/ 657225 h 885825"/>
              <a:gd name="connsiteX62" fmla="*/ 401955 w 885825"/>
              <a:gd name="connsiteY62" fmla="*/ 689610 h 885825"/>
              <a:gd name="connsiteX63" fmla="*/ 382905 w 885825"/>
              <a:gd name="connsiteY63" fmla="*/ 666750 h 885825"/>
              <a:gd name="connsiteX64" fmla="*/ 367665 w 885825"/>
              <a:gd name="connsiteY64" fmla="*/ 609600 h 885825"/>
              <a:gd name="connsiteX65" fmla="*/ 377190 w 885825"/>
              <a:gd name="connsiteY65" fmla="*/ 604838 h 885825"/>
              <a:gd name="connsiteX66" fmla="*/ 432435 w 885825"/>
              <a:gd name="connsiteY66" fmla="*/ 657225 h 885825"/>
              <a:gd name="connsiteX67" fmla="*/ 468630 w 885825"/>
              <a:gd name="connsiteY67" fmla="*/ 856297 h 885825"/>
              <a:gd name="connsiteX68" fmla="*/ 468630 w 885825"/>
              <a:gd name="connsiteY68" fmla="*/ 852488 h 885825"/>
              <a:gd name="connsiteX69" fmla="*/ 571500 w 885825"/>
              <a:gd name="connsiteY69" fmla="*/ 741045 h 885825"/>
              <a:gd name="connsiteX70" fmla="*/ 546735 w 885825"/>
              <a:gd name="connsiteY70" fmla="*/ 706755 h 885825"/>
              <a:gd name="connsiteX71" fmla="*/ 579120 w 885825"/>
              <a:gd name="connsiteY71" fmla="*/ 680085 h 885825"/>
              <a:gd name="connsiteX72" fmla="*/ 581025 w 885825"/>
              <a:gd name="connsiteY72" fmla="*/ 625793 h 885825"/>
              <a:gd name="connsiteX73" fmla="*/ 629602 w 885825"/>
              <a:gd name="connsiteY73" fmla="*/ 639128 h 885825"/>
              <a:gd name="connsiteX74" fmla="*/ 736283 w 885825"/>
              <a:gd name="connsiteY74" fmla="*/ 684847 h 885825"/>
              <a:gd name="connsiteX75" fmla="*/ 750570 w 885825"/>
              <a:gd name="connsiteY75" fmla="*/ 713422 h 885825"/>
              <a:gd name="connsiteX76" fmla="*/ 751522 w 885825"/>
              <a:gd name="connsiteY76" fmla="*/ 719138 h 885825"/>
              <a:gd name="connsiteX77" fmla="*/ 468630 w 885825"/>
              <a:gd name="connsiteY77" fmla="*/ 856297 h 885825"/>
              <a:gd name="connsiteX78" fmla="*/ 762952 w 885825"/>
              <a:gd name="connsiteY78" fmla="*/ 704850 h 885825"/>
              <a:gd name="connsiteX79" fmla="*/ 746760 w 885825"/>
              <a:gd name="connsiteY79" fmla="*/ 675322 h 885825"/>
              <a:gd name="connsiteX80" fmla="*/ 633413 w 885825"/>
              <a:gd name="connsiteY80" fmla="*/ 625793 h 885825"/>
              <a:gd name="connsiteX81" fmla="*/ 555308 w 885825"/>
              <a:gd name="connsiteY81" fmla="*/ 601980 h 885825"/>
              <a:gd name="connsiteX82" fmla="*/ 524827 w 885825"/>
              <a:gd name="connsiteY82" fmla="*/ 586740 h 885825"/>
              <a:gd name="connsiteX83" fmla="*/ 522922 w 885825"/>
              <a:gd name="connsiteY83" fmla="*/ 592455 h 885825"/>
              <a:gd name="connsiteX84" fmla="*/ 516255 w 885825"/>
              <a:gd name="connsiteY84" fmla="*/ 589597 h 885825"/>
              <a:gd name="connsiteX85" fmla="*/ 516255 w 885825"/>
              <a:gd name="connsiteY85" fmla="*/ 556260 h 885825"/>
              <a:gd name="connsiteX86" fmla="*/ 587693 w 885825"/>
              <a:gd name="connsiteY86" fmla="*/ 427672 h 885825"/>
              <a:gd name="connsiteX87" fmla="*/ 615315 w 885825"/>
              <a:gd name="connsiteY87" fmla="*/ 393383 h 885825"/>
              <a:gd name="connsiteX88" fmla="*/ 615315 w 885825"/>
              <a:gd name="connsiteY88" fmla="*/ 363855 h 885825"/>
              <a:gd name="connsiteX89" fmla="*/ 611505 w 885825"/>
              <a:gd name="connsiteY89" fmla="*/ 347663 h 885825"/>
              <a:gd name="connsiteX90" fmla="*/ 440055 w 885825"/>
              <a:gd name="connsiteY90" fmla="*/ 101918 h 885825"/>
              <a:gd name="connsiteX91" fmla="*/ 268605 w 885825"/>
              <a:gd name="connsiteY91" fmla="*/ 347663 h 885825"/>
              <a:gd name="connsiteX92" fmla="*/ 264795 w 885825"/>
              <a:gd name="connsiteY92" fmla="*/ 363855 h 885825"/>
              <a:gd name="connsiteX93" fmla="*/ 264795 w 885825"/>
              <a:gd name="connsiteY93" fmla="*/ 393383 h 885825"/>
              <a:gd name="connsiteX94" fmla="*/ 292417 w 885825"/>
              <a:gd name="connsiteY94" fmla="*/ 427672 h 885825"/>
              <a:gd name="connsiteX95" fmla="*/ 367665 w 885825"/>
              <a:gd name="connsiteY95" fmla="*/ 558165 h 885825"/>
              <a:gd name="connsiteX96" fmla="*/ 367665 w 885825"/>
              <a:gd name="connsiteY96" fmla="*/ 589597 h 885825"/>
              <a:gd name="connsiteX97" fmla="*/ 360997 w 885825"/>
              <a:gd name="connsiteY97" fmla="*/ 592455 h 885825"/>
              <a:gd name="connsiteX98" fmla="*/ 359092 w 885825"/>
              <a:gd name="connsiteY98" fmla="*/ 586740 h 885825"/>
              <a:gd name="connsiteX99" fmla="*/ 328613 w 885825"/>
              <a:gd name="connsiteY99" fmla="*/ 601980 h 885825"/>
              <a:gd name="connsiteX100" fmla="*/ 250508 w 885825"/>
              <a:gd name="connsiteY100" fmla="*/ 625793 h 885825"/>
              <a:gd name="connsiteX101" fmla="*/ 121920 w 885825"/>
              <a:gd name="connsiteY101" fmla="*/ 706755 h 885825"/>
              <a:gd name="connsiteX102" fmla="*/ 121920 w 885825"/>
              <a:gd name="connsiteY102" fmla="*/ 706755 h 885825"/>
              <a:gd name="connsiteX103" fmla="*/ 27622 w 885825"/>
              <a:gd name="connsiteY103" fmla="*/ 442913 h 885825"/>
              <a:gd name="connsiteX104" fmla="*/ 441960 w 885825"/>
              <a:gd name="connsiteY104" fmla="*/ 28575 h 885825"/>
              <a:gd name="connsiteX105" fmla="*/ 856297 w 885825"/>
              <a:gd name="connsiteY105" fmla="*/ 442913 h 885825"/>
              <a:gd name="connsiteX106" fmla="*/ 762952 w 885825"/>
              <a:gd name="connsiteY106" fmla="*/ 704850 h 885825"/>
              <a:gd name="connsiteX107" fmla="*/ 762952 w 885825"/>
              <a:gd name="connsiteY107" fmla="*/ 704850 h 885825"/>
              <a:gd name="connsiteX108" fmla="*/ 589597 w 885825"/>
              <a:gd name="connsiteY108" fmla="*/ 411480 h 885825"/>
              <a:gd name="connsiteX109" fmla="*/ 590550 w 885825"/>
              <a:gd name="connsiteY109" fmla="*/ 399097 h 885825"/>
              <a:gd name="connsiteX110" fmla="*/ 601980 w 885825"/>
              <a:gd name="connsiteY110" fmla="*/ 383858 h 885825"/>
              <a:gd name="connsiteX111" fmla="*/ 601980 w 885825"/>
              <a:gd name="connsiteY111" fmla="*/ 392430 h 885825"/>
              <a:gd name="connsiteX112" fmla="*/ 589597 w 885825"/>
              <a:gd name="connsiteY112" fmla="*/ 411480 h 885825"/>
              <a:gd name="connsiteX113" fmla="*/ 291465 w 885825"/>
              <a:gd name="connsiteY113" fmla="*/ 411480 h 885825"/>
              <a:gd name="connsiteX114" fmla="*/ 279083 w 885825"/>
              <a:gd name="connsiteY114" fmla="*/ 392430 h 885825"/>
              <a:gd name="connsiteX115" fmla="*/ 279083 w 885825"/>
              <a:gd name="connsiteY115" fmla="*/ 383858 h 885825"/>
              <a:gd name="connsiteX116" fmla="*/ 290513 w 885825"/>
              <a:gd name="connsiteY116" fmla="*/ 399097 h 885825"/>
              <a:gd name="connsiteX117" fmla="*/ 291465 w 885825"/>
              <a:gd name="connsiteY117" fmla="*/ 411480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885825" h="885825">
                <a:moveTo>
                  <a:pt x="442913" y="0"/>
                </a:moveTo>
                <a:cubicBezTo>
                  <a:pt x="199072" y="0"/>
                  <a:pt x="0" y="199073"/>
                  <a:pt x="0" y="442913"/>
                </a:cubicBezTo>
                <a:cubicBezTo>
                  <a:pt x="0" y="686753"/>
                  <a:pt x="199072" y="885825"/>
                  <a:pt x="442913" y="885825"/>
                </a:cubicBezTo>
                <a:cubicBezTo>
                  <a:pt x="686752" y="885825"/>
                  <a:pt x="885825" y="686753"/>
                  <a:pt x="885825" y="442913"/>
                </a:cubicBezTo>
                <a:cubicBezTo>
                  <a:pt x="885825" y="199073"/>
                  <a:pt x="686752" y="0"/>
                  <a:pt x="442913" y="0"/>
                </a:cubicBezTo>
                <a:close/>
                <a:moveTo>
                  <a:pt x="416242" y="856297"/>
                </a:moveTo>
                <a:cubicBezTo>
                  <a:pt x="305752" y="849630"/>
                  <a:pt x="206692" y="798195"/>
                  <a:pt x="136207" y="721043"/>
                </a:cubicBezTo>
                <a:cubicBezTo>
                  <a:pt x="136207" y="716280"/>
                  <a:pt x="137160" y="712470"/>
                  <a:pt x="137160" y="708660"/>
                </a:cubicBezTo>
                <a:cubicBezTo>
                  <a:pt x="143827" y="669608"/>
                  <a:pt x="190500" y="657225"/>
                  <a:pt x="255270" y="639128"/>
                </a:cubicBezTo>
                <a:cubicBezTo>
                  <a:pt x="270510" y="635318"/>
                  <a:pt x="286702" y="630555"/>
                  <a:pt x="303847" y="625793"/>
                </a:cubicBezTo>
                <a:lnTo>
                  <a:pt x="305752" y="680085"/>
                </a:lnTo>
                <a:lnTo>
                  <a:pt x="338138" y="706755"/>
                </a:lnTo>
                <a:lnTo>
                  <a:pt x="313372" y="741045"/>
                </a:lnTo>
                <a:lnTo>
                  <a:pt x="417195" y="852488"/>
                </a:lnTo>
                <a:lnTo>
                  <a:pt x="416242" y="856297"/>
                </a:lnTo>
                <a:close/>
                <a:moveTo>
                  <a:pt x="441008" y="572453"/>
                </a:moveTo>
                <a:cubicBezTo>
                  <a:pt x="465772" y="572453"/>
                  <a:pt x="485775" y="568643"/>
                  <a:pt x="502920" y="561975"/>
                </a:cubicBezTo>
                <a:lnTo>
                  <a:pt x="502920" y="590550"/>
                </a:lnTo>
                <a:lnTo>
                  <a:pt x="442913" y="645795"/>
                </a:lnTo>
                <a:lnTo>
                  <a:pt x="382905" y="590550"/>
                </a:lnTo>
                <a:lnTo>
                  <a:pt x="382905" y="562928"/>
                </a:lnTo>
                <a:cubicBezTo>
                  <a:pt x="398145" y="569595"/>
                  <a:pt x="417195" y="572453"/>
                  <a:pt x="441008" y="572453"/>
                </a:cubicBezTo>
                <a:close/>
                <a:moveTo>
                  <a:pt x="402908" y="486728"/>
                </a:moveTo>
                <a:lnTo>
                  <a:pt x="476250" y="486728"/>
                </a:lnTo>
                <a:cubicBezTo>
                  <a:pt x="478155" y="486728"/>
                  <a:pt x="480060" y="489585"/>
                  <a:pt x="478155" y="491490"/>
                </a:cubicBezTo>
                <a:cubicBezTo>
                  <a:pt x="472440" y="496253"/>
                  <a:pt x="461963" y="502920"/>
                  <a:pt x="440055" y="502920"/>
                </a:cubicBezTo>
                <a:cubicBezTo>
                  <a:pt x="418147" y="502920"/>
                  <a:pt x="406717" y="496253"/>
                  <a:pt x="401955" y="491490"/>
                </a:cubicBezTo>
                <a:cubicBezTo>
                  <a:pt x="399097" y="489585"/>
                  <a:pt x="401002" y="486728"/>
                  <a:pt x="402908" y="486728"/>
                </a:cubicBezTo>
                <a:close/>
                <a:moveTo>
                  <a:pt x="462915" y="705803"/>
                </a:moveTo>
                <a:lnTo>
                  <a:pt x="468630" y="694372"/>
                </a:lnTo>
                <a:lnTo>
                  <a:pt x="483870" y="710565"/>
                </a:lnTo>
                <a:lnTo>
                  <a:pt x="493395" y="699135"/>
                </a:lnTo>
                <a:lnTo>
                  <a:pt x="491490" y="704850"/>
                </a:lnTo>
                <a:cubicBezTo>
                  <a:pt x="481013" y="734378"/>
                  <a:pt x="472440" y="758190"/>
                  <a:pt x="464820" y="777240"/>
                </a:cubicBezTo>
                <a:lnTo>
                  <a:pt x="462915" y="705803"/>
                </a:lnTo>
                <a:close/>
                <a:moveTo>
                  <a:pt x="502920" y="666750"/>
                </a:moveTo>
                <a:lnTo>
                  <a:pt x="483870" y="689610"/>
                </a:lnTo>
                <a:lnTo>
                  <a:pt x="453390" y="657225"/>
                </a:lnTo>
                <a:lnTo>
                  <a:pt x="509588" y="605790"/>
                </a:lnTo>
                <a:lnTo>
                  <a:pt x="519113" y="610553"/>
                </a:lnTo>
                <a:lnTo>
                  <a:pt x="502920" y="666750"/>
                </a:lnTo>
                <a:close/>
                <a:moveTo>
                  <a:pt x="416242" y="694372"/>
                </a:moveTo>
                <a:lnTo>
                  <a:pt x="421958" y="705803"/>
                </a:lnTo>
                <a:lnTo>
                  <a:pt x="419100" y="777240"/>
                </a:lnTo>
                <a:lnTo>
                  <a:pt x="419100" y="777240"/>
                </a:lnTo>
                <a:cubicBezTo>
                  <a:pt x="412433" y="757238"/>
                  <a:pt x="402908" y="733425"/>
                  <a:pt x="392430" y="703897"/>
                </a:cubicBezTo>
                <a:lnTo>
                  <a:pt x="391477" y="699135"/>
                </a:lnTo>
                <a:lnTo>
                  <a:pt x="401002" y="710565"/>
                </a:lnTo>
                <a:lnTo>
                  <a:pt x="416242" y="694372"/>
                </a:lnTo>
                <a:close/>
                <a:moveTo>
                  <a:pt x="441008" y="443865"/>
                </a:moveTo>
                <a:cubicBezTo>
                  <a:pt x="403860" y="443865"/>
                  <a:pt x="374333" y="448628"/>
                  <a:pt x="360997" y="454343"/>
                </a:cubicBezTo>
                <a:cubicBezTo>
                  <a:pt x="353377" y="458153"/>
                  <a:pt x="343852" y="457200"/>
                  <a:pt x="337185" y="451485"/>
                </a:cubicBezTo>
                <a:cubicBezTo>
                  <a:pt x="320992" y="439103"/>
                  <a:pt x="309563" y="412433"/>
                  <a:pt x="309563" y="393383"/>
                </a:cubicBezTo>
                <a:cubicBezTo>
                  <a:pt x="309563" y="393383"/>
                  <a:pt x="297180" y="350520"/>
                  <a:pt x="298133" y="303848"/>
                </a:cubicBezTo>
                <a:cubicBezTo>
                  <a:pt x="306705" y="307658"/>
                  <a:pt x="317183" y="308610"/>
                  <a:pt x="332422" y="307658"/>
                </a:cubicBezTo>
                <a:cubicBezTo>
                  <a:pt x="452438" y="299085"/>
                  <a:pt x="518160" y="214313"/>
                  <a:pt x="519113" y="213360"/>
                </a:cubicBezTo>
                <a:cubicBezTo>
                  <a:pt x="544830" y="213360"/>
                  <a:pt x="571500" y="228600"/>
                  <a:pt x="579120" y="253365"/>
                </a:cubicBezTo>
                <a:cubicBezTo>
                  <a:pt x="596265" y="312420"/>
                  <a:pt x="573405" y="393383"/>
                  <a:pt x="573405" y="393383"/>
                </a:cubicBezTo>
                <a:cubicBezTo>
                  <a:pt x="573405" y="411480"/>
                  <a:pt x="561975" y="439103"/>
                  <a:pt x="545783" y="451485"/>
                </a:cubicBezTo>
                <a:cubicBezTo>
                  <a:pt x="539115" y="456247"/>
                  <a:pt x="529590" y="457200"/>
                  <a:pt x="521970" y="454343"/>
                </a:cubicBezTo>
                <a:cubicBezTo>
                  <a:pt x="507683" y="448628"/>
                  <a:pt x="477202" y="443865"/>
                  <a:pt x="441008" y="443865"/>
                </a:cubicBezTo>
                <a:close/>
                <a:moveTo>
                  <a:pt x="432435" y="657225"/>
                </a:moveTo>
                <a:lnTo>
                  <a:pt x="401955" y="689610"/>
                </a:lnTo>
                <a:lnTo>
                  <a:pt x="382905" y="666750"/>
                </a:lnTo>
                <a:lnTo>
                  <a:pt x="367665" y="609600"/>
                </a:lnTo>
                <a:lnTo>
                  <a:pt x="377190" y="604838"/>
                </a:lnTo>
                <a:lnTo>
                  <a:pt x="432435" y="657225"/>
                </a:lnTo>
                <a:close/>
                <a:moveTo>
                  <a:pt x="468630" y="856297"/>
                </a:moveTo>
                <a:lnTo>
                  <a:pt x="468630" y="852488"/>
                </a:lnTo>
                <a:lnTo>
                  <a:pt x="571500" y="741045"/>
                </a:lnTo>
                <a:lnTo>
                  <a:pt x="546735" y="706755"/>
                </a:lnTo>
                <a:lnTo>
                  <a:pt x="579120" y="680085"/>
                </a:lnTo>
                <a:lnTo>
                  <a:pt x="581025" y="625793"/>
                </a:lnTo>
                <a:cubicBezTo>
                  <a:pt x="598170" y="630555"/>
                  <a:pt x="614363" y="635318"/>
                  <a:pt x="629602" y="639128"/>
                </a:cubicBezTo>
                <a:cubicBezTo>
                  <a:pt x="678180" y="652463"/>
                  <a:pt x="717233" y="662940"/>
                  <a:pt x="736283" y="684847"/>
                </a:cubicBezTo>
                <a:cubicBezTo>
                  <a:pt x="743902" y="692468"/>
                  <a:pt x="748665" y="701993"/>
                  <a:pt x="750570" y="713422"/>
                </a:cubicBezTo>
                <a:cubicBezTo>
                  <a:pt x="750570" y="715328"/>
                  <a:pt x="751522" y="717233"/>
                  <a:pt x="751522" y="719138"/>
                </a:cubicBezTo>
                <a:cubicBezTo>
                  <a:pt x="681038" y="798195"/>
                  <a:pt x="581025" y="849630"/>
                  <a:pt x="468630" y="856297"/>
                </a:cubicBezTo>
                <a:close/>
                <a:moveTo>
                  <a:pt x="762952" y="704850"/>
                </a:moveTo>
                <a:cubicBezTo>
                  <a:pt x="760095" y="693420"/>
                  <a:pt x="754380" y="683895"/>
                  <a:pt x="746760" y="675322"/>
                </a:cubicBezTo>
                <a:cubicBezTo>
                  <a:pt x="724852" y="650558"/>
                  <a:pt x="684847" y="640080"/>
                  <a:pt x="633413" y="625793"/>
                </a:cubicBezTo>
                <a:cubicBezTo>
                  <a:pt x="609600" y="619125"/>
                  <a:pt x="582930" y="611505"/>
                  <a:pt x="555308" y="601980"/>
                </a:cubicBezTo>
                <a:lnTo>
                  <a:pt x="524827" y="586740"/>
                </a:lnTo>
                <a:lnTo>
                  <a:pt x="522922" y="592455"/>
                </a:lnTo>
                <a:cubicBezTo>
                  <a:pt x="521017" y="591503"/>
                  <a:pt x="519113" y="590550"/>
                  <a:pt x="516255" y="589597"/>
                </a:cubicBezTo>
                <a:lnTo>
                  <a:pt x="516255" y="556260"/>
                </a:lnTo>
                <a:cubicBezTo>
                  <a:pt x="573405" y="526733"/>
                  <a:pt x="584835" y="463868"/>
                  <a:pt x="587693" y="427672"/>
                </a:cubicBezTo>
                <a:cubicBezTo>
                  <a:pt x="603885" y="423863"/>
                  <a:pt x="615315" y="410528"/>
                  <a:pt x="615315" y="393383"/>
                </a:cubicBezTo>
                <a:lnTo>
                  <a:pt x="615315" y="363855"/>
                </a:lnTo>
                <a:cubicBezTo>
                  <a:pt x="615315" y="358140"/>
                  <a:pt x="613410" y="352425"/>
                  <a:pt x="611505" y="347663"/>
                </a:cubicBezTo>
                <a:cubicBezTo>
                  <a:pt x="624840" y="270510"/>
                  <a:pt x="624840" y="101918"/>
                  <a:pt x="440055" y="101918"/>
                </a:cubicBezTo>
                <a:cubicBezTo>
                  <a:pt x="255270" y="101918"/>
                  <a:pt x="255270" y="270510"/>
                  <a:pt x="268605" y="347663"/>
                </a:cubicBezTo>
                <a:cubicBezTo>
                  <a:pt x="265747" y="352425"/>
                  <a:pt x="264795" y="358140"/>
                  <a:pt x="264795" y="363855"/>
                </a:cubicBezTo>
                <a:lnTo>
                  <a:pt x="264795" y="393383"/>
                </a:lnTo>
                <a:cubicBezTo>
                  <a:pt x="264795" y="410528"/>
                  <a:pt x="277177" y="423863"/>
                  <a:pt x="292417" y="427672"/>
                </a:cubicBezTo>
                <a:cubicBezTo>
                  <a:pt x="295275" y="464820"/>
                  <a:pt x="307658" y="529590"/>
                  <a:pt x="367665" y="558165"/>
                </a:cubicBezTo>
                <a:lnTo>
                  <a:pt x="367665" y="589597"/>
                </a:lnTo>
                <a:lnTo>
                  <a:pt x="360997" y="592455"/>
                </a:lnTo>
                <a:lnTo>
                  <a:pt x="359092" y="586740"/>
                </a:lnTo>
                <a:lnTo>
                  <a:pt x="328613" y="601980"/>
                </a:lnTo>
                <a:cubicBezTo>
                  <a:pt x="300990" y="611505"/>
                  <a:pt x="274320" y="619125"/>
                  <a:pt x="250508" y="625793"/>
                </a:cubicBezTo>
                <a:cubicBezTo>
                  <a:pt x="183833" y="643890"/>
                  <a:pt x="130492" y="658178"/>
                  <a:pt x="121920" y="706755"/>
                </a:cubicBezTo>
                <a:cubicBezTo>
                  <a:pt x="121920" y="706755"/>
                  <a:pt x="121920" y="706755"/>
                  <a:pt x="121920" y="706755"/>
                </a:cubicBezTo>
                <a:cubicBezTo>
                  <a:pt x="62865" y="635318"/>
                  <a:pt x="27622" y="542925"/>
                  <a:pt x="27622" y="442913"/>
                </a:cubicBezTo>
                <a:cubicBezTo>
                  <a:pt x="27622" y="214313"/>
                  <a:pt x="213360" y="28575"/>
                  <a:pt x="441960" y="28575"/>
                </a:cubicBezTo>
                <a:cubicBezTo>
                  <a:pt x="670560" y="28575"/>
                  <a:pt x="856297" y="214313"/>
                  <a:pt x="856297" y="442913"/>
                </a:cubicBezTo>
                <a:cubicBezTo>
                  <a:pt x="857250" y="542925"/>
                  <a:pt x="822008" y="634365"/>
                  <a:pt x="762952" y="704850"/>
                </a:cubicBezTo>
                <a:cubicBezTo>
                  <a:pt x="762952" y="704850"/>
                  <a:pt x="762952" y="704850"/>
                  <a:pt x="762952" y="704850"/>
                </a:cubicBezTo>
                <a:close/>
                <a:moveTo>
                  <a:pt x="589597" y="411480"/>
                </a:moveTo>
                <a:cubicBezTo>
                  <a:pt x="589597" y="404813"/>
                  <a:pt x="590550" y="400050"/>
                  <a:pt x="590550" y="399097"/>
                </a:cubicBezTo>
                <a:cubicBezTo>
                  <a:pt x="590550" y="399097"/>
                  <a:pt x="597218" y="391478"/>
                  <a:pt x="601980" y="383858"/>
                </a:cubicBezTo>
                <a:lnTo>
                  <a:pt x="601980" y="392430"/>
                </a:lnTo>
                <a:cubicBezTo>
                  <a:pt x="601980" y="401003"/>
                  <a:pt x="596265" y="408622"/>
                  <a:pt x="589597" y="411480"/>
                </a:cubicBezTo>
                <a:close/>
                <a:moveTo>
                  <a:pt x="291465" y="411480"/>
                </a:moveTo>
                <a:cubicBezTo>
                  <a:pt x="283845" y="408622"/>
                  <a:pt x="279083" y="401003"/>
                  <a:pt x="279083" y="392430"/>
                </a:cubicBezTo>
                <a:lnTo>
                  <a:pt x="279083" y="383858"/>
                </a:lnTo>
                <a:cubicBezTo>
                  <a:pt x="283845" y="391478"/>
                  <a:pt x="290513" y="399097"/>
                  <a:pt x="290513" y="399097"/>
                </a:cubicBezTo>
                <a:cubicBezTo>
                  <a:pt x="291465" y="400050"/>
                  <a:pt x="291465" y="404813"/>
                  <a:pt x="291465" y="411480"/>
                </a:cubicBezTo>
                <a:close/>
              </a:path>
            </a:pathLst>
          </a:custGeom>
          <a:solidFill>
            <a:schemeClr val="accent4"/>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3" name="Freeform: Shape 22">
            <a:extLst>
              <a:ext uri="{FF2B5EF4-FFF2-40B4-BE49-F238E27FC236}">
                <a16:creationId xmlns:a16="http://schemas.microsoft.com/office/drawing/2014/main" id="{9F4E5FA6-4788-B741-5BEF-429E63B09AD4}"/>
              </a:ext>
            </a:extLst>
          </p:cNvPr>
          <p:cNvSpPr>
            <a:spLocks noChangeAspect="1"/>
          </p:cNvSpPr>
          <p:nvPr/>
        </p:nvSpPr>
        <p:spPr>
          <a:xfrm>
            <a:off x="4453128" y="4937760"/>
            <a:ext cx="1097280" cy="1097280"/>
          </a:xfrm>
          <a:custGeom>
            <a:avLst/>
            <a:gdLst>
              <a:gd name="connsiteX0" fmla="*/ 442913 w 885825"/>
              <a:gd name="connsiteY0" fmla="*/ 0 h 885825"/>
              <a:gd name="connsiteX1" fmla="*/ 0 w 885825"/>
              <a:gd name="connsiteY1" fmla="*/ 442913 h 885825"/>
              <a:gd name="connsiteX2" fmla="*/ 442913 w 885825"/>
              <a:gd name="connsiteY2" fmla="*/ 885825 h 885825"/>
              <a:gd name="connsiteX3" fmla="*/ 885825 w 885825"/>
              <a:gd name="connsiteY3" fmla="*/ 442913 h 885825"/>
              <a:gd name="connsiteX4" fmla="*/ 442913 w 885825"/>
              <a:gd name="connsiteY4" fmla="*/ 0 h 885825"/>
              <a:gd name="connsiteX5" fmla="*/ 323850 w 885825"/>
              <a:gd name="connsiteY5" fmla="*/ 381000 h 885825"/>
              <a:gd name="connsiteX6" fmla="*/ 307658 w 885825"/>
              <a:gd name="connsiteY6" fmla="*/ 364808 h 885825"/>
              <a:gd name="connsiteX7" fmla="*/ 307658 w 885825"/>
              <a:gd name="connsiteY7" fmla="*/ 340043 h 885825"/>
              <a:gd name="connsiteX8" fmla="*/ 308610 w 885825"/>
              <a:gd name="connsiteY8" fmla="*/ 334328 h 885825"/>
              <a:gd name="connsiteX9" fmla="*/ 317183 w 885825"/>
              <a:gd name="connsiteY9" fmla="*/ 331470 h 885825"/>
              <a:gd name="connsiteX10" fmla="*/ 362903 w 885825"/>
              <a:gd name="connsiteY10" fmla="*/ 232410 h 885825"/>
              <a:gd name="connsiteX11" fmla="*/ 441960 w 885825"/>
              <a:gd name="connsiteY11" fmla="*/ 239078 h 885825"/>
              <a:gd name="connsiteX12" fmla="*/ 521017 w 885825"/>
              <a:gd name="connsiteY12" fmla="*/ 232410 h 885825"/>
              <a:gd name="connsiteX13" fmla="*/ 566738 w 885825"/>
              <a:gd name="connsiteY13" fmla="*/ 331470 h 885825"/>
              <a:gd name="connsiteX14" fmla="*/ 576263 w 885825"/>
              <a:gd name="connsiteY14" fmla="*/ 332423 h 885825"/>
              <a:gd name="connsiteX15" fmla="*/ 577215 w 885825"/>
              <a:gd name="connsiteY15" fmla="*/ 327660 h 885825"/>
              <a:gd name="connsiteX16" fmla="*/ 580073 w 885825"/>
              <a:gd name="connsiteY16" fmla="*/ 340043 h 885825"/>
              <a:gd name="connsiteX17" fmla="*/ 580073 w 885825"/>
              <a:gd name="connsiteY17" fmla="*/ 364808 h 885825"/>
              <a:gd name="connsiteX18" fmla="*/ 563880 w 885825"/>
              <a:gd name="connsiteY18" fmla="*/ 381000 h 885825"/>
              <a:gd name="connsiteX19" fmla="*/ 557213 w 885825"/>
              <a:gd name="connsiteY19" fmla="*/ 381000 h 885825"/>
              <a:gd name="connsiteX20" fmla="*/ 557213 w 885825"/>
              <a:gd name="connsiteY20" fmla="*/ 387668 h 885825"/>
              <a:gd name="connsiteX21" fmla="*/ 444817 w 885825"/>
              <a:gd name="connsiteY21" fmla="*/ 501968 h 885825"/>
              <a:gd name="connsiteX22" fmla="*/ 332423 w 885825"/>
              <a:gd name="connsiteY22" fmla="*/ 387668 h 885825"/>
              <a:gd name="connsiteX23" fmla="*/ 332423 w 885825"/>
              <a:gd name="connsiteY23" fmla="*/ 381000 h 885825"/>
              <a:gd name="connsiteX24" fmla="*/ 323850 w 885825"/>
              <a:gd name="connsiteY24" fmla="*/ 381000 h 885825"/>
              <a:gd name="connsiteX25" fmla="*/ 393383 w 885825"/>
              <a:gd name="connsiteY25" fmla="*/ 500063 h 885825"/>
              <a:gd name="connsiteX26" fmla="*/ 442913 w 885825"/>
              <a:gd name="connsiteY26" fmla="*/ 516255 h 885825"/>
              <a:gd name="connsiteX27" fmla="*/ 493395 w 885825"/>
              <a:gd name="connsiteY27" fmla="*/ 500063 h 885825"/>
              <a:gd name="connsiteX28" fmla="*/ 493395 w 885825"/>
              <a:gd name="connsiteY28" fmla="*/ 530543 h 885825"/>
              <a:gd name="connsiteX29" fmla="*/ 517208 w 885825"/>
              <a:gd name="connsiteY29" fmla="*/ 550545 h 885825"/>
              <a:gd name="connsiteX30" fmla="*/ 512445 w 885825"/>
              <a:gd name="connsiteY30" fmla="*/ 565785 h 885825"/>
              <a:gd name="connsiteX31" fmla="*/ 445770 w 885825"/>
              <a:gd name="connsiteY31" fmla="*/ 607695 h 885825"/>
              <a:gd name="connsiteX32" fmla="*/ 375285 w 885825"/>
              <a:gd name="connsiteY32" fmla="*/ 552450 h 885825"/>
              <a:gd name="connsiteX33" fmla="*/ 374333 w 885825"/>
              <a:gd name="connsiteY33" fmla="*/ 550545 h 885825"/>
              <a:gd name="connsiteX34" fmla="*/ 394335 w 885825"/>
              <a:gd name="connsiteY34" fmla="*/ 531495 h 885825"/>
              <a:gd name="connsiteX35" fmla="*/ 394335 w 885825"/>
              <a:gd name="connsiteY35" fmla="*/ 500063 h 885825"/>
              <a:gd name="connsiteX36" fmla="*/ 729615 w 885825"/>
              <a:gd name="connsiteY36" fmla="*/ 741045 h 885825"/>
              <a:gd name="connsiteX37" fmla="*/ 709613 w 885825"/>
              <a:gd name="connsiteY37" fmla="*/ 623888 h 885825"/>
              <a:gd name="connsiteX38" fmla="*/ 696278 w 885825"/>
              <a:gd name="connsiteY38" fmla="*/ 596265 h 885825"/>
              <a:gd name="connsiteX39" fmla="*/ 521970 w 885825"/>
              <a:gd name="connsiteY39" fmla="*/ 531495 h 885825"/>
              <a:gd name="connsiteX40" fmla="*/ 521017 w 885825"/>
              <a:gd name="connsiteY40" fmla="*/ 535305 h 885825"/>
              <a:gd name="connsiteX41" fmla="*/ 506730 w 885825"/>
              <a:gd name="connsiteY41" fmla="*/ 523875 h 885825"/>
              <a:gd name="connsiteX42" fmla="*/ 506730 w 885825"/>
              <a:gd name="connsiteY42" fmla="*/ 490538 h 885825"/>
              <a:gd name="connsiteX43" fmla="*/ 523875 w 885825"/>
              <a:gd name="connsiteY43" fmla="*/ 477203 h 885825"/>
              <a:gd name="connsiteX44" fmla="*/ 568643 w 885825"/>
              <a:gd name="connsiteY44" fmla="*/ 394335 h 885825"/>
              <a:gd name="connsiteX45" fmla="*/ 592455 w 885825"/>
              <a:gd name="connsiteY45" fmla="*/ 363855 h 885825"/>
              <a:gd name="connsiteX46" fmla="*/ 592455 w 885825"/>
              <a:gd name="connsiteY46" fmla="*/ 339090 h 885825"/>
              <a:gd name="connsiteX47" fmla="*/ 578168 w 885825"/>
              <a:gd name="connsiteY47" fmla="*/ 313373 h 885825"/>
              <a:gd name="connsiteX48" fmla="*/ 440055 w 885825"/>
              <a:gd name="connsiteY48" fmla="*/ 116205 h 885825"/>
              <a:gd name="connsiteX49" fmla="*/ 302895 w 885825"/>
              <a:gd name="connsiteY49" fmla="*/ 316230 h 885825"/>
              <a:gd name="connsiteX50" fmla="*/ 302895 w 885825"/>
              <a:gd name="connsiteY50" fmla="*/ 316230 h 885825"/>
              <a:gd name="connsiteX51" fmla="*/ 292417 w 885825"/>
              <a:gd name="connsiteY51" fmla="*/ 340043 h 885825"/>
              <a:gd name="connsiteX52" fmla="*/ 292417 w 885825"/>
              <a:gd name="connsiteY52" fmla="*/ 364808 h 885825"/>
              <a:gd name="connsiteX53" fmla="*/ 316230 w 885825"/>
              <a:gd name="connsiteY53" fmla="*/ 395288 h 885825"/>
              <a:gd name="connsiteX54" fmla="*/ 360998 w 885825"/>
              <a:gd name="connsiteY54" fmla="*/ 478155 h 885825"/>
              <a:gd name="connsiteX55" fmla="*/ 378142 w 885825"/>
              <a:gd name="connsiteY55" fmla="*/ 491490 h 885825"/>
              <a:gd name="connsiteX56" fmla="*/ 378142 w 885825"/>
              <a:gd name="connsiteY56" fmla="*/ 525780 h 885825"/>
              <a:gd name="connsiteX57" fmla="*/ 364808 w 885825"/>
              <a:gd name="connsiteY57" fmla="*/ 538163 h 885825"/>
              <a:gd name="connsiteX58" fmla="*/ 362903 w 885825"/>
              <a:gd name="connsiteY58" fmla="*/ 532448 h 885825"/>
              <a:gd name="connsiteX59" fmla="*/ 178117 w 885825"/>
              <a:gd name="connsiteY59" fmla="*/ 621030 h 885825"/>
              <a:gd name="connsiteX60" fmla="*/ 176213 w 885825"/>
              <a:gd name="connsiteY60" fmla="*/ 640080 h 885825"/>
              <a:gd name="connsiteX61" fmla="*/ 159068 w 885825"/>
              <a:gd name="connsiteY61" fmla="*/ 744855 h 885825"/>
              <a:gd name="connsiteX62" fmla="*/ 28575 w 885825"/>
              <a:gd name="connsiteY62" fmla="*/ 443865 h 885825"/>
              <a:gd name="connsiteX63" fmla="*/ 442913 w 885825"/>
              <a:gd name="connsiteY63" fmla="*/ 29528 h 885825"/>
              <a:gd name="connsiteX64" fmla="*/ 857250 w 885825"/>
              <a:gd name="connsiteY64" fmla="*/ 442913 h 885825"/>
              <a:gd name="connsiteX65" fmla="*/ 729615 w 885825"/>
              <a:gd name="connsiteY65" fmla="*/ 741045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885825" h="885825">
                <a:moveTo>
                  <a:pt x="442913" y="0"/>
                </a:moveTo>
                <a:cubicBezTo>
                  <a:pt x="199073" y="0"/>
                  <a:pt x="0" y="199073"/>
                  <a:pt x="0" y="442913"/>
                </a:cubicBezTo>
                <a:cubicBezTo>
                  <a:pt x="0" y="686753"/>
                  <a:pt x="199073" y="885825"/>
                  <a:pt x="442913" y="885825"/>
                </a:cubicBezTo>
                <a:cubicBezTo>
                  <a:pt x="686753" y="885825"/>
                  <a:pt x="885825" y="686753"/>
                  <a:pt x="885825" y="442913"/>
                </a:cubicBezTo>
                <a:cubicBezTo>
                  <a:pt x="885825" y="199073"/>
                  <a:pt x="687705" y="0"/>
                  <a:pt x="442913" y="0"/>
                </a:cubicBezTo>
                <a:close/>
                <a:moveTo>
                  <a:pt x="323850" y="381000"/>
                </a:moveTo>
                <a:cubicBezTo>
                  <a:pt x="314325" y="381000"/>
                  <a:pt x="307658" y="373380"/>
                  <a:pt x="307658" y="364808"/>
                </a:cubicBezTo>
                <a:lnTo>
                  <a:pt x="307658" y="340043"/>
                </a:lnTo>
                <a:cubicBezTo>
                  <a:pt x="307658" y="338138"/>
                  <a:pt x="307658" y="336233"/>
                  <a:pt x="308610" y="334328"/>
                </a:cubicBezTo>
                <a:cubicBezTo>
                  <a:pt x="311467" y="337185"/>
                  <a:pt x="317183" y="336233"/>
                  <a:pt x="317183" y="331470"/>
                </a:cubicBezTo>
                <a:cubicBezTo>
                  <a:pt x="318135" y="296228"/>
                  <a:pt x="326708" y="227648"/>
                  <a:pt x="362903" y="232410"/>
                </a:cubicBezTo>
                <a:cubicBezTo>
                  <a:pt x="397192" y="237173"/>
                  <a:pt x="422910" y="239078"/>
                  <a:pt x="441960" y="239078"/>
                </a:cubicBezTo>
                <a:cubicBezTo>
                  <a:pt x="461010" y="239078"/>
                  <a:pt x="486728" y="237173"/>
                  <a:pt x="521017" y="232410"/>
                </a:cubicBezTo>
                <a:cubicBezTo>
                  <a:pt x="557213" y="227648"/>
                  <a:pt x="564833" y="295275"/>
                  <a:pt x="566738" y="331470"/>
                </a:cubicBezTo>
                <a:cubicBezTo>
                  <a:pt x="566738" y="337185"/>
                  <a:pt x="575310" y="338138"/>
                  <a:pt x="576263" y="332423"/>
                </a:cubicBezTo>
                <a:cubicBezTo>
                  <a:pt x="576263" y="330518"/>
                  <a:pt x="577215" y="329565"/>
                  <a:pt x="577215" y="327660"/>
                </a:cubicBezTo>
                <a:cubicBezTo>
                  <a:pt x="579120" y="330518"/>
                  <a:pt x="580073" y="335280"/>
                  <a:pt x="580073" y="340043"/>
                </a:cubicBezTo>
                <a:lnTo>
                  <a:pt x="580073" y="364808"/>
                </a:lnTo>
                <a:cubicBezTo>
                  <a:pt x="580073" y="374333"/>
                  <a:pt x="572453" y="381000"/>
                  <a:pt x="563880" y="381000"/>
                </a:cubicBezTo>
                <a:lnTo>
                  <a:pt x="557213" y="381000"/>
                </a:lnTo>
                <a:lnTo>
                  <a:pt x="557213" y="387668"/>
                </a:lnTo>
                <a:cubicBezTo>
                  <a:pt x="557213" y="444818"/>
                  <a:pt x="486728" y="501968"/>
                  <a:pt x="444817" y="501968"/>
                </a:cubicBezTo>
                <a:cubicBezTo>
                  <a:pt x="402908" y="501968"/>
                  <a:pt x="332423" y="445770"/>
                  <a:pt x="332423" y="387668"/>
                </a:cubicBezTo>
                <a:lnTo>
                  <a:pt x="332423" y="381000"/>
                </a:lnTo>
                <a:lnTo>
                  <a:pt x="323850" y="381000"/>
                </a:lnTo>
                <a:close/>
                <a:moveTo>
                  <a:pt x="393383" y="500063"/>
                </a:moveTo>
                <a:cubicBezTo>
                  <a:pt x="410528" y="510540"/>
                  <a:pt x="428625" y="516255"/>
                  <a:pt x="442913" y="516255"/>
                </a:cubicBezTo>
                <a:cubicBezTo>
                  <a:pt x="458153" y="516255"/>
                  <a:pt x="475298" y="510540"/>
                  <a:pt x="493395" y="500063"/>
                </a:cubicBezTo>
                <a:lnTo>
                  <a:pt x="493395" y="530543"/>
                </a:lnTo>
                <a:lnTo>
                  <a:pt x="517208" y="550545"/>
                </a:lnTo>
                <a:cubicBezTo>
                  <a:pt x="515303" y="555308"/>
                  <a:pt x="514350" y="560070"/>
                  <a:pt x="512445" y="565785"/>
                </a:cubicBezTo>
                <a:cubicBezTo>
                  <a:pt x="501967" y="585788"/>
                  <a:pt x="481965" y="607695"/>
                  <a:pt x="445770" y="607695"/>
                </a:cubicBezTo>
                <a:cubicBezTo>
                  <a:pt x="401003" y="607695"/>
                  <a:pt x="381953" y="573405"/>
                  <a:pt x="375285" y="552450"/>
                </a:cubicBezTo>
                <a:lnTo>
                  <a:pt x="374333" y="550545"/>
                </a:lnTo>
                <a:lnTo>
                  <a:pt x="394335" y="531495"/>
                </a:lnTo>
                <a:lnTo>
                  <a:pt x="394335" y="500063"/>
                </a:lnTo>
                <a:close/>
                <a:moveTo>
                  <a:pt x="729615" y="741045"/>
                </a:moveTo>
                <a:cubicBezTo>
                  <a:pt x="722948" y="690563"/>
                  <a:pt x="719138" y="674370"/>
                  <a:pt x="709613" y="623888"/>
                </a:cubicBezTo>
                <a:cubicBezTo>
                  <a:pt x="707708" y="612458"/>
                  <a:pt x="702945" y="603885"/>
                  <a:pt x="696278" y="596265"/>
                </a:cubicBezTo>
                <a:cubicBezTo>
                  <a:pt x="668655" y="565785"/>
                  <a:pt x="599123" y="560070"/>
                  <a:pt x="521970" y="531495"/>
                </a:cubicBezTo>
                <a:cubicBezTo>
                  <a:pt x="521970" y="531495"/>
                  <a:pt x="521017" y="533400"/>
                  <a:pt x="521017" y="535305"/>
                </a:cubicBezTo>
                <a:lnTo>
                  <a:pt x="506730" y="523875"/>
                </a:lnTo>
                <a:lnTo>
                  <a:pt x="506730" y="490538"/>
                </a:lnTo>
                <a:cubicBezTo>
                  <a:pt x="512445" y="486728"/>
                  <a:pt x="518160" y="481965"/>
                  <a:pt x="523875" y="477203"/>
                </a:cubicBezTo>
                <a:cubicBezTo>
                  <a:pt x="550545" y="452438"/>
                  <a:pt x="566738" y="422910"/>
                  <a:pt x="568643" y="394335"/>
                </a:cubicBezTo>
                <a:cubicBezTo>
                  <a:pt x="581978" y="391478"/>
                  <a:pt x="592455" y="379095"/>
                  <a:pt x="592455" y="363855"/>
                </a:cubicBezTo>
                <a:lnTo>
                  <a:pt x="592455" y="339090"/>
                </a:lnTo>
                <a:cubicBezTo>
                  <a:pt x="592455" y="328613"/>
                  <a:pt x="586740" y="319088"/>
                  <a:pt x="578168" y="313373"/>
                </a:cubicBezTo>
                <a:cubicBezTo>
                  <a:pt x="592455" y="242888"/>
                  <a:pt x="600075" y="118110"/>
                  <a:pt x="440055" y="116205"/>
                </a:cubicBezTo>
                <a:cubicBezTo>
                  <a:pt x="278130" y="119063"/>
                  <a:pt x="288608" y="245745"/>
                  <a:pt x="302895" y="316230"/>
                </a:cubicBezTo>
                <a:cubicBezTo>
                  <a:pt x="302895" y="316230"/>
                  <a:pt x="302895" y="316230"/>
                  <a:pt x="302895" y="316230"/>
                </a:cubicBezTo>
                <a:cubicBezTo>
                  <a:pt x="296228" y="321945"/>
                  <a:pt x="292417" y="330518"/>
                  <a:pt x="292417" y="340043"/>
                </a:cubicBezTo>
                <a:lnTo>
                  <a:pt x="292417" y="364808"/>
                </a:lnTo>
                <a:cubicBezTo>
                  <a:pt x="292417" y="379095"/>
                  <a:pt x="302895" y="391478"/>
                  <a:pt x="316230" y="395288"/>
                </a:cubicBezTo>
                <a:cubicBezTo>
                  <a:pt x="318135" y="423863"/>
                  <a:pt x="334328" y="453390"/>
                  <a:pt x="360998" y="478155"/>
                </a:cubicBezTo>
                <a:cubicBezTo>
                  <a:pt x="366713" y="482918"/>
                  <a:pt x="372428" y="487680"/>
                  <a:pt x="378142" y="491490"/>
                </a:cubicBezTo>
                <a:lnTo>
                  <a:pt x="378142" y="525780"/>
                </a:lnTo>
                <a:lnTo>
                  <a:pt x="364808" y="538163"/>
                </a:lnTo>
                <a:cubicBezTo>
                  <a:pt x="363855" y="534353"/>
                  <a:pt x="362903" y="532448"/>
                  <a:pt x="362903" y="532448"/>
                </a:cubicBezTo>
                <a:cubicBezTo>
                  <a:pt x="269558" y="567690"/>
                  <a:pt x="186690" y="567690"/>
                  <a:pt x="178117" y="621030"/>
                </a:cubicBezTo>
                <a:cubicBezTo>
                  <a:pt x="177165" y="626745"/>
                  <a:pt x="176213" y="633413"/>
                  <a:pt x="176213" y="640080"/>
                </a:cubicBezTo>
                <a:cubicBezTo>
                  <a:pt x="168593" y="686753"/>
                  <a:pt x="164783" y="701040"/>
                  <a:pt x="159068" y="744855"/>
                </a:cubicBezTo>
                <a:cubicBezTo>
                  <a:pt x="79058" y="669608"/>
                  <a:pt x="28575" y="561975"/>
                  <a:pt x="28575" y="443865"/>
                </a:cubicBezTo>
                <a:cubicBezTo>
                  <a:pt x="28575" y="215265"/>
                  <a:pt x="214313" y="29528"/>
                  <a:pt x="442913" y="29528"/>
                </a:cubicBezTo>
                <a:cubicBezTo>
                  <a:pt x="671513" y="29528"/>
                  <a:pt x="857250" y="214313"/>
                  <a:pt x="857250" y="442913"/>
                </a:cubicBezTo>
                <a:cubicBezTo>
                  <a:pt x="857250" y="560070"/>
                  <a:pt x="808673" y="665798"/>
                  <a:pt x="729615" y="741045"/>
                </a:cubicBezTo>
                <a:close/>
              </a:path>
            </a:pathLst>
          </a:custGeom>
          <a:solidFill>
            <a:schemeClr val="accent4"/>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4" name="Freeform: Shape 23">
            <a:extLst>
              <a:ext uri="{FF2B5EF4-FFF2-40B4-BE49-F238E27FC236}">
                <a16:creationId xmlns:a16="http://schemas.microsoft.com/office/drawing/2014/main" id="{A93C2F49-267D-E140-7878-2648C45592E4}"/>
              </a:ext>
            </a:extLst>
          </p:cNvPr>
          <p:cNvSpPr>
            <a:spLocks noChangeAspect="1"/>
          </p:cNvSpPr>
          <p:nvPr/>
        </p:nvSpPr>
        <p:spPr>
          <a:xfrm>
            <a:off x="4453128" y="3611880"/>
            <a:ext cx="1097280" cy="1097280"/>
          </a:xfrm>
          <a:custGeom>
            <a:avLst/>
            <a:gdLst>
              <a:gd name="connsiteX0" fmla="*/ 457200 w 914400"/>
              <a:gd name="connsiteY0" fmla="*/ 0 h 914400"/>
              <a:gd name="connsiteX1" fmla="*/ 0 w 914400"/>
              <a:gd name="connsiteY1" fmla="*/ 457200 h 914400"/>
              <a:gd name="connsiteX2" fmla="*/ 457200 w 914400"/>
              <a:gd name="connsiteY2" fmla="*/ 914400 h 914400"/>
              <a:gd name="connsiteX3" fmla="*/ 914400 w 914400"/>
              <a:gd name="connsiteY3" fmla="*/ 457200 h 914400"/>
              <a:gd name="connsiteX4" fmla="*/ 457200 w 914400"/>
              <a:gd name="connsiteY4" fmla="*/ 0 h 914400"/>
              <a:gd name="connsiteX5" fmla="*/ 206693 w 914400"/>
              <a:gd name="connsiteY5" fmla="*/ 804863 h 914400"/>
              <a:gd name="connsiteX6" fmla="*/ 259080 w 914400"/>
              <a:gd name="connsiteY6" fmla="*/ 701040 h 914400"/>
              <a:gd name="connsiteX7" fmla="*/ 360998 w 914400"/>
              <a:gd name="connsiteY7" fmla="*/ 662940 h 914400"/>
              <a:gd name="connsiteX8" fmla="*/ 390525 w 914400"/>
              <a:gd name="connsiteY8" fmla="*/ 844868 h 914400"/>
              <a:gd name="connsiteX9" fmla="*/ 390525 w 914400"/>
              <a:gd name="connsiteY9" fmla="*/ 880110 h 914400"/>
              <a:gd name="connsiteX10" fmla="*/ 206693 w 914400"/>
              <a:gd name="connsiteY10" fmla="*/ 804863 h 914400"/>
              <a:gd name="connsiteX11" fmla="*/ 461963 w 914400"/>
              <a:gd name="connsiteY11" fmla="*/ 309563 h 914400"/>
              <a:gd name="connsiteX12" fmla="*/ 559118 w 914400"/>
              <a:gd name="connsiteY12" fmla="*/ 370523 h 914400"/>
              <a:gd name="connsiteX13" fmla="*/ 534353 w 914400"/>
              <a:gd name="connsiteY13" fmla="*/ 326708 h 914400"/>
              <a:gd name="connsiteX14" fmla="*/ 582930 w 914400"/>
              <a:gd name="connsiteY14" fmla="*/ 377190 h 914400"/>
              <a:gd name="connsiteX15" fmla="*/ 582930 w 914400"/>
              <a:gd name="connsiteY15" fmla="*/ 386715 h 914400"/>
              <a:gd name="connsiteX16" fmla="*/ 590550 w 914400"/>
              <a:gd name="connsiteY16" fmla="*/ 386715 h 914400"/>
              <a:gd name="connsiteX17" fmla="*/ 596265 w 914400"/>
              <a:gd name="connsiteY17" fmla="*/ 387668 h 914400"/>
              <a:gd name="connsiteX18" fmla="*/ 601980 w 914400"/>
              <a:gd name="connsiteY18" fmla="*/ 392430 h 914400"/>
              <a:gd name="connsiteX19" fmla="*/ 602933 w 914400"/>
              <a:gd name="connsiteY19" fmla="*/ 390525 h 914400"/>
              <a:gd name="connsiteX20" fmla="*/ 613410 w 914400"/>
              <a:gd name="connsiteY20" fmla="*/ 408623 h 914400"/>
              <a:gd name="connsiteX21" fmla="*/ 613410 w 914400"/>
              <a:gd name="connsiteY21" fmla="*/ 439103 h 914400"/>
              <a:gd name="connsiteX22" fmla="*/ 590550 w 914400"/>
              <a:gd name="connsiteY22" fmla="*/ 461010 h 914400"/>
              <a:gd name="connsiteX23" fmla="*/ 582930 w 914400"/>
              <a:gd name="connsiteY23" fmla="*/ 461010 h 914400"/>
              <a:gd name="connsiteX24" fmla="*/ 582930 w 914400"/>
              <a:gd name="connsiteY24" fmla="*/ 468630 h 914400"/>
              <a:gd name="connsiteX25" fmla="*/ 457200 w 914400"/>
              <a:gd name="connsiteY25" fmla="*/ 609600 h 914400"/>
              <a:gd name="connsiteX26" fmla="*/ 331470 w 914400"/>
              <a:gd name="connsiteY26" fmla="*/ 468630 h 914400"/>
              <a:gd name="connsiteX27" fmla="*/ 331470 w 914400"/>
              <a:gd name="connsiteY27" fmla="*/ 461010 h 914400"/>
              <a:gd name="connsiteX28" fmla="*/ 323850 w 914400"/>
              <a:gd name="connsiteY28" fmla="*/ 461010 h 914400"/>
              <a:gd name="connsiteX29" fmla="*/ 300990 w 914400"/>
              <a:gd name="connsiteY29" fmla="*/ 439103 h 914400"/>
              <a:gd name="connsiteX30" fmla="*/ 300990 w 914400"/>
              <a:gd name="connsiteY30" fmla="*/ 408623 h 914400"/>
              <a:gd name="connsiteX31" fmla="*/ 310515 w 914400"/>
              <a:gd name="connsiteY31" fmla="*/ 391478 h 914400"/>
              <a:gd name="connsiteX32" fmla="*/ 311468 w 914400"/>
              <a:gd name="connsiteY32" fmla="*/ 392430 h 914400"/>
              <a:gd name="connsiteX33" fmla="*/ 326708 w 914400"/>
              <a:gd name="connsiteY33" fmla="*/ 386715 h 914400"/>
              <a:gd name="connsiteX34" fmla="*/ 331470 w 914400"/>
              <a:gd name="connsiteY34" fmla="*/ 386715 h 914400"/>
              <a:gd name="connsiteX35" fmla="*/ 331470 w 914400"/>
              <a:gd name="connsiteY35" fmla="*/ 382905 h 914400"/>
              <a:gd name="connsiteX36" fmla="*/ 401003 w 914400"/>
              <a:gd name="connsiteY36" fmla="*/ 279083 h 914400"/>
              <a:gd name="connsiteX37" fmla="*/ 457200 w 914400"/>
              <a:gd name="connsiteY37" fmla="*/ 335280 h 914400"/>
              <a:gd name="connsiteX38" fmla="*/ 487680 w 914400"/>
              <a:gd name="connsiteY38" fmla="*/ 353378 h 914400"/>
              <a:gd name="connsiteX39" fmla="*/ 461963 w 914400"/>
              <a:gd name="connsiteY39" fmla="*/ 309563 h 914400"/>
              <a:gd name="connsiteX40" fmla="*/ 517208 w 914400"/>
              <a:gd name="connsiteY40" fmla="*/ 782955 h 914400"/>
              <a:gd name="connsiteX41" fmla="*/ 395288 w 914400"/>
              <a:gd name="connsiteY41" fmla="*/ 782955 h 914400"/>
              <a:gd name="connsiteX42" fmla="*/ 377190 w 914400"/>
              <a:gd name="connsiteY42" fmla="*/ 670560 h 914400"/>
              <a:gd name="connsiteX43" fmla="*/ 405765 w 914400"/>
              <a:gd name="connsiteY43" fmla="*/ 659130 h 914400"/>
              <a:gd name="connsiteX44" fmla="*/ 405765 w 914400"/>
              <a:gd name="connsiteY44" fmla="*/ 611505 h 914400"/>
              <a:gd name="connsiteX45" fmla="*/ 507683 w 914400"/>
              <a:gd name="connsiteY45" fmla="*/ 611505 h 914400"/>
              <a:gd name="connsiteX46" fmla="*/ 507683 w 914400"/>
              <a:gd name="connsiteY46" fmla="*/ 659130 h 914400"/>
              <a:gd name="connsiteX47" fmla="*/ 536258 w 914400"/>
              <a:gd name="connsiteY47" fmla="*/ 670560 h 914400"/>
              <a:gd name="connsiteX48" fmla="*/ 517208 w 914400"/>
              <a:gd name="connsiteY48" fmla="*/ 782955 h 914400"/>
              <a:gd name="connsiteX49" fmla="*/ 521970 w 914400"/>
              <a:gd name="connsiteY49" fmla="*/ 881063 h 914400"/>
              <a:gd name="connsiteX50" fmla="*/ 521970 w 914400"/>
              <a:gd name="connsiteY50" fmla="*/ 843915 h 914400"/>
              <a:gd name="connsiteX51" fmla="*/ 551498 w 914400"/>
              <a:gd name="connsiteY51" fmla="*/ 663893 h 914400"/>
              <a:gd name="connsiteX52" fmla="*/ 652463 w 914400"/>
              <a:gd name="connsiteY52" fmla="*/ 701993 h 914400"/>
              <a:gd name="connsiteX53" fmla="*/ 696278 w 914400"/>
              <a:gd name="connsiteY53" fmla="*/ 813435 h 914400"/>
              <a:gd name="connsiteX54" fmla="*/ 521970 w 914400"/>
              <a:gd name="connsiteY54" fmla="*/ 881063 h 914400"/>
              <a:gd name="connsiteX55" fmla="*/ 709613 w 914400"/>
              <a:gd name="connsiteY55" fmla="*/ 802958 h 914400"/>
              <a:gd name="connsiteX56" fmla="*/ 662940 w 914400"/>
              <a:gd name="connsiteY56" fmla="*/ 690563 h 914400"/>
              <a:gd name="connsiteX57" fmla="*/ 643890 w 914400"/>
              <a:gd name="connsiteY57" fmla="*/ 676275 h 914400"/>
              <a:gd name="connsiteX58" fmla="*/ 645795 w 914400"/>
              <a:gd name="connsiteY58" fmla="*/ 669608 h 914400"/>
              <a:gd name="connsiteX59" fmla="*/ 646748 w 914400"/>
              <a:gd name="connsiteY59" fmla="*/ 665798 h 914400"/>
              <a:gd name="connsiteX60" fmla="*/ 601028 w 914400"/>
              <a:gd name="connsiteY60" fmla="*/ 179070 h 914400"/>
              <a:gd name="connsiteX61" fmla="*/ 593408 w 914400"/>
              <a:gd name="connsiteY61" fmla="*/ 170498 h 914400"/>
              <a:gd name="connsiteX62" fmla="*/ 572453 w 914400"/>
              <a:gd name="connsiteY62" fmla="*/ 150495 h 914400"/>
              <a:gd name="connsiteX63" fmla="*/ 457200 w 914400"/>
              <a:gd name="connsiteY63" fmla="*/ 108585 h 914400"/>
              <a:gd name="connsiteX64" fmla="*/ 320993 w 914400"/>
              <a:gd name="connsiteY64" fmla="*/ 170498 h 914400"/>
              <a:gd name="connsiteX65" fmla="*/ 267653 w 914400"/>
              <a:gd name="connsiteY65" fmla="*/ 665798 h 914400"/>
              <a:gd name="connsiteX66" fmla="*/ 268605 w 914400"/>
              <a:gd name="connsiteY66" fmla="*/ 669608 h 914400"/>
              <a:gd name="connsiteX67" fmla="*/ 269558 w 914400"/>
              <a:gd name="connsiteY67" fmla="*/ 673418 h 914400"/>
              <a:gd name="connsiteX68" fmla="*/ 248603 w 914400"/>
              <a:gd name="connsiteY68" fmla="*/ 690563 h 914400"/>
              <a:gd name="connsiteX69" fmla="*/ 194310 w 914400"/>
              <a:gd name="connsiteY69" fmla="*/ 794385 h 914400"/>
              <a:gd name="connsiteX70" fmla="*/ 28575 w 914400"/>
              <a:gd name="connsiteY70" fmla="*/ 457200 h 914400"/>
              <a:gd name="connsiteX71" fmla="*/ 457200 w 914400"/>
              <a:gd name="connsiteY71" fmla="*/ 28575 h 914400"/>
              <a:gd name="connsiteX72" fmla="*/ 885825 w 914400"/>
              <a:gd name="connsiteY72" fmla="*/ 457200 h 914400"/>
              <a:gd name="connsiteX73" fmla="*/ 709613 w 914400"/>
              <a:gd name="connsiteY73" fmla="*/ 802958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14400" h="914400">
                <a:moveTo>
                  <a:pt x="457200" y="0"/>
                </a:moveTo>
                <a:cubicBezTo>
                  <a:pt x="204788" y="0"/>
                  <a:pt x="0" y="204788"/>
                  <a:pt x="0" y="457200"/>
                </a:cubicBezTo>
                <a:cubicBezTo>
                  <a:pt x="0" y="709613"/>
                  <a:pt x="204788" y="914400"/>
                  <a:pt x="457200" y="914400"/>
                </a:cubicBezTo>
                <a:cubicBezTo>
                  <a:pt x="709613" y="914400"/>
                  <a:pt x="914400" y="709613"/>
                  <a:pt x="914400" y="457200"/>
                </a:cubicBezTo>
                <a:cubicBezTo>
                  <a:pt x="914400" y="204788"/>
                  <a:pt x="709613" y="0"/>
                  <a:pt x="457200" y="0"/>
                </a:cubicBezTo>
                <a:close/>
                <a:moveTo>
                  <a:pt x="206693" y="804863"/>
                </a:moveTo>
                <a:cubicBezTo>
                  <a:pt x="216218" y="762000"/>
                  <a:pt x="233363" y="728663"/>
                  <a:pt x="259080" y="701040"/>
                </a:cubicBezTo>
                <a:cubicBezTo>
                  <a:pt x="286703" y="671513"/>
                  <a:pt x="326708" y="664845"/>
                  <a:pt x="360998" y="662940"/>
                </a:cubicBezTo>
                <a:lnTo>
                  <a:pt x="390525" y="844868"/>
                </a:lnTo>
                <a:lnTo>
                  <a:pt x="390525" y="880110"/>
                </a:lnTo>
                <a:cubicBezTo>
                  <a:pt x="322898" y="869633"/>
                  <a:pt x="260033" y="842963"/>
                  <a:pt x="206693" y="804863"/>
                </a:cubicBezTo>
                <a:close/>
                <a:moveTo>
                  <a:pt x="461963" y="309563"/>
                </a:moveTo>
                <a:cubicBezTo>
                  <a:pt x="486728" y="337185"/>
                  <a:pt x="520065" y="360998"/>
                  <a:pt x="559118" y="370523"/>
                </a:cubicBezTo>
                <a:cubicBezTo>
                  <a:pt x="545783" y="359093"/>
                  <a:pt x="538163" y="340995"/>
                  <a:pt x="534353" y="326708"/>
                </a:cubicBezTo>
                <a:cubicBezTo>
                  <a:pt x="541973" y="337185"/>
                  <a:pt x="559118" y="357188"/>
                  <a:pt x="582930" y="377190"/>
                </a:cubicBezTo>
                <a:lnTo>
                  <a:pt x="582930" y="386715"/>
                </a:lnTo>
                <a:lnTo>
                  <a:pt x="590550" y="386715"/>
                </a:lnTo>
                <a:cubicBezTo>
                  <a:pt x="592455" y="386715"/>
                  <a:pt x="594360" y="386715"/>
                  <a:pt x="596265" y="387668"/>
                </a:cubicBezTo>
                <a:cubicBezTo>
                  <a:pt x="598170" y="389573"/>
                  <a:pt x="600075" y="390525"/>
                  <a:pt x="601980" y="392430"/>
                </a:cubicBezTo>
                <a:cubicBezTo>
                  <a:pt x="601980" y="391478"/>
                  <a:pt x="601980" y="391478"/>
                  <a:pt x="602933" y="390525"/>
                </a:cubicBezTo>
                <a:cubicBezTo>
                  <a:pt x="609600" y="394335"/>
                  <a:pt x="613410" y="401003"/>
                  <a:pt x="613410" y="408623"/>
                </a:cubicBezTo>
                <a:lnTo>
                  <a:pt x="613410" y="439103"/>
                </a:lnTo>
                <a:cubicBezTo>
                  <a:pt x="613410" y="451485"/>
                  <a:pt x="602933" y="461010"/>
                  <a:pt x="590550" y="461010"/>
                </a:cubicBezTo>
                <a:lnTo>
                  <a:pt x="582930" y="461010"/>
                </a:lnTo>
                <a:lnTo>
                  <a:pt x="582930" y="468630"/>
                </a:lnTo>
                <a:cubicBezTo>
                  <a:pt x="582930" y="528638"/>
                  <a:pt x="511493" y="609600"/>
                  <a:pt x="457200" y="609600"/>
                </a:cubicBezTo>
                <a:cubicBezTo>
                  <a:pt x="402908" y="609600"/>
                  <a:pt x="331470" y="529590"/>
                  <a:pt x="331470" y="468630"/>
                </a:cubicBezTo>
                <a:lnTo>
                  <a:pt x="331470" y="461010"/>
                </a:lnTo>
                <a:lnTo>
                  <a:pt x="323850" y="461010"/>
                </a:lnTo>
                <a:cubicBezTo>
                  <a:pt x="311468" y="461010"/>
                  <a:pt x="300990" y="451485"/>
                  <a:pt x="300990" y="439103"/>
                </a:cubicBezTo>
                <a:lnTo>
                  <a:pt x="300990" y="408623"/>
                </a:lnTo>
                <a:cubicBezTo>
                  <a:pt x="300990" y="401003"/>
                  <a:pt x="304800" y="395288"/>
                  <a:pt x="310515" y="391478"/>
                </a:cubicBezTo>
                <a:cubicBezTo>
                  <a:pt x="310515" y="391478"/>
                  <a:pt x="310515" y="392430"/>
                  <a:pt x="311468" y="392430"/>
                </a:cubicBezTo>
                <a:cubicBezTo>
                  <a:pt x="316230" y="392430"/>
                  <a:pt x="320993" y="390525"/>
                  <a:pt x="326708" y="386715"/>
                </a:cubicBezTo>
                <a:lnTo>
                  <a:pt x="331470" y="386715"/>
                </a:lnTo>
                <a:lnTo>
                  <a:pt x="331470" y="382905"/>
                </a:lnTo>
                <a:cubicBezTo>
                  <a:pt x="356235" y="362903"/>
                  <a:pt x="382905" y="315278"/>
                  <a:pt x="401003" y="279083"/>
                </a:cubicBezTo>
                <a:cubicBezTo>
                  <a:pt x="415290" y="299085"/>
                  <a:pt x="435293" y="319088"/>
                  <a:pt x="457200" y="335280"/>
                </a:cubicBezTo>
                <a:cubicBezTo>
                  <a:pt x="466725" y="341948"/>
                  <a:pt x="477203" y="348615"/>
                  <a:pt x="487680" y="353378"/>
                </a:cubicBezTo>
                <a:cubicBezTo>
                  <a:pt x="473393" y="339090"/>
                  <a:pt x="464820" y="323850"/>
                  <a:pt x="461963" y="309563"/>
                </a:cubicBezTo>
                <a:close/>
                <a:moveTo>
                  <a:pt x="517208" y="782955"/>
                </a:moveTo>
                <a:lnTo>
                  <a:pt x="395288" y="782955"/>
                </a:lnTo>
                <a:lnTo>
                  <a:pt x="377190" y="670560"/>
                </a:lnTo>
                <a:lnTo>
                  <a:pt x="405765" y="659130"/>
                </a:lnTo>
                <a:lnTo>
                  <a:pt x="405765" y="611505"/>
                </a:lnTo>
                <a:cubicBezTo>
                  <a:pt x="441008" y="631508"/>
                  <a:pt x="475298" y="631508"/>
                  <a:pt x="507683" y="611505"/>
                </a:cubicBezTo>
                <a:lnTo>
                  <a:pt x="507683" y="659130"/>
                </a:lnTo>
                <a:lnTo>
                  <a:pt x="536258" y="670560"/>
                </a:lnTo>
                <a:lnTo>
                  <a:pt x="517208" y="782955"/>
                </a:lnTo>
                <a:close/>
                <a:moveTo>
                  <a:pt x="521970" y="881063"/>
                </a:moveTo>
                <a:lnTo>
                  <a:pt x="521970" y="843915"/>
                </a:lnTo>
                <a:lnTo>
                  <a:pt x="551498" y="663893"/>
                </a:lnTo>
                <a:cubicBezTo>
                  <a:pt x="588645" y="666750"/>
                  <a:pt x="623888" y="675323"/>
                  <a:pt x="652463" y="701993"/>
                </a:cubicBezTo>
                <a:cubicBezTo>
                  <a:pt x="675323" y="722948"/>
                  <a:pt x="690563" y="762000"/>
                  <a:pt x="696278" y="813435"/>
                </a:cubicBezTo>
                <a:cubicBezTo>
                  <a:pt x="644843" y="846773"/>
                  <a:pt x="585788" y="870585"/>
                  <a:pt x="521970" y="881063"/>
                </a:cubicBezTo>
                <a:close/>
                <a:moveTo>
                  <a:pt x="709613" y="802958"/>
                </a:moveTo>
                <a:cubicBezTo>
                  <a:pt x="702945" y="751523"/>
                  <a:pt x="686753" y="712470"/>
                  <a:pt x="662940" y="690563"/>
                </a:cubicBezTo>
                <a:cubicBezTo>
                  <a:pt x="657225" y="684848"/>
                  <a:pt x="650558" y="680085"/>
                  <a:pt x="643890" y="676275"/>
                </a:cubicBezTo>
                <a:cubicBezTo>
                  <a:pt x="644843" y="674370"/>
                  <a:pt x="644843" y="672465"/>
                  <a:pt x="645795" y="669608"/>
                </a:cubicBezTo>
                <a:cubicBezTo>
                  <a:pt x="645795" y="668655"/>
                  <a:pt x="646748" y="666750"/>
                  <a:pt x="646748" y="665798"/>
                </a:cubicBezTo>
                <a:cubicBezTo>
                  <a:pt x="680085" y="521018"/>
                  <a:pt x="671513" y="268605"/>
                  <a:pt x="601028" y="179070"/>
                </a:cubicBezTo>
                <a:cubicBezTo>
                  <a:pt x="598170" y="176213"/>
                  <a:pt x="596265" y="173355"/>
                  <a:pt x="593408" y="170498"/>
                </a:cubicBezTo>
                <a:cubicBezTo>
                  <a:pt x="586740" y="163830"/>
                  <a:pt x="580073" y="157163"/>
                  <a:pt x="572453" y="150495"/>
                </a:cubicBezTo>
                <a:cubicBezTo>
                  <a:pt x="543878" y="126683"/>
                  <a:pt x="508635" y="108585"/>
                  <a:pt x="457200" y="108585"/>
                </a:cubicBezTo>
                <a:cubicBezTo>
                  <a:pt x="392430" y="108585"/>
                  <a:pt x="353378" y="137160"/>
                  <a:pt x="320993" y="170498"/>
                </a:cubicBezTo>
                <a:cubicBezTo>
                  <a:pt x="243840" y="250508"/>
                  <a:pt x="233363" y="516255"/>
                  <a:pt x="267653" y="665798"/>
                </a:cubicBezTo>
                <a:cubicBezTo>
                  <a:pt x="267653" y="666750"/>
                  <a:pt x="268605" y="668655"/>
                  <a:pt x="268605" y="669608"/>
                </a:cubicBezTo>
                <a:cubicBezTo>
                  <a:pt x="268605" y="670560"/>
                  <a:pt x="269558" y="672465"/>
                  <a:pt x="269558" y="673418"/>
                </a:cubicBezTo>
                <a:cubicBezTo>
                  <a:pt x="261938" y="678180"/>
                  <a:pt x="255270" y="683895"/>
                  <a:pt x="248603" y="690563"/>
                </a:cubicBezTo>
                <a:cubicBezTo>
                  <a:pt x="221933" y="719138"/>
                  <a:pt x="204788" y="752475"/>
                  <a:pt x="194310" y="794385"/>
                </a:cubicBezTo>
                <a:cubicBezTo>
                  <a:pt x="93345" y="716280"/>
                  <a:pt x="28575" y="594360"/>
                  <a:pt x="28575" y="457200"/>
                </a:cubicBezTo>
                <a:cubicBezTo>
                  <a:pt x="28575" y="220980"/>
                  <a:pt x="220980" y="28575"/>
                  <a:pt x="457200" y="28575"/>
                </a:cubicBezTo>
                <a:cubicBezTo>
                  <a:pt x="693420" y="28575"/>
                  <a:pt x="885825" y="220980"/>
                  <a:pt x="885825" y="457200"/>
                </a:cubicBezTo>
                <a:cubicBezTo>
                  <a:pt x="885825" y="599123"/>
                  <a:pt x="816293" y="724853"/>
                  <a:pt x="709613" y="802958"/>
                </a:cubicBezTo>
                <a:close/>
              </a:path>
            </a:pathLst>
          </a:custGeom>
          <a:solidFill>
            <a:schemeClr val="accent4"/>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5" name="Freeform: Shape 24">
            <a:extLst>
              <a:ext uri="{FF2B5EF4-FFF2-40B4-BE49-F238E27FC236}">
                <a16:creationId xmlns:a16="http://schemas.microsoft.com/office/drawing/2014/main" id="{09154969-45B5-FEDE-0506-8402082B1F10}"/>
              </a:ext>
            </a:extLst>
          </p:cNvPr>
          <p:cNvSpPr>
            <a:spLocks noChangeAspect="1"/>
          </p:cNvSpPr>
          <p:nvPr/>
        </p:nvSpPr>
        <p:spPr>
          <a:xfrm>
            <a:off x="6647688" y="4937760"/>
            <a:ext cx="1085482" cy="1097280"/>
          </a:xfrm>
          <a:custGeom>
            <a:avLst/>
            <a:gdLst>
              <a:gd name="connsiteX0" fmla="*/ 885825 w 876300"/>
              <a:gd name="connsiteY0" fmla="*/ 442913 h 885825"/>
              <a:gd name="connsiteX1" fmla="*/ 442913 w 876300"/>
              <a:gd name="connsiteY1" fmla="*/ 0 h 885825"/>
              <a:gd name="connsiteX2" fmla="*/ 0 w 876300"/>
              <a:gd name="connsiteY2" fmla="*/ 442913 h 885825"/>
              <a:gd name="connsiteX3" fmla="*/ 442913 w 876300"/>
              <a:gd name="connsiteY3" fmla="*/ 885825 h 885825"/>
              <a:gd name="connsiteX4" fmla="*/ 600075 w 876300"/>
              <a:gd name="connsiteY4" fmla="*/ 857250 h 885825"/>
              <a:gd name="connsiteX5" fmla="*/ 601980 w 876300"/>
              <a:gd name="connsiteY5" fmla="*/ 856297 h 885825"/>
              <a:gd name="connsiteX6" fmla="*/ 601980 w 876300"/>
              <a:gd name="connsiteY6" fmla="*/ 856297 h 885825"/>
              <a:gd name="connsiteX7" fmla="*/ 885825 w 876300"/>
              <a:gd name="connsiteY7" fmla="*/ 442913 h 885825"/>
              <a:gd name="connsiteX8" fmla="*/ 318135 w 876300"/>
              <a:gd name="connsiteY8" fmla="*/ 434340 h 885825"/>
              <a:gd name="connsiteX9" fmla="*/ 297180 w 876300"/>
              <a:gd name="connsiteY9" fmla="*/ 413385 h 885825"/>
              <a:gd name="connsiteX10" fmla="*/ 297180 w 876300"/>
              <a:gd name="connsiteY10" fmla="*/ 384810 h 885825"/>
              <a:gd name="connsiteX11" fmla="*/ 318135 w 876300"/>
              <a:gd name="connsiteY11" fmla="*/ 363855 h 885825"/>
              <a:gd name="connsiteX12" fmla="*/ 325755 w 876300"/>
              <a:gd name="connsiteY12" fmla="*/ 363855 h 885825"/>
              <a:gd name="connsiteX13" fmla="*/ 325755 w 876300"/>
              <a:gd name="connsiteY13" fmla="*/ 329565 h 885825"/>
              <a:gd name="connsiteX14" fmla="*/ 330518 w 876300"/>
              <a:gd name="connsiteY14" fmla="*/ 330518 h 885825"/>
              <a:gd name="connsiteX15" fmla="*/ 359093 w 876300"/>
              <a:gd name="connsiteY15" fmla="*/ 319088 h 885825"/>
              <a:gd name="connsiteX16" fmla="*/ 382905 w 876300"/>
              <a:gd name="connsiteY16" fmla="*/ 296228 h 885825"/>
              <a:gd name="connsiteX17" fmla="*/ 382905 w 876300"/>
              <a:gd name="connsiteY17" fmla="*/ 296228 h 885825"/>
              <a:gd name="connsiteX18" fmla="*/ 415290 w 876300"/>
              <a:gd name="connsiteY18" fmla="*/ 263843 h 885825"/>
              <a:gd name="connsiteX19" fmla="*/ 415290 w 876300"/>
              <a:gd name="connsiteY19" fmla="*/ 262890 h 885825"/>
              <a:gd name="connsiteX20" fmla="*/ 437198 w 876300"/>
              <a:gd name="connsiteY20" fmla="*/ 242888 h 885825"/>
              <a:gd name="connsiteX21" fmla="*/ 441960 w 876300"/>
              <a:gd name="connsiteY21" fmla="*/ 241935 h 885825"/>
              <a:gd name="connsiteX22" fmla="*/ 481013 w 876300"/>
              <a:gd name="connsiteY22" fmla="*/ 268605 h 885825"/>
              <a:gd name="connsiteX23" fmla="*/ 512445 w 876300"/>
              <a:gd name="connsiteY23" fmla="*/ 297180 h 885825"/>
              <a:gd name="connsiteX24" fmla="*/ 515303 w 876300"/>
              <a:gd name="connsiteY24" fmla="*/ 297180 h 885825"/>
              <a:gd name="connsiteX25" fmla="*/ 515303 w 876300"/>
              <a:gd name="connsiteY25" fmla="*/ 300990 h 885825"/>
              <a:gd name="connsiteX26" fmla="*/ 547688 w 876300"/>
              <a:gd name="connsiteY26" fmla="*/ 333375 h 885825"/>
              <a:gd name="connsiteX27" fmla="*/ 564833 w 876300"/>
              <a:gd name="connsiteY27" fmla="*/ 328613 h 885825"/>
              <a:gd name="connsiteX28" fmla="*/ 564833 w 876300"/>
              <a:gd name="connsiteY28" fmla="*/ 363855 h 885825"/>
              <a:gd name="connsiteX29" fmla="*/ 572453 w 876300"/>
              <a:gd name="connsiteY29" fmla="*/ 363855 h 885825"/>
              <a:gd name="connsiteX30" fmla="*/ 593408 w 876300"/>
              <a:gd name="connsiteY30" fmla="*/ 384810 h 885825"/>
              <a:gd name="connsiteX31" fmla="*/ 593408 w 876300"/>
              <a:gd name="connsiteY31" fmla="*/ 413385 h 885825"/>
              <a:gd name="connsiteX32" fmla="*/ 572453 w 876300"/>
              <a:gd name="connsiteY32" fmla="*/ 434340 h 885825"/>
              <a:gd name="connsiteX33" fmla="*/ 564833 w 876300"/>
              <a:gd name="connsiteY33" fmla="*/ 434340 h 885825"/>
              <a:gd name="connsiteX34" fmla="*/ 564833 w 876300"/>
              <a:gd name="connsiteY34" fmla="*/ 441960 h 885825"/>
              <a:gd name="connsiteX35" fmla="*/ 444818 w 876300"/>
              <a:gd name="connsiteY35" fmla="*/ 576263 h 885825"/>
              <a:gd name="connsiteX36" fmla="*/ 324803 w 876300"/>
              <a:gd name="connsiteY36" fmla="*/ 441960 h 885825"/>
              <a:gd name="connsiteX37" fmla="*/ 324803 w 876300"/>
              <a:gd name="connsiteY37" fmla="*/ 434340 h 885825"/>
              <a:gd name="connsiteX38" fmla="*/ 318135 w 876300"/>
              <a:gd name="connsiteY38" fmla="*/ 434340 h 885825"/>
              <a:gd name="connsiteX39" fmla="*/ 507683 w 876300"/>
              <a:gd name="connsiteY39" fmla="*/ 628650 h 885825"/>
              <a:gd name="connsiteX40" fmla="*/ 482918 w 876300"/>
              <a:gd name="connsiteY40" fmla="*/ 743903 h 885825"/>
              <a:gd name="connsiteX41" fmla="*/ 407670 w 876300"/>
              <a:gd name="connsiteY41" fmla="*/ 743903 h 885825"/>
              <a:gd name="connsiteX42" fmla="*/ 382905 w 876300"/>
              <a:gd name="connsiteY42" fmla="*/ 628650 h 885825"/>
              <a:gd name="connsiteX43" fmla="*/ 397193 w 876300"/>
              <a:gd name="connsiteY43" fmla="*/ 625793 h 885825"/>
              <a:gd name="connsiteX44" fmla="*/ 397193 w 876300"/>
              <a:gd name="connsiteY44" fmla="*/ 574358 h 885825"/>
              <a:gd name="connsiteX45" fmla="*/ 445770 w 876300"/>
              <a:gd name="connsiteY45" fmla="*/ 589597 h 885825"/>
              <a:gd name="connsiteX46" fmla="*/ 493395 w 876300"/>
              <a:gd name="connsiteY46" fmla="*/ 575310 h 885825"/>
              <a:gd name="connsiteX47" fmla="*/ 493395 w 876300"/>
              <a:gd name="connsiteY47" fmla="*/ 626745 h 885825"/>
              <a:gd name="connsiteX48" fmla="*/ 507683 w 876300"/>
              <a:gd name="connsiteY48" fmla="*/ 628650 h 885825"/>
              <a:gd name="connsiteX49" fmla="*/ 692468 w 876300"/>
              <a:gd name="connsiteY49" fmla="*/ 774383 h 885825"/>
              <a:gd name="connsiteX50" fmla="*/ 638175 w 876300"/>
              <a:gd name="connsiteY50" fmla="*/ 666750 h 885825"/>
              <a:gd name="connsiteX51" fmla="*/ 536258 w 876300"/>
              <a:gd name="connsiteY51" fmla="*/ 621030 h 885825"/>
              <a:gd name="connsiteX52" fmla="*/ 507683 w 876300"/>
              <a:gd name="connsiteY52" fmla="*/ 615315 h 885825"/>
              <a:gd name="connsiteX53" fmla="*/ 507683 w 876300"/>
              <a:gd name="connsiteY53" fmla="*/ 610553 h 885825"/>
              <a:gd name="connsiteX54" fmla="*/ 512445 w 876300"/>
              <a:gd name="connsiteY54" fmla="*/ 606743 h 885825"/>
              <a:gd name="connsiteX55" fmla="*/ 532448 w 876300"/>
              <a:gd name="connsiteY55" fmla="*/ 613410 h 885825"/>
              <a:gd name="connsiteX56" fmla="*/ 561975 w 876300"/>
              <a:gd name="connsiteY56" fmla="*/ 593408 h 885825"/>
              <a:gd name="connsiteX57" fmla="*/ 568643 w 876300"/>
              <a:gd name="connsiteY57" fmla="*/ 594360 h 885825"/>
              <a:gd name="connsiteX58" fmla="*/ 607695 w 876300"/>
              <a:gd name="connsiteY58" fmla="*/ 555308 h 885825"/>
              <a:gd name="connsiteX59" fmla="*/ 607695 w 876300"/>
              <a:gd name="connsiteY59" fmla="*/ 551497 h 885825"/>
              <a:gd name="connsiteX60" fmla="*/ 626745 w 876300"/>
              <a:gd name="connsiteY60" fmla="*/ 522922 h 885825"/>
              <a:gd name="connsiteX61" fmla="*/ 649605 w 876300"/>
              <a:gd name="connsiteY61" fmla="*/ 486728 h 885825"/>
              <a:gd name="connsiteX62" fmla="*/ 648653 w 876300"/>
              <a:gd name="connsiteY62" fmla="*/ 481013 h 885825"/>
              <a:gd name="connsiteX63" fmla="*/ 661988 w 876300"/>
              <a:gd name="connsiteY63" fmla="*/ 452438 h 885825"/>
              <a:gd name="connsiteX64" fmla="*/ 661988 w 876300"/>
              <a:gd name="connsiteY64" fmla="*/ 448628 h 885825"/>
              <a:gd name="connsiteX65" fmla="*/ 684848 w 876300"/>
              <a:gd name="connsiteY65" fmla="*/ 415290 h 885825"/>
              <a:gd name="connsiteX66" fmla="*/ 674370 w 876300"/>
              <a:gd name="connsiteY66" fmla="*/ 389572 h 885825"/>
              <a:gd name="connsiteX67" fmla="*/ 679133 w 876300"/>
              <a:gd name="connsiteY67" fmla="*/ 381953 h 885825"/>
              <a:gd name="connsiteX68" fmla="*/ 685800 w 876300"/>
              <a:gd name="connsiteY68" fmla="*/ 360045 h 885825"/>
              <a:gd name="connsiteX69" fmla="*/ 666750 w 876300"/>
              <a:gd name="connsiteY69" fmla="*/ 326708 h 885825"/>
              <a:gd name="connsiteX70" fmla="*/ 666750 w 876300"/>
              <a:gd name="connsiteY70" fmla="*/ 321945 h 885825"/>
              <a:gd name="connsiteX71" fmla="*/ 660083 w 876300"/>
              <a:gd name="connsiteY71" fmla="*/ 300038 h 885825"/>
              <a:gd name="connsiteX72" fmla="*/ 666750 w 876300"/>
              <a:gd name="connsiteY72" fmla="*/ 277178 h 885825"/>
              <a:gd name="connsiteX73" fmla="*/ 641985 w 876300"/>
              <a:gd name="connsiteY73" fmla="*/ 240030 h 885825"/>
              <a:gd name="connsiteX74" fmla="*/ 642938 w 876300"/>
              <a:gd name="connsiteY74" fmla="*/ 232410 h 885825"/>
              <a:gd name="connsiteX75" fmla="*/ 632460 w 876300"/>
              <a:gd name="connsiteY75" fmla="*/ 206693 h 885825"/>
              <a:gd name="connsiteX76" fmla="*/ 634365 w 876300"/>
              <a:gd name="connsiteY76" fmla="*/ 194310 h 885825"/>
              <a:gd name="connsiteX77" fmla="*/ 613410 w 876300"/>
              <a:gd name="connsiteY77" fmla="*/ 163830 h 885825"/>
              <a:gd name="connsiteX78" fmla="*/ 601028 w 876300"/>
              <a:gd name="connsiteY78" fmla="*/ 159068 h 885825"/>
              <a:gd name="connsiteX79" fmla="*/ 599123 w 876300"/>
              <a:gd name="connsiteY79" fmla="*/ 158115 h 885825"/>
              <a:gd name="connsiteX80" fmla="*/ 600075 w 876300"/>
              <a:gd name="connsiteY80" fmla="*/ 148590 h 885825"/>
              <a:gd name="connsiteX81" fmla="*/ 567690 w 876300"/>
              <a:gd name="connsiteY81" fmla="*/ 116205 h 885825"/>
              <a:gd name="connsiteX82" fmla="*/ 546735 w 876300"/>
              <a:gd name="connsiteY82" fmla="*/ 123825 h 885825"/>
              <a:gd name="connsiteX83" fmla="*/ 510540 w 876300"/>
              <a:gd name="connsiteY83" fmla="*/ 97155 h 885825"/>
              <a:gd name="connsiteX84" fmla="*/ 502920 w 876300"/>
              <a:gd name="connsiteY84" fmla="*/ 98108 h 885825"/>
              <a:gd name="connsiteX85" fmla="*/ 475298 w 876300"/>
              <a:gd name="connsiteY85" fmla="*/ 87630 h 885825"/>
              <a:gd name="connsiteX86" fmla="*/ 466725 w 876300"/>
              <a:gd name="connsiteY86" fmla="*/ 88583 h 885825"/>
              <a:gd name="connsiteX87" fmla="*/ 429578 w 876300"/>
              <a:gd name="connsiteY87" fmla="*/ 68580 h 885825"/>
              <a:gd name="connsiteX88" fmla="*/ 393383 w 876300"/>
              <a:gd name="connsiteY88" fmla="*/ 87630 h 885825"/>
              <a:gd name="connsiteX89" fmla="*/ 374333 w 876300"/>
              <a:gd name="connsiteY89" fmla="*/ 97155 h 885825"/>
              <a:gd name="connsiteX90" fmla="*/ 351473 w 876300"/>
              <a:gd name="connsiteY90" fmla="*/ 108585 h 885825"/>
              <a:gd name="connsiteX91" fmla="*/ 342900 w 876300"/>
              <a:gd name="connsiteY91" fmla="*/ 107633 h 885825"/>
              <a:gd name="connsiteX92" fmla="*/ 310515 w 876300"/>
              <a:gd name="connsiteY92" fmla="*/ 127635 h 885825"/>
              <a:gd name="connsiteX93" fmla="*/ 268605 w 876300"/>
              <a:gd name="connsiteY93" fmla="*/ 170498 h 885825"/>
              <a:gd name="connsiteX94" fmla="*/ 269558 w 876300"/>
              <a:gd name="connsiteY94" fmla="*/ 180023 h 885825"/>
              <a:gd name="connsiteX95" fmla="*/ 248603 w 876300"/>
              <a:gd name="connsiteY95" fmla="*/ 208598 h 885825"/>
              <a:gd name="connsiteX96" fmla="*/ 248603 w 876300"/>
              <a:gd name="connsiteY96" fmla="*/ 211455 h 885825"/>
              <a:gd name="connsiteX97" fmla="*/ 224790 w 876300"/>
              <a:gd name="connsiteY97" fmla="*/ 242888 h 885825"/>
              <a:gd name="connsiteX98" fmla="*/ 230505 w 876300"/>
              <a:gd name="connsiteY98" fmla="*/ 260985 h 885825"/>
              <a:gd name="connsiteX99" fmla="*/ 219075 w 876300"/>
              <a:gd name="connsiteY99" fmla="*/ 286703 h 885825"/>
              <a:gd name="connsiteX100" fmla="*/ 219075 w 876300"/>
              <a:gd name="connsiteY100" fmla="*/ 287655 h 885825"/>
              <a:gd name="connsiteX101" fmla="*/ 194310 w 876300"/>
              <a:gd name="connsiteY101" fmla="*/ 326708 h 885825"/>
              <a:gd name="connsiteX102" fmla="*/ 208598 w 876300"/>
              <a:gd name="connsiteY102" fmla="*/ 359093 h 885825"/>
              <a:gd name="connsiteX103" fmla="*/ 205740 w 876300"/>
              <a:gd name="connsiteY103" fmla="*/ 373380 h 885825"/>
              <a:gd name="connsiteX104" fmla="*/ 213360 w 876300"/>
              <a:gd name="connsiteY104" fmla="*/ 396240 h 885825"/>
              <a:gd name="connsiteX105" fmla="*/ 206693 w 876300"/>
              <a:gd name="connsiteY105" fmla="*/ 414338 h 885825"/>
              <a:gd name="connsiteX106" fmla="*/ 217170 w 876300"/>
              <a:gd name="connsiteY106" fmla="*/ 437197 h 885825"/>
              <a:gd name="connsiteX107" fmla="*/ 214313 w 876300"/>
              <a:gd name="connsiteY107" fmla="*/ 451485 h 885825"/>
              <a:gd name="connsiteX108" fmla="*/ 237173 w 876300"/>
              <a:gd name="connsiteY108" fmla="*/ 485775 h 885825"/>
              <a:gd name="connsiteX109" fmla="*/ 235268 w 876300"/>
              <a:gd name="connsiteY109" fmla="*/ 495300 h 885825"/>
              <a:gd name="connsiteX110" fmla="*/ 254318 w 876300"/>
              <a:gd name="connsiteY110" fmla="*/ 524828 h 885825"/>
              <a:gd name="connsiteX111" fmla="*/ 254318 w 876300"/>
              <a:gd name="connsiteY111" fmla="*/ 528638 h 885825"/>
              <a:gd name="connsiteX112" fmla="*/ 286703 w 876300"/>
              <a:gd name="connsiteY112" fmla="*/ 561022 h 885825"/>
              <a:gd name="connsiteX113" fmla="*/ 288608 w 876300"/>
              <a:gd name="connsiteY113" fmla="*/ 561022 h 885825"/>
              <a:gd name="connsiteX114" fmla="*/ 327660 w 876300"/>
              <a:gd name="connsiteY114" fmla="*/ 597218 h 885825"/>
              <a:gd name="connsiteX115" fmla="*/ 334328 w 876300"/>
              <a:gd name="connsiteY115" fmla="*/ 596265 h 885825"/>
              <a:gd name="connsiteX116" fmla="*/ 347663 w 876300"/>
              <a:gd name="connsiteY116" fmla="*/ 621030 h 885825"/>
              <a:gd name="connsiteX117" fmla="*/ 347663 w 876300"/>
              <a:gd name="connsiteY117" fmla="*/ 621030 h 885825"/>
              <a:gd name="connsiteX118" fmla="*/ 245745 w 876300"/>
              <a:gd name="connsiteY118" fmla="*/ 665797 h 885825"/>
              <a:gd name="connsiteX119" fmla="*/ 187643 w 876300"/>
              <a:gd name="connsiteY119" fmla="*/ 773430 h 885825"/>
              <a:gd name="connsiteX120" fmla="*/ 21908 w 876300"/>
              <a:gd name="connsiteY120" fmla="*/ 441960 h 885825"/>
              <a:gd name="connsiteX121" fmla="*/ 436245 w 876300"/>
              <a:gd name="connsiteY121" fmla="*/ 27623 h 885825"/>
              <a:gd name="connsiteX122" fmla="*/ 850583 w 876300"/>
              <a:gd name="connsiteY122" fmla="*/ 441960 h 885825"/>
              <a:gd name="connsiteX123" fmla="*/ 692468 w 876300"/>
              <a:gd name="connsiteY123" fmla="*/ 774383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876300" h="885825">
                <a:moveTo>
                  <a:pt x="885825" y="442913"/>
                </a:moveTo>
                <a:cubicBezTo>
                  <a:pt x="885825" y="199073"/>
                  <a:pt x="686753" y="0"/>
                  <a:pt x="442913" y="0"/>
                </a:cubicBezTo>
                <a:cubicBezTo>
                  <a:pt x="199073" y="0"/>
                  <a:pt x="0" y="199073"/>
                  <a:pt x="0" y="442913"/>
                </a:cubicBezTo>
                <a:cubicBezTo>
                  <a:pt x="0" y="686753"/>
                  <a:pt x="199073" y="885825"/>
                  <a:pt x="442913" y="885825"/>
                </a:cubicBezTo>
                <a:cubicBezTo>
                  <a:pt x="498158" y="885825"/>
                  <a:pt x="551498" y="875347"/>
                  <a:pt x="600075" y="857250"/>
                </a:cubicBezTo>
                <a:lnTo>
                  <a:pt x="601980" y="856297"/>
                </a:lnTo>
                <a:lnTo>
                  <a:pt x="601980" y="856297"/>
                </a:lnTo>
                <a:cubicBezTo>
                  <a:pt x="768668" y="792480"/>
                  <a:pt x="885825" y="631508"/>
                  <a:pt x="885825" y="442913"/>
                </a:cubicBezTo>
                <a:close/>
                <a:moveTo>
                  <a:pt x="318135" y="434340"/>
                </a:moveTo>
                <a:cubicBezTo>
                  <a:pt x="306705" y="434340"/>
                  <a:pt x="297180" y="424815"/>
                  <a:pt x="297180" y="413385"/>
                </a:cubicBezTo>
                <a:lnTo>
                  <a:pt x="297180" y="384810"/>
                </a:lnTo>
                <a:cubicBezTo>
                  <a:pt x="297180" y="373380"/>
                  <a:pt x="306705" y="363855"/>
                  <a:pt x="318135" y="363855"/>
                </a:cubicBezTo>
                <a:lnTo>
                  <a:pt x="325755" y="363855"/>
                </a:lnTo>
                <a:lnTo>
                  <a:pt x="325755" y="329565"/>
                </a:lnTo>
                <a:cubicBezTo>
                  <a:pt x="327660" y="329565"/>
                  <a:pt x="328613" y="330518"/>
                  <a:pt x="330518" y="330518"/>
                </a:cubicBezTo>
                <a:cubicBezTo>
                  <a:pt x="341948" y="330518"/>
                  <a:pt x="351473" y="325755"/>
                  <a:pt x="359093" y="319088"/>
                </a:cubicBezTo>
                <a:cubicBezTo>
                  <a:pt x="370523" y="317183"/>
                  <a:pt x="380048" y="307658"/>
                  <a:pt x="382905" y="296228"/>
                </a:cubicBezTo>
                <a:cubicBezTo>
                  <a:pt x="382905" y="296228"/>
                  <a:pt x="382905" y="296228"/>
                  <a:pt x="382905" y="296228"/>
                </a:cubicBezTo>
                <a:cubicBezTo>
                  <a:pt x="401003" y="296228"/>
                  <a:pt x="415290" y="281940"/>
                  <a:pt x="415290" y="263843"/>
                </a:cubicBezTo>
                <a:cubicBezTo>
                  <a:pt x="415290" y="263843"/>
                  <a:pt x="415290" y="263843"/>
                  <a:pt x="415290" y="262890"/>
                </a:cubicBezTo>
                <a:cubicBezTo>
                  <a:pt x="425768" y="260033"/>
                  <a:pt x="433388" y="252413"/>
                  <a:pt x="437198" y="242888"/>
                </a:cubicBezTo>
                <a:cubicBezTo>
                  <a:pt x="439103" y="242888"/>
                  <a:pt x="440055" y="241935"/>
                  <a:pt x="441960" y="241935"/>
                </a:cubicBezTo>
                <a:cubicBezTo>
                  <a:pt x="447675" y="257175"/>
                  <a:pt x="462915" y="268605"/>
                  <a:pt x="481013" y="268605"/>
                </a:cubicBezTo>
                <a:cubicBezTo>
                  <a:pt x="482918" y="284798"/>
                  <a:pt x="496253" y="297180"/>
                  <a:pt x="512445" y="297180"/>
                </a:cubicBezTo>
                <a:cubicBezTo>
                  <a:pt x="513398" y="297180"/>
                  <a:pt x="514350" y="297180"/>
                  <a:pt x="515303" y="297180"/>
                </a:cubicBezTo>
                <a:cubicBezTo>
                  <a:pt x="515303" y="298133"/>
                  <a:pt x="515303" y="300038"/>
                  <a:pt x="515303" y="300990"/>
                </a:cubicBezTo>
                <a:cubicBezTo>
                  <a:pt x="515303" y="319088"/>
                  <a:pt x="529590" y="333375"/>
                  <a:pt x="547688" y="333375"/>
                </a:cubicBezTo>
                <a:cubicBezTo>
                  <a:pt x="554355" y="333375"/>
                  <a:pt x="560070" y="331470"/>
                  <a:pt x="564833" y="328613"/>
                </a:cubicBezTo>
                <a:lnTo>
                  <a:pt x="564833" y="363855"/>
                </a:lnTo>
                <a:lnTo>
                  <a:pt x="572453" y="363855"/>
                </a:lnTo>
                <a:cubicBezTo>
                  <a:pt x="583883" y="363855"/>
                  <a:pt x="593408" y="373380"/>
                  <a:pt x="593408" y="384810"/>
                </a:cubicBezTo>
                <a:lnTo>
                  <a:pt x="593408" y="413385"/>
                </a:lnTo>
                <a:cubicBezTo>
                  <a:pt x="593408" y="424815"/>
                  <a:pt x="583883" y="434340"/>
                  <a:pt x="572453" y="434340"/>
                </a:cubicBezTo>
                <a:lnTo>
                  <a:pt x="564833" y="434340"/>
                </a:lnTo>
                <a:lnTo>
                  <a:pt x="564833" y="441960"/>
                </a:lnTo>
                <a:cubicBezTo>
                  <a:pt x="564833" y="499110"/>
                  <a:pt x="496253" y="576263"/>
                  <a:pt x="444818" y="576263"/>
                </a:cubicBezTo>
                <a:cubicBezTo>
                  <a:pt x="393383" y="576263"/>
                  <a:pt x="324803" y="500063"/>
                  <a:pt x="324803" y="441960"/>
                </a:cubicBezTo>
                <a:lnTo>
                  <a:pt x="324803" y="434340"/>
                </a:lnTo>
                <a:lnTo>
                  <a:pt x="318135" y="434340"/>
                </a:lnTo>
                <a:close/>
                <a:moveTo>
                  <a:pt x="507683" y="628650"/>
                </a:moveTo>
                <a:lnTo>
                  <a:pt x="482918" y="743903"/>
                </a:lnTo>
                <a:lnTo>
                  <a:pt x="407670" y="743903"/>
                </a:lnTo>
                <a:lnTo>
                  <a:pt x="382905" y="628650"/>
                </a:lnTo>
                <a:lnTo>
                  <a:pt x="397193" y="625793"/>
                </a:lnTo>
                <a:lnTo>
                  <a:pt x="397193" y="574358"/>
                </a:lnTo>
                <a:cubicBezTo>
                  <a:pt x="413385" y="583883"/>
                  <a:pt x="430530" y="589597"/>
                  <a:pt x="445770" y="589597"/>
                </a:cubicBezTo>
                <a:cubicBezTo>
                  <a:pt x="461010" y="589597"/>
                  <a:pt x="478155" y="583883"/>
                  <a:pt x="493395" y="575310"/>
                </a:cubicBezTo>
                <a:lnTo>
                  <a:pt x="493395" y="626745"/>
                </a:lnTo>
                <a:lnTo>
                  <a:pt x="507683" y="628650"/>
                </a:lnTo>
                <a:close/>
                <a:moveTo>
                  <a:pt x="692468" y="774383"/>
                </a:moveTo>
                <a:cubicBezTo>
                  <a:pt x="686753" y="733425"/>
                  <a:pt x="678180" y="704850"/>
                  <a:pt x="638175" y="666750"/>
                </a:cubicBezTo>
                <a:cubicBezTo>
                  <a:pt x="606743" y="636270"/>
                  <a:pt x="536258" y="621030"/>
                  <a:pt x="536258" y="621030"/>
                </a:cubicBezTo>
                <a:lnTo>
                  <a:pt x="507683" y="615315"/>
                </a:lnTo>
                <a:lnTo>
                  <a:pt x="507683" y="610553"/>
                </a:lnTo>
                <a:cubicBezTo>
                  <a:pt x="509588" y="609600"/>
                  <a:pt x="511493" y="607695"/>
                  <a:pt x="512445" y="606743"/>
                </a:cubicBezTo>
                <a:cubicBezTo>
                  <a:pt x="518160" y="610553"/>
                  <a:pt x="524828" y="613410"/>
                  <a:pt x="532448" y="613410"/>
                </a:cubicBezTo>
                <a:cubicBezTo>
                  <a:pt x="545783" y="613410"/>
                  <a:pt x="557213" y="605790"/>
                  <a:pt x="561975" y="593408"/>
                </a:cubicBezTo>
                <a:cubicBezTo>
                  <a:pt x="563880" y="593408"/>
                  <a:pt x="566738" y="594360"/>
                  <a:pt x="568643" y="594360"/>
                </a:cubicBezTo>
                <a:cubicBezTo>
                  <a:pt x="590550" y="594360"/>
                  <a:pt x="607695" y="576263"/>
                  <a:pt x="607695" y="555308"/>
                </a:cubicBezTo>
                <a:cubicBezTo>
                  <a:pt x="607695" y="553403"/>
                  <a:pt x="607695" y="552450"/>
                  <a:pt x="607695" y="551497"/>
                </a:cubicBezTo>
                <a:cubicBezTo>
                  <a:pt x="618173" y="545783"/>
                  <a:pt x="625793" y="535305"/>
                  <a:pt x="626745" y="522922"/>
                </a:cubicBezTo>
                <a:cubicBezTo>
                  <a:pt x="640080" y="517208"/>
                  <a:pt x="649605" y="502920"/>
                  <a:pt x="649605" y="486728"/>
                </a:cubicBezTo>
                <a:cubicBezTo>
                  <a:pt x="649605" y="484822"/>
                  <a:pt x="649605" y="482918"/>
                  <a:pt x="648653" y="481013"/>
                </a:cubicBezTo>
                <a:cubicBezTo>
                  <a:pt x="656273" y="474345"/>
                  <a:pt x="661988" y="463868"/>
                  <a:pt x="661988" y="452438"/>
                </a:cubicBezTo>
                <a:cubicBezTo>
                  <a:pt x="661988" y="451485"/>
                  <a:pt x="661988" y="450533"/>
                  <a:pt x="661988" y="448628"/>
                </a:cubicBezTo>
                <a:cubicBezTo>
                  <a:pt x="675323" y="443865"/>
                  <a:pt x="684848" y="430530"/>
                  <a:pt x="684848" y="415290"/>
                </a:cubicBezTo>
                <a:cubicBezTo>
                  <a:pt x="684848" y="405765"/>
                  <a:pt x="681038" y="396240"/>
                  <a:pt x="674370" y="389572"/>
                </a:cubicBezTo>
                <a:cubicBezTo>
                  <a:pt x="676275" y="387668"/>
                  <a:pt x="678180" y="384810"/>
                  <a:pt x="679133" y="381953"/>
                </a:cubicBezTo>
                <a:cubicBezTo>
                  <a:pt x="682943" y="375285"/>
                  <a:pt x="685800" y="368618"/>
                  <a:pt x="685800" y="360045"/>
                </a:cubicBezTo>
                <a:cubicBezTo>
                  <a:pt x="685800" y="345758"/>
                  <a:pt x="678180" y="333375"/>
                  <a:pt x="666750" y="326708"/>
                </a:cubicBezTo>
                <a:cubicBezTo>
                  <a:pt x="666750" y="324803"/>
                  <a:pt x="666750" y="322898"/>
                  <a:pt x="666750" y="321945"/>
                </a:cubicBezTo>
                <a:cubicBezTo>
                  <a:pt x="666750" y="314325"/>
                  <a:pt x="663893" y="306705"/>
                  <a:pt x="660083" y="300038"/>
                </a:cubicBezTo>
                <a:cubicBezTo>
                  <a:pt x="664845" y="293370"/>
                  <a:pt x="666750" y="285750"/>
                  <a:pt x="666750" y="277178"/>
                </a:cubicBezTo>
                <a:cubicBezTo>
                  <a:pt x="666750" y="260985"/>
                  <a:pt x="656273" y="246698"/>
                  <a:pt x="641985" y="240030"/>
                </a:cubicBezTo>
                <a:cubicBezTo>
                  <a:pt x="642938" y="237173"/>
                  <a:pt x="642938" y="235268"/>
                  <a:pt x="642938" y="232410"/>
                </a:cubicBezTo>
                <a:cubicBezTo>
                  <a:pt x="642938" y="222885"/>
                  <a:pt x="639128" y="213360"/>
                  <a:pt x="632460" y="206693"/>
                </a:cubicBezTo>
                <a:cubicBezTo>
                  <a:pt x="634365" y="202883"/>
                  <a:pt x="634365" y="199073"/>
                  <a:pt x="634365" y="194310"/>
                </a:cubicBezTo>
                <a:cubicBezTo>
                  <a:pt x="634365" y="180023"/>
                  <a:pt x="625793" y="168593"/>
                  <a:pt x="613410" y="163830"/>
                </a:cubicBezTo>
                <a:cubicBezTo>
                  <a:pt x="609600" y="161925"/>
                  <a:pt x="605790" y="160020"/>
                  <a:pt x="601028" y="159068"/>
                </a:cubicBezTo>
                <a:cubicBezTo>
                  <a:pt x="600075" y="159068"/>
                  <a:pt x="600075" y="159068"/>
                  <a:pt x="599123" y="158115"/>
                </a:cubicBezTo>
                <a:cubicBezTo>
                  <a:pt x="600075" y="155258"/>
                  <a:pt x="600075" y="152400"/>
                  <a:pt x="600075" y="148590"/>
                </a:cubicBezTo>
                <a:cubicBezTo>
                  <a:pt x="600075" y="130493"/>
                  <a:pt x="585788" y="116205"/>
                  <a:pt x="567690" y="116205"/>
                </a:cubicBezTo>
                <a:cubicBezTo>
                  <a:pt x="560070" y="116205"/>
                  <a:pt x="552450" y="119063"/>
                  <a:pt x="546735" y="123825"/>
                </a:cubicBezTo>
                <a:cubicBezTo>
                  <a:pt x="541973" y="108585"/>
                  <a:pt x="527685" y="97155"/>
                  <a:pt x="510540" y="97155"/>
                </a:cubicBezTo>
                <a:cubicBezTo>
                  <a:pt x="507683" y="97155"/>
                  <a:pt x="505778" y="97155"/>
                  <a:pt x="502920" y="98108"/>
                </a:cubicBezTo>
                <a:cubicBezTo>
                  <a:pt x="495300" y="91440"/>
                  <a:pt x="485775" y="87630"/>
                  <a:pt x="475298" y="87630"/>
                </a:cubicBezTo>
                <a:cubicBezTo>
                  <a:pt x="472440" y="87630"/>
                  <a:pt x="469583" y="87630"/>
                  <a:pt x="466725" y="88583"/>
                </a:cubicBezTo>
                <a:cubicBezTo>
                  <a:pt x="459105" y="76200"/>
                  <a:pt x="445770" y="68580"/>
                  <a:pt x="429578" y="68580"/>
                </a:cubicBezTo>
                <a:cubicBezTo>
                  <a:pt x="414338" y="68580"/>
                  <a:pt x="401955" y="76200"/>
                  <a:pt x="393383" y="87630"/>
                </a:cubicBezTo>
                <a:cubicBezTo>
                  <a:pt x="385763" y="89535"/>
                  <a:pt x="379095" y="92393"/>
                  <a:pt x="374333" y="97155"/>
                </a:cubicBezTo>
                <a:cubicBezTo>
                  <a:pt x="365760" y="98108"/>
                  <a:pt x="357188" y="101918"/>
                  <a:pt x="351473" y="108585"/>
                </a:cubicBezTo>
                <a:cubicBezTo>
                  <a:pt x="348615" y="107633"/>
                  <a:pt x="345758" y="107633"/>
                  <a:pt x="342900" y="107633"/>
                </a:cubicBezTo>
                <a:cubicBezTo>
                  <a:pt x="328613" y="107633"/>
                  <a:pt x="317183" y="115253"/>
                  <a:pt x="310515" y="127635"/>
                </a:cubicBezTo>
                <a:cubicBezTo>
                  <a:pt x="287655" y="127635"/>
                  <a:pt x="268605" y="146685"/>
                  <a:pt x="268605" y="170498"/>
                </a:cubicBezTo>
                <a:cubicBezTo>
                  <a:pt x="268605" y="173355"/>
                  <a:pt x="268605" y="177165"/>
                  <a:pt x="269558" y="180023"/>
                </a:cubicBezTo>
                <a:cubicBezTo>
                  <a:pt x="257175" y="183833"/>
                  <a:pt x="248603" y="195263"/>
                  <a:pt x="248603" y="208598"/>
                </a:cubicBezTo>
                <a:cubicBezTo>
                  <a:pt x="248603" y="209550"/>
                  <a:pt x="248603" y="210503"/>
                  <a:pt x="248603" y="211455"/>
                </a:cubicBezTo>
                <a:cubicBezTo>
                  <a:pt x="234315" y="215265"/>
                  <a:pt x="224790" y="227648"/>
                  <a:pt x="224790" y="242888"/>
                </a:cubicBezTo>
                <a:cubicBezTo>
                  <a:pt x="224790" y="249555"/>
                  <a:pt x="226695" y="256223"/>
                  <a:pt x="230505" y="260985"/>
                </a:cubicBezTo>
                <a:cubicBezTo>
                  <a:pt x="222885" y="266700"/>
                  <a:pt x="219075" y="276225"/>
                  <a:pt x="219075" y="286703"/>
                </a:cubicBezTo>
                <a:cubicBezTo>
                  <a:pt x="219075" y="286703"/>
                  <a:pt x="219075" y="287655"/>
                  <a:pt x="219075" y="287655"/>
                </a:cubicBezTo>
                <a:cubicBezTo>
                  <a:pt x="204788" y="294323"/>
                  <a:pt x="194310" y="309563"/>
                  <a:pt x="194310" y="326708"/>
                </a:cubicBezTo>
                <a:cubicBezTo>
                  <a:pt x="194310" y="339090"/>
                  <a:pt x="200025" y="350520"/>
                  <a:pt x="208598" y="359093"/>
                </a:cubicBezTo>
                <a:cubicBezTo>
                  <a:pt x="206693" y="363855"/>
                  <a:pt x="205740" y="368618"/>
                  <a:pt x="205740" y="373380"/>
                </a:cubicBezTo>
                <a:cubicBezTo>
                  <a:pt x="205740" y="381953"/>
                  <a:pt x="208598" y="389572"/>
                  <a:pt x="213360" y="396240"/>
                </a:cubicBezTo>
                <a:cubicBezTo>
                  <a:pt x="209550" y="401003"/>
                  <a:pt x="206693" y="407670"/>
                  <a:pt x="206693" y="414338"/>
                </a:cubicBezTo>
                <a:cubicBezTo>
                  <a:pt x="206693" y="423863"/>
                  <a:pt x="210503" y="431483"/>
                  <a:pt x="217170" y="437197"/>
                </a:cubicBezTo>
                <a:cubicBezTo>
                  <a:pt x="215265" y="441960"/>
                  <a:pt x="214313" y="446722"/>
                  <a:pt x="214313" y="451485"/>
                </a:cubicBezTo>
                <a:cubicBezTo>
                  <a:pt x="214313" y="466725"/>
                  <a:pt x="223838" y="480060"/>
                  <a:pt x="237173" y="485775"/>
                </a:cubicBezTo>
                <a:cubicBezTo>
                  <a:pt x="236220" y="488633"/>
                  <a:pt x="235268" y="492443"/>
                  <a:pt x="235268" y="495300"/>
                </a:cubicBezTo>
                <a:cubicBezTo>
                  <a:pt x="235268" y="508635"/>
                  <a:pt x="242888" y="520065"/>
                  <a:pt x="254318" y="524828"/>
                </a:cubicBezTo>
                <a:cubicBezTo>
                  <a:pt x="254318" y="525780"/>
                  <a:pt x="254318" y="527685"/>
                  <a:pt x="254318" y="528638"/>
                </a:cubicBezTo>
                <a:cubicBezTo>
                  <a:pt x="254318" y="546735"/>
                  <a:pt x="268605" y="561022"/>
                  <a:pt x="286703" y="561022"/>
                </a:cubicBezTo>
                <a:cubicBezTo>
                  <a:pt x="287655" y="561022"/>
                  <a:pt x="287655" y="561022"/>
                  <a:pt x="288608" y="561022"/>
                </a:cubicBezTo>
                <a:cubicBezTo>
                  <a:pt x="290513" y="581025"/>
                  <a:pt x="307658" y="597218"/>
                  <a:pt x="327660" y="597218"/>
                </a:cubicBezTo>
                <a:cubicBezTo>
                  <a:pt x="330518" y="597218"/>
                  <a:pt x="332423" y="597218"/>
                  <a:pt x="334328" y="596265"/>
                </a:cubicBezTo>
                <a:cubicBezTo>
                  <a:pt x="334328" y="606743"/>
                  <a:pt x="340043" y="615315"/>
                  <a:pt x="347663" y="621030"/>
                </a:cubicBezTo>
                <a:lnTo>
                  <a:pt x="347663" y="621030"/>
                </a:lnTo>
                <a:cubicBezTo>
                  <a:pt x="313373" y="624840"/>
                  <a:pt x="277178" y="635318"/>
                  <a:pt x="245745" y="665797"/>
                </a:cubicBezTo>
                <a:cubicBezTo>
                  <a:pt x="204788" y="704850"/>
                  <a:pt x="193358" y="731520"/>
                  <a:pt x="187643" y="773430"/>
                </a:cubicBezTo>
                <a:cubicBezTo>
                  <a:pt x="87630" y="698183"/>
                  <a:pt x="21908" y="577215"/>
                  <a:pt x="21908" y="441960"/>
                </a:cubicBezTo>
                <a:cubicBezTo>
                  <a:pt x="21908" y="213360"/>
                  <a:pt x="207645" y="27623"/>
                  <a:pt x="436245" y="27623"/>
                </a:cubicBezTo>
                <a:cubicBezTo>
                  <a:pt x="664845" y="27623"/>
                  <a:pt x="850583" y="213360"/>
                  <a:pt x="850583" y="441960"/>
                </a:cubicBezTo>
                <a:cubicBezTo>
                  <a:pt x="857250" y="578168"/>
                  <a:pt x="792480" y="698183"/>
                  <a:pt x="692468" y="774383"/>
                </a:cubicBezTo>
                <a:close/>
              </a:path>
            </a:pathLst>
          </a:custGeom>
          <a:solidFill>
            <a:schemeClr val="accent4"/>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6" name="Freeform: Shape 25">
            <a:extLst>
              <a:ext uri="{FF2B5EF4-FFF2-40B4-BE49-F238E27FC236}">
                <a16:creationId xmlns:a16="http://schemas.microsoft.com/office/drawing/2014/main" id="{54762CB8-8F0F-84E5-9E6A-0E8070A8BC7A}"/>
              </a:ext>
            </a:extLst>
          </p:cNvPr>
          <p:cNvSpPr>
            <a:spLocks noChangeAspect="1"/>
          </p:cNvSpPr>
          <p:nvPr/>
        </p:nvSpPr>
        <p:spPr>
          <a:xfrm>
            <a:off x="8842248" y="3611880"/>
            <a:ext cx="1097280" cy="1097280"/>
          </a:xfrm>
          <a:custGeom>
            <a:avLst/>
            <a:gdLst>
              <a:gd name="connsiteX0" fmla="*/ 442913 w 885825"/>
              <a:gd name="connsiteY0" fmla="*/ 0 h 885825"/>
              <a:gd name="connsiteX1" fmla="*/ 0 w 885825"/>
              <a:gd name="connsiteY1" fmla="*/ 442913 h 885825"/>
              <a:gd name="connsiteX2" fmla="*/ 442913 w 885825"/>
              <a:gd name="connsiteY2" fmla="*/ 885825 h 885825"/>
              <a:gd name="connsiteX3" fmla="*/ 885825 w 885825"/>
              <a:gd name="connsiteY3" fmla="*/ 442913 h 885825"/>
              <a:gd name="connsiteX4" fmla="*/ 442913 w 885825"/>
              <a:gd name="connsiteY4" fmla="*/ 0 h 885825"/>
              <a:gd name="connsiteX5" fmla="*/ 631508 w 885825"/>
              <a:gd name="connsiteY5" fmla="*/ 811530 h 885825"/>
              <a:gd name="connsiteX6" fmla="*/ 443865 w 885825"/>
              <a:gd name="connsiteY6" fmla="*/ 857250 h 885825"/>
              <a:gd name="connsiteX7" fmla="*/ 220028 w 885825"/>
              <a:gd name="connsiteY7" fmla="*/ 791528 h 885825"/>
              <a:gd name="connsiteX8" fmla="*/ 205740 w 885825"/>
              <a:gd name="connsiteY8" fmla="*/ 779145 h 885825"/>
              <a:gd name="connsiteX9" fmla="*/ 259080 w 885825"/>
              <a:gd name="connsiteY9" fmla="*/ 649605 h 885825"/>
              <a:gd name="connsiteX10" fmla="*/ 357188 w 885825"/>
              <a:gd name="connsiteY10" fmla="*/ 613410 h 885825"/>
              <a:gd name="connsiteX11" fmla="*/ 317183 w 885825"/>
              <a:gd name="connsiteY11" fmla="*/ 649605 h 885825"/>
              <a:gd name="connsiteX12" fmla="*/ 377190 w 885825"/>
              <a:gd name="connsiteY12" fmla="*/ 672465 h 885825"/>
              <a:gd name="connsiteX13" fmla="*/ 353378 w 885825"/>
              <a:gd name="connsiteY13" fmla="*/ 705803 h 885825"/>
              <a:gd name="connsiteX14" fmla="*/ 443865 w 885825"/>
              <a:gd name="connsiteY14" fmla="*/ 802957 h 885825"/>
              <a:gd name="connsiteX15" fmla="*/ 534353 w 885825"/>
              <a:gd name="connsiteY15" fmla="*/ 705803 h 885825"/>
              <a:gd name="connsiteX16" fmla="*/ 510540 w 885825"/>
              <a:gd name="connsiteY16" fmla="*/ 672465 h 885825"/>
              <a:gd name="connsiteX17" fmla="*/ 570547 w 885825"/>
              <a:gd name="connsiteY17" fmla="*/ 649605 h 885825"/>
              <a:gd name="connsiteX18" fmla="*/ 529590 w 885825"/>
              <a:gd name="connsiteY18" fmla="*/ 613410 h 885825"/>
              <a:gd name="connsiteX19" fmla="*/ 629603 w 885825"/>
              <a:gd name="connsiteY19" fmla="*/ 649605 h 885825"/>
              <a:gd name="connsiteX20" fmla="*/ 682943 w 885825"/>
              <a:gd name="connsiteY20" fmla="*/ 778193 h 885825"/>
              <a:gd name="connsiteX21" fmla="*/ 631508 w 885825"/>
              <a:gd name="connsiteY21" fmla="*/ 811530 h 885825"/>
              <a:gd name="connsiteX22" fmla="*/ 561022 w 885825"/>
              <a:gd name="connsiteY22" fmla="*/ 329565 h 885825"/>
              <a:gd name="connsiteX23" fmla="*/ 518160 w 885825"/>
              <a:gd name="connsiteY23" fmla="*/ 324803 h 885825"/>
              <a:gd name="connsiteX24" fmla="*/ 457200 w 885825"/>
              <a:gd name="connsiteY24" fmla="*/ 342900 h 885825"/>
              <a:gd name="connsiteX25" fmla="*/ 442913 w 885825"/>
              <a:gd name="connsiteY25" fmla="*/ 340043 h 885825"/>
              <a:gd name="connsiteX26" fmla="*/ 428625 w 885825"/>
              <a:gd name="connsiteY26" fmla="*/ 342900 h 885825"/>
              <a:gd name="connsiteX27" fmla="*/ 367665 w 885825"/>
              <a:gd name="connsiteY27" fmla="*/ 324803 h 885825"/>
              <a:gd name="connsiteX28" fmla="*/ 324803 w 885825"/>
              <a:gd name="connsiteY28" fmla="*/ 329565 h 885825"/>
              <a:gd name="connsiteX29" fmla="*/ 324803 w 885825"/>
              <a:gd name="connsiteY29" fmla="*/ 288607 h 885825"/>
              <a:gd name="connsiteX30" fmla="*/ 442913 w 885825"/>
              <a:gd name="connsiteY30" fmla="*/ 159068 h 885825"/>
              <a:gd name="connsiteX31" fmla="*/ 561022 w 885825"/>
              <a:gd name="connsiteY31" fmla="*/ 288607 h 885825"/>
              <a:gd name="connsiteX32" fmla="*/ 561022 w 885825"/>
              <a:gd name="connsiteY32" fmla="*/ 329565 h 885825"/>
              <a:gd name="connsiteX33" fmla="*/ 568643 w 885825"/>
              <a:gd name="connsiteY33" fmla="*/ 358140 h 885825"/>
              <a:gd name="connsiteX34" fmla="*/ 518160 w 885825"/>
              <a:gd name="connsiteY34" fmla="*/ 419100 h 885825"/>
              <a:gd name="connsiteX35" fmla="*/ 461010 w 885825"/>
              <a:gd name="connsiteY35" fmla="*/ 368618 h 885825"/>
              <a:gd name="connsiteX36" fmla="*/ 518160 w 885825"/>
              <a:gd name="connsiteY36" fmla="*/ 341948 h 885825"/>
              <a:gd name="connsiteX37" fmla="*/ 568643 w 885825"/>
              <a:gd name="connsiteY37" fmla="*/ 358140 h 885825"/>
              <a:gd name="connsiteX38" fmla="*/ 367665 w 885825"/>
              <a:gd name="connsiteY38" fmla="*/ 340995 h 885825"/>
              <a:gd name="connsiteX39" fmla="*/ 424815 w 885825"/>
              <a:gd name="connsiteY39" fmla="*/ 367665 h 885825"/>
              <a:gd name="connsiteX40" fmla="*/ 367665 w 885825"/>
              <a:gd name="connsiteY40" fmla="*/ 418148 h 885825"/>
              <a:gd name="connsiteX41" fmla="*/ 317183 w 885825"/>
              <a:gd name="connsiteY41" fmla="*/ 357188 h 885825"/>
              <a:gd name="connsiteX42" fmla="*/ 367665 w 885825"/>
              <a:gd name="connsiteY42" fmla="*/ 340995 h 885825"/>
              <a:gd name="connsiteX43" fmla="*/ 367665 w 885825"/>
              <a:gd name="connsiteY43" fmla="*/ 428625 h 885825"/>
              <a:gd name="connsiteX44" fmla="*/ 434340 w 885825"/>
              <a:gd name="connsiteY44" fmla="*/ 369570 h 885825"/>
              <a:gd name="connsiteX45" fmla="*/ 435292 w 885825"/>
              <a:gd name="connsiteY45" fmla="*/ 360998 h 885825"/>
              <a:gd name="connsiteX46" fmla="*/ 442913 w 885825"/>
              <a:gd name="connsiteY46" fmla="*/ 356235 h 885825"/>
              <a:gd name="connsiteX47" fmla="*/ 450533 w 885825"/>
              <a:gd name="connsiteY47" fmla="*/ 360998 h 885825"/>
              <a:gd name="connsiteX48" fmla="*/ 451485 w 885825"/>
              <a:gd name="connsiteY48" fmla="*/ 369570 h 885825"/>
              <a:gd name="connsiteX49" fmla="*/ 518160 w 885825"/>
              <a:gd name="connsiteY49" fmla="*/ 428625 h 885825"/>
              <a:gd name="connsiteX50" fmla="*/ 578168 w 885825"/>
              <a:gd name="connsiteY50" fmla="*/ 358140 h 885825"/>
              <a:gd name="connsiteX51" fmla="*/ 581025 w 885825"/>
              <a:gd name="connsiteY51" fmla="*/ 356235 h 885825"/>
              <a:gd name="connsiteX52" fmla="*/ 589597 w 885825"/>
              <a:gd name="connsiteY52" fmla="*/ 372428 h 885825"/>
              <a:gd name="connsiteX53" fmla="*/ 589597 w 885825"/>
              <a:gd name="connsiteY53" fmla="*/ 401003 h 885825"/>
              <a:gd name="connsiteX54" fmla="*/ 568643 w 885825"/>
              <a:gd name="connsiteY54" fmla="*/ 421005 h 885825"/>
              <a:gd name="connsiteX55" fmla="*/ 561022 w 885825"/>
              <a:gd name="connsiteY55" fmla="*/ 421005 h 885825"/>
              <a:gd name="connsiteX56" fmla="*/ 561022 w 885825"/>
              <a:gd name="connsiteY56" fmla="*/ 428625 h 885825"/>
              <a:gd name="connsiteX57" fmla="*/ 442913 w 885825"/>
              <a:gd name="connsiteY57" fmla="*/ 561023 h 885825"/>
              <a:gd name="connsiteX58" fmla="*/ 324803 w 885825"/>
              <a:gd name="connsiteY58" fmla="*/ 428625 h 885825"/>
              <a:gd name="connsiteX59" fmla="*/ 324803 w 885825"/>
              <a:gd name="connsiteY59" fmla="*/ 421005 h 885825"/>
              <a:gd name="connsiteX60" fmla="*/ 317183 w 885825"/>
              <a:gd name="connsiteY60" fmla="*/ 421005 h 885825"/>
              <a:gd name="connsiteX61" fmla="*/ 296228 w 885825"/>
              <a:gd name="connsiteY61" fmla="*/ 401003 h 885825"/>
              <a:gd name="connsiteX62" fmla="*/ 296228 w 885825"/>
              <a:gd name="connsiteY62" fmla="*/ 372428 h 885825"/>
              <a:gd name="connsiteX63" fmla="*/ 303847 w 885825"/>
              <a:gd name="connsiteY63" fmla="*/ 356235 h 885825"/>
              <a:gd name="connsiteX64" fmla="*/ 306705 w 885825"/>
              <a:gd name="connsiteY64" fmla="*/ 357188 h 885825"/>
              <a:gd name="connsiteX65" fmla="*/ 367665 w 885825"/>
              <a:gd name="connsiteY65" fmla="*/ 428625 h 885825"/>
              <a:gd name="connsiteX66" fmla="*/ 504825 w 885825"/>
              <a:gd name="connsiteY66" fmla="*/ 612457 h 885825"/>
              <a:gd name="connsiteX67" fmla="*/ 478155 w 885825"/>
              <a:gd name="connsiteY67" fmla="*/ 713423 h 885825"/>
              <a:gd name="connsiteX68" fmla="*/ 409575 w 885825"/>
              <a:gd name="connsiteY68" fmla="*/ 713423 h 885825"/>
              <a:gd name="connsiteX69" fmla="*/ 381953 w 885825"/>
              <a:gd name="connsiteY69" fmla="*/ 611505 h 885825"/>
              <a:gd name="connsiteX70" fmla="*/ 394335 w 885825"/>
              <a:gd name="connsiteY70" fmla="*/ 610553 h 885825"/>
              <a:gd name="connsiteX71" fmla="*/ 394335 w 885825"/>
              <a:gd name="connsiteY71" fmla="*/ 560070 h 885825"/>
              <a:gd name="connsiteX72" fmla="*/ 441960 w 885825"/>
              <a:gd name="connsiteY72" fmla="*/ 575310 h 885825"/>
              <a:gd name="connsiteX73" fmla="*/ 489585 w 885825"/>
              <a:gd name="connsiteY73" fmla="*/ 560070 h 885825"/>
              <a:gd name="connsiteX74" fmla="*/ 489585 w 885825"/>
              <a:gd name="connsiteY74" fmla="*/ 610553 h 885825"/>
              <a:gd name="connsiteX75" fmla="*/ 504825 w 885825"/>
              <a:gd name="connsiteY75" fmla="*/ 612457 h 885825"/>
              <a:gd name="connsiteX76" fmla="*/ 738188 w 885825"/>
              <a:gd name="connsiteY76" fmla="*/ 691515 h 885825"/>
              <a:gd name="connsiteX77" fmla="*/ 733425 w 885825"/>
              <a:gd name="connsiteY77" fmla="*/ 592455 h 885825"/>
              <a:gd name="connsiteX78" fmla="*/ 692468 w 885825"/>
              <a:gd name="connsiteY78" fmla="*/ 517207 h 885825"/>
              <a:gd name="connsiteX79" fmla="*/ 696278 w 885825"/>
              <a:gd name="connsiteY79" fmla="*/ 435293 h 885825"/>
              <a:gd name="connsiteX80" fmla="*/ 648653 w 885825"/>
              <a:gd name="connsiteY80" fmla="*/ 335280 h 885825"/>
              <a:gd name="connsiteX81" fmla="*/ 646747 w 885825"/>
              <a:gd name="connsiteY81" fmla="*/ 330518 h 885825"/>
              <a:gd name="connsiteX82" fmla="*/ 623888 w 885825"/>
              <a:gd name="connsiteY82" fmla="*/ 219075 h 885825"/>
              <a:gd name="connsiteX83" fmla="*/ 511492 w 885825"/>
              <a:gd name="connsiteY83" fmla="*/ 108585 h 885825"/>
              <a:gd name="connsiteX84" fmla="*/ 333375 w 885825"/>
              <a:gd name="connsiteY84" fmla="*/ 116205 h 885825"/>
              <a:gd name="connsiteX85" fmla="*/ 288608 w 885825"/>
              <a:gd name="connsiteY85" fmla="*/ 166688 h 885825"/>
              <a:gd name="connsiteX86" fmla="*/ 254317 w 885825"/>
              <a:gd name="connsiteY86" fmla="*/ 284798 h 885825"/>
              <a:gd name="connsiteX87" fmla="*/ 202883 w 885825"/>
              <a:gd name="connsiteY87" fmla="*/ 408623 h 885825"/>
              <a:gd name="connsiteX88" fmla="*/ 199072 w 885825"/>
              <a:gd name="connsiteY88" fmla="*/ 523875 h 885825"/>
              <a:gd name="connsiteX89" fmla="*/ 163830 w 885825"/>
              <a:gd name="connsiteY89" fmla="*/ 581025 h 885825"/>
              <a:gd name="connsiteX90" fmla="*/ 160973 w 885825"/>
              <a:gd name="connsiteY90" fmla="*/ 651510 h 885825"/>
              <a:gd name="connsiteX91" fmla="*/ 124777 w 885825"/>
              <a:gd name="connsiteY91" fmla="*/ 704850 h 885825"/>
              <a:gd name="connsiteX92" fmla="*/ 30480 w 885825"/>
              <a:gd name="connsiteY92" fmla="*/ 441960 h 885825"/>
              <a:gd name="connsiteX93" fmla="*/ 444817 w 885825"/>
              <a:gd name="connsiteY93" fmla="*/ 27623 h 885825"/>
              <a:gd name="connsiteX94" fmla="*/ 859155 w 885825"/>
              <a:gd name="connsiteY94" fmla="*/ 441960 h 885825"/>
              <a:gd name="connsiteX95" fmla="*/ 761047 w 885825"/>
              <a:gd name="connsiteY95" fmla="*/ 709613 h 885825"/>
              <a:gd name="connsiteX96" fmla="*/ 738188 w 885825"/>
              <a:gd name="connsiteY96" fmla="*/ 691515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885825" h="885825">
                <a:moveTo>
                  <a:pt x="442913" y="0"/>
                </a:moveTo>
                <a:cubicBezTo>
                  <a:pt x="199072" y="0"/>
                  <a:pt x="0" y="199073"/>
                  <a:pt x="0" y="442913"/>
                </a:cubicBezTo>
                <a:cubicBezTo>
                  <a:pt x="0" y="686753"/>
                  <a:pt x="199072" y="885825"/>
                  <a:pt x="442913" y="885825"/>
                </a:cubicBezTo>
                <a:cubicBezTo>
                  <a:pt x="686753" y="885825"/>
                  <a:pt x="885825" y="686753"/>
                  <a:pt x="885825" y="442913"/>
                </a:cubicBezTo>
                <a:cubicBezTo>
                  <a:pt x="885825" y="198120"/>
                  <a:pt x="687705" y="0"/>
                  <a:pt x="442913" y="0"/>
                </a:cubicBezTo>
                <a:close/>
                <a:moveTo>
                  <a:pt x="631508" y="811530"/>
                </a:moveTo>
                <a:cubicBezTo>
                  <a:pt x="575310" y="840105"/>
                  <a:pt x="511492" y="857250"/>
                  <a:pt x="443865" y="857250"/>
                </a:cubicBezTo>
                <a:cubicBezTo>
                  <a:pt x="360997" y="857250"/>
                  <a:pt x="284797" y="832485"/>
                  <a:pt x="220028" y="791528"/>
                </a:cubicBezTo>
                <a:lnTo>
                  <a:pt x="205740" y="779145"/>
                </a:lnTo>
                <a:cubicBezTo>
                  <a:pt x="212408" y="732473"/>
                  <a:pt x="222885" y="683895"/>
                  <a:pt x="259080" y="649605"/>
                </a:cubicBezTo>
                <a:cubicBezTo>
                  <a:pt x="292417" y="618173"/>
                  <a:pt x="320040" y="616268"/>
                  <a:pt x="357188" y="613410"/>
                </a:cubicBezTo>
                <a:cubicBezTo>
                  <a:pt x="358140" y="613410"/>
                  <a:pt x="317183" y="649605"/>
                  <a:pt x="317183" y="649605"/>
                </a:cubicBezTo>
                <a:lnTo>
                  <a:pt x="377190" y="672465"/>
                </a:lnTo>
                <a:lnTo>
                  <a:pt x="353378" y="705803"/>
                </a:lnTo>
                <a:lnTo>
                  <a:pt x="443865" y="802957"/>
                </a:lnTo>
                <a:lnTo>
                  <a:pt x="534353" y="705803"/>
                </a:lnTo>
                <a:lnTo>
                  <a:pt x="510540" y="672465"/>
                </a:lnTo>
                <a:lnTo>
                  <a:pt x="570547" y="649605"/>
                </a:lnTo>
                <a:cubicBezTo>
                  <a:pt x="570547" y="649605"/>
                  <a:pt x="528638" y="613410"/>
                  <a:pt x="529590" y="613410"/>
                </a:cubicBezTo>
                <a:cubicBezTo>
                  <a:pt x="566738" y="615315"/>
                  <a:pt x="596265" y="618173"/>
                  <a:pt x="629603" y="649605"/>
                </a:cubicBezTo>
                <a:cubicBezTo>
                  <a:pt x="665797" y="683895"/>
                  <a:pt x="676275" y="731520"/>
                  <a:pt x="682943" y="778193"/>
                </a:cubicBezTo>
                <a:lnTo>
                  <a:pt x="631508" y="811530"/>
                </a:lnTo>
                <a:close/>
                <a:moveTo>
                  <a:pt x="561022" y="329565"/>
                </a:moveTo>
                <a:cubicBezTo>
                  <a:pt x="549593" y="324803"/>
                  <a:pt x="533400" y="324803"/>
                  <a:pt x="518160" y="324803"/>
                </a:cubicBezTo>
                <a:cubicBezTo>
                  <a:pt x="487680" y="324803"/>
                  <a:pt x="466725" y="330518"/>
                  <a:pt x="457200" y="342900"/>
                </a:cubicBezTo>
                <a:cubicBezTo>
                  <a:pt x="453390" y="340995"/>
                  <a:pt x="448628" y="340043"/>
                  <a:pt x="442913" y="340043"/>
                </a:cubicBezTo>
                <a:cubicBezTo>
                  <a:pt x="437197" y="340043"/>
                  <a:pt x="432435" y="340995"/>
                  <a:pt x="428625" y="342900"/>
                </a:cubicBezTo>
                <a:cubicBezTo>
                  <a:pt x="419100" y="331470"/>
                  <a:pt x="398145" y="324803"/>
                  <a:pt x="367665" y="324803"/>
                </a:cubicBezTo>
                <a:cubicBezTo>
                  <a:pt x="352425" y="324803"/>
                  <a:pt x="336233" y="324803"/>
                  <a:pt x="324803" y="329565"/>
                </a:cubicBezTo>
                <a:lnTo>
                  <a:pt x="324803" y="288607"/>
                </a:lnTo>
                <a:cubicBezTo>
                  <a:pt x="324803" y="231457"/>
                  <a:pt x="391478" y="159068"/>
                  <a:pt x="442913" y="159068"/>
                </a:cubicBezTo>
                <a:cubicBezTo>
                  <a:pt x="494347" y="159068"/>
                  <a:pt x="561022" y="231457"/>
                  <a:pt x="561022" y="288607"/>
                </a:cubicBezTo>
                <a:lnTo>
                  <a:pt x="561022" y="329565"/>
                </a:lnTo>
                <a:close/>
                <a:moveTo>
                  <a:pt x="568643" y="358140"/>
                </a:moveTo>
                <a:cubicBezTo>
                  <a:pt x="568643" y="368618"/>
                  <a:pt x="565785" y="419100"/>
                  <a:pt x="518160" y="419100"/>
                </a:cubicBezTo>
                <a:cubicBezTo>
                  <a:pt x="486728" y="419100"/>
                  <a:pt x="467678" y="402907"/>
                  <a:pt x="461010" y="368618"/>
                </a:cubicBezTo>
                <a:cubicBezTo>
                  <a:pt x="458153" y="354330"/>
                  <a:pt x="483870" y="341948"/>
                  <a:pt x="518160" y="341948"/>
                </a:cubicBezTo>
                <a:cubicBezTo>
                  <a:pt x="533400" y="340995"/>
                  <a:pt x="568643" y="341948"/>
                  <a:pt x="568643" y="358140"/>
                </a:cubicBezTo>
                <a:close/>
                <a:moveTo>
                  <a:pt x="367665" y="340995"/>
                </a:moveTo>
                <a:cubicBezTo>
                  <a:pt x="401955" y="340995"/>
                  <a:pt x="428625" y="353378"/>
                  <a:pt x="424815" y="367665"/>
                </a:cubicBezTo>
                <a:cubicBezTo>
                  <a:pt x="418147" y="401955"/>
                  <a:pt x="399097" y="418148"/>
                  <a:pt x="367665" y="418148"/>
                </a:cubicBezTo>
                <a:cubicBezTo>
                  <a:pt x="320040" y="418148"/>
                  <a:pt x="317183" y="367665"/>
                  <a:pt x="317183" y="357188"/>
                </a:cubicBezTo>
                <a:cubicBezTo>
                  <a:pt x="317183" y="341948"/>
                  <a:pt x="351472" y="340995"/>
                  <a:pt x="367665" y="340995"/>
                </a:cubicBezTo>
                <a:close/>
                <a:moveTo>
                  <a:pt x="367665" y="428625"/>
                </a:moveTo>
                <a:cubicBezTo>
                  <a:pt x="403860" y="428625"/>
                  <a:pt x="426720" y="408623"/>
                  <a:pt x="434340" y="369570"/>
                </a:cubicBezTo>
                <a:cubicBezTo>
                  <a:pt x="435292" y="366713"/>
                  <a:pt x="435292" y="363855"/>
                  <a:pt x="435292" y="360998"/>
                </a:cubicBezTo>
                <a:cubicBezTo>
                  <a:pt x="436245" y="359093"/>
                  <a:pt x="439103" y="356235"/>
                  <a:pt x="442913" y="356235"/>
                </a:cubicBezTo>
                <a:cubicBezTo>
                  <a:pt x="446722" y="356235"/>
                  <a:pt x="449580" y="358140"/>
                  <a:pt x="450533" y="360998"/>
                </a:cubicBezTo>
                <a:cubicBezTo>
                  <a:pt x="450533" y="363855"/>
                  <a:pt x="450533" y="366713"/>
                  <a:pt x="451485" y="369570"/>
                </a:cubicBezTo>
                <a:cubicBezTo>
                  <a:pt x="459105" y="408623"/>
                  <a:pt x="481965" y="428625"/>
                  <a:pt x="518160" y="428625"/>
                </a:cubicBezTo>
                <a:cubicBezTo>
                  <a:pt x="562928" y="428625"/>
                  <a:pt x="578168" y="390525"/>
                  <a:pt x="578168" y="358140"/>
                </a:cubicBezTo>
                <a:lnTo>
                  <a:pt x="581025" y="356235"/>
                </a:lnTo>
                <a:cubicBezTo>
                  <a:pt x="585788" y="360045"/>
                  <a:pt x="589597" y="365760"/>
                  <a:pt x="589597" y="372428"/>
                </a:cubicBezTo>
                <a:lnTo>
                  <a:pt x="589597" y="401003"/>
                </a:lnTo>
                <a:cubicBezTo>
                  <a:pt x="589597" y="412432"/>
                  <a:pt x="580072" y="421005"/>
                  <a:pt x="568643" y="421005"/>
                </a:cubicBezTo>
                <a:lnTo>
                  <a:pt x="561022" y="421005"/>
                </a:lnTo>
                <a:lnTo>
                  <a:pt x="561022" y="428625"/>
                </a:lnTo>
                <a:cubicBezTo>
                  <a:pt x="561022" y="485775"/>
                  <a:pt x="493395" y="561023"/>
                  <a:pt x="442913" y="561023"/>
                </a:cubicBezTo>
                <a:cubicBezTo>
                  <a:pt x="392430" y="561023"/>
                  <a:pt x="324803" y="485775"/>
                  <a:pt x="324803" y="428625"/>
                </a:cubicBezTo>
                <a:lnTo>
                  <a:pt x="324803" y="421005"/>
                </a:lnTo>
                <a:lnTo>
                  <a:pt x="317183" y="421005"/>
                </a:lnTo>
                <a:cubicBezTo>
                  <a:pt x="305753" y="421005"/>
                  <a:pt x="296228" y="411480"/>
                  <a:pt x="296228" y="401003"/>
                </a:cubicBezTo>
                <a:lnTo>
                  <a:pt x="296228" y="372428"/>
                </a:lnTo>
                <a:cubicBezTo>
                  <a:pt x="296228" y="365760"/>
                  <a:pt x="299085" y="360045"/>
                  <a:pt x="303847" y="356235"/>
                </a:cubicBezTo>
                <a:lnTo>
                  <a:pt x="306705" y="357188"/>
                </a:lnTo>
                <a:cubicBezTo>
                  <a:pt x="307658" y="390525"/>
                  <a:pt x="322897" y="428625"/>
                  <a:pt x="367665" y="428625"/>
                </a:cubicBezTo>
                <a:close/>
                <a:moveTo>
                  <a:pt x="504825" y="612457"/>
                </a:moveTo>
                <a:lnTo>
                  <a:pt x="478155" y="713423"/>
                </a:lnTo>
                <a:lnTo>
                  <a:pt x="409575" y="713423"/>
                </a:lnTo>
                <a:lnTo>
                  <a:pt x="381953" y="611505"/>
                </a:lnTo>
                <a:lnTo>
                  <a:pt x="394335" y="610553"/>
                </a:lnTo>
                <a:lnTo>
                  <a:pt x="394335" y="560070"/>
                </a:lnTo>
                <a:cubicBezTo>
                  <a:pt x="410528" y="569595"/>
                  <a:pt x="426720" y="575310"/>
                  <a:pt x="441960" y="575310"/>
                </a:cubicBezTo>
                <a:cubicBezTo>
                  <a:pt x="457200" y="575310"/>
                  <a:pt x="474345" y="569595"/>
                  <a:pt x="489585" y="560070"/>
                </a:cubicBezTo>
                <a:lnTo>
                  <a:pt x="489585" y="610553"/>
                </a:lnTo>
                <a:lnTo>
                  <a:pt x="504825" y="612457"/>
                </a:lnTo>
                <a:close/>
                <a:moveTo>
                  <a:pt x="738188" y="691515"/>
                </a:moveTo>
                <a:cubicBezTo>
                  <a:pt x="722947" y="663893"/>
                  <a:pt x="739140" y="623888"/>
                  <a:pt x="733425" y="592455"/>
                </a:cubicBezTo>
                <a:cubicBezTo>
                  <a:pt x="727710" y="561023"/>
                  <a:pt x="700088" y="548640"/>
                  <a:pt x="692468" y="517207"/>
                </a:cubicBezTo>
                <a:cubicBezTo>
                  <a:pt x="685800" y="490538"/>
                  <a:pt x="699135" y="462915"/>
                  <a:pt x="696278" y="435293"/>
                </a:cubicBezTo>
                <a:cubicBezTo>
                  <a:pt x="692468" y="398145"/>
                  <a:pt x="664845" y="367665"/>
                  <a:pt x="648653" y="335280"/>
                </a:cubicBezTo>
                <a:cubicBezTo>
                  <a:pt x="647700" y="333375"/>
                  <a:pt x="646747" y="332423"/>
                  <a:pt x="646747" y="330518"/>
                </a:cubicBezTo>
                <a:cubicBezTo>
                  <a:pt x="629603" y="293370"/>
                  <a:pt x="634365" y="257175"/>
                  <a:pt x="623888" y="219075"/>
                </a:cubicBezTo>
                <a:cubicBezTo>
                  <a:pt x="600075" y="136208"/>
                  <a:pt x="557213" y="85725"/>
                  <a:pt x="511492" y="108585"/>
                </a:cubicBezTo>
                <a:cubicBezTo>
                  <a:pt x="445770" y="38100"/>
                  <a:pt x="350520" y="103823"/>
                  <a:pt x="333375" y="116205"/>
                </a:cubicBezTo>
                <a:cubicBezTo>
                  <a:pt x="315278" y="129540"/>
                  <a:pt x="303847" y="138113"/>
                  <a:pt x="288608" y="166688"/>
                </a:cubicBezTo>
                <a:cubicBezTo>
                  <a:pt x="268605" y="202882"/>
                  <a:pt x="261938" y="243840"/>
                  <a:pt x="254317" y="284798"/>
                </a:cubicBezTo>
                <a:cubicBezTo>
                  <a:pt x="245745" y="328613"/>
                  <a:pt x="207645" y="363855"/>
                  <a:pt x="202883" y="408623"/>
                </a:cubicBezTo>
                <a:cubicBezTo>
                  <a:pt x="198120" y="455295"/>
                  <a:pt x="226695" y="476250"/>
                  <a:pt x="199072" y="523875"/>
                </a:cubicBezTo>
                <a:cubicBezTo>
                  <a:pt x="188595" y="541973"/>
                  <a:pt x="169545" y="560070"/>
                  <a:pt x="163830" y="581025"/>
                </a:cubicBezTo>
                <a:cubicBezTo>
                  <a:pt x="158115" y="603885"/>
                  <a:pt x="166688" y="628650"/>
                  <a:pt x="160973" y="651510"/>
                </a:cubicBezTo>
                <a:cubicBezTo>
                  <a:pt x="156210" y="671513"/>
                  <a:pt x="135255" y="688657"/>
                  <a:pt x="124777" y="704850"/>
                </a:cubicBezTo>
                <a:cubicBezTo>
                  <a:pt x="65723" y="633413"/>
                  <a:pt x="30480" y="541973"/>
                  <a:pt x="30480" y="441960"/>
                </a:cubicBezTo>
                <a:cubicBezTo>
                  <a:pt x="30480" y="213360"/>
                  <a:pt x="216217" y="27623"/>
                  <a:pt x="444817" y="27623"/>
                </a:cubicBezTo>
                <a:cubicBezTo>
                  <a:pt x="673418" y="27623"/>
                  <a:pt x="859155" y="213360"/>
                  <a:pt x="859155" y="441960"/>
                </a:cubicBezTo>
                <a:cubicBezTo>
                  <a:pt x="859155" y="543878"/>
                  <a:pt x="822008" y="637223"/>
                  <a:pt x="761047" y="709613"/>
                </a:cubicBezTo>
                <a:cubicBezTo>
                  <a:pt x="753428" y="704850"/>
                  <a:pt x="745808" y="704850"/>
                  <a:pt x="738188" y="691515"/>
                </a:cubicBezTo>
                <a:close/>
              </a:path>
            </a:pathLst>
          </a:custGeom>
          <a:solidFill>
            <a:schemeClr val="accent4"/>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Tree>
    <p:custDataLst>
      <p:tags r:id="rId1"/>
    </p:custDataLst>
    <p:extLst>
      <p:ext uri="{BB962C8B-B14F-4D97-AF65-F5344CB8AC3E}">
        <p14:creationId xmlns:p14="http://schemas.microsoft.com/office/powerpoint/2010/main" val="3886162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250" fill="hold"/>
                                        <p:tgtEl>
                                          <p:spTgt spid="18"/>
                                        </p:tgtEl>
                                        <p:attrNameLst>
                                          <p:attrName>ppt_w</p:attrName>
                                        </p:attrNameLst>
                                      </p:cBhvr>
                                      <p:tavLst>
                                        <p:tav tm="0">
                                          <p:val>
                                            <p:fltVal val="0"/>
                                          </p:val>
                                        </p:tav>
                                        <p:tav tm="100000">
                                          <p:val>
                                            <p:strVal val="#ppt_w"/>
                                          </p:val>
                                        </p:tav>
                                      </p:tavLst>
                                    </p:anim>
                                    <p:anim calcmode="lin" valueType="num">
                                      <p:cBhvr>
                                        <p:cTn id="8" dur="250" fill="hold"/>
                                        <p:tgtEl>
                                          <p:spTgt spid="18"/>
                                        </p:tgtEl>
                                        <p:attrNameLst>
                                          <p:attrName>ppt_h</p:attrName>
                                        </p:attrNameLst>
                                      </p:cBhvr>
                                      <p:tavLst>
                                        <p:tav tm="0">
                                          <p:val>
                                            <p:fltVal val="0"/>
                                          </p:val>
                                        </p:tav>
                                        <p:tav tm="100000">
                                          <p:val>
                                            <p:strVal val="#ppt_h"/>
                                          </p:val>
                                        </p:tav>
                                      </p:tavLst>
                                    </p:anim>
                                    <p:animEffect transition="in" filter="fade">
                                      <p:cBhvr>
                                        <p:cTn id="9" dur="25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250" fill="hold"/>
                                        <p:tgtEl>
                                          <p:spTgt spid="16"/>
                                        </p:tgtEl>
                                        <p:attrNameLst>
                                          <p:attrName>ppt_w</p:attrName>
                                        </p:attrNameLst>
                                      </p:cBhvr>
                                      <p:tavLst>
                                        <p:tav tm="0">
                                          <p:val>
                                            <p:fltVal val="0"/>
                                          </p:val>
                                        </p:tav>
                                        <p:tav tm="100000">
                                          <p:val>
                                            <p:strVal val="#ppt_w"/>
                                          </p:val>
                                        </p:tav>
                                      </p:tavLst>
                                    </p:anim>
                                    <p:anim calcmode="lin" valueType="num">
                                      <p:cBhvr>
                                        <p:cTn id="15" dur="250" fill="hold"/>
                                        <p:tgtEl>
                                          <p:spTgt spid="16"/>
                                        </p:tgtEl>
                                        <p:attrNameLst>
                                          <p:attrName>ppt_h</p:attrName>
                                        </p:attrNameLst>
                                      </p:cBhvr>
                                      <p:tavLst>
                                        <p:tav tm="0">
                                          <p:val>
                                            <p:fltVal val="0"/>
                                          </p:val>
                                        </p:tav>
                                        <p:tav tm="100000">
                                          <p:val>
                                            <p:strVal val="#ppt_h"/>
                                          </p:val>
                                        </p:tav>
                                      </p:tavLst>
                                    </p:anim>
                                    <p:animEffect transition="in" filter="fade">
                                      <p:cBhvr>
                                        <p:cTn id="16" dur="25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250" fill="hold"/>
                                        <p:tgtEl>
                                          <p:spTgt spid="17"/>
                                        </p:tgtEl>
                                        <p:attrNameLst>
                                          <p:attrName>ppt_w</p:attrName>
                                        </p:attrNameLst>
                                      </p:cBhvr>
                                      <p:tavLst>
                                        <p:tav tm="0">
                                          <p:val>
                                            <p:fltVal val="0"/>
                                          </p:val>
                                        </p:tav>
                                        <p:tav tm="100000">
                                          <p:val>
                                            <p:strVal val="#ppt_w"/>
                                          </p:val>
                                        </p:tav>
                                      </p:tavLst>
                                    </p:anim>
                                    <p:anim calcmode="lin" valueType="num">
                                      <p:cBhvr>
                                        <p:cTn id="22" dur="250" fill="hold"/>
                                        <p:tgtEl>
                                          <p:spTgt spid="17"/>
                                        </p:tgtEl>
                                        <p:attrNameLst>
                                          <p:attrName>ppt_h</p:attrName>
                                        </p:attrNameLst>
                                      </p:cBhvr>
                                      <p:tavLst>
                                        <p:tav tm="0">
                                          <p:val>
                                            <p:fltVal val="0"/>
                                          </p:val>
                                        </p:tav>
                                        <p:tav tm="100000">
                                          <p:val>
                                            <p:strVal val="#ppt_h"/>
                                          </p:val>
                                        </p:tav>
                                      </p:tavLst>
                                    </p:anim>
                                    <p:animEffect transition="in" filter="fade">
                                      <p:cBhvr>
                                        <p:cTn id="23" dur="250"/>
                                        <p:tgtEl>
                                          <p:spTgt spid="1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250" fill="hold"/>
                                        <p:tgtEl>
                                          <p:spTgt spid="19"/>
                                        </p:tgtEl>
                                        <p:attrNameLst>
                                          <p:attrName>ppt_w</p:attrName>
                                        </p:attrNameLst>
                                      </p:cBhvr>
                                      <p:tavLst>
                                        <p:tav tm="0">
                                          <p:val>
                                            <p:fltVal val="0"/>
                                          </p:val>
                                        </p:tav>
                                        <p:tav tm="100000">
                                          <p:val>
                                            <p:strVal val="#ppt_w"/>
                                          </p:val>
                                        </p:tav>
                                      </p:tavLst>
                                    </p:anim>
                                    <p:anim calcmode="lin" valueType="num">
                                      <p:cBhvr>
                                        <p:cTn id="27" dur="250" fill="hold"/>
                                        <p:tgtEl>
                                          <p:spTgt spid="19"/>
                                        </p:tgtEl>
                                        <p:attrNameLst>
                                          <p:attrName>ppt_h</p:attrName>
                                        </p:attrNameLst>
                                      </p:cBhvr>
                                      <p:tavLst>
                                        <p:tav tm="0">
                                          <p:val>
                                            <p:fltVal val="0"/>
                                          </p:val>
                                        </p:tav>
                                        <p:tav tm="100000">
                                          <p:val>
                                            <p:strVal val="#ppt_h"/>
                                          </p:val>
                                        </p:tav>
                                      </p:tavLst>
                                    </p:anim>
                                    <p:animEffect transition="in" filter="fade">
                                      <p:cBhvr>
                                        <p:cTn id="28" dur="250"/>
                                        <p:tgtEl>
                                          <p:spTgt spid="19"/>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250" fill="hold"/>
                                        <p:tgtEl>
                                          <p:spTgt spid="24"/>
                                        </p:tgtEl>
                                        <p:attrNameLst>
                                          <p:attrName>ppt_w</p:attrName>
                                        </p:attrNameLst>
                                      </p:cBhvr>
                                      <p:tavLst>
                                        <p:tav tm="0">
                                          <p:val>
                                            <p:fltVal val="0"/>
                                          </p:val>
                                        </p:tav>
                                        <p:tav tm="100000">
                                          <p:val>
                                            <p:strVal val="#ppt_w"/>
                                          </p:val>
                                        </p:tav>
                                      </p:tavLst>
                                    </p:anim>
                                    <p:anim calcmode="lin" valueType="num">
                                      <p:cBhvr>
                                        <p:cTn id="32" dur="250" fill="hold"/>
                                        <p:tgtEl>
                                          <p:spTgt spid="24"/>
                                        </p:tgtEl>
                                        <p:attrNameLst>
                                          <p:attrName>ppt_h</p:attrName>
                                        </p:attrNameLst>
                                      </p:cBhvr>
                                      <p:tavLst>
                                        <p:tav tm="0">
                                          <p:val>
                                            <p:fltVal val="0"/>
                                          </p:val>
                                        </p:tav>
                                        <p:tav tm="100000">
                                          <p:val>
                                            <p:strVal val="#ppt_h"/>
                                          </p:val>
                                        </p:tav>
                                      </p:tavLst>
                                    </p:anim>
                                    <p:animEffect transition="in" filter="fade">
                                      <p:cBhvr>
                                        <p:cTn id="33" dur="250"/>
                                        <p:tgtEl>
                                          <p:spTgt spid="24"/>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250" fill="hold"/>
                                        <p:tgtEl>
                                          <p:spTgt spid="21"/>
                                        </p:tgtEl>
                                        <p:attrNameLst>
                                          <p:attrName>ppt_w</p:attrName>
                                        </p:attrNameLst>
                                      </p:cBhvr>
                                      <p:tavLst>
                                        <p:tav tm="0">
                                          <p:val>
                                            <p:fltVal val="0"/>
                                          </p:val>
                                        </p:tav>
                                        <p:tav tm="100000">
                                          <p:val>
                                            <p:strVal val="#ppt_w"/>
                                          </p:val>
                                        </p:tav>
                                      </p:tavLst>
                                    </p:anim>
                                    <p:anim calcmode="lin" valueType="num">
                                      <p:cBhvr>
                                        <p:cTn id="37" dur="250" fill="hold"/>
                                        <p:tgtEl>
                                          <p:spTgt spid="21"/>
                                        </p:tgtEl>
                                        <p:attrNameLst>
                                          <p:attrName>ppt_h</p:attrName>
                                        </p:attrNameLst>
                                      </p:cBhvr>
                                      <p:tavLst>
                                        <p:tav tm="0">
                                          <p:val>
                                            <p:fltVal val="0"/>
                                          </p:val>
                                        </p:tav>
                                        <p:tav tm="100000">
                                          <p:val>
                                            <p:strVal val="#ppt_h"/>
                                          </p:val>
                                        </p:tav>
                                      </p:tavLst>
                                    </p:anim>
                                    <p:animEffect transition="in" filter="fade">
                                      <p:cBhvr>
                                        <p:cTn id="38" dur="250"/>
                                        <p:tgtEl>
                                          <p:spTgt spid="21"/>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250" fill="hold"/>
                                        <p:tgtEl>
                                          <p:spTgt spid="26"/>
                                        </p:tgtEl>
                                        <p:attrNameLst>
                                          <p:attrName>ppt_w</p:attrName>
                                        </p:attrNameLst>
                                      </p:cBhvr>
                                      <p:tavLst>
                                        <p:tav tm="0">
                                          <p:val>
                                            <p:fltVal val="0"/>
                                          </p:val>
                                        </p:tav>
                                        <p:tav tm="100000">
                                          <p:val>
                                            <p:strVal val="#ppt_w"/>
                                          </p:val>
                                        </p:tav>
                                      </p:tavLst>
                                    </p:anim>
                                    <p:anim calcmode="lin" valueType="num">
                                      <p:cBhvr>
                                        <p:cTn id="42" dur="250" fill="hold"/>
                                        <p:tgtEl>
                                          <p:spTgt spid="26"/>
                                        </p:tgtEl>
                                        <p:attrNameLst>
                                          <p:attrName>ppt_h</p:attrName>
                                        </p:attrNameLst>
                                      </p:cBhvr>
                                      <p:tavLst>
                                        <p:tav tm="0">
                                          <p:val>
                                            <p:fltVal val="0"/>
                                          </p:val>
                                        </p:tav>
                                        <p:tav tm="100000">
                                          <p:val>
                                            <p:strVal val="#ppt_h"/>
                                          </p:val>
                                        </p:tav>
                                      </p:tavLst>
                                    </p:anim>
                                    <p:animEffect transition="in" filter="fade">
                                      <p:cBhvr>
                                        <p:cTn id="43" dur="250"/>
                                        <p:tgtEl>
                                          <p:spTgt spid="26"/>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250" fill="hold"/>
                                        <p:tgtEl>
                                          <p:spTgt spid="20"/>
                                        </p:tgtEl>
                                        <p:attrNameLst>
                                          <p:attrName>ppt_w</p:attrName>
                                        </p:attrNameLst>
                                      </p:cBhvr>
                                      <p:tavLst>
                                        <p:tav tm="0">
                                          <p:val>
                                            <p:fltVal val="0"/>
                                          </p:val>
                                        </p:tav>
                                        <p:tav tm="100000">
                                          <p:val>
                                            <p:strVal val="#ppt_w"/>
                                          </p:val>
                                        </p:tav>
                                      </p:tavLst>
                                    </p:anim>
                                    <p:anim calcmode="lin" valueType="num">
                                      <p:cBhvr>
                                        <p:cTn id="47" dur="250" fill="hold"/>
                                        <p:tgtEl>
                                          <p:spTgt spid="20"/>
                                        </p:tgtEl>
                                        <p:attrNameLst>
                                          <p:attrName>ppt_h</p:attrName>
                                        </p:attrNameLst>
                                      </p:cBhvr>
                                      <p:tavLst>
                                        <p:tav tm="0">
                                          <p:val>
                                            <p:fltVal val="0"/>
                                          </p:val>
                                        </p:tav>
                                        <p:tav tm="100000">
                                          <p:val>
                                            <p:strVal val="#ppt_h"/>
                                          </p:val>
                                        </p:tav>
                                      </p:tavLst>
                                    </p:anim>
                                    <p:animEffect transition="in" filter="fade">
                                      <p:cBhvr>
                                        <p:cTn id="48" dur="250"/>
                                        <p:tgtEl>
                                          <p:spTgt spid="20"/>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250" fill="hold"/>
                                        <p:tgtEl>
                                          <p:spTgt spid="23"/>
                                        </p:tgtEl>
                                        <p:attrNameLst>
                                          <p:attrName>ppt_w</p:attrName>
                                        </p:attrNameLst>
                                      </p:cBhvr>
                                      <p:tavLst>
                                        <p:tav tm="0">
                                          <p:val>
                                            <p:fltVal val="0"/>
                                          </p:val>
                                        </p:tav>
                                        <p:tav tm="100000">
                                          <p:val>
                                            <p:strVal val="#ppt_w"/>
                                          </p:val>
                                        </p:tav>
                                      </p:tavLst>
                                    </p:anim>
                                    <p:anim calcmode="lin" valueType="num">
                                      <p:cBhvr>
                                        <p:cTn id="52" dur="250" fill="hold"/>
                                        <p:tgtEl>
                                          <p:spTgt spid="23"/>
                                        </p:tgtEl>
                                        <p:attrNameLst>
                                          <p:attrName>ppt_h</p:attrName>
                                        </p:attrNameLst>
                                      </p:cBhvr>
                                      <p:tavLst>
                                        <p:tav tm="0">
                                          <p:val>
                                            <p:fltVal val="0"/>
                                          </p:val>
                                        </p:tav>
                                        <p:tav tm="100000">
                                          <p:val>
                                            <p:strVal val="#ppt_h"/>
                                          </p:val>
                                        </p:tav>
                                      </p:tavLst>
                                    </p:anim>
                                    <p:animEffect transition="in" filter="fade">
                                      <p:cBhvr>
                                        <p:cTn id="53" dur="250"/>
                                        <p:tgtEl>
                                          <p:spTgt spid="2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p:cTn id="56" dur="250" fill="hold"/>
                                        <p:tgtEl>
                                          <p:spTgt spid="25"/>
                                        </p:tgtEl>
                                        <p:attrNameLst>
                                          <p:attrName>ppt_w</p:attrName>
                                        </p:attrNameLst>
                                      </p:cBhvr>
                                      <p:tavLst>
                                        <p:tav tm="0">
                                          <p:val>
                                            <p:fltVal val="0"/>
                                          </p:val>
                                        </p:tav>
                                        <p:tav tm="100000">
                                          <p:val>
                                            <p:strVal val="#ppt_w"/>
                                          </p:val>
                                        </p:tav>
                                      </p:tavLst>
                                    </p:anim>
                                    <p:anim calcmode="lin" valueType="num">
                                      <p:cBhvr>
                                        <p:cTn id="57" dur="250" fill="hold"/>
                                        <p:tgtEl>
                                          <p:spTgt spid="25"/>
                                        </p:tgtEl>
                                        <p:attrNameLst>
                                          <p:attrName>ppt_h</p:attrName>
                                        </p:attrNameLst>
                                      </p:cBhvr>
                                      <p:tavLst>
                                        <p:tav tm="0">
                                          <p:val>
                                            <p:fltVal val="0"/>
                                          </p:val>
                                        </p:tav>
                                        <p:tav tm="100000">
                                          <p:val>
                                            <p:strVal val="#ppt_h"/>
                                          </p:val>
                                        </p:tav>
                                      </p:tavLst>
                                    </p:anim>
                                    <p:animEffect transition="in" filter="fade">
                                      <p:cBhvr>
                                        <p:cTn id="58" dur="250"/>
                                        <p:tgtEl>
                                          <p:spTgt spid="25"/>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250" fill="hold"/>
                                        <p:tgtEl>
                                          <p:spTgt spid="22"/>
                                        </p:tgtEl>
                                        <p:attrNameLst>
                                          <p:attrName>ppt_w</p:attrName>
                                        </p:attrNameLst>
                                      </p:cBhvr>
                                      <p:tavLst>
                                        <p:tav tm="0">
                                          <p:val>
                                            <p:fltVal val="0"/>
                                          </p:val>
                                        </p:tav>
                                        <p:tav tm="100000">
                                          <p:val>
                                            <p:strVal val="#ppt_w"/>
                                          </p:val>
                                        </p:tav>
                                      </p:tavLst>
                                    </p:anim>
                                    <p:anim calcmode="lin" valueType="num">
                                      <p:cBhvr>
                                        <p:cTn id="62" dur="250" fill="hold"/>
                                        <p:tgtEl>
                                          <p:spTgt spid="22"/>
                                        </p:tgtEl>
                                        <p:attrNameLst>
                                          <p:attrName>ppt_h</p:attrName>
                                        </p:attrNameLst>
                                      </p:cBhvr>
                                      <p:tavLst>
                                        <p:tav tm="0">
                                          <p:val>
                                            <p:fltVal val="0"/>
                                          </p:val>
                                        </p:tav>
                                        <p:tav tm="100000">
                                          <p:val>
                                            <p:strVal val="#ppt_h"/>
                                          </p:val>
                                        </p:tav>
                                      </p:tavLst>
                                    </p:anim>
                                    <p:animEffect transition="in" filter="fade">
                                      <p:cBhvr>
                                        <p:cTn id="63"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E53661C2-199B-D905-441D-AE032D091FA9}"/>
              </a:ext>
            </a:extLst>
          </p:cNvPr>
          <p:cNvSpPr txBox="1">
            <a:spLocks/>
          </p:cNvSpPr>
          <p:nvPr/>
        </p:nvSpPr>
        <p:spPr>
          <a:xfrm>
            <a:off x="5943599" y="1371599"/>
            <a:ext cx="4993105" cy="4576901"/>
          </a:xfrm>
          <a:prstGeom prst="rect">
            <a:avLst/>
          </a:prstGeom>
        </p:spPr>
        <p:txBody>
          <a:bodyPr lIns="0" tIns="0" rIns="0" bIns="0"/>
          <a:lstStyle>
            <a:lvl1pPr marL="228600" indent="-228600" algn="l" defTabSz="914400" rtl="0" eaLnBrk="1" latinLnBrk="0" hangingPunct="1">
              <a:lnSpc>
                <a:spcPct val="100000"/>
              </a:lnSpc>
              <a:spcBef>
                <a:spcPts val="0"/>
              </a:spcBef>
              <a:spcAft>
                <a:spcPts val="1200"/>
              </a:spcAft>
              <a:buClr>
                <a:srgbClr val="00A0DC"/>
              </a:buClr>
              <a:buSzPct val="95000"/>
              <a:buFont typeface="Arial" panose="020B0604020202020204" pitchFamily="34" charset="0"/>
              <a:buChar char="•"/>
              <a:defRPr sz="2400" b="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800"/>
              </a:spcAft>
              <a:buClr>
                <a:srgbClr val="00A0DC"/>
              </a:buClr>
              <a:buSzPct val="95000"/>
              <a:buFont typeface="Arial" panose="020B0604020202020204" pitchFamily="34" charset="0"/>
              <a:buNone/>
              <a:tabLst/>
              <a:defRPr/>
            </a:pPr>
            <a:r>
              <a:rPr kumimoji="0" lang="en-US" sz="18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Step one</a:t>
            </a:r>
            <a:r>
              <a:rPr kumimoji="0" lang="en-US" sz="1800" b="1" i="0" u="none" strike="noStrike" kern="1200" cap="none" spc="0" normalizeH="0" baseline="0" noProof="0" dirty="0">
                <a:ln>
                  <a:noFill/>
                </a:ln>
                <a:solidFill>
                  <a:srgbClr val="00A0DC"/>
                </a:solidFill>
                <a:effectLst/>
                <a:uLnTx/>
                <a:uFillTx/>
                <a:latin typeface="Arial" panose="020B0604020202020204" pitchFamily="34" charset="0"/>
                <a:ea typeface="+mn-ea"/>
                <a:cs typeface="Arial" panose="020B0604020202020204" pitchFamily="34" charset="0"/>
              </a:rPr>
              <a:t>:</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Respond to the email. </a:t>
            </a:r>
          </a:p>
          <a:p>
            <a:pPr marL="0" marR="0" lvl="0" indent="0" algn="l" defTabSz="914400" rtl="0" eaLnBrk="1" fontAlgn="auto" latinLnBrk="0" hangingPunct="1">
              <a:lnSpc>
                <a:spcPct val="100000"/>
              </a:lnSpc>
              <a:spcBef>
                <a:spcPts val="0"/>
              </a:spcBef>
              <a:spcAft>
                <a:spcPts val="4800"/>
              </a:spcAft>
              <a:buClr>
                <a:srgbClr val="00A0DC"/>
              </a:buClr>
              <a:buSzPct val="95000"/>
              <a:buFont typeface="Arial" panose="020B0604020202020204" pitchFamily="34" charset="0"/>
              <a:buNone/>
              <a:tabLst/>
              <a:defRPr/>
            </a:pPr>
            <a:r>
              <a:rPr kumimoji="0" lang="en-US" sz="18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Step two:</a:t>
            </a:r>
            <a:r>
              <a:rPr kumimoji="0" lang="en-US" sz="1800" b="0"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Contact the client making the referral.</a:t>
            </a:r>
          </a:p>
          <a:p>
            <a:pPr marL="0" marR="0" lvl="0" indent="0" algn="l" defTabSz="914400" rtl="0" eaLnBrk="1" fontAlgn="auto" latinLnBrk="0" hangingPunct="1">
              <a:lnSpc>
                <a:spcPct val="100000"/>
              </a:lnSpc>
              <a:spcBef>
                <a:spcPts val="0"/>
              </a:spcBef>
              <a:spcAft>
                <a:spcPts val="4800"/>
              </a:spcAft>
              <a:buClr>
                <a:srgbClr val="00A0DC"/>
              </a:buClr>
              <a:buSzPct val="95000"/>
              <a:buFont typeface="Arial" panose="020B0604020202020204" pitchFamily="34" charset="0"/>
              <a:buNone/>
              <a:tabLst/>
              <a:defRPr/>
            </a:pPr>
            <a:r>
              <a:rPr kumimoji="0" lang="en-US" sz="18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Step three: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Call the prospective client </a:t>
            </a:r>
            <a:b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to set the meeting.</a:t>
            </a:r>
          </a:p>
          <a:p>
            <a:pPr marL="0" marR="0" lvl="0" indent="0" algn="l" defTabSz="914400" rtl="0" eaLnBrk="1" fontAlgn="auto" latinLnBrk="0" hangingPunct="1">
              <a:lnSpc>
                <a:spcPct val="100000"/>
              </a:lnSpc>
              <a:spcBef>
                <a:spcPts val="0"/>
              </a:spcBef>
              <a:spcAft>
                <a:spcPts val="4800"/>
              </a:spcAft>
              <a:buClr>
                <a:srgbClr val="00A0DC"/>
              </a:buClr>
              <a:buSzPct val="95000"/>
              <a:buFont typeface="Arial" panose="020B0604020202020204" pitchFamily="34" charset="0"/>
              <a:buNone/>
              <a:tabLst/>
              <a:defRPr/>
            </a:pPr>
            <a:r>
              <a:rPr kumimoji="0" lang="en-US" sz="18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Step four: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Make sure to call your client </a:t>
            </a:r>
            <a:b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and send a handwritten note to thank him </a:t>
            </a:r>
            <a:b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for the introduction.</a:t>
            </a:r>
          </a:p>
        </p:txBody>
      </p:sp>
      <p:sp>
        <p:nvSpPr>
          <p:cNvPr id="4" name="Text Placeholder 5">
            <a:extLst>
              <a:ext uri="{FF2B5EF4-FFF2-40B4-BE49-F238E27FC236}">
                <a16:creationId xmlns:a16="http://schemas.microsoft.com/office/drawing/2014/main" id="{367E6117-763B-5134-FD31-69EB1A9BB827}"/>
              </a:ext>
            </a:extLst>
          </p:cNvPr>
          <p:cNvSpPr txBox="1">
            <a:spLocks/>
          </p:cNvSpPr>
          <p:nvPr/>
        </p:nvSpPr>
        <p:spPr>
          <a:xfrm>
            <a:off x="457200" y="183753"/>
            <a:ext cx="8686800" cy="776863"/>
          </a:xfrm>
          <a:prstGeom prst="rect">
            <a:avLst/>
          </a:prstGeom>
        </p:spPr>
        <p:txBody>
          <a:bodyPr lIns="0" tIns="0" rIns="0" bIns="0"/>
          <a:lstStyle>
            <a:lvl1pPr marL="0" indent="0" algn="l" defTabSz="1218915" rtl="0" eaLnBrk="1" latinLnBrk="0" hangingPunct="1">
              <a:spcBef>
                <a:spcPts val="0"/>
              </a:spcBef>
              <a:buFont typeface="Arial" panose="020B0604020202020204" pitchFamily="34" charset="0"/>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lgn="l" defTabSz="914400" rtl="0" eaLnBrk="1" latinLnBrk="0" hangingPunct="1">
              <a:spcBef>
                <a:spcPts val="0"/>
              </a:spcBef>
              <a:buFont typeface="Arial" panose="020B0604020202020204" pitchFamily="34" charset="0"/>
              <a:buNone/>
              <a:defRPr sz="2000" kern="1200">
                <a:solidFill>
                  <a:srgbClr val="767676"/>
                </a:solidFill>
                <a:latin typeface="+mn-lt"/>
                <a:ea typeface="+mn-ea"/>
                <a:cs typeface="+mn-cs"/>
              </a:defRPr>
            </a:lvl2pPr>
            <a:lvl3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3pPr>
            <a:lvl4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121891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olidFill>
                  <a:schemeClr val="tx1"/>
                </a:solidFill>
              </a:rPr>
              <a:t>Responding to email introductions</a:t>
            </a:r>
          </a:p>
          <a:p>
            <a:pPr marL="0" marR="0" lvl="0" indent="0" algn="l" defTabSz="1218915"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800" b="1" i="0" u="none" strike="noStrike" kern="1200" cap="none" spc="0" normalizeH="0" baseline="0" noProof="0" dirty="0">
              <a:ln>
                <a:noFill/>
              </a:ln>
              <a:solidFill>
                <a:srgbClr val="005598"/>
              </a:solidFill>
              <a:effectLst/>
              <a:uLnTx/>
              <a:uFillTx/>
              <a:latin typeface="Arial" panose="020B0604020202020204" pitchFamily="34" charset="0"/>
              <a:ea typeface="+mj-ea"/>
              <a:cs typeface="Arial" panose="020B0604020202020204" pitchFamily="34" charset="0"/>
            </a:endParaRPr>
          </a:p>
        </p:txBody>
      </p:sp>
      <p:grpSp>
        <p:nvGrpSpPr>
          <p:cNvPr id="5" name="Group 4">
            <a:extLst>
              <a:ext uri="{FF2B5EF4-FFF2-40B4-BE49-F238E27FC236}">
                <a16:creationId xmlns:a16="http://schemas.microsoft.com/office/drawing/2014/main" id="{F05DC622-C4AE-936C-72DF-95DD66F8DBC7}"/>
              </a:ext>
            </a:extLst>
          </p:cNvPr>
          <p:cNvGrpSpPr>
            <a:grpSpLocks noChangeAspect="1"/>
          </p:cNvGrpSpPr>
          <p:nvPr/>
        </p:nvGrpSpPr>
        <p:grpSpPr>
          <a:xfrm>
            <a:off x="5303520" y="2993784"/>
            <a:ext cx="425546" cy="502920"/>
            <a:chOff x="5803965" y="3086100"/>
            <a:chExt cx="577268" cy="682228"/>
          </a:xfrm>
          <a:solidFill>
            <a:schemeClr val="accent4"/>
          </a:solidFill>
        </p:grpSpPr>
        <p:sp>
          <p:nvSpPr>
            <p:cNvPr id="6" name="Freeform: Shape 5">
              <a:extLst>
                <a:ext uri="{FF2B5EF4-FFF2-40B4-BE49-F238E27FC236}">
                  <a16:creationId xmlns:a16="http://schemas.microsoft.com/office/drawing/2014/main" id="{59FDD457-5085-1CFF-E583-675D4EA4A447}"/>
                </a:ext>
              </a:extLst>
            </p:cNvPr>
            <p:cNvSpPr/>
            <p:nvPr/>
          </p:nvSpPr>
          <p:spPr>
            <a:xfrm>
              <a:off x="5803965" y="3188712"/>
              <a:ext cx="342900" cy="561975"/>
            </a:xfrm>
            <a:custGeom>
              <a:avLst/>
              <a:gdLst>
                <a:gd name="connsiteX0" fmla="*/ 341882 w 342900"/>
                <a:gd name="connsiteY0" fmla="*/ 546993 h 561975"/>
                <a:gd name="connsiteX1" fmla="*/ 151382 w 342900"/>
                <a:gd name="connsiteY1" fmla="*/ 430788 h 561975"/>
                <a:gd name="connsiteX2" fmla="*/ 54227 w 342900"/>
                <a:gd name="connsiteY2" fmla="*/ 54550 h 561975"/>
                <a:gd name="connsiteX3" fmla="*/ 85659 w 342900"/>
                <a:gd name="connsiteY3" fmla="*/ 23118 h 561975"/>
                <a:gd name="connsiteX4" fmla="*/ 118044 w 342900"/>
                <a:gd name="connsiteY4" fmla="*/ 55503 h 561975"/>
                <a:gd name="connsiteX5" fmla="*/ 134237 w 342900"/>
                <a:gd name="connsiteY5" fmla="*/ 55503 h 561975"/>
                <a:gd name="connsiteX6" fmla="*/ 134237 w 342900"/>
                <a:gd name="connsiteY6" fmla="*/ 39310 h 561975"/>
                <a:gd name="connsiteX7" fmla="*/ 101852 w 342900"/>
                <a:gd name="connsiteY7" fmla="*/ 6925 h 561975"/>
                <a:gd name="connsiteX8" fmla="*/ 69467 w 342900"/>
                <a:gd name="connsiteY8" fmla="*/ 5973 h 561975"/>
                <a:gd name="connsiteX9" fmla="*/ 36129 w 342900"/>
                <a:gd name="connsiteY9" fmla="*/ 40263 h 561975"/>
                <a:gd name="connsiteX10" fmla="*/ 135189 w 342900"/>
                <a:gd name="connsiteY10" fmla="*/ 447933 h 561975"/>
                <a:gd name="connsiteX11" fmla="*/ 335214 w 342900"/>
                <a:gd name="connsiteY11" fmla="*/ 569853 h 561975"/>
                <a:gd name="connsiteX12" fmla="*/ 338072 w 342900"/>
                <a:gd name="connsiteY12" fmla="*/ 570805 h 561975"/>
                <a:gd name="connsiteX13" fmla="*/ 349502 w 342900"/>
                <a:gd name="connsiteY13" fmla="*/ 562233 h 561975"/>
                <a:gd name="connsiteX14" fmla="*/ 341882 w 342900"/>
                <a:gd name="connsiteY14" fmla="*/ 546993 h 56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2900" h="561975">
                  <a:moveTo>
                    <a:pt x="341882" y="546993"/>
                  </a:moveTo>
                  <a:cubicBezTo>
                    <a:pt x="273302" y="526990"/>
                    <a:pt x="205674" y="486033"/>
                    <a:pt x="151382" y="430788"/>
                  </a:cubicBezTo>
                  <a:cubicBezTo>
                    <a:pt x="30414" y="309820"/>
                    <a:pt x="-13401" y="141228"/>
                    <a:pt x="54227" y="54550"/>
                  </a:cubicBezTo>
                  <a:cubicBezTo>
                    <a:pt x="59942" y="47883"/>
                    <a:pt x="78992" y="29785"/>
                    <a:pt x="85659" y="23118"/>
                  </a:cubicBezTo>
                  <a:lnTo>
                    <a:pt x="118044" y="55503"/>
                  </a:lnTo>
                  <a:cubicBezTo>
                    <a:pt x="122807" y="60265"/>
                    <a:pt x="129474" y="60265"/>
                    <a:pt x="134237" y="55503"/>
                  </a:cubicBezTo>
                  <a:cubicBezTo>
                    <a:pt x="138999" y="50740"/>
                    <a:pt x="138999" y="44073"/>
                    <a:pt x="134237" y="39310"/>
                  </a:cubicBezTo>
                  <a:lnTo>
                    <a:pt x="101852" y="6925"/>
                  </a:lnTo>
                  <a:cubicBezTo>
                    <a:pt x="93279" y="-1647"/>
                    <a:pt x="78039" y="-2600"/>
                    <a:pt x="69467" y="5973"/>
                  </a:cubicBezTo>
                  <a:cubicBezTo>
                    <a:pt x="66609" y="8830"/>
                    <a:pt x="43749" y="30738"/>
                    <a:pt x="36129" y="40263"/>
                  </a:cubicBezTo>
                  <a:cubicBezTo>
                    <a:pt x="-38166" y="135513"/>
                    <a:pt x="5649" y="318393"/>
                    <a:pt x="135189" y="447933"/>
                  </a:cubicBezTo>
                  <a:cubicBezTo>
                    <a:pt x="192339" y="505083"/>
                    <a:pt x="263777" y="548898"/>
                    <a:pt x="335214" y="569853"/>
                  </a:cubicBezTo>
                  <a:cubicBezTo>
                    <a:pt x="336167" y="569853"/>
                    <a:pt x="337119" y="570805"/>
                    <a:pt x="338072" y="570805"/>
                  </a:cubicBezTo>
                  <a:cubicBezTo>
                    <a:pt x="342834" y="570805"/>
                    <a:pt x="347597" y="567948"/>
                    <a:pt x="349502" y="562233"/>
                  </a:cubicBezTo>
                  <a:cubicBezTo>
                    <a:pt x="351407" y="555565"/>
                    <a:pt x="347597" y="548898"/>
                    <a:pt x="341882" y="546993"/>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 name="Freeform: Shape 6">
              <a:extLst>
                <a:ext uri="{FF2B5EF4-FFF2-40B4-BE49-F238E27FC236}">
                  <a16:creationId xmlns:a16="http://schemas.microsoft.com/office/drawing/2014/main" id="{BF4AAE12-7C93-B626-62DE-D1C872B29243}"/>
                </a:ext>
              </a:extLst>
            </p:cNvPr>
            <p:cNvSpPr/>
            <p:nvPr/>
          </p:nvSpPr>
          <p:spPr>
            <a:xfrm>
              <a:off x="5962133" y="3282553"/>
              <a:ext cx="419100" cy="485775"/>
            </a:xfrm>
            <a:custGeom>
              <a:avLst/>
              <a:gdLst>
                <a:gd name="connsiteX0" fmla="*/ 417076 w 419100"/>
                <a:gd name="connsiteY0" fmla="*/ 386477 h 485775"/>
                <a:gd name="connsiteX1" fmla="*/ 286583 w 419100"/>
                <a:gd name="connsiteY1" fmla="*/ 255984 h 485775"/>
                <a:gd name="connsiteX2" fmla="*/ 254198 w 419100"/>
                <a:gd name="connsiteY2" fmla="*/ 255984 h 485775"/>
                <a:gd name="connsiteX3" fmla="*/ 229433 w 419100"/>
                <a:gd name="connsiteY3" fmla="*/ 280749 h 485775"/>
                <a:gd name="connsiteX4" fmla="*/ 66556 w 419100"/>
                <a:gd name="connsiteY4" fmla="*/ 264557 h 485775"/>
                <a:gd name="connsiteX5" fmla="*/ 50363 w 419100"/>
                <a:gd name="connsiteY5" fmla="*/ 101679 h 485775"/>
                <a:gd name="connsiteX6" fmla="*/ 75128 w 419100"/>
                <a:gd name="connsiteY6" fmla="*/ 76914 h 485775"/>
                <a:gd name="connsiteX7" fmla="*/ 75128 w 419100"/>
                <a:gd name="connsiteY7" fmla="*/ 44529 h 485775"/>
                <a:gd name="connsiteX8" fmla="*/ 34171 w 419100"/>
                <a:gd name="connsiteY8" fmla="*/ 3572 h 485775"/>
                <a:gd name="connsiteX9" fmla="*/ 17978 w 419100"/>
                <a:gd name="connsiteY9" fmla="*/ 3572 h 485775"/>
                <a:gd name="connsiteX10" fmla="*/ 17978 w 419100"/>
                <a:gd name="connsiteY10" fmla="*/ 19764 h 485775"/>
                <a:gd name="connsiteX11" fmla="*/ 58936 w 419100"/>
                <a:gd name="connsiteY11" fmla="*/ 60722 h 485775"/>
                <a:gd name="connsiteX12" fmla="*/ 34171 w 419100"/>
                <a:gd name="connsiteY12" fmla="*/ 85487 h 485775"/>
                <a:gd name="connsiteX13" fmla="*/ 50363 w 419100"/>
                <a:gd name="connsiteY13" fmla="*/ 281702 h 485775"/>
                <a:gd name="connsiteX14" fmla="*/ 246578 w 419100"/>
                <a:gd name="connsiteY14" fmla="*/ 297894 h 485775"/>
                <a:gd name="connsiteX15" fmla="*/ 271343 w 419100"/>
                <a:gd name="connsiteY15" fmla="*/ 273129 h 485775"/>
                <a:gd name="connsiteX16" fmla="*/ 400883 w 419100"/>
                <a:gd name="connsiteY16" fmla="*/ 403622 h 485775"/>
                <a:gd name="connsiteX17" fmla="*/ 369451 w 419100"/>
                <a:gd name="connsiteY17" fmla="*/ 435054 h 485775"/>
                <a:gd name="connsiteX18" fmla="*/ 174188 w 419100"/>
                <a:gd name="connsiteY18" fmla="*/ 451247 h 485775"/>
                <a:gd name="connsiteX19" fmla="*/ 160853 w 419100"/>
                <a:gd name="connsiteY19" fmla="*/ 460772 h 485775"/>
                <a:gd name="connsiteX20" fmla="*/ 170378 w 419100"/>
                <a:gd name="connsiteY20" fmla="*/ 474107 h 485775"/>
                <a:gd name="connsiteX21" fmla="*/ 266581 w 419100"/>
                <a:gd name="connsiteY21" fmla="*/ 489347 h 485775"/>
                <a:gd name="connsiteX22" fmla="*/ 383738 w 419100"/>
                <a:gd name="connsiteY22" fmla="*/ 452199 h 485775"/>
                <a:gd name="connsiteX23" fmla="*/ 418028 w 419100"/>
                <a:gd name="connsiteY23" fmla="*/ 418862 h 485775"/>
                <a:gd name="connsiteX24" fmla="*/ 417076 w 419100"/>
                <a:gd name="connsiteY24" fmla="*/ 386477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19100" h="485775">
                  <a:moveTo>
                    <a:pt x="417076" y="386477"/>
                  </a:moveTo>
                  <a:lnTo>
                    <a:pt x="286583" y="255984"/>
                  </a:lnTo>
                  <a:cubicBezTo>
                    <a:pt x="278011" y="247412"/>
                    <a:pt x="262771" y="247412"/>
                    <a:pt x="254198" y="255984"/>
                  </a:cubicBezTo>
                  <a:cubicBezTo>
                    <a:pt x="254198" y="255984"/>
                    <a:pt x="230386" y="279797"/>
                    <a:pt x="229433" y="280749"/>
                  </a:cubicBezTo>
                  <a:cubicBezTo>
                    <a:pt x="187523" y="322659"/>
                    <a:pt x="117038" y="315992"/>
                    <a:pt x="66556" y="264557"/>
                  </a:cubicBezTo>
                  <a:cubicBezTo>
                    <a:pt x="15121" y="213122"/>
                    <a:pt x="8453" y="143589"/>
                    <a:pt x="50363" y="101679"/>
                  </a:cubicBezTo>
                  <a:cubicBezTo>
                    <a:pt x="51316" y="100727"/>
                    <a:pt x="75128" y="76914"/>
                    <a:pt x="75128" y="76914"/>
                  </a:cubicBezTo>
                  <a:cubicBezTo>
                    <a:pt x="83701" y="68342"/>
                    <a:pt x="83701" y="53102"/>
                    <a:pt x="75128" y="44529"/>
                  </a:cubicBezTo>
                  <a:lnTo>
                    <a:pt x="34171" y="3572"/>
                  </a:lnTo>
                  <a:cubicBezTo>
                    <a:pt x="29408" y="-1191"/>
                    <a:pt x="22741" y="-1191"/>
                    <a:pt x="17978" y="3572"/>
                  </a:cubicBezTo>
                  <a:cubicBezTo>
                    <a:pt x="13216" y="8334"/>
                    <a:pt x="13216" y="15002"/>
                    <a:pt x="17978" y="19764"/>
                  </a:cubicBezTo>
                  <a:lnTo>
                    <a:pt x="58936" y="60722"/>
                  </a:lnTo>
                  <a:cubicBezTo>
                    <a:pt x="58936" y="60722"/>
                    <a:pt x="35123" y="84534"/>
                    <a:pt x="34171" y="85487"/>
                  </a:cubicBezTo>
                  <a:cubicBezTo>
                    <a:pt x="-17264" y="136922"/>
                    <a:pt x="-9644" y="220742"/>
                    <a:pt x="50363" y="281702"/>
                  </a:cubicBezTo>
                  <a:cubicBezTo>
                    <a:pt x="110371" y="341709"/>
                    <a:pt x="195143" y="349329"/>
                    <a:pt x="246578" y="297894"/>
                  </a:cubicBezTo>
                  <a:cubicBezTo>
                    <a:pt x="247531" y="296942"/>
                    <a:pt x="271343" y="273129"/>
                    <a:pt x="271343" y="273129"/>
                  </a:cubicBezTo>
                  <a:lnTo>
                    <a:pt x="400883" y="403622"/>
                  </a:lnTo>
                  <a:cubicBezTo>
                    <a:pt x="394216" y="410289"/>
                    <a:pt x="376118" y="429339"/>
                    <a:pt x="369451" y="435054"/>
                  </a:cubicBezTo>
                  <a:cubicBezTo>
                    <a:pt x="333256" y="463629"/>
                    <a:pt x="241816" y="469344"/>
                    <a:pt x="174188" y="451247"/>
                  </a:cubicBezTo>
                  <a:cubicBezTo>
                    <a:pt x="167521" y="450294"/>
                    <a:pt x="161806" y="454104"/>
                    <a:pt x="160853" y="460772"/>
                  </a:cubicBezTo>
                  <a:cubicBezTo>
                    <a:pt x="159901" y="467439"/>
                    <a:pt x="163711" y="473154"/>
                    <a:pt x="170378" y="474107"/>
                  </a:cubicBezTo>
                  <a:cubicBezTo>
                    <a:pt x="189428" y="479822"/>
                    <a:pt x="251341" y="489347"/>
                    <a:pt x="266581" y="489347"/>
                  </a:cubicBezTo>
                  <a:cubicBezTo>
                    <a:pt x="312301" y="489347"/>
                    <a:pt x="352306" y="476964"/>
                    <a:pt x="383738" y="452199"/>
                  </a:cubicBezTo>
                  <a:cubicBezTo>
                    <a:pt x="393263" y="444579"/>
                    <a:pt x="415171" y="421719"/>
                    <a:pt x="418028" y="418862"/>
                  </a:cubicBezTo>
                  <a:cubicBezTo>
                    <a:pt x="426601" y="409337"/>
                    <a:pt x="426601" y="395049"/>
                    <a:pt x="417076" y="386477"/>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 name="Freeform: Shape 7">
              <a:extLst>
                <a:ext uri="{FF2B5EF4-FFF2-40B4-BE49-F238E27FC236}">
                  <a16:creationId xmlns:a16="http://schemas.microsoft.com/office/drawing/2014/main" id="{8D659B15-5C95-701E-476B-C20745FD30FD}"/>
                </a:ext>
              </a:extLst>
            </p:cNvPr>
            <p:cNvSpPr/>
            <p:nvPr/>
          </p:nvSpPr>
          <p:spPr>
            <a:xfrm>
              <a:off x="5909865" y="3215878"/>
              <a:ext cx="95250" cy="95250"/>
            </a:xfrm>
            <a:custGeom>
              <a:avLst/>
              <a:gdLst>
                <a:gd name="connsiteX0" fmla="*/ 3572 w 95250"/>
                <a:gd name="connsiteY0" fmla="*/ 3572 h 95250"/>
                <a:gd name="connsiteX1" fmla="*/ 3572 w 95250"/>
                <a:gd name="connsiteY1" fmla="*/ 19764 h 95250"/>
                <a:gd name="connsiteX2" fmla="*/ 76914 w 95250"/>
                <a:gd name="connsiteY2" fmla="*/ 93107 h 95250"/>
                <a:gd name="connsiteX3" fmla="*/ 85487 w 95250"/>
                <a:gd name="connsiteY3" fmla="*/ 96917 h 95250"/>
                <a:gd name="connsiteX4" fmla="*/ 94059 w 95250"/>
                <a:gd name="connsiteY4" fmla="*/ 93107 h 95250"/>
                <a:gd name="connsiteX5" fmla="*/ 94059 w 95250"/>
                <a:gd name="connsiteY5" fmla="*/ 76914 h 95250"/>
                <a:gd name="connsiteX6" fmla="*/ 19764 w 95250"/>
                <a:gd name="connsiteY6" fmla="*/ 3572 h 95250"/>
                <a:gd name="connsiteX7" fmla="*/ 3572 w 95250"/>
                <a:gd name="connsiteY7" fmla="*/ 3572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250" h="95250">
                  <a:moveTo>
                    <a:pt x="3572" y="3572"/>
                  </a:moveTo>
                  <a:cubicBezTo>
                    <a:pt x="-1191" y="8334"/>
                    <a:pt x="-1191" y="15002"/>
                    <a:pt x="3572" y="19764"/>
                  </a:cubicBezTo>
                  <a:lnTo>
                    <a:pt x="76914" y="93107"/>
                  </a:lnTo>
                  <a:cubicBezTo>
                    <a:pt x="78819" y="95012"/>
                    <a:pt x="81677" y="96917"/>
                    <a:pt x="85487" y="96917"/>
                  </a:cubicBezTo>
                  <a:cubicBezTo>
                    <a:pt x="89297" y="96917"/>
                    <a:pt x="91202" y="95964"/>
                    <a:pt x="94059" y="93107"/>
                  </a:cubicBezTo>
                  <a:cubicBezTo>
                    <a:pt x="98822" y="88344"/>
                    <a:pt x="98822" y="81677"/>
                    <a:pt x="94059" y="76914"/>
                  </a:cubicBezTo>
                  <a:lnTo>
                    <a:pt x="19764" y="3572"/>
                  </a:lnTo>
                  <a:cubicBezTo>
                    <a:pt x="15954" y="-1191"/>
                    <a:pt x="8334" y="-1191"/>
                    <a:pt x="3572" y="3572"/>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 name="Freeform: Shape 8">
              <a:extLst>
                <a:ext uri="{FF2B5EF4-FFF2-40B4-BE49-F238E27FC236}">
                  <a16:creationId xmlns:a16="http://schemas.microsoft.com/office/drawing/2014/main" id="{25815A9B-86C4-3FFA-641E-D1EFF71A1D85}"/>
                </a:ext>
              </a:extLst>
            </p:cNvPr>
            <p:cNvSpPr/>
            <p:nvPr/>
          </p:nvSpPr>
          <p:spPr>
            <a:xfrm>
              <a:off x="5951537" y="3175635"/>
              <a:ext cx="104775" cy="104775"/>
            </a:xfrm>
            <a:custGeom>
              <a:avLst/>
              <a:gdLst>
                <a:gd name="connsiteX0" fmla="*/ 81915 w 104775"/>
                <a:gd name="connsiteY0" fmla="*/ 93345 h 104775"/>
                <a:gd name="connsiteX1" fmla="*/ 93345 w 104775"/>
                <a:gd name="connsiteY1" fmla="*/ 104775 h 104775"/>
                <a:gd name="connsiteX2" fmla="*/ 93345 w 104775"/>
                <a:gd name="connsiteY2" fmla="*/ 104775 h 104775"/>
                <a:gd name="connsiteX3" fmla="*/ 104775 w 104775"/>
                <a:gd name="connsiteY3" fmla="*/ 93345 h 104775"/>
                <a:gd name="connsiteX4" fmla="*/ 11430 w 104775"/>
                <a:gd name="connsiteY4" fmla="*/ 0 h 104775"/>
                <a:gd name="connsiteX5" fmla="*/ 0 w 104775"/>
                <a:gd name="connsiteY5" fmla="*/ 11430 h 104775"/>
                <a:gd name="connsiteX6" fmla="*/ 11430 w 104775"/>
                <a:gd name="connsiteY6" fmla="*/ 22860 h 104775"/>
                <a:gd name="connsiteX7" fmla="*/ 81915 w 104775"/>
                <a:gd name="connsiteY7" fmla="*/ 93345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775" h="104775">
                  <a:moveTo>
                    <a:pt x="81915" y="93345"/>
                  </a:moveTo>
                  <a:cubicBezTo>
                    <a:pt x="81915" y="100013"/>
                    <a:pt x="87630" y="104775"/>
                    <a:pt x="93345" y="104775"/>
                  </a:cubicBezTo>
                  <a:cubicBezTo>
                    <a:pt x="93345" y="104775"/>
                    <a:pt x="93345" y="104775"/>
                    <a:pt x="93345" y="104775"/>
                  </a:cubicBezTo>
                  <a:cubicBezTo>
                    <a:pt x="100013" y="104775"/>
                    <a:pt x="104775" y="99060"/>
                    <a:pt x="104775" y="93345"/>
                  </a:cubicBezTo>
                  <a:cubicBezTo>
                    <a:pt x="103823" y="42863"/>
                    <a:pt x="61913" y="953"/>
                    <a:pt x="11430" y="0"/>
                  </a:cubicBezTo>
                  <a:cubicBezTo>
                    <a:pt x="4763" y="0"/>
                    <a:pt x="0" y="4763"/>
                    <a:pt x="0" y="11430"/>
                  </a:cubicBezTo>
                  <a:cubicBezTo>
                    <a:pt x="0" y="18098"/>
                    <a:pt x="4763" y="22860"/>
                    <a:pt x="11430" y="22860"/>
                  </a:cubicBezTo>
                  <a:cubicBezTo>
                    <a:pt x="49530" y="23813"/>
                    <a:pt x="80963" y="55245"/>
                    <a:pt x="81915" y="93345"/>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0" name="Freeform: Shape 9">
              <a:extLst>
                <a:ext uri="{FF2B5EF4-FFF2-40B4-BE49-F238E27FC236}">
                  <a16:creationId xmlns:a16="http://schemas.microsoft.com/office/drawing/2014/main" id="{DE4D001F-7FB3-1AAB-05A0-0F23F63DEB48}"/>
                </a:ext>
              </a:extLst>
            </p:cNvPr>
            <p:cNvSpPr/>
            <p:nvPr/>
          </p:nvSpPr>
          <p:spPr>
            <a:xfrm>
              <a:off x="5952489" y="3135630"/>
              <a:ext cx="142875" cy="142875"/>
            </a:xfrm>
            <a:custGeom>
              <a:avLst/>
              <a:gdLst>
                <a:gd name="connsiteX0" fmla="*/ 133350 w 142875"/>
                <a:gd name="connsiteY0" fmla="*/ 144780 h 142875"/>
                <a:gd name="connsiteX1" fmla="*/ 133350 w 142875"/>
                <a:gd name="connsiteY1" fmla="*/ 144780 h 142875"/>
                <a:gd name="connsiteX2" fmla="*/ 144780 w 142875"/>
                <a:gd name="connsiteY2" fmla="*/ 133350 h 142875"/>
                <a:gd name="connsiteX3" fmla="*/ 11430 w 142875"/>
                <a:gd name="connsiteY3" fmla="*/ 0 h 142875"/>
                <a:gd name="connsiteX4" fmla="*/ 0 w 142875"/>
                <a:gd name="connsiteY4" fmla="*/ 11430 h 142875"/>
                <a:gd name="connsiteX5" fmla="*/ 11430 w 142875"/>
                <a:gd name="connsiteY5" fmla="*/ 22860 h 142875"/>
                <a:gd name="connsiteX6" fmla="*/ 122873 w 142875"/>
                <a:gd name="connsiteY6" fmla="*/ 134303 h 142875"/>
                <a:gd name="connsiteX7" fmla="*/ 133350 w 142875"/>
                <a:gd name="connsiteY7" fmla="*/ 14478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875" h="142875">
                  <a:moveTo>
                    <a:pt x="133350" y="144780"/>
                  </a:moveTo>
                  <a:cubicBezTo>
                    <a:pt x="133350" y="144780"/>
                    <a:pt x="133350" y="144780"/>
                    <a:pt x="133350" y="144780"/>
                  </a:cubicBezTo>
                  <a:cubicBezTo>
                    <a:pt x="140017" y="144780"/>
                    <a:pt x="144780" y="139065"/>
                    <a:pt x="144780" y="133350"/>
                  </a:cubicBezTo>
                  <a:cubicBezTo>
                    <a:pt x="143828" y="60960"/>
                    <a:pt x="83820" y="953"/>
                    <a:pt x="11430" y="0"/>
                  </a:cubicBezTo>
                  <a:cubicBezTo>
                    <a:pt x="4763" y="0"/>
                    <a:pt x="0" y="4763"/>
                    <a:pt x="0" y="11430"/>
                  </a:cubicBezTo>
                  <a:cubicBezTo>
                    <a:pt x="0" y="18098"/>
                    <a:pt x="4763" y="22860"/>
                    <a:pt x="11430" y="22860"/>
                  </a:cubicBezTo>
                  <a:cubicBezTo>
                    <a:pt x="71438" y="23813"/>
                    <a:pt x="120967" y="73343"/>
                    <a:pt x="122873" y="134303"/>
                  </a:cubicBezTo>
                  <a:cubicBezTo>
                    <a:pt x="121920" y="140018"/>
                    <a:pt x="126682" y="144780"/>
                    <a:pt x="133350" y="14478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1" name="Freeform: Shape 10">
              <a:extLst>
                <a:ext uri="{FF2B5EF4-FFF2-40B4-BE49-F238E27FC236}">
                  <a16:creationId xmlns:a16="http://schemas.microsoft.com/office/drawing/2014/main" id="{BF60EECF-5116-36DC-BBC6-4D21AE033259}"/>
                </a:ext>
              </a:extLst>
            </p:cNvPr>
            <p:cNvSpPr/>
            <p:nvPr/>
          </p:nvSpPr>
          <p:spPr>
            <a:xfrm>
              <a:off x="5940002" y="3086100"/>
              <a:ext cx="200025" cy="200025"/>
            </a:xfrm>
            <a:custGeom>
              <a:avLst/>
              <a:gdLst>
                <a:gd name="connsiteX0" fmla="*/ 10582 w 200025"/>
                <a:gd name="connsiteY0" fmla="*/ 22860 h 200025"/>
                <a:gd name="connsiteX1" fmla="*/ 182985 w 200025"/>
                <a:gd name="connsiteY1" fmla="*/ 195263 h 200025"/>
                <a:gd name="connsiteX2" fmla="*/ 194415 w 200025"/>
                <a:gd name="connsiteY2" fmla="*/ 206693 h 200025"/>
                <a:gd name="connsiteX3" fmla="*/ 194415 w 200025"/>
                <a:gd name="connsiteY3" fmla="*/ 206693 h 200025"/>
                <a:gd name="connsiteX4" fmla="*/ 205845 w 200025"/>
                <a:gd name="connsiteY4" fmla="*/ 195263 h 200025"/>
                <a:gd name="connsiteX5" fmla="*/ 11535 w 200025"/>
                <a:gd name="connsiteY5" fmla="*/ 0 h 200025"/>
                <a:gd name="connsiteX6" fmla="*/ 105 w 200025"/>
                <a:gd name="connsiteY6" fmla="*/ 11430 h 200025"/>
                <a:gd name="connsiteX7" fmla="*/ 10582 w 200025"/>
                <a:gd name="connsiteY7" fmla="*/ 2286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025" h="200025">
                  <a:moveTo>
                    <a:pt x="10582" y="22860"/>
                  </a:moveTo>
                  <a:cubicBezTo>
                    <a:pt x="103927" y="24765"/>
                    <a:pt x="181080" y="101918"/>
                    <a:pt x="182985" y="195263"/>
                  </a:cubicBezTo>
                  <a:cubicBezTo>
                    <a:pt x="182985" y="201930"/>
                    <a:pt x="188700" y="206693"/>
                    <a:pt x="194415" y="206693"/>
                  </a:cubicBezTo>
                  <a:cubicBezTo>
                    <a:pt x="194415" y="206693"/>
                    <a:pt x="194415" y="206693"/>
                    <a:pt x="194415" y="206693"/>
                  </a:cubicBezTo>
                  <a:cubicBezTo>
                    <a:pt x="201082" y="206693"/>
                    <a:pt x="205845" y="200978"/>
                    <a:pt x="205845" y="195263"/>
                  </a:cubicBezTo>
                  <a:cubicBezTo>
                    <a:pt x="204892" y="89535"/>
                    <a:pt x="117262" y="1905"/>
                    <a:pt x="11535" y="0"/>
                  </a:cubicBezTo>
                  <a:cubicBezTo>
                    <a:pt x="4867" y="0"/>
                    <a:pt x="105" y="4763"/>
                    <a:pt x="105" y="11430"/>
                  </a:cubicBezTo>
                  <a:cubicBezTo>
                    <a:pt x="-848" y="18098"/>
                    <a:pt x="4867" y="22860"/>
                    <a:pt x="10582" y="2286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2" name="Freeform: Shape 11">
              <a:extLst>
                <a:ext uri="{FF2B5EF4-FFF2-40B4-BE49-F238E27FC236}">
                  <a16:creationId xmlns:a16="http://schemas.microsoft.com/office/drawing/2014/main" id="{1F76494D-2622-A438-AFEF-649E6EE27347}"/>
                </a:ext>
              </a:extLst>
            </p:cNvPr>
            <p:cNvSpPr/>
            <p:nvPr/>
          </p:nvSpPr>
          <p:spPr>
            <a:xfrm>
              <a:off x="5837873" y="3322320"/>
              <a:ext cx="38100" cy="133350"/>
            </a:xfrm>
            <a:custGeom>
              <a:avLst/>
              <a:gdLst>
                <a:gd name="connsiteX0" fmla="*/ 12699 w 38100"/>
                <a:gd name="connsiteY0" fmla="*/ 0 h 133350"/>
                <a:gd name="connsiteX1" fmla="*/ 316 w 38100"/>
                <a:gd name="connsiteY1" fmla="*/ 10478 h 133350"/>
                <a:gd name="connsiteX2" fmla="*/ 21271 w 38100"/>
                <a:gd name="connsiteY2" fmla="*/ 129540 h 133350"/>
                <a:gd name="connsiteX3" fmla="*/ 31749 w 38100"/>
                <a:gd name="connsiteY3" fmla="*/ 138113 h 133350"/>
                <a:gd name="connsiteX4" fmla="*/ 35559 w 38100"/>
                <a:gd name="connsiteY4" fmla="*/ 137160 h 133350"/>
                <a:gd name="connsiteX5" fmla="*/ 42226 w 38100"/>
                <a:gd name="connsiteY5" fmla="*/ 121920 h 133350"/>
                <a:gd name="connsiteX6" fmla="*/ 23176 w 38100"/>
                <a:gd name="connsiteY6" fmla="*/ 12383 h 133350"/>
                <a:gd name="connsiteX7" fmla="*/ 12699 w 38100"/>
                <a:gd name="connsiteY7" fmla="*/ 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133350">
                  <a:moveTo>
                    <a:pt x="12699" y="0"/>
                  </a:moveTo>
                  <a:cubicBezTo>
                    <a:pt x="6031" y="0"/>
                    <a:pt x="1269" y="4763"/>
                    <a:pt x="316" y="10478"/>
                  </a:cubicBezTo>
                  <a:cubicBezTo>
                    <a:pt x="-1589" y="46673"/>
                    <a:pt x="5079" y="87630"/>
                    <a:pt x="21271" y="129540"/>
                  </a:cubicBezTo>
                  <a:cubicBezTo>
                    <a:pt x="23176" y="135255"/>
                    <a:pt x="27939" y="138113"/>
                    <a:pt x="31749" y="138113"/>
                  </a:cubicBezTo>
                  <a:cubicBezTo>
                    <a:pt x="32701" y="138113"/>
                    <a:pt x="34606" y="138113"/>
                    <a:pt x="35559" y="137160"/>
                  </a:cubicBezTo>
                  <a:cubicBezTo>
                    <a:pt x="41274" y="135255"/>
                    <a:pt x="44131" y="128588"/>
                    <a:pt x="42226" y="121920"/>
                  </a:cubicBezTo>
                  <a:cubicBezTo>
                    <a:pt x="27939" y="82868"/>
                    <a:pt x="21271" y="44768"/>
                    <a:pt x="23176" y="12383"/>
                  </a:cubicBezTo>
                  <a:cubicBezTo>
                    <a:pt x="24129" y="5715"/>
                    <a:pt x="19366" y="0"/>
                    <a:pt x="12699"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13" name="Group 12">
            <a:extLst>
              <a:ext uri="{FF2B5EF4-FFF2-40B4-BE49-F238E27FC236}">
                <a16:creationId xmlns:a16="http://schemas.microsoft.com/office/drawing/2014/main" id="{AEFE3396-243B-116B-5C47-76168DC2F15F}"/>
              </a:ext>
            </a:extLst>
          </p:cNvPr>
          <p:cNvGrpSpPr>
            <a:grpSpLocks noChangeAspect="1"/>
          </p:cNvGrpSpPr>
          <p:nvPr/>
        </p:nvGrpSpPr>
        <p:grpSpPr>
          <a:xfrm>
            <a:off x="5276088" y="4217807"/>
            <a:ext cx="495935" cy="502920"/>
            <a:chOff x="6379803" y="4219131"/>
            <a:chExt cx="676275" cy="685800"/>
          </a:xfrm>
          <a:solidFill>
            <a:schemeClr val="accent4"/>
          </a:solidFill>
        </p:grpSpPr>
        <p:sp>
          <p:nvSpPr>
            <p:cNvPr id="14" name="Freeform: Shape 13">
              <a:extLst>
                <a:ext uri="{FF2B5EF4-FFF2-40B4-BE49-F238E27FC236}">
                  <a16:creationId xmlns:a16="http://schemas.microsoft.com/office/drawing/2014/main" id="{E88565ED-B80E-E599-972D-6C39A0D2BA30}"/>
                </a:ext>
              </a:extLst>
            </p:cNvPr>
            <p:cNvSpPr/>
            <p:nvPr/>
          </p:nvSpPr>
          <p:spPr>
            <a:xfrm>
              <a:off x="6379803" y="4219131"/>
              <a:ext cx="676275" cy="685800"/>
            </a:xfrm>
            <a:custGeom>
              <a:avLst/>
              <a:gdLst>
                <a:gd name="connsiteX0" fmla="*/ 572453 w 676275"/>
                <a:gd name="connsiteY0" fmla="*/ 200025 h 685800"/>
                <a:gd name="connsiteX1" fmla="*/ 572453 w 676275"/>
                <a:gd name="connsiteY1" fmla="*/ 58103 h 685800"/>
                <a:gd name="connsiteX2" fmla="*/ 408623 w 676275"/>
                <a:gd name="connsiteY2" fmla="*/ 58103 h 685800"/>
                <a:gd name="connsiteX3" fmla="*/ 340995 w 676275"/>
                <a:gd name="connsiteY3" fmla="*/ 0 h 685800"/>
                <a:gd name="connsiteX4" fmla="*/ 273368 w 676275"/>
                <a:gd name="connsiteY4" fmla="*/ 59055 h 685800"/>
                <a:gd name="connsiteX5" fmla="*/ 110490 w 676275"/>
                <a:gd name="connsiteY5" fmla="*/ 59055 h 685800"/>
                <a:gd name="connsiteX6" fmla="*/ 110490 w 676275"/>
                <a:gd name="connsiteY6" fmla="*/ 200025 h 685800"/>
                <a:gd name="connsiteX7" fmla="*/ 0 w 676275"/>
                <a:gd name="connsiteY7" fmla="*/ 295275 h 685800"/>
                <a:gd name="connsiteX8" fmla="*/ 0 w 676275"/>
                <a:gd name="connsiteY8" fmla="*/ 685800 h 685800"/>
                <a:gd name="connsiteX9" fmla="*/ 681990 w 676275"/>
                <a:gd name="connsiteY9" fmla="*/ 685800 h 685800"/>
                <a:gd name="connsiteX10" fmla="*/ 681990 w 676275"/>
                <a:gd name="connsiteY10" fmla="*/ 295275 h 685800"/>
                <a:gd name="connsiteX11" fmla="*/ 572453 w 676275"/>
                <a:gd name="connsiteY11" fmla="*/ 200025 h 685800"/>
                <a:gd name="connsiteX12" fmla="*/ 220980 w 676275"/>
                <a:gd name="connsiteY12" fmla="*/ 484823 h 685800"/>
                <a:gd name="connsiteX13" fmla="*/ 21908 w 676275"/>
                <a:gd name="connsiteY13" fmla="*/ 651510 h 685800"/>
                <a:gd name="connsiteX14" fmla="*/ 21908 w 676275"/>
                <a:gd name="connsiteY14" fmla="*/ 323850 h 685800"/>
                <a:gd name="connsiteX15" fmla="*/ 220980 w 676275"/>
                <a:gd name="connsiteY15" fmla="*/ 484823 h 685800"/>
                <a:gd name="connsiteX16" fmla="*/ 238125 w 676275"/>
                <a:gd name="connsiteY16" fmla="*/ 499110 h 685800"/>
                <a:gd name="connsiteX17" fmla="*/ 443865 w 676275"/>
                <a:gd name="connsiteY17" fmla="*/ 499110 h 685800"/>
                <a:gd name="connsiteX18" fmla="*/ 641033 w 676275"/>
                <a:gd name="connsiteY18" fmla="*/ 663893 h 685800"/>
                <a:gd name="connsiteX19" fmla="*/ 40958 w 676275"/>
                <a:gd name="connsiteY19" fmla="*/ 663893 h 685800"/>
                <a:gd name="connsiteX20" fmla="*/ 238125 w 676275"/>
                <a:gd name="connsiteY20" fmla="*/ 499110 h 685800"/>
                <a:gd name="connsiteX21" fmla="*/ 460058 w 676275"/>
                <a:gd name="connsiteY21" fmla="*/ 483870 h 685800"/>
                <a:gd name="connsiteX22" fmla="*/ 660083 w 676275"/>
                <a:gd name="connsiteY22" fmla="*/ 323850 h 685800"/>
                <a:gd name="connsiteX23" fmla="*/ 660083 w 676275"/>
                <a:gd name="connsiteY23" fmla="*/ 651510 h 685800"/>
                <a:gd name="connsiteX24" fmla="*/ 460058 w 676275"/>
                <a:gd name="connsiteY24" fmla="*/ 483870 h 685800"/>
                <a:gd name="connsiteX25" fmla="*/ 654368 w 676275"/>
                <a:gd name="connsiteY25" fmla="*/ 300038 h 685800"/>
                <a:gd name="connsiteX26" fmla="*/ 572453 w 676275"/>
                <a:gd name="connsiteY26" fmla="*/ 365760 h 685800"/>
                <a:gd name="connsiteX27" fmla="*/ 572453 w 676275"/>
                <a:gd name="connsiteY27" fmla="*/ 229553 h 685800"/>
                <a:gd name="connsiteX28" fmla="*/ 654368 w 676275"/>
                <a:gd name="connsiteY28" fmla="*/ 300038 h 685800"/>
                <a:gd name="connsiteX29" fmla="*/ 340995 w 676275"/>
                <a:gd name="connsiteY29" fmla="*/ 29528 h 685800"/>
                <a:gd name="connsiteX30" fmla="*/ 375285 w 676275"/>
                <a:gd name="connsiteY30" fmla="*/ 59055 h 685800"/>
                <a:gd name="connsiteX31" fmla="*/ 307658 w 676275"/>
                <a:gd name="connsiteY31" fmla="*/ 59055 h 685800"/>
                <a:gd name="connsiteX32" fmla="*/ 340995 w 676275"/>
                <a:gd name="connsiteY32" fmla="*/ 29528 h 685800"/>
                <a:gd name="connsiteX33" fmla="*/ 550545 w 676275"/>
                <a:gd name="connsiteY33" fmla="*/ 80963 h 685800"/>
                <a:gd name="connsiteX34" fmla="*/ 550545 w 676275"/>
                <a:gd name="connsiteY34" fmla="*/ 383858 h 685800"/>
                <a:gd name="connsiteX35" fmla="*/ 434340 w 676275"/>
                <a:gd name="connsiteY35" fmla="*/ 477203 h 685800"/>
                <a:gd name="connsiteX36" fmla="*/ 245745 w 676275"/>
                <a:gd name="connsiteY36" fmla="*/ 477203 h 685800"/>
                <a:gd name="connsiteX37" fmla="*/ 131445 w 676275"/>
                <a:gd name="connsiteY37" fmla="*/ 384810 h 685800"/>
                <a:gd name="connsiteX38" fmla="*/ 131445 w 676275"/>
                <a:gd name="connsiteY38" fmla="*/ 80963 h 685800"/>
                <a:gd name="connsiteX39" fmla="*/ 550545 w 676275"/>
                <a:gd name="connsiteY39" fmla="*/ 80963 h 685800"/>
                <a:gd name="connsiteX40" fmla="*/ 110490 w 676275"/>
                <a:gd name="connsiteY40" fmla="*/ 366713 h 685800"/>
                <a:gd name="connsiteX41" fmla="*/ 28575 w 676275"/>
                <a:gd name="connsiteY41" fmla="*/ 300038 h 685800"/>
                <a:gd name="connsiteX42" fmla="*/ 110490 w 676275"/>
                <a:gd name="connsiteY42" fmla="*/ 228600 h 685800"/>
                <a:gd name="connsiteX43" fmla="*/ 110490 w 676275"/>
                <a:gd name="connsiteY43" fmla="*/ 366713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76275" h="685800">
                  <a:moveTo>
                    <a:pt x="572453" y="200025"/>
                  </a:moveTo>
                  <a:lnTo>
                    <a:pt x="572453" y="58103"/>
                  </a:lnTo>
                  <a:lnTo>
                    <a:pt x="408623" y="58103"/>
                  </a:lnTo>
                  <a:lnTo>
                    <a:pt x="340995" y="0"/>
                  </a:lnTo>
                  <a:lnTo>
                    <a:pt x="273368" y="59055"/>
                  </a:lnTo>
                  <a:lnTo>
                    <a:pt x="110490" y="59055"/>
                  </a:lnTo>
                  <a:lnTo>
                    <a:pt x="110490" y="200025"/>
                  </a:lnTo>
                  <a:lnTo>
                    <a:pt x="0" y="295275"/>
                  </a:lnTo>
                  <a:lnTo>
                    <a:pt x="0" y="685800"/>
                  </a:lnTo>
                  <a:lnTo>
                    <a:pt x="681990" y="685800"/>
                  </a:lnTo>
                  <a:lnTo>
                    <a:pt x="681990" y="295275"/>
                  </a:lnTo>
                  <a:lnTo>
                    <a:pt x="572453" y="200025"/>
                  </a:lnTo>
                  <a:close/>
                  <a:moveTo>
                    <a:pt x="220980" y="484823"/>
                  </a:moveTo>
                  <a:lnTo>
                    <a:pt x="21908" y="651510"/>
                  </a:lnTo>
                  <a:lnTo>
                    <a:pt x="21908" y="323850"/>
                  </a:lnTo>
                  <a:lnTo>
                    <a:pt x="220980" y="484823"/>
                  </a:lnTo>
                  <a:close/>
                  <a:moveTo>
                    <a:pt x="238125" y="499110"/>
                  </a:moveTo>
                  <a:lnTo>
                    <a:pt x="443865" y="499110"/>
                  </a:lnTo>
                  <a:lnTo>
                    <a:pt x="641033" y="663893"/>
                  </a:lnTo>
                  <a:lnTo>
                    <a:pt x="40958" y="663893"/>
                  </a:lnTo>
                  <a:lnTo>
                    <a:pt x="238125" y="499110"/>
                  </a:lnTo>
                  <a:close/>
                  <a:moveTo>
                    <a:pt x="460058" y="483870"/>
                  </a:moveTo>
                  <a:lnTo>
                    <a:pt x="660083" y="323850"/>
                  </a:lnTo>
                  <a:lnTo>
                    <a:pt x="660083" y="651510"/>
                  </a:lnTo>
                  <a:lnTo>
                    <a:pt x="460058" y="483870"/>
                  </a:lnTo>
                  <a:close/>
                  <a:moveTo>
                    <a:pt x="654368" y="300038"/>
                  </a:moveTo>
                  <a:lnTo>
                    <a:pt x="572453" y="365760"/>
                  </a:lnTo>
                  <a:lnTo>
                    <a:pt x="572453" y="229553"/>
                  </a:lnTo>
                  <a:lnTo>
                    <a:pt x="654368" y="300038"/>
                  </a:lnTo>
                  <a:close/>
                  <a:moveTo>
                    <a:pt x="340995" y="29528"/>
                  </a:moveTo>
                  <a:lnTo>
                    <a:pt x="375285" y="59055"/>
                  </a:lnTo>
                  <a:lnTo>
                    <a:pt x="307658" y="59055"/>
                  </a:lnTo>
                  <a:lnTo>
                    <a:pt x="340995" y="29528"/>
                  </a:lnTo>
                  <a:close/>
                  <a:moveTo>
                    <a:pt x="550545" y="80963"/>
                  </a:moveTo>
                  <a:lnTo>
                    <a:pt x="550545" y="383858"/>
                  </a:lnTo>
                  <a:lnTo>
                    <a:pt x="434340" y="477203"/>
                  </a:lnTo>
                  <a:lnTo>
                    <a:pt x="245745" y="477203"/>
                  </a:lnTo>
                  <a:lnTo>
                    <a:pt x="131445" y="384810"/>
                  </a:lnTo>
                  <a:lnTo>
                    <a:pt x="131445" y="80963"/>
                  </a:lnTo>
                  <a:lnTo>
                    <a:pt x="550545" y="80963"/>
                  </a:lnTo>
                  <a:close/>
                  <a:moveTo>
                    <a:pt x="110490" y="366713"/>
                  </a:moveTo>
                  <a:lnTo>
                    <a:pt x="28575" y="300038"/>
                  </a:lnTo>
                  <a:lnTo>
                    <a:pt x="110490" y="228600"/>
                  </a:lnTo>
                  <a:lnTo>
                    <a:pt x="110490" y="366713"/>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5" name="Freeform: Shape 14">
              <a:extLst>
                <a:ext uri="{FF2B5EF4-FFF2-40B4-BE49-F238E27FC236}">
                  <a16:creationId xmlns:a16="http://schemas.microsoft.com/office/drawing/2014/main" id="{67713FBB-C1D4-728E-4D15-02CFCDE00156}"/>
                </a:ext>
              </a:extLst>
            </p:cNvPr>
            <p:cNvSpPr/>
            <p:nvPr/>
          </p:nvSpPr>
          <p:spPr>
            <a:xfrm>
              <a:off x="6710321" y="4794441"/>
              <a:ext cx="19050" cy="19050"/>
            </a:xfrm>
            <a:custGeom>
              <a:avLst/>
              <a:gdLst>
                <a:gd name="connsiteX0" fmla="*/ 0 w 19050"/>
                <a:gd name="connsiteY0" fmla="*/ 0 h 19050"/>
                <a:gd name="connsiteX1" fmla="*/ 21908 w 19050"/>
                <a:gd name="connsiteY1" fmla="*/ 0 h 19050"/>
                <a:gd name="connsiteX2" fmla="*/ 21908 w 19050"/>
                <a:gd name="connsiteY2" fmla="*/ 21908 h 19050"/>
                <a:gd name="connsiteX3" fmla="*/ 0 w 19050"/>
                <a:gd name="connsiteY3" fmla="*/ 21908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21908" y="0"/>
                  </a:lnTo>
                  <a:lnTo>
                    <a:pt x="21908" y="21908"/>
                  </a:lnTo>
                  <a:lnTo>
                    <a:pt x="0" y="21908"/>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6" name="Freeform: Shape 15">
              <a:extLst>
                <a:ext uri="{FF2B5EF4-FFF2-40B4-BE49-F238E27FC236}">
                  <a16:creationId xmlns:a16="http://schemas.microsoft.com/office/drawing/2014/main" id="{658D6021-77E1-58EA-3871-9F92EC054099}"/>
                </a:ext>
              </a:extLst>
            </p:cNvPr>
            <p:cNvSpPr/>
            <p:nvPr/>
          </p:nvSpPr>
          <p:spPr>
            <a:xfrm>
              <a:off x="6754136" y="4794441"/>
              <a:ext cx="19050" cy="19050"/>
            </a:xfrm>
            <a:custGeom>
              <a:avLst/>
              <a:gdLst>
                <a:gd name="connsiteX0" fmla="*/ 0 w 19050"/>
                <a:gd name="connsiteY0" fmla="*/ 0 h 19050"/>
                <a:gd name="connsiteX1" fmla="*/ 21907 w 19050"/>
                <a:gd name="connsiteY1" fmla="*/ 0 h 19050"/>
                <a:gd name="connsiteX2" fmla="*/ 21907 w 19050"/>
                <a:gd name="connsiteY2" fmla="*/ 21908 h 19050"/>
                <a:gd name="connsiteX3" fmla="*/ 0 w 19050"/>
                <a:gd name="connsiteY3" fmla="*/ 21908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21907" y="0"/>
                  </a:lnTo>
                  <a:lnTo>
                    <a:pt x="21907" y="21908"/>
                  </a:lnTo>
                  <a:lnTo>
                    <a:pt x="0" y="21908"/>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7" name="Freeform: Shape 16">
              <a:extLst>
                <a:ext uri="{FF2B5EF4-FFF2-40B4-BE49-F238E27FC236}">
                  <a16:creationId xmlns:a16="http://schemas.microsoft.com/office/drawing/2014/main" id="{2F98A3F1-FF2A-C4E6-68E2-3C0595C53722}"/>
                </a:ext>
              </a:extLst>
            </p:cNvPr>
            <p:cNvSpPr/>
            <p:nvPr/>
          </p:nvSpPr>
          <p:spPr>
            <a:xfrm>
              <a:off x="6665553" y="4794441"/>
              <a:ext cx="19050" cy="19050"/>
            </a:xfrm>
            <a:custGeom>
              <a:avLst/>
              <a:gdLst>
                <a:gd name="connsiteX0" fmla="*/ 0 w 19050"/>
                <a:gd name="connsiteY0" fmla="*/ 0 h 19050"/>
                <a:gd name="connsiteX1" fmla="*/ 21907 w 19050"/>
                <a:gd name="connsiteY1" fmla="*/ 0 h 19050"/>
                <a:gd name="connsiteX2" fmla="*/ 21907 w 19050"/>
                <a:gd name="connsiteY2" fmla="*/ 21908 h 19050"/>
                <a:gd name="connsiteX3" fmla="*/ 0 w 19050"/>
                <a:gd name="connsiteY3" fmla="*/ 21908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21907" y="0"/>
                  </a:lnTo>
                  <a:lnTo>
                    <a:pt x="21907" y="21908"/>
                  </a:lnTo>
                  <a:lnTo>
                    <a:pt x="0" y="21908"/>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sp>
        <p:nvSpPr>
          <p:cNvPr id="18" name="Graphic 50">
            <a:extLst>
              <a:ext uri="{FF2B5EF4-FFF2-40B4-BE49-F238E27FC236}">
                <a16:creationId xmlns:a16="http://schemas.microsoft.com/office/drawing/2014/main" id="{49D2FD37-B2B2-1158-E5A7-750C6CA0818E}"/>
              </a:ext>
            </a:extLst>
          </p:cNvPr>
          <p:cNvSpPr>
            <a:spLocks noChangeAspect="1"/>
          </p:cNvSpPr>
          <p:nvPr/>
        </p:nvSpPr>
        <p:spPr>
          <a:xfrm>
            <a:off x="5285232" y="1277821"/>
            <a:ext cx="464574" cy="457200"/>
          </a:xfrm>
          <a:custGeom>
            <a:avLst/>
            <a:gdLst>
              <a:gd name="connsiteX0" fmla="*/ 147638 w 600075"/>
              <a:gd name="connsiteY0" fmla="*/ 563880 h 590550"/>
              <a:gd name="connsiteX1" fmla="*/ 324803 w 600075"/>
              <a:gd name="connsiteY1" fmla="*/ 599123 h 590550"/>
              <a:gd name="connsiteX2" fmla="*/ 504825 w 600075"/>
              <a:gd name="connsiteY2" fmla="*/ 558165 h 590550"/>
              <a:gd name="connsiteX3" fmla="*/ 600075 w 600075"/>
              <a:gd name="connsiteY3" fmla="*/ 459105 h 590550"/>
              <a:gd name="connsiteX4" fmla="*/ 534353 w 600075"/>
              <a:gd name="connsiteY4" fmla="*/ 459105 h 590550"/>
              <a:gd name="connsiteX5" fmla="*/ 448628 w 600075"/>
              <a:gd name="connsiteY5" fmla="*/ 521018 h 590550"/>
              <a:gd name="connsiteX6" fmla="*/ 320993 w 600075"/>
              <a:gd name="connsiteY6" fmla="*/ 541973 h 590550"/>
              <a:gd name="connsiteX7" fmla="*/ 183833 w 600075"/>
              <a:gd name="connsiteY7" fmla="*/ 517208 h 590550"/>
              <a:gd name="connsiteX8" fmla="*/ 91440 w 600075"/>
              <a:gd name="connsiteY8" fmla="*/ 439103 h 590550"/>
              <a:gd name="connsiteX9" fmla="*/ 58103 w 600075"/>
              <a:gd name="connsiteY9" fmla="*/ 320040 h 590550"/>
              <a:gd name="connsiteX10" fmla="*/ 87630 w 600075"/>
              <a:gd name="connsiteY10" fmla="*/ 190500 h 590550"/>
              <a:gd name="connsiteX11" fmla="*/ 176213 w 600075"/>
              <a:gd name="connsiteY11" fmla="*/ 94298 h 590550"/>
              <a:gd name="connsiteX12" fmla="*/ 319088 w 600075"/>
              <a:gd name="connsiteY12" fmla="*/ 60008 h 590550"/>
              <a:gd name="connsiteX13" fmla="*/ 473393 w 600075"/>
              <a:gd name="connsiteY13" fmla="*/ 111443 h 590550"/>
              <a:gd name="connsiteX14" fmla="*/ 528638 w 600075"/>
              <a:gd name="connsiteY14" fmla="*/ 239078 h 590550"/>
              <a:gd name="connsiteX15" fmla="*/ 508635 w 600075"/>
              <a:gd name="connsiteY15" fmla="*/ 320993 h 590550"/>
              <a:gd name="connsiteX16" fmla="*/ 457200 w 600075"/>
              <a:gd name="connsiteY16" fmla="*/ 383858 h 590550"/>
              <a:gd name="connsiteX17" fmla="*/ 418148 w 600075"/>
              <a:gd name="connsiteY17" fmla="*/ 401955 h 590550"/>
              <a:gd name="connsiteX18" fmla="*/ 409575 w 600075"/>
              <a:gd name="connsiteY18" fmla="*/ 398145 h 590550"/>
              <a:gd name="connsiteX19" fmla="*/ 405765 w 600075"/>
              <a:gd name="connsiteY19" fmla="*/ 386715 h 590550"/>
              <a:gd name="connsiteX20" fmla="*/ 409575 w 600075"/>
              <a:gd name="connsiteY20" fmla="*/ 359093 h 590550"/>
              <a:gd name="connsiteX21" fmla="*/ 457200 w 600075"/>
              <a:gd name="connsiteY21" fmla="*/ 135255 h 590550"/>
              <a:gd name="connsiteX22" fmla="*/ 375285 w 600075"/>
              <a:gd name="connsiteY22" fmla="*/ 135255 h 590550"/>
              <a:gd name="connsiteX23" fmla="*/ 367665 w 600075"/>
              <a:gd name="connsiteY23" fmla="*/ 169545 h 590550"/>
              <a:gd name="connsiteX24" fmla="*/ 285750 w 600075"/>
              <a:gd name="connsiteY24" fmla="*/ 127635 h 590550"/>
              <a:gd name="connsiteX25" fmla="*/ 158115 w 600075"/>
              <a:gd name="connsiteY25" fmla="*/ 200978 h 590550"/>
              <a:gd name="connsiteX26" fmla="*/ 117158 w 600075"/>
              <a:gd name="connsiteY26" fmla="*/ 334328 h 590550"/>
              <a:gd name="connsiteX27" fmla="*/ 151448 w 600075"/>
              <a:gd name="connsiteY27" fmla="*/ 428625 h 590550"/>
              <a:gd name="connsiteX28" fmla="*/ 237173 w 600075"/>
              <a:gd name="connsiteY28" fmla="*/ 463868 h 590550"/>
              <a:gd name="connsiteX29" fmla="*/ 321945 w 600075"/>
              <a:gd name="connsiteY29" fmla="*/ 428625 h 590550"/>
              <a:gd name="connsiteX30" fmla="*/ 339090 w 600075"/>
              <a:gd name="connsiteY30" fmla="*/ 455295 h 590550"/>
              <a:gd name="connsiteX31" fmla="*/ 378143 w 600075"/>
              <a:gd name="connsiteY31" fmla="*/ 464820 h 590550"/>
              <a:gd name="connsiteX32" fmla="*/ 535305 w 600075"/>
              <a:gd name="connsiteY32" fmla="*/ 383858 h 590550"/>
              <a:gd name="connsiteX33" fmla="*/ 583883 w 600075"/>
              <a:gd name="connsiteY33" fmla="*/ 240030 h 590550"/>
              <a:gd name="connsiteX34" fmla="*/ 551498 w 600075"/>
              <a:gd name="connsiteY34" fmla="*/ 117158 h 590550"/>
              <a:gd name="connsiteX35" fmla="*/ 458153 w 600075"/>
              <a:gd name="connsiteY35" fmla="*/ 30480 h 590550"/>
              <a:gd name="connsiteX36" fmla="*/ 319088 w 600075"/>
              <a:gd name="connsiteY36" fmla="*/ 0 h 590550"/>
              <a:gd name="connsiteX37" fmla="*/ 154305 w 600075"/>
              <a:gd name="connsiteY37" fmla="*/ 37148 h 590550"/>
              <a:gd name="connsiteX38" fmla="*/ 40958 w 600075"/>
              <a:gd name="connsiteY38" fmla="*/ 150495 h 590550"/>
              <a:gd name="connsiteX39" fmla="*/ 0 w 600075"/>
              <a:gd name="connsiteY39" fmla="*/ 313373 h 590550"/>
              <a:gd name="connsiteX40" fmla="*/ 36195 w 600075"/>
              <a:gd name="connsiteY40" fmla="*/ 461010 h 590550"/>
              <a:gd name="connsiteX41" fmla="*/ 147638 w 600075"/>
              <a:gd name="connsiteY41" fmla="*/ 563880 h 590550"/>
              <a:gd name="connsiteX42" fmla="*/ 339090 w 600075"/>
              <a:gd name="connsiteY42" fmla="*/ 323850 h 590550"/>
              <a:gd name="connsiteX43" fmla="*/ 310515 w 600075"/>
              <a:gd name="connsiteY43" fmla="*/ 379095 h 590550"/>
              <a:gd name="connsiteX44" fmla="*/ 287655 w 600075"/>
              <a:gd name="connsiteY44" fmla="*/ 399098 h 590550"/>
              <a:gd name="connsiteX45" fmla="*/ 254318 w 600075"/>
              <a:gd name="connsiteY45" fmla="*/ 407670 h 590550"/>
              <a:gd name="connsiteX46" fmla="*/ 214313 w 600075"/>
              <a:gd name="connsiteY46" fmla="*/ 388620 h 590550"/>
              <a:gd name="connsiteX47" fmla="*/ 198120 w 600075"/>
              <a:gd name="connsiteY47" fmla="*/ 330518 h 590550"/>
              <a:gd name="connsiteX48" fmla="*/ 209550 w 600075"/>
              <a:gd name="connsiteY48" fmla="*/ 262890 h 590550"/>
              <a:gd name="connsiteX49" fmla="*/ 243840 w 600075"/>
              <a:gd name="connsiteY49" fmla="*/ 203835 h 590550"/>
              <a:gd name="connsiteX50" fmla="*/ 293370 w 600075"/>
              <a:gd name="connsiteY50" fmla="*/ 182880 h 590550"/>
              <a:gd name="connsiteX51" fmla="*/ 334328 w 600075"/>
              <a:gd name="connsiteY51" fmla="*/ 201930 h 590550"/>
              <a:gd name="connsiteX52" fmla="*/ 350520 w 600075"/>
              <a:gd name="connsiteY52" fmla="*/ 255270 h 590550"/>
              <a:gd name="connsiteX53" fmla="*/ 339090 w 600075"/>
              <a:gd name="connsiteY53" fmla="*/ 323850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0075" h="590550">
                <a:moveTo>
                  <a:pt x="147638" y="563880"/>
                </a:moveTo>
                <a:cubicBezTo>
                  <a:pt x="197168" y="586740"/>
                  <a:pt x="256223" y="599123"/>
                  <a:pt x="324803" y="599123"/>
                </a:cubicBezTo>
                <a:cubicBezTo>
                  <a:pt x="395288" y="599123"/>
                  <a:pt x="455295" y="585788"/>
                  <a:pt x="504825" y="558165"/>
                </a:cubicBezTo>
                <a:cubicBezTo>
                  <a:pt x="547688" y="534353"/>
                  <a:pt x="579120" y="501968"/>
                  <a:pt x="600075" y="459105"/>
                </a:cubicBezTo>
                <a:lnTo>
                  <a:pt x="534353" y="459105"/>
                </a:lnTo>
                <a:cubicBezTo>
                  <a:pt x="512445" y="486728"/>
                  <a:pt x="483870" y="507683"/>
                  <a:pt x="448628" y="521018"/>
                </a:cubicBezTo>
                <a:cubicBezTo>
                  <a:pt x="413385" y="534353"/>
                  <a:pt x="370523" y="541973"/>
                  <a:pt x="320993" y="541973"/>
                </a:cubicBezTo>
                <a:cubicBezTo>
                  <a:pt x="269558" y="541973"/>
                  <a:pt x="223838" y="534353"/>
                  <a:pt x="183833" y="517208"/>
                </a:cubicBezTo>
                <a:cubicBezTo>
                  <a:pt x="143828" y="501015"/>
                  <a:pt x="112395" y="474345"/>
                  <a:pt x="91440" y="439103"/>
                </a:cubicBezTo>
                <a:cubicBezTo>
                  <a:pt x="69533" y="402908"/>
                  <a:pt x="58103" y="363855"/>
                  <a:pt x="58103" y="320040"/>
                </a:cubicBezTo>
                <a:cubicBezTo>
                  <a:pt x="58103" y="275273"/>
                  <a:pt x="67628" y="231458"/>
                  <a:pt x="87630" y="190500"/>
                </a:cubicBezTo>
                <a:cubicBezTo>
                  <a:pt x="107633" y="148590"/>
                  <a:pt x="137160" y="116205"/>
                  <a:pt x="176213" y="94298"/>
                </a:cubicBezTo>
                <a:cubicBezTo>
                  <a:pt x="215265" y="72390"/>
                  <a:pt x="262890" y="60008"/>
                  <a:pt x="319088" y="60008"/>
                </a:cubicBezTo>
                <a:cubicBezTo>
                  <a:pt x="384810" y="60008"/>
                  <a:pt x="436245" y="77153"/>
                  <a:pt x="473393" y="111443"/>
                </a:cubicBezTo>
                <a:cubicBezTo>
                  <a:pt x="510540" y="145733"/>
                  <a:pt x="528638" y="188595"/>
                  <a:pt x="528638" y="239078"/>
                </a:cubicBezTo>
                <a:cubicBezTo>
                  <a:pt x="528638" y="267653"/>
                  <a:pt x="521970" y="295275"/>
                  <a:pt x="508635" y="320993"/>
                </a:cubicBezTo>
                <a:cubicBezTo>
                  <a:pt x="495300" y="346710"/>
                  <a:pt x="478155" y="368618"/>
                  <a:pt x="457200" y="383858"/>
                </a:cubicBezTo>
                <a:cubicBezTo>
                  <a:pt x="441008" y="396240"/>
                  <a:pt x="428625" y="401955"/>
                  <a:pt x="418148" y="401955"/>
                </a:cubicBezTo>
                <a:cubicBezTo>
                  <a:pt x="415290" y="401955"/>
                  <a:pt x="411480" y="401003"/>
                  <a:pt x="409575" y="398145"/>
                </a:cubicBezTo>
                <a:cubicBezTo>
                  <a:pt x="406718" y="395288"/>
                  <a:pt x="405765" y="391478"/>
                  <a:pt x="405765" y="386715"/>
                </a:cubicBezTo>
                <a:cubicBezTo>
                  <a:pt x="405765" y="382905"/>
                  <a:pt x="406718" y="373380"/>
                  <a:pt x="409575" y="359093"/>
                </a:cubicBezTo>
                <a:lnTo>
                  <a:pt x="457200" y="135255"/>
                </a:lnTo>
                <a:lnTo>
                  <a:pt x="375285" y="135255"/>
                </a:lnTo>
                <a:lnTo>
                  <a:pt x="367665" y="169545"/>
                </a:lnTo>
                <a:cubicBezTo>
                  <a:pt x="350520" y="140970"/>
                  <a:pt x="322898" y="127635"/>
                  <a:pt x="285750" y="127635"/>
                </a:cubicBezTo>
                <a:cubicBezTo>
                  <a:pt x="234315" y="127635"/>
                  <a:pt x="191453" y="152400"/>
                  <a:pt x="158115" y="200978"/>
                </a:cubicBezTo>
                <a:cubicBezTo>
                  <a:pt x="130493" y="240983"/>
                  <a:pt x="117158" y="285750"/>
                  <a:pt x="117158" y="334328"/>
                </a:cubicBezTo>
                <a:cubicBezTo>
                  <a:pt x="117158" y="373380"/>
                  <a:pt x="128588" y="405765"/>
                  <a:pt x="151448" y="428625"/>
                </a:cubicBezTo>
                <a:cubicBezTo>
                  <a:pt x="174308" y="451485"/>
                  <a:pt x="202883" y="463868"/>
                  <a:pt x="237173" y="463868"/>
                </a:cubicBezTo>
                <a:cubicBezTo>
                  <a:pt x="269558" y="463868"/>
                  <a:pt x="297180" y="451485"/>
                  <a:pt x="321945" y="428625"/>
                </a:cubicBezTo>
                <a:cubicBezTo>
                  <a:pt x="324803" y="440055"/>
                  <a:pt x="330518" y="448628"/>
                  <a:pt x="339090" y="455295"/>
                </a:cubicBezTo>
                <a:cubicBezTo>
                  <a:pt x="347663" y="461010"/>
                  <a:pt x="360998" y="464820"/>
                  <a:pt x="378143" y="464820"/>
                </a:cubicBezTo>
                <a:cubicBezTo>
                  <a:pt x="441960" y="464820"/>
                  <a:pt x="494348" y="438150"/>
                  <a:pt x="535305" y="383858"/>
                </a:cubicBezTo>
                <a:cubicBezTo>
                  <a:pt x="567690" y="340995"/>
                  <a:pt x="583883" y="293370"/>
                  <a:pt x="583883" y="240030"/>
                </a:cubicBezTo>
                <a:cubicBezTo>
                  <a:pt x="583883" y="195263"/>
                  <a:pt x="573405" y="155258"/>
                  <a:pt x="551498" y="117158"/>
                </a:cubicBezTo>
                <a:cubicBezTo>
                  <a:pt x="529590" y="80010"/>
                  <a:pt x="499110" y="51435"/>
                  <a:pt x="458153" y="30480"/>
                </a:cubicBezTo>
                <a:cubicBezTo>
                  <a:pt x="417195" y="10478"/>
                  <a:pt x="370523" y="0"/>
                  <a:pt x="319088" y="0"/>
                </a:cubicBezTo>
                <a:cubicBezTo>
                  <a:pt x="257175" y="0"/>
                  <a:pt x="202883" y="12383"/>
                  <a:pt x="154305" y="37148"/>
                </a:cubicBezTo>
                <a:cubicBezTo>
                  <a:pt x="106680" y="62865"/>
                  <a:pt x="68580" y="100013"/>
                  <a:pt x="40958" y="150495"/>
                </a:cubicBezTo>
                <a:cubicBezTo>
                  <a:pt x="14288" y="200978"/>
                  <a:pt x="0" y="255270"/>
                  <a:pt x="0" y="313373"/>
                </a:cubicBezTo>
                <a:cubicBezTo>
                  <a:pt x="0" y="366713"/>
                  <a:pt x="12383" y="415290"/>
                  <a:pt x="36195" y="461010"/>
                </a:cubicBezTo>
                <a:cubicBezTo>
                  <a:pt x="61913" y="505778"/>
                  <a:pt x="98108" y="540068"/>
                  <a:pt x="147638" y="563880"/>
                </a:cubicBezTo>
                <a:close/>
                <a:moveTo>
                  <a:pt x="339090" y="323850"/>
                </a:moveTo>
                <a:cubicBezTo>
                  <a:pt x="331470" y="347663"/>
                  <a:pt x="321945" y="366713"/>
                  <a:pt x="310515" y="379095"/>
                </a:cubicBezTo>
                <a:cubicBezTo>
                  <a:pt x="302895" y="387668"/>
                  <a:pt x="295275" y="394335"/>
                  <a:pt x="287655" y="399098"/>
                </a:cubicBezTo>
                <a:cubicBezTo>
                  <a:pt x="277178" y="404813"/>
                  <a:pt x="265748" y="407670"/>
                  <a:pt x="254318" y="407670"/>
                </a:cubicBezTo>
                <a:cubicBezTo>
                  <a:pt x="238125" y="407670"/>
                  <a:pt x="225743" y="401003"/>
                  <a:pt x="214313" y="388620"/>
                </a:cubicBezTo>
                <a:cubicBezTo>
                  <a:pt x="203835" y="376238"/>
                  <a:pt x="198120" y="357188"/>
                  <a:pt x="198120" y="330518"/>
                </a:cubicBezTo>
                <a:cubicBezTo>
                  <a:pt x="198120" y="310515"/>
                  <a:pt x="201930" y="288608"/>
                  <a:pt x="209550" y="262890"/>
                </a:cubicBezTo>
                <a:cubicBezTo>
                  <a:pt x="217170" y="237173"/>
                  <a:pt x="228600" y="218123"/>
                  <a:pt x="243840" y="203835"/>
                </a:cubicBezTo>
                <a:cubicBezTo>
                  <a:pt x="259080" y="190500"/>
                  <a:pt x="275273" y="182880"/>
                  <a:pt x="293370" y="182880"/>
                </a:cubicBezTo>
                <a:cubicBezTo>
                  <a:pt x="309563" y="182880"/>
                  <a:pt x="323850" y="189548"/>
                  <a:pt x="334328" y="201930"/>
                </a:cubicBezTo>
                <a:cubicBezTo>
                  <a:pt x="344805" y="214313"/>
                  <a:pt x="350520" y="232410"/>
                  <a:pt x="350520" y="255270"/>
                </a:cubicBezTo>
                <a:cubicBezTo>
                  <a:pt x="350520" y="277178"/>
                  <a:pt x="346710" y="299085"/>
                  <a:pt x="339090" y="323850"/>
                </a:cubicBezTo>
                <a:close/>
              </a:path>
            </a:pathLst>
          </a:custGeom>
          <a:solidFill>
            <a:schemeClr val="accent4"/>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pic>
        <p:nvPicPr>
          <p:cNvPr id="19" name="Picture 18">
            <a:extLst>
              <a:ext uri="{FF2B5EF4-FFF2-40B4-BE49-F238E27FC236}">
                <a16:creationId xmlns:a16="http://schemas.microsoft.com/office/drawing/2014/main" id="{EC441160-1EE5-399E-DCF9-3CBF65B8A218}"/>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914400" y="1188720"/>
            <a:ext cx="3409950" cy="4972050"/>
          </a:xfrm>
          <a:prstGeom prst="rect">
            <a:avLst/>
          </a:prstGeom>
          <a:effectLst>
            <a:outerShdw blurRad="50800" dist="38100" dir="2700000" algn="tl" rotWithShape="0">
              <a:prstClr val="black">
                <a:alpha val="40000"/>
              </a:prstClr>
            </a:outerShdw>
          </a:effectLst>
        </p:spPr>
      </p:pic>
      <p:sp>
        <p:nvSpPr>
          <p:cNvPr id="20" name="Freeform: Shape 19">
            <a:extLst>
              <a:ext uri="{FF2B5EF4-FFF2-40B4-BE49-F238E27FC236}">
                <a16:creationId xmlns:a16="http://schemas.microsoft.com/office/drawing/2014/main" id="{2BB2654D-03B7-616B-4960-4BAD44373CEA}"/>
              </a:ext>
            </a:extLst>
          </p:cNvPr>
          <p:cNvSpPr>
            <a:spLocks noChangeAspect="1"/>
          </p:cNvSpPr>
          <p:nvPr/>
        </p:nvSpPr>
        <p:spPr>
          <a:xfrm>
            <a:off x="5235104" y="2133003"/>
            <a:ext cx="548640" cy="548640"/>
          </a:xfrm>
          <a:custGeom>
            <a:avLst/>
            <a:gdLst>
              <a:gd name="connsiteX0" fmla="*/ 442913 w 885825"/>
              <a:gd name="connsiteY0" fmla="*/ 0 h 885825"/>
              <a:gd name="connsiteX1" fmla="*/ 0 w 885825"/>
              <a:gd name="connsiteY1" fmla="*/ 442913 h 885825"/>
              <a:gd name="connsiteX2" fmla="*/ 442913 w 885825"/>
              <a:gd name="connsiteY2" fmla="*/ 885825 h 885825"/>
              <a:gd name="connsiteX3" fmla="*/ 885825 w 885825"/>
              <a:gd name="connsiteY3" fmla="*/ 442913 h 885825"/>
              <a:gd name="connsiteX4" fmla="*/ 442913 w 885825"/>
              <a:gd name="connsiteY4" fmla="*/ 0 h 885825"/>
              <a:gd name="connsiteX5" fmla="*/ 323850 w 885825"/>
              <a:gd name="connsiteY5" fmla="*/ 381000 h 885825"/>
              <a:gd name="connsiteX6" fmla="*/ 307658 w 885825"/>
              <a:gd name="connsiteY6" fmla="*/ 364808 h 885825"/>
              <a:gd name="connsiteX7" fmla="*/ 307658 w 885825"/>
              <a:gd name="connsiteY7" fmla="*/ 340043 h 885825"/>
              <a:gd name="connsiteX8" fmla="*/ 308610 w 885825"/>
              <a:gd name="connsiteY8" fmla="*/ 334328 h 885825"/>
              <a:gd name="connsiteX9" fmla="*/ 317183 w 885825"/>
              <a:gd name="connsiteY9" fmla="*/ 331470 h 885825"/>
              <a:gd name="connsiteX10" fmla="*/ 362903 w 885825"/>
              <a:gd name="connsiteY10" fmla="*/ 232410 h 885825"/>
              <a:gd name="connsiteX11" fmla="*/ 441960 w 885825"/>
              <a:gd name="connsiteY11" fmla="*/ 239078 h 885825"/>
              <a:gd name="connsiteX12" fmla="*/ 521017 w 885825"/>
              <a:gd name="connsiteY12" fmla="*/ 232410 h 885825"/>
              <a:gd name="connsiteX13" fmla="*/ 566738 w 885825"/>
              <a:gd name="connsiteY13" fmla="*/ 331470 h 885825"/>
              <a:gd name="connsiteX14" fmla="*/ 576263 w 885825"/>
              <a:gd name="connsiteY14" fmla="*/ 332423 h 885825"/>
              <a:gd name="connsiteX15" fmla="*/ 577215 w 885825"/>
              <a:gd name="connsiteY15" fmla="*/ 327660 h 885825"/>
              <a:gd name="connsiteX16" fmla="*/ 580073 w 885825"/>
              <a:gd name="connsiteY16" fmla="*/ 340043 h 885825"/>
              <a:gd name="connsiteX17" fmla="*/ 580073 w 885825"/>
              <a:gd name="connsiteY17" fmla="*/ 364808 h 885825"/>
              <a:gd name="connsiteX18" fmla="*/ 563880 w 885825"/>
              <a:gd name="connsiteY18" fmla="*/ 381000 h 885825"/>
              <a:gd name="connsiteX19" fmla="*/ 557213 w 885825"/>
              <a:gd name="connsiteY19" fmla="*/ 381000 h 885825"/>
              <a:gd name="connsiteX20" fmla="*/ 557213 w 885825"/>
              <a:gd name="connsiteY20" fmla="*/ 387668 h 885825"/>
              <a:gd name="connsiteX21" fmla="*/ 444817 w 885825"/>
              <a:gd name="connsiteY21" fmla="*/ 501968 h 885825"/>
              <a:gd name="connsiteX22" fmla="*/ 332423 w 885825"/>
              <a:gd name="connsiteY22" fmla="*/ 387668 h 885825"/>
              <a:gd name="connsiteX23" fmla="*/ 332423 w 885825"/>
              <a:gd name="connsiteY23" fmla="*/ 381000 h 885825"/>
              <a:gd name="connsiteX24" fmla="*/ 323850 w 885825"/>
              <a:gd name="connsiteY24" fmla="*/ 381000 h 885825"/>
              <a:gd name="connsiteX25" fmla="*/ 393383 w 885825"/>
              <a:gd name="connsiteY25" fmla="*/ 500063 h 885825"/>
              <a:gd name="connsiteX26" fmla="*/ 442913 w 885825"/>
              <a:gd name="connsiteY26" fmla="*/ 516255 h 885825"/>
              <a:gd name="connsiteX27" fmla="*/ 493395 w 885825"/>
              <a:gd name="connsiteY27" fmla="*/ 500063 h 885825"/>
              <a:gd name="connsiteX28" fmla="*/ 493395 w 885825"/>
              <a:gd name="connsiteY28" fmla="*/ 530543 h 885825"/>
              <a:gd name="connsiteX29" fmla="*/ 517208 w 885825"/>
              <a:gd name="connsiteY29" fmla="*/ 550545 h 885825"/>
              <a:gd name="connsiteX30" fmla="*/ 512445 w 885825"/>
              <a:gd name="connsiteY30" fmla="*/ 565785 h 885825"/>
              <a:gd name="connsiteX31" fmla="*/ 445770 w 885825"/>
              <a:gd name="connsiteY31" fmla="*/ 607695 h 885825"/>
              <a:gd name="connsiteX32" fmla="*/ 375285 w 885825"/>
              <a:gd name="connsiteY32" fmla="*/ 552450 h 885825"/>
              <a:gd name="connsiteX33" fmla="*/ 374333 w 885825"/>
              <a:gd name="connsiteY33" fmla="*/ 550545 h 885825"/>
              <a:gd name="connsiteX34" fmla="*/ 394335 w 885825"/>
              <a:gd name="connsiteY34" fmla="*/ 531495 h 885825"/>
              <a:gd name="connsiteX35" fmla="*/ 394335 w 885825"/>
              <a:gd name="connsiteY35" fmla="*/ 500063 h 885825"/>
              <a:gd name="connsiteX36" fmla="*/ 729615 w 885825"/>
              <a:gd name="connsiteY36" fmla="*/ 741045 h 885825"/>
              <a:gd name="connsiteX37" fmla="*/ 709613 w 885825"/>
              <a:gd name="connsiteY37" fmla="*/ 623888 h 885825"/>
              <a:gd name="connsiteX38" fmla="*/ 696278 w 885825"/>
              <a:gd name="connsiteY38" fmla="*/ 596265 h 885825"/>
              <a:gd name="connsiteX39" fmla="*/ 521970 w 885825"/>
              <a:gd name="connsiteY39" fmla="*/ 531495 h 885825"/>
              <a:gd name="connsiteX40" fmla="*/ 521017 w 885825"/>
              <a:gd name="connsiteY40" fmla="*/ 535305 h 885825"/>
              <a:gd name="connsiteX41" fmla="*/ 506730 w 885825"/>
              <a:gd name="connsiteY41" fmla="*/ 523875 h 885825"/>
              <a:gd name="connsiteX42" fmla="*/ 506730 w 885825"/>
              <a:gd name="connsiteY42" fmla="*/ 490538 h 885825"/>
              <a:gd name="connsiteX43" fmla="*/ 523875 w 885825"/>
              <a:gd name="connsiteY43" fmla="*/ 477203 h 885825"/>
              <a:gd name="connsiteX44" fmla="*/ 568643 w 885825"/>
              <a:gd name="connsiteY44" fmla="*/ 394335 h 885825"/>
              <a:gd name="connsiteX45" fmla="*/ 592455 w 885825"/>
              <a:gd name="connsiteY45" fmla="*/ 363855 h 885825"/>
              <a:gd name="connsiteX46" fmla="*/ 592455 w 885825"/>
              <a:gd name="connsiteY46" fmla="*/ 339090 h 885825"/>
              <a:gd name="connsiteX47" fmla="*/ 578168 w 885825"/>
              <a:gd name="connsiteY47" fmla="*/ 313373 h 885825"/>
              <a:gd name="connsiteX48" fmla="*/ 440055 w 885825"/>
              <a:gd name="connsiteY48" fmla="*/ 116205 h 885825"/>
              <a:gd name="connsiteX49" fmla="*/ 302895 w 885825"/>
              <a:gd name="connsiteY49" fmla="*/ 316230 h 885825"/>
              <a:gd name="connsiteX50" fmla="*/ 302895 w 885825"/>
              <a:gd name="connsiteY50" fmla="*/ 316230 h 885825"/>
              <a:gd name="connsiteX51" fmla="*/ 292417 w 885825"/>
              <a:gd name="connsiteY51" fmla="*/ 340043 h 885825"/>
              <a:gd name="connsiteX52" fmla="*/ 292417 w 885825"/>
              <a:gd name="connsiteY52" fmla="*/ 364808 h 885825"/>
              <a:gd name="connsiteX53" fmla="*/ 316230 w 885825"/>
              <a:gd name="connsiteY53" fmla="*/ 395288 h 885825"/>
              <a:gd name="connsiteX54" fmla="*/ 360998 w 885825"/>
              <a:gd name="connsiteY54" fmla="*/ 478155 h 885825"/>
              <a:gd name="connsiteX55" fmla="*/ 378142 w 885825"/>
              <a:gd name="connsiteY55" fmla="*/ 491490 h 885825"/>
              <a:gd name="connsiteX56" fmla="*/ 378142 w 885825"/>
              <a:gd name="connsiteY56" fmla="*/ 525780 h 885825"/>
              <a:gd name="connsiteX57" fmla="*/ 364808 w 885825"/>
              <a:gd name="connsiteY57" fmla="*/ 538163 h 885825"/>
              <a:gd name="connsiteX58" fmla="*/ 362903 w 885825"/>
              <a:gd name="connsiteY58" fmla="*/ 532448 h 885825"/>
              <a:gd name="connsiteX59" fmla="*/ 178117 w 885825"/>
              <a:gd name="connsiteY59" fmla="*/ 621030 h 885825"/>
              <a:gd name="connsiteX60" fmla="*/ 176213 w 885825"/>
              <a:gd name="connsiteY60" fmla="*/ 640080 h 885825"/>
              <a:gd name="connsiteX61" fmla="*/ 159068 w 885825"/>
              <a:gd name="connsiteY61" fmla="*/ 744855 h 885825"/>
              <a:gd name="connsiteX62" fmla="*/ 28575 w 885825"/>
              <a:gd name="connsiteY62" fmla="*/ 443865 h 885825"/>
              <a:gd name="connsiteX63" fmla="*/ 442913 w 885825"/>
              <a:gd name="connsiteY63" fmla="*/ 29528 h 885825"/>
              <a:gd name="connsiteX64" fmla="*/ 857250 w 885825"/>
              <a:gd name="connsiteY64" fmla="*/ 442913 h 885825"/>
              <a:gd name="connsiteX65" fmla="*/ 729615 w 885825"/>
              <a:gd name="connsiteY65" fmla="*/ 741045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885825" h="885825">
                <a:moveTo>
                  <a:pt x="442913" y="0"/>
                </a:moveTo>
                <a:cubicBezTo>
                  <a:pt x="199073" y="0"/>
                  <a:pt x="0" y="199073"/>
                  <a:pt x="0" y="442913"/>
                </a:cubicBezTo>
                <a:cubicBezTo>
                  <a:pt x="0" y="686753"/>
                  <a:pt x="199073" y="885825"/>
                  <a:pt x="442913" y="885825"/>
                </a:cubicBezTo>
                <a:cubicBezTo>
                  <a:pt x="686753" y="885825"/>
                  <a:pt x="885825" y="686753"/>
                  <a:pt x="885825" y="442913"/>
                </a:cubicBezTo>
                <a:cubicBezTo>
                  <a:pt x="885825" y="199073"/>
                  <a:pt x="687705" y="0"/>
                  <a:pt x="442913" y="0"/>
                </a:cubicBezTo>
                <a:close/>
                <a:moveTo>
                  <a:pt x="323850" y="381000"/>
                </a:moveTo>
                <a:cubicBezTo>
                  <a:pt x="314325" y="381000"/>
                  <a:pt x="307658" y="373380"/>
                  <a:pt x="307658" y="364808"/>
                </a:cubicBezTo>
                <a:lnTo>
                  <a:pt x="307658" y="340043"/>
                </a:lnTo>
                <a:cubicBezTo>
                  <a:pt x="307658" y="338138"/>
                  <a:pt x="307658" y="336233"/>
                  <a:pt x="308610" y="334328"/>
                </a:cubicBezTo>
                <a:cubicBezTo>
                  <a:pt x="311467" y="337185"/>
                  <a:pt x="317183" y="336233"/>
                  <a:pt x="317183" y="331470"/>
                </a:cubicBezTo>
                <a:cubicBezTo>
                  <a:pt x="318135" y="296228"/>
                  <a:pt x="326708" y="227648"/>
                  <a:pt x="362903" y="232410"/>
                </a:cubicBezTo>
                <a:cubicBezTo>
                  <a:pt x="397192" y="237173"/>
                  <a:pt x="422910" y="239078"/>
                  <a:pt x="441960" y="239078"/>
                </a:cubicBezTo>
                <a:cubicBezTo>
                  <a:pt x="461010" y="239078"/>
                  <a:pt x="486728" y="237173"/>
                  <a:pt x="521017" y="232410"/>
                </a:cubicBezTo>
                <a:cubicBezTo>
                  <a:pt x="557213" y="227648"/>
                  <a:pt x="564833" y="295275"/>
                  <a:pt x="566738" y="331470"/>
                </a:cubicBezTo>
                <a:cubicBezTo>
                  <a:pt x="566738" y="337185"/>
                  <a:pt x="575310" y="338138"/>
                  <a:pt x="576263" y="332423"/>
                </a:cubicBezTo>
                <a:cubicBezTo>
                  <a:pt x="576263" y="330518"/>
                  <a:pt x="577215" y="329565"/>
                  <a:pt x="577215" y="327660"/>
                </a:cubicBezTo>
                <a:cubicBezTo>
                  <a:pt x="579120" y="330518"/>
                  <a:pt x="580073" y="335280"/>
                  <a:pt x="580073" y="340043"/>
                </a:cubicBezTo>
                <a:lnTo>
                  <a:pt x="580073" y="364808"/>
                </a:lnTo>
                <a:cubicBezTo>
                  <a:pt x="580073" y="374333"/>
                  <a:pt x="572453" y="381000"/>
                  <a:pt x="563880" y="381000"/>
                </a:cubicBezTo>
                <a:lnTo>
                  <a:pt x="557213" y="381000"/>
                </a:lnTo>
                <a:lnTo>
                  <a:pt x="557213" y="387668"/>
                </a:lnTo>
                <a:cubicBezTo>
                  <a:pt x="557213" y="444818"/>
                  <a:pt x="486728" y="501968"/>
                  <a:pt x="444817" y="501968"/>
                </a:cubicBezTo>
                <a:cubicBezTo>
                  <a:pt x="402908" y="501968"/>
                  <a:pt x="332423" y="445770"/>
                  <a:pt x="332423" y="387668"/>
                </a:cubicBezTo>
                <a:lnTo>
                  <a:pt x="332423" y="381000"/>
                </a:lnTo>
                <a:lnTo>
                  <a:pt x="323850" y="381000"/>
                </a:lnTo>
                <a:close/>
                <a:moveTo>
                  <a:pt x="393383" y="500063"/>
                </a:moveTo>
                <a:cubicBezTo>
                  <a:pt x="410528" y="510540"/>
                  <a:pt x="428625" y="516255"/>
                  <a:pt x="442913" y="516255"/>
                </a:cubicBezTo>
                <a:cubicBezTo>
                  <a:pt x="458153" y="516255"/>
                  <a:pt x="475298" y="510540"/>
                  <a:pt x="493395" y="500063"/>
                </a:cubicBezTo>
                <a:lnTo>
                  <a:pt x="493395" y="530543"/>
                </a:lnTo>
                <a:lnTo>
                  <a:pt x="517208" y="550545"/>
                </a:lnTo>
                <a:cubicBezTo>
                  <a:pt x="515303" y="555308"/>
                  <a:pt x="514350" y="560070"/>
                  <a:pt x="512445" y="565785"/>
                </a:cubicBezTo>
                <a:cubicBezTo>
                  <a:pt x="501967" y="585788"/>
                  <a:pt x="481965" y="607695"/>
                  <a:pt x="445770" y="607695"/>
                </a:cubicBezTo>
                <a:cubicBezTo>
                  <a:pt x="401003" y="607695"/>
                  <a:pt x="381953" y="573405"/>
                  <a:pt x="375285" y="552450"/>
                </a:cubicBezTo>
                <a:lnTo>
                  <a:pt x="374333" y="550545"/>
                </a:lnTo>
                <a:lnTo>
                  <a:pt x="394335" y="531495"/>
                </a:lnTo>
                <a:lnTo>
                  <a:pt x="394335" y="500063"/>
                </a:lnTo>
                <a:close/>
                <a:moveTo>
                  <a:pt x="729615" y="741045"/>
                </a:moveTo>
                <a:cubicBezTo>
                  <a:pt x="722948" y="690563"/>
                  <a:pt x="719138" y="674370"/>
                  <a:pt x="709613" y="623888"/>
                </a:cubicBezTo>
                <a:cubicBezTo>
                  <a:pt x="707708" y="612458"/>
                  <a:pt x="702945" y="603885"/>
                  <a:pt x="696278" y="596265"/>
                </a:cubicBezTo>
                <a:cubicBezTo>
                  <a:pt x="668655" y="565785"/>
                  <a:pt x="599123" y="560070"/>
                  <a:pt x="521970" y="531495"/>
                </a:cubicBezTo>
                <a:cubicBezTo>
                  <a:pt x="521970" y="531495"/>
                  <a:pt x="521017" y="533400"/>
                  <a:pt x="521017" y="535305"/>
                </a:cubicBezTo>
                <a:lnTo>
                  <a:pt x="506730" y="523875"/>
                </a:lnTo>
                <a:lnTo>
                  <a:pt x="506730" y="490538"/>
                </a:lnTo>
                <a:cubicBezTo>
                  <a:pt x="512445" y="486728"/>
                  <a:pt x="518160" y="481965"/>
                  <a:pt x="523875" y="477203"/>
                </a:cubicBezTo>
                <a:cubicBezTo>
                  <a:pt x="550545" y="452438"/>
                  <a:pt x="566738" y="422910"/>
                  <a:pt x="568643" y="394335"/>
                </a:cubicBezTo>
                <a:cubicBezTo>
                  <a:pt x="581978" y="391478"/>
                  <a:pt x="592455" y="379095"/>
                  <a:pt x="592455" y="363855"/>
                </a:cubicBezTo>
                <a:lnTo>
                  <a:pt x="592455" y="339090"/>
                </a:lnTo>
                <a:cubicBezTo>
                  <a:pt x="592455" y="328613"/>
                  <a:pt x="586740" y="319088"/>
                  <a:pt x="578168" y="313373"/>
                </a:cubicBezTo>
                <a:cubicBezTo>
                  <a:pt x="592455" y="242888"/>
                  <a:pt x="600075" y="118110"/>
                  <a:pt x="440055" y="116205"/>
                </a:cubicBezTo>
                <a:cubicBezTo>
                  <a:pt x="278130" y="119063"/>
                  <a:pt x="288608" y="245745"/>
                  <a:pt x="302895" y="316230"/>
                </a:cubicBezTo>
                <a:cubicBezTo>
                  <a:pt x="302895" y="316230"/>
                  <a:pt x="302895" y="316230"/>
                  <a:pt x="302895" y="316230"/>
                </a:cubicBezTo>
                <a:cubicBezTo>
                  <a:pt x="296228" y="321945"/>
                  <a:pt x="292417" y="330518"/>
                  <a:pt x="292417" y="340043"/>
                </a:cubicBezTo>
                <a:lnTo>
                  <a:pt x="292417" y="364808"/>
                </a:lnTo>
                <a:cubicBezTo>
                  <a:pt x="292417" y="379095"/>
                  <a:pt x="302895" y="391478"/>
                  <a:pt x="316230" y="395288"/>
                </a:cubicBezTo>
                <a:cubicBezTo>
                  <a:pt x="318135" y="423863"/>
                  <a:pt x="334328" y="453390"/>
                  <a:pt x="360998" y="478155"/>
                </a:cubicBezTo>
                <a:cubicBezTo>
                  <a:pt x="366713" y="482918"/>
                  <a:pt x="372428" y="487680"/>
                  <a:pt x="378142" y="491490"/>
                </a:cubicBezTo>
                <a:lnTo>
                  <a:pt x="378142" y="525780"/>
                </a:lnTo>
                <a:lnTo>
                  <a:pt x="364808" y="538163"/>
                </a:lnTo>
                <a:cubicBezTo>
                  <a:pt x="363855" y="534353"/>
                  <a:pt x="362903" y="532448"/>
                  <a:pt x="362903" y="532448"/>
                </a:cubicBezTo>
                <a:cubicBezTo>
                  <a:pt x="269558" y="567690"/>
                  <a:pt x="186690" y="567690"/>
                  <a:pt x="178117" y="621030"/>
                </a:cubicBezTo>
                <a:cubicBezTo>
                  <a:pt x="177165" y="626745"/>
                  <a:pt x="176213" y="633413"/>
                  <a:pt x="176213" y="640080"/>
                </a:cubicBezTo>
                <a:cubicBezTo>
                  <a:pt x="168593" y="686753"/>
                  <a:pt x="164783" y="701040"/>
                  <a:pt x="159068" y="744855"/>
                </a:cubicBezTo>
                <a:cubicBezTo>
                  <a:pt x="79058" y="669608"/>
                  <a:pt x="28575" y="561975"/>
                  <a:pt x="28575" y="443865"/>
                </a:cubicBezTo>
                <a:cubicBezTo>
                  <a:pt x="28575" y="215265"/>
                  <a:pt x="214313" y="29528"/>
                  <a:pt x="442913" y="29528"/>
                </a:cubicBezTo>
                <a:cubicBezTo>
                  <a:pt x="671513" y="29528"/>
                  <a:pt x="857250" y="214313"/>
                  <a:pt x="857250" y="442913"/>
                </a:cubicBezTo>
                <a:cubicBezTo>
                  <a:pt x="857250" y="560070"/>
                  <a:pt x="808673" y="665798"/>
                  <a:pt x="729615" y="741045"/>
                </a:cubicBezTo>
                <a:close/>
              </a:path>
            </a:pathLst>
          </a:custGeom>
          <a:solidFill>
            <a:schemeClr val="accent4"/>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Tree>
    <p:custDataLst>
      <p:tags r:id="rId1"/>
    </p:custDataLst>
    <p:extLst>
      <p:ext uri="{BB962C8B-B14F-4D97-AF65-F5344CB8AC3E}">
        <p14:creationId xmlns:p14="http://schemas.microsoft.com/office/powerpoint/2010/main" val="38718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250" fill="hold"/>
                                        <p:tgtEl>
                                          <p:spTgt spid="19"/>
                                        </p:tgtEl>
                                        <p:attrNameLst>
                                          <p:attrName>ppt_w</p:attrName>
                                        </p:attrNameLst>
                                      </p:cBhvr>
                                      <p:tavLst>
                                        <p:tav tm="0">
                                          <p:val>
                                            <p:fltVal val="0"/>
                                          </p:val>
                                        </p:tav>
                                        <p:tav tm="100000">
                                          <p:val>
                                            <p:strVal val="#ppt_w"/>
                                          </p:val>
                                        </p:tav>
                                      </p:tavLst>
                                    </p:anim>
                                    <p:anim calcmode="lin" valueType="num">
                                      <p:cBhvr>
                                        <p:cTn id="8" dur="250" fill="hold"/>
                                        <p:tgtEl>
                                          <p:spTgt spid="19"/>
                                        </p:tgtEl>
                                        <p:attrNameLst>
                                          <p:attrName>ppt_h</p:attrName>
                                        </p:attrNameLst>
                                      </p:cBhvr>
                                      <p:tavLst>
                                        <p:tav tm="0">
                                          <p:val>
                                            <p:fltVal val="0"/>
                                          </p:val>
                                        </p:tav>
                                        <p:tav tm="100000">
                                          <p:val>
                                            <p:strVal val="#ppt_h"/>
                                          </p:val>
                                        </p:tav>
                                      </p:tavLst>
                                    </p:anim>
                                    <p:animEffect transition="in" filter="fade">
                                      <p:cBhvr>
                                        <p:cTn id="9" dur="250"/>
                                        <p:tgtEl>
                                          <p:spTgt spid="19"/>
                                        </p:tgtEl>
                                      </p:cBhvr>
                                    </p:animEffect>
                                  </p:childTnLst>
                                </p:cTn>
                              </p:par>
                              <p:par>
                                <p:cTn id="10" presetID="10" presetClass="entr" presetSubtype="0" fill="hold" grpId="0" nodeType="withEffect">
                                  <p:stCondLst>
                                    <p:cond delay="15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50"/>
                                        <p:tgtEl>
                                          <p:spTgt spid="3">
                                            <p:txEl>
                                              <p:pRg st="0" end="0"/>
                                            </p:txEl>
                                          </p:spTgt>
                                        </p:tgtEl>
                                      </p:cBhvr>
                                    </p:animEffect>
                                  </p:childTnLst>
                                </p:cTn>
                              </p:par>
                              <p:par>
                                <p:cTn id="13" presetID="10" presetClass="entr" presetSubtype="0" fill="hold" grpId="0" nodeType="withEffect">
                                  <p:stCondLst>
                                    <p:cond delay="15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25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250"/>
                                        <p:tgtEl>
                                          <p:spTgt spid="3">
                                            <p:txEl>
                                              <p:pRg st="1" end="1"/>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25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250"/>
                                        <p:tgtEl>
                                          <p:spTgt spid="3">
                                            <p:txEl>
                                              <p:pRg st="2" end="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25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250"/>
                                        <p:tgtEl>
                                          <p:spTgt spid="3">
                                            <p:txEl>
                                              <p:pRg st="3" end="3"/>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8" grpId="0" animBg="1"/>
      <p:bldP spid="2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57DB08-54E1-5616-C919-584059D8DEF5}"/>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794" y="1097280"/>
            <a:ext cx="12187237" cy="5029200"/>
          </a:xfrm>
          <a:prstGeom prst="rect">
            <a:avLst/>
          </a:prstGeom>
        </p:spPr>
      </p:pic>
      <p:sp>
        <p:nvSpPr>
          <p:cNvPr id="4" name="Text Placeholder 4">
            <a:extLst>
              <a:ext uri="{FF2B5EF4-FFF2-40B4-BE49-F238E27FC236}">
                <a16:creationId xmlns:a16="http://schemas.microsoft.com/office/drawing/2014/main" id="{73BC3DB4-F29F-4D98-EAC6-C6D3D16674FC}"/>
              </a:ext>
            </a:extLst>
          </p:cNvPr>
          <p:cNvSpPr txBox="1">
            <a:spLocks/>
          </p:cNvSpPr>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Font typeface="Arial" panose="020B0604020202020204" pitchFamily="34" charset="0"/>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lgn="l" defTabSz="914400" rtl="0" eaLnBrk="1" latinLnBrk="0" hangingPunct="1">
              <a:spcBef>
                <a:spcPts val="0"/>
              </a:spcBef>
              <a:buFont typeface="Arial" panose="020B0604020202020204" pitchFamily="34" charset="0"/>
              <a:buNone/>
              <a:defRPr sz="2000" kern="1200">
                <a:solidFill>
                  <a:srgbClr val="767676"/>
                </a:solidFill>
                <a:latin typeface="+mn-lt"/>
                <a:ea typeface="+mn-ea"/>
                <a:cs typeface="+mn-cs"/>
              </a:defRPr>
            </a:lvl2pPr>
            <a:lvl3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3pPr>
            <a:lvl4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solidFill>
                  <a:schemeClr val="tx1"/>
                </a:solidFill>
              </a:rPr>
              <a:t>Expressing appreciation</a:t>
            </a:r>
          </a:p>
        </p:txBody>
      </p:sp>
      <p:pic>
        <p:nvPicPr>
          <p:cNvPr id="5" name="Picture 4">
            <a:extLst>
              <a:ext uri="{FF2B5EF4-FFF2-40B4-BE49-F238E27FC236}">
                <a16:creationId xmlns:a16="http://schemas.microsoft.com/office/drawing/2014/main" id="{B777C8E8-FBAC-B5A4-7FDC-BE5A6D0A528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76003" y="3657600"/>
            <a:ext cx="2226363" cy="457200"/>
          </a:xfrm>
          <a:prstGeom prst="rect">
            <a:avLst/>
          </a:prstGeom>
        </p:spPr>
      </p:pic>
    </p:spTree>
    <p:custDataLst>
      <p:tags r:id="rId1"/>
    </p:custDataLst>
    <p:extLst>
      <p:ext uri="{BB962C8B-B14F-4D97-AF65-F5344CB8AC3E}">
        <p14:creationId xmlns:p14="http://schemas.microsoft.com/office/powerpoint/2010/main" val="3023451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AFE8B3A2-12AB-4271-8A6A-F426A279ABA9}"/>
              </a:ext>
            </a:extLst>
          </p:cNvPr>
          <p:cNvSpPr txBox="1">
            <a:spLocks/>
          </p:cNvSpPr>
          <p:nvPr/>
        </p:nvSpPr>
        <p:spPr>
          <a:xfrm>
            <a:off x="457200" y="1371600"/>
            <a:ext cx="8686800" cy="4206240"/>
          </a:xfrm>
          <a:prstGeom prst="rect">
            <a:avLst/>
          </a:prstGeom>
        </p:spPr>
        <p:txBody>
          <a:bodyPr lIns="0" tIns="0" rIns="0" bIns="0"/>
          <a:lstStyle>
            <a:lvl1pPr marL="228600" indent="-228600" algn="l" defTabSz="914400" rtl="0" eaLnBrk="1" latinLnBrk="0" hangingPunct="1">
              <a:lnSpc>
                <a:spcPct val="100000"/>
              </a:lnSpc>
              <a:spcBef>
                <a:spcPts val="0"/>
              </a:spcBef>
              <a:spcAft>
                <a:spcPts val="1200"/>
              </a:spcAft>
              <a:buClr>
                <a:srgbClr val="00A0DC"/>
              </a:buClr>
              <a:buSzPct val="95000"/>
              <a:buFont typeface="Arial" panose="020B0604020202020204" pitchFamily="34" charset="0"/>
              <a:buChar char="•"/>
              <a:defRPr sz="2400" b="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1200"/>
              </a:spcAft>
              <a:buClr>
                <a:srgbClr val="00A0DC"/>
              </a:buClr>
              <a:buSzPct val="95000"/>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How psychology can complicate the referral process</a:t>
            </a:r>
          </a:p>
          <a:p>
            <a:pPr marL="228600" marR="0" lvl="0" indent="-228600" algn="l" defTabSz="914400" rtl="0" eaLnBrk="1" fontAlgn="auto" latinLnBrk="0" hangingPunct="1">
              <a:lnSpc>
                <a:spcPct val="100000"/>
              </a:lnSpc>
              <a:spcBef>
                <a:spcPts val="0"/>
              </a:spcBef>
              <a:spcAft>
                <a:spcPts val="1200"/>
              </a:spcAft>
              <a:buClr>
                <a:srgbClr val="00A0DC"/>
              </a:buClr>
              <a:buSzPct val="95000"/>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Making it safe to give you a referral</a:t>
            </a:r>
          </a:p>
          <a:p>
            <a:pPr marL="228600" marR="0" lvl="0" indent="-228600" algn="l" defTabSz="914400" rtl="0" eaLnBrk="1" fontAlgn="auto" latinLnBrk="0" hangingPunct="1">
              <a:lnSpc>
                <a:spcPct val="100000"/>
              </a:lnSpc>
              <a:spcBef>
                <a:spcPts val="0"/>
              </a:spcBef>
              <a:spcAft>
                <a:spcPts val="1200"/>
              </a:spcAft>
              <a:buClr>
                <a:srgbClr val="00A0DC"/>
              </a:buClr>
              <a:buSzPct val="95000"/>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Creating an experience worthy of a remark</a:t>
            </a:r>
          </a:p>
          <a:p>
            <a:pPr marL="228600" marR="0" lvl="0" indent="-228600" algn="l" defTabSz="914400" rtl="0" eaLnBrk="1" fontAlgn="auto" latinLnBrk="0" hangingPunct="1">
              <a:lnSpc>
                <a:spcPct val="100000"/>
              </a:lnSpc>
              <a:spcBef>
                <a:spcPts val="0"/>
              </a:spcBef>
              <a:spcAft>
                <a:spcPts val="1200"/>
              </a:spcAft>
              <a:buClr>
                <a:srgbClr val="00A0DC"/>
              </a:buClr>
              <a:buSzPct val="95000"/>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Reframing referrals with confidence</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Text Placeholder 6">
            <a:extLst>
              <a:ext uri="{FF2B5EF4-FFF2-40B4-BE49-F238E27FC236}">
                <a16:creationId xmlns:a16="http://schemas.microsoft.com/office/drawing/2014/main" id="{8117B834-1ED7-9252-6C40-14CAD9E7CC0B}"/>
              </a:ext>
            </a:extLst>
          </p:cNvPr>
          <p:cNvSpPr txBox="1">
            <a:spLocks/>
          </p:cNvSpPr>
          <p:nvPr/>
        </p:nvSpPr>
        <p:spPr>
          <a:xfrm>
            <a:off x="457200" y="183753"/>
            <a:ext cx="8686800" cy="776863"/>
          </a:xfrm>
          <a:prstGeom prst="rect">
            <a:avLst/>
          </a:prstGeom>
        </p:spPr>
        <p:txBody>
          <a:bodyPr lIns="0" tIns="0" rIns="0" bIns="0"/>
          <a:lstStyle>
            <a:lvl1pPr marL="0" indent="0" algn="l" defTabSz="1218915" rtl="0" eaLnBrk="1" latinLnBrk="0" hangingPunct="1">
              <a:spcBef>
                <a:spcPts val="0"/>
              </a:spcBef>
              <a:buFont typeface="Arial" panose="020B0604020202020204" pitchFamily="34" charset="0"/>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lgn="l" defTabSz="914400" rtl="0" eaLnBrk="1" latinLnBrk="0" hangingPunct="1">
              <a:spcBef>
                <a:spcPts val="0"/>
              </a:spcBef>
              <a:buFont typeface="Arial" panose="020B0604020202020204" pitchFamily="34" charset="0"/>
              <a:buNone/>
              <a:defRPr sz="2000" kern="1200">
                <a:solidFill>
                  <a:srgbClr val="767676"/>
                </a:solidFill>
                <a:latin typeface="+mn-lt"/>
                <a:ea typeface="+mn-ea"/>
                <a:cs typeface="+mn-cs"/>
              </a:defRPr>
            </a:lvl2pPr>
            <a:lvl3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3pPr>
            <a:lvl4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R="0" lvl="0" fontAlgn="auto">
              <a:lnSpc>
                <a:spcPct val="100000"/>
              </a:lnSpc>
              <a:spcAft>
                <a:spcPts val="0"/>
              </a:spcAft>
              <a:buClrTx/>
              <a:buSzTx/>
              <a:tabLst/>
              <a:defRPr/>
            </a:pPr>
            <a:r>
              <a:rPr lang="en-US" dirty="0">
                <a:solidFill>
                  <a:schemeClr val="tx1"/>
                </a:solidFill>
              </a:rPr>
              <a:t>Review</a:t>
            </a:r>
          </a:p>
        </p:txBody>
      </p:sp>
      <p:sp>
        <p:nvSpPr>
          <p:cNvPr id="5" name="Text Placeholder 2">
            <a:extLst>
              <a:ext uri="{FF2B5EF4-FFF2-40B4-BE49-F238E27FC236}">
                <a16:creationId xmlns:a16="http://schemas.microsoft.com/office/drawing/2014/main" id="{FEB6C445-0F0A-FEF4-5159-58EE63A1B9D4}"/>
              </a:ext>
            </a:extLst>
          </p:cNvPr>
          <p:cNvSpPr txBox="1">
            <a:spLocks/>
          </p:cNvSpPr>
          <p:nvPr/>
        </p:nvSpPr>
        <p:spPr>
          <a:xfrm>
            <a:off x="457199" y="5948501"/>
            <a:ext cx="11274552" cy="543739"/>
          </a:xfrm>
          <a:prstGeom prst="rect">
            <a:avLst/>
          </a:prstGeom>
        </p:spPr>
        <p:txBody>
          <a:bodyPr wrap="square" lIns="0" tIns="0" rIns="0" bIns="0" anchor="b" anchorCtr="0">
            <a:spAutoFit/>
          </a:bodyPr>
          <a:lstStyle>
            <a:lvl1pPr marL="0" indent="0" algn="l" defTabSz="914400" rtl="0" eaLnBrk="1" latinLnBrk="0" hangingPunct="1">
              <a:lnSpc>
                <a:spcPct val="100000"/>
              </a:lnSpc>
              <a:spcBef>
                <a:spcPts val="0"/>
              </a:spcBef>
              <a:spcAft>
                <a:spcPts val="150"/>
              </a:spcAft>
              <a:buFont typeface="Arial" panose="020B0604020202020204" pitchFamily="34" charset="0"/>
              <a:buNone/>
              <a:defRPr sz="1000" i="0" kern="1200">
                <a:solidFill>
                  <a:schemeClr val="tx1"/>
                </a:solidFill>
                <a:latin typeface="Arial Narrow" panose="020B060602020203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150"/>
              </a:spcAft>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0"/>
              </a:spcBef>
              <a:spcAft>
                <a:spcPts val="150"/>
              </a:spcAft>
              <a:buFont typeface="Arial" panose="020B0604020202020204" pitchFamily="34" charset="0"/>
              <a:buNone/>
              <a:defRPr sz="1200" i="1" kern="1200" baseline="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4pPr>
            <a:lvl5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50"/>
              </a:spcAft>
              <a:buClrTx/>
              <a:buSzTx/>
              <a:buFont typeface="Arial" panose="020B0604020202020204" pitchFamily="34" charset="0"/>
              <a:buNone/>
              <a:tabLst/>
              <a:defRPr/>
            </a:pPr>
            <a:endParaRPr kumimoji="0" lang="en-US" sz="1000" b="0" i="0" u="none" strike="noStrike" kern="1200" cap="none" spc="0" normalizeH="0" baseline="0" noProof="0">
              <a:ln>
                <a:noFill/>
              </a:ln>
              <a:solidFill>
                <a:srgbClr val="000000"/>
              </a:solidFill>
              <a:effectLst/>
              <a:uLnTx/>
              <a:uFillTx/>
              <a:latin typeface="Arial Narrow" panose="020B0606020202030204" pitchFamily="34" charset="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30985840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E81CC2B8-BCA5-0558-A782-B08A47AAE588}"/>
              </a:ext>
            </a:extLst>
          </p:cNvPr>
          <p:cNvSpPr txBox="1">
            <a:spLocks/>
          </p:cNvSpPr>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Font typeface="Arial" panose="020B0604020202020204" pitchFamily="34" charset="0"/>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lgn="l" defTabSz="914400" rtl="0" eaLnBrk="1" latinLnBrk="0" hangingPunct="1">
              <a:spcBef>
                <a:spcPts val="0"/>
              </a:spcBef>
              <a:buFont typeface="Arial" panose="020B0604020202020204" pitchFamily="34" charset="0"/>
              <a:buNone/>
              <a:defRPr sz="2000" kern="1200">
                <a:solidFill>
                  <a:srgbClr val="767676"/>
                </a:solidFill>
                <a:latin typeface="+mn-lt"/>
                <a:ea typeface="+mn-ea"/>
                <a:cs typeface="+mn-cs"/>
              </a:defRPr>
            </a:lvl2pPr>
            <a:lvl3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3pPr>
            <a:lvl4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solidFill>
                  <a:schemeClr val="tx1"/>
                </a:solidFill>
              </a:rPr>
              <a:t>Putting ideas into action</a:t>
            </a:r>
          </a:p>
        </p:txBody>
      </p:sp>
      <p:sp>
        <p:nvSpPr>
          <p:cNvPr id="4" name="TextBox 20">
            <a:extLst>
              <a:ext uri="{FF2B5EF4-FFF2-40B4-BE49-F238E27FC236}">
                <a16:creationId xmlns:a16="http://schemas.microsoft.com/office/drawing/2014/main" id="{02660A5B-BE22-EFB7-1CF4-89E3C9ED0698}"/>
              </a:ext>
            </a:extLst>
          </p:cNvPr>
          <p:cNvSpPr txBox="1"/>
          <p:nvPr/>
        </p:nvSpPr>
        <p:spPr>
          <a:xfrm>
            <a:off x="8304649" y="1453481"/>
            <a:ext cx="2756181" cy="10048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5598"/>
              </a:buClr>
            </a:pPr>
            <a:r>
              <a:rPr lang="en-US" sz="2001" dirty="0">
                <a:solidFill>
                  <a:srgbClr val="005598"/>
                </a:solidFill>
                <a:cs typeface="Arial" panose="020B0604020202020204" pitchFamily="34" charset="0"/>
              </a:rPr>
              <a:t>The psychology of referrals checklist</a:t>
            </a:r>
          </a:p>
          <a:p>
            <a:pPr>
              <a:lnSpc>
                <a:spcPts val="2601"/>
              </a:lnSpc>
              <a:buClr>
                <a:srgbClr val="005598"/>
              </a:buClr>
            </a:pPr>
            <a:r>
              <a:rPr lang="en-US" sz="1600" dirty="0">
                <a:solidFill>
                  <a:prstClr val="white">
                    <a:lumMod val="50000"/>
                  </a:prstClr>
                </a:solidFill>
                <a:cs typeface="Arial" panose="020B0604020202020204" pitchFamily="34" charset="0"/>
              </a:rPr>
              <a:t>POR LIST</a:t>
            </a:r>
          </a:p>
        </p:txBody>
      </p:sp>
      <p:grpSp>
        <p:nvGrpSpPr>
          <p:cNvPr id="5" name="Group 4">
            <a:extLst>
              <a:ext uri="{FF2B5EF4-FFF2-40B4-BE49-F238E27FC236}">
                <a16:creationId xmlns:a16="http://schemas.microsoft.com/office/drawing/2014/main" id="{CF00F391-A551-D900-2348-18B41768B756}"/>
              </a:ext>
            </a:extLst>
          </p:cNvPr>
          <p:cNvGrpSpPr/>
          <p:nvPr/>
        </p:nvGrpSpPr>
        <p:grpSpPr>
          <a:xfrm>
            <a:off x="1888955" y="1003757"/>
            <a:ext cx="8464633" cy="5509301"/>
            <a:chOff x="1263090" y="861776"/>
            <a:chExt cx="9247903" cy="5834948"/>
          </a:xfrm>
        </p:grpSpPr>
        <p:pic>
          <p:nvPicPr>
            <p:cNvPr id="6" name="Picture 5">
              <a:extLst>
                <a:ext uri="{FF2B5EF4-FFF2-40B4-BE49-F238E27FC236}">
                  <a16:creationId xmlns:a16="http://schemas.microsoft.com/office/drawing/2014/main" id="{000D8345-938B-D4BD-224C-AF9882F487A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263090" y="5717535"/>
              <a:ext cx="9247903" cy="979189"/>
            </a:xfrm>
            <a:prstGeom prst="rect">
              <a:avLst/>
            </a:prstGeom>
            <a:noFill/>
            <a:ln>
              <a:noFill/>
            </a:ln>
          </p:spPr>
        </p:pic>
        <p:pic>
          <p:nvPicPr>
            <p:cNvPr id="7" name="Picture 6">
              <a:extLst>
                <a:ext uri="{FF2B5EF4-FFF2-40B4-BE49-F238E27FC236}">
                  <a16:creationId xmlns:a16="http://schemas.microsoft.com/office/drawing/2014/main" id="{4FD9ACA1-1E8F-D304-FBEE-8D30CC95B324}"/>
                </a:ext>
              </a:extLst>
            </p:cNvPr>
            <p:cNvPicPr>
              <a:picLocks noChangeAspect="1"/>
            </p:cNvPicPr>
            <p:nvPr/>
          </p:nvPicPr>
          <p:blipFill>
            <a:blip r:embed="rId5"/>
            <a:srcRect/>
            <a:stretch/>
          </p:blipFill>
          <p:spPr>
            <a:xfrm>
              <a:off x="3239589" y="861776"/>
              <a:ext cx="4428308" cy="555542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Tree>
    <p:custDataLst>
      <p:tags r:id="rId1"/>
    </p:custDataLst>
    <p:extLst>
      <p:ext uri="{BB962C8B-B14F-4D97-AF65-F5344CB8AC3E}">
        <p14:creationId xmlns:p14="http://schemas.microsoft.com/office/powerpoint/2010/main" val="22502905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26C3EC-BC9E-1155-C7FB-C4251F7B77DD}"/>
              </a:ext>
            </a:extLst>
          </p:cNvPr>
          <p:cNvSpPr>
            <a:spLocks noGrp="1"/>
          </p:cNvSpPr>
          <p:nvPr>
            <p:ph type="body" sz="quarter" idx="11"/>
          </p:nvPr>
        </p:nvSpPr>
        <p:spPr/>
        <p:txBody>
          <a:bodyPr/>
          <a:lstStyle/>
          <a:p>
            <a:r>
              <a:rPr lang="en-US" dirty="0"/>
              <a:t>POR PPT 07/23</a:t>
            </a:r>
          </a:p>
        </p:txBody>
      </p:sp>
      <p:sp>
        <p:nvSpPr>
          <p:cNvPr id="4" name="TextBox 3">
            <a:extLst>
              <a:ext uri="{FF2B5EF4-FFF2-40B4-BE49-F238E27FC236}">
                <a16:creationId xmlns:a16="http://schemas.microsoft.com/office/drawing/2014/main" id="{8F0E8BAF-3BEB-2EBB-584E-B05D7E97504F}"/>
              </a:ext>
            </a:extLst>
          </p:cNvPr>
          <p:cNvSpPr txBox="1"/>
          <p:nvPr/>
        </p:nvSpPr>
        <p:spPr>
          <a:xfrm>
            <a:off x="455613" y="228600"/>
            <a:ext cx="594359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769FF"/>
                </a:solidFill>
                <a:effectLst/>
                <a:uLnTx/>
                <a:uFillTx/>
                <a:latin typeface="Arial" panose="020B0604020202020204" pitchFamily="34" charset="0"/>
                <a:ea typeface="+mn-ea"/>
                <a:cs typeface="Arial" panose="020B0604020202020204" pitchFamily="34" charset="0"/>
              </a:rPr>
              <a:t>Important Legal Information</a:t>
            </a:r>
          </a:p>
        </p:txBody>
      </p:sp>
      <p:sp>
        <p:nvSpPr>
          <p:cNvPr id="5" name="TextBox 4">
            <a:extLst>
              <a:ext uri="{FF2B5EF4-FFF2-40B4-BE49-F238E27FC236}">
                <a16:creationId xmlns:a16="http://schemas.microsoft.com/office/drawing/2014/main" id="{4404EB82-1E5D-8036-0395-FBB8B3D039C4}"/>
              </a:ext>
            </a:extLst>
          </p:cNvPr>
          <p:cNvSpPr txBox="1"/>
          <p:nvPr/>
        </p:nvSpPr>
        <p:spPr>
          <a:xfrm>
            <a:off x="455613" y="767149"/>
            <a:ext cx="11201400" cy="43396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This material is intended to be of general interest only and should not be construed as individual investment advice or a recommendation or solicitation to buy, sell or hold any security or to adopt any investment strategy. It does not constitute legal or tax advice. This material may not be reproduced, distributed or published without prior written permission from Franklin Templeton.</a:t>
            </a:r>
          </a:p>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All investments involve risks, including possible loss of principal.  </a:t>
            </a:r>
          </a:p>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Any research and analysis contained in this material has been procured by Franklin Templeton for its own purposes and may be acted upon in that connection and, as such, is provided to you incidentally. Data from third party sources may have been used in the preparation of this material and Franklin Templeton ("FT") has not independently verified, validated or audited such data.  Although information has been obtained from sources that Franklin Templeton believes to be reliable, no guarantee can be given as to its accuracy and such information may be incomplete or condensed and may be subject to change at any time without notice. The mention of any individual securities should neither constitute nor be construed as a recommendation to purchase, hold or sell any securities, and the information provided regarding such individual securities (if any) is not a sufficient basis upon which to make an investment decision. FT accepts no liability whatsoever for any loss arising from use of this information and reliance upon the comments, opinions and analyses in the material is at the sole discretion of the user.</a:t>
            </a:r>
          </a:p>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Products, services and information may not be available in all jurisdictions and are offered outside the U.S. by other FT affiliates and/or their distributors as local laws and regulation permits. Please consult your own financial professional or Franklin Templeton institutional contact for further information on availability of products and services in your jurisdiction.</a:t>
            </a:r>
          </a:p>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Issued in the U.S</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by Franklin Distributors, LLC, One Franklin Parkway, San Mateo, California 94403-1906, (800) DIAL BEN/342-5236, franklintempleton.com - Franklin Distributors, LLC, member FINRA/SIPC, is the principal distributor of Franklin Templeton U.S. registered products, which are not FDIC insured; may lose value; and are not bank guaranteed and are available only in jurisdictions where an offer or solicitation of such products is permitted under applicable laws and regulation. </a:t>
            </a:r>
          </a:p>
        </p:txBody>
      </p:sp>
    </p:spTree>
    <p:extLst>
      <p:ext uri="{BB962C8B-B14F-4D97-AF65-F5344CB8AC3E}">
        <p14:creationId xmlns:p14="http://schemas.microsoft.com/office/powerpoint/2010/main" val="2518958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person, person, window&#10;&#10;Description automatically generated">
            <a:extLst>
              <a:ext uri="{FF2B5EF4-FFF2-40B4-BE49-F238E27FC236}">
                <a16:creationId xmlns:a16="http://schemas.microsoft.com/office/drawing/2014/main" id="{7244FC0F-4BB6-22C1-85D2-1B4679C8AB3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
            <a:ext cx="12188824" cy="6858001"/>
          </a:xfrm>
          <a:prstGeom prst="rect">
            <a:avLst/>
          </a:prstGeom>
        </p:spPr>
      </p:pic>
      <p:sp>
        <p:nvSpPr>
          <p:cNvPr id="4" name="Text Placeholder 3">
            <a:extLst>
              <a:ext uri="{FF2B5EF4-FFF2-40B4-BE49-F238E27FC236}">
                <a16:creationId xmlns:a16="http://schemas.microsoft.com/office/drawing/2014/main" id="{2E4DCE11-CF78-37E3-1157-DF7696EB9EC6}"/>
              </a:ext>
            </a:extLst>
          </p:cNvPr>
          <p:cNvSpPr txBox="1">
            <a:spLocks/>
          </p:cNvSpPr>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Font typeface="Arial" panose="020B0604020202020204" pitchFamily="34" charset="0"/>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lgn="l" defTabSz="914400" rtl="0" eaLnBrk="1" latinLnBrk="0" hangingPunct="1">
              <a:spcBef>
                <a:spcPts val="0"/>
              </a:spcBef>
              <a:buFont typeface="Arial" panose="020B0604020202020204" pitchFamily="34" charset="0"/>
              <a:buNone/>
              <a:defRPr sz="2000" kern="1200">
                <a:solidFill>
                  <a:srgbClr val="767676"/>
                </a:solidFill>
                <a:latin typeface="+mn-lt"/>
                <a:ea typeface="+mn-ea"/>
                <a:cs typeface="+mn-cs"/>
              </a:defRPr>
            </a:lvl2pPr>
            <a:lvl3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3pPr>
            <a:lvl4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solidFill>
                  <a:schemeClr val="tx1"/>
                </a:solidFill>
              </a:rPr>
              <a:t>In reality, it’s complicated</a:t>
            </a:r>
          </a:p>
        </p:txBody>
      </p:sp>
      <p:sp>
        <p:nvSpPr>
          <p:cNvPr id="5" name="Text Box 9">
            <a:extLst>
              <a:ext uri="{FF2B5EF4-FFF2-40B4-BE49-F238E27FC236}">
                <a16:creationId xmlns:a16="http://schemas.microsoft.com/office/drawing/2014/main" id="{E44BC2E0-741F-4323-2181-E0C1986C8536}"/>
              </a:ext>
            </a:extLst>
          </p:cNvPr>
          <p:cNvSpPr txBox="1">
            <a:spLocks noChangeArrowheads="1"/>
          </p:cNvSpPr>
          <p:nvPr/>
        </p:nvSpPr>
        <p:spPr bwMode="auto">
          <a:xfrm>
            <a:off x="457200" y="6537960"/>
            <a:ext cx="4114800" cy="182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b">
            <a:no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defTabSz="201717" fontAlgn="base">
              <a:spcBef>
                <a:spcPct val="0"/>
              </a:spcBef>
              <a:spcAft>
                <a:spcPct val="0"/>
              </a:spcAft>
            </a:pPr>
            <a:r>
              <a:rPr lang="en-US" sz="1000" b="1" dirty="0">
                <a:latin typeface="Arial Narrow" panose="020B0606020202030204" pitchFamily="34" charset="0"/>
              </a:rPr>
              <a:t>For Financial Professional Use Only / Not for Distribution to the Public</a:t>
            </a:r>
          </a:p>
        </p:txBody>
      </p:sp>
      <p:sp>
        <p:nvSpPr>
          <p:cNvPr id="9" name="Rectangle: Rounded Corners 8">
            <a:extLst>
              <a:ext uri="{FF2B5EF4-FFF2-40B4-BE49-F238E27FC236}">
                <a16:creationId xmlns:a16="http://schemas.microsoft.com/office/drawing/2014/main" id="{F63EECAD-10E6-BCBD-3B2E-2BC94939B7B2}"/>
              </a:ext>
            </a:extLst>
          </p:cNvPr>
          <p:cNvSpPr/>
          <p:nvPr/>
        </p:nvSpPr>
        <p:spPr>
          <a:xfrm>
            <a:off x="4353990" y="4191302"/>
            <a:ext cx="1750558" cy="41464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Is this awkward?</a:t>
            </a:r>
          </a:p>
        </p:txBody>
      </p:sp>
      <p:sp>
        <p:nvSpPr>
          <p:cNvPr id="11" name="Rectangle: Rounded Corners 10">
            <a:extLst>
              <a:ext uri="{FF2B5EF4-FFF2-40B4-BE49-F238E27FC236}">
                <a16:creationId xmlns:a16="http://schemas.microsoft.com/office/drawing/2014/main" id="{6FDB3A41-C3AB-0B22-9241-560DD056EC99}"/>
              </a:ext>
            </a:extLst>
          </p:cNvPr>
          <p:cNvSpPr/>
          <p:nvPr/>
        </p:nvSpPr>
        <p:spPr>
          <a:xfrm>
            <a:off x="502173" y="3494161"/>
            <a:ext cx="1554480" cy="85981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Do I appear desperate for business?</a:t>
            </a:r>
          </a:p>
        </p:txBody>
      </p:sp>
      <p:sp>
        <p:nvSpPr>
          <p:cNvPr id="21" name="Rectangle: Rounded Corners 20">
            <a:extLst>
              <a:ext uri="{FF2B5EF4-FFF2-40B4-BE49-F238E27FC236}">
                <a16:creationId xmlns:a16="http://schemas.microsoft.com/office/drawing/2014/main" id="{B200CE5F-B55A-50B5-5258-E8A892366EE7}"/>
              </a:ext>
            </a:extLst>
          </p:cNvPr>
          <p:cNvSpPr/>
          <p:nvPr/>
        </p:nvSpPr>
        <p:spPr>
          <a:xfrm>
            <a:off x="2174290" y="4762803"/>
            <a:ext cx="2377440" cy="63937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Does this elevate the client experience?</a:t>
            </a:r>
          </a:p>
        </p:txBody>
      </p:sp>
      <p:sp>
        <p:nvSpPr>
          <p:cNvPr id="22" name="Rectangle: Rounded Corners 21">
            <a:extLst>
              <a:ext uri="{FF2B5EF4-FFF2-40B4-BE49-F238E27FC236}">
                <a16:creationId xmlns:a16="http://schemas.microsoft.com/office/drawing/2014/main" id="{7960DDD0-588D-030A-AF72-A35EC3E5B514}"/>
              </a:ext>
            </a:extLst>
          </p:cNvPr>
          <p:cNvSpPr/>
          <p:nvPr/>
        </p:nvSpPr>
        <p:spPr>
          <a:xfrm>
            <a:off x="10061002" y="5787190"/>
            <a:ext cx="1920240" cy="64008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How does a referral make me look?</a:t>
            </a:r>
          </a:p>
        </p:txBody>
      </p:sp>
      <p:sp>
        <p:nvSpPr>
          <p:cNvPr id="23" name="Rectangle: Rounded Corners 22">
            <a:extLst>
              <a:ext uri="{FF2B5EF4-FFF2-40B4-BE49-F238E27FC236}">
                <a16:creationId xmlns:a16="http://schemas.microsoft.com/office/drawing/2014/main" id="{8A6AEB14-DEA6-A92D-F458-4DFEE3CF260D}"/>
              </a:ext>
            </a:extLst>
          </p:cNvPr>
          <p:cNvSpPr/>
          <p:nvPr/>
        </p:nvSpPr>
        <p:spPr>
          <a:xfrm>
            <a:off x="7108832" y="4762802"/>
            <a:ext cx="2287388" cy="87318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Do I want to be responsible if my friend has a bad experience?</a:t>
            </a:r>
          </a:p>
        </p:txBody>
      </p:sp>
      <p:sp>
        <p:nvSpPr>
          <p:cNvPr id="24" name="Rectangle: Rounded Corners 23">
            <a:extLst>
              <a:ext uri="{FF2B5EF4-FFF2-40B4-BE49-F238E27FC236}">
                <a16:creationId xmlns:a16="http://schemas.microsoft.com/office/drawing/2014/main" id="{829247FC-BEAA-091B-6172-EB52C01171FA}"/>
              </a:ext>
            </a:extLst>
          </p:cNvPr>
          <p:cNvSpPr/>
          <p:nvPr/>
        </p:nvSpPr>
        <p:spPr>
          <a:xfrm>
            <a:off x="9512362" y="3871262"/>
            <a:ext cx="2468880" cy="64008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Will I get credit if it works out, blame if it doesn’t?</a:t>
            </a:r>
          </a:p>
        </p:txBody>
      </p:sp>
      <p:sp>
        <p:nvSpPr>
          <p:cNvPr id="25" name="Rectangle: Rounded Corners 24">
            <a:extLst>
              <a:ext uri="{FF2B5EF4-FFF2-40B4-BE49-F238E27FC236}">
                <a16:creationId xmlns:a16="http://schemas.microsoft.com/office/drawing/2014/main" id="{ECF08BF1-4E9D-ECDF-238E-08E38E794D47}"/>
              </a:ext>
            </a:extLst>
          </p:cNvPr>
          <p:cNvSpPr/>
          <p:nvPr/>
        </p:nvSpPr>
        <p:spPr>
          <a:xfrm>
            <a:off x="6438687" y="5753362"/>
            <a:ext cx="3414733" cy="64008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Would it look like I am getting </a:t>
            </a:r>
            <a:br>
              <a:rPr lang="en-US" sz="1400" b="1" dirty="0">
                <a:solidFill>
                  <a:schemeClr val="bg1"/>
                </a:solidFill>
              </a:rPr>
            </a:br>
            <a:r>
              <a:rPr lang="en-US" sz="1400" b="1" dirty="0">
                <a:solidFill>
                  <a:schemeClr val="bg1"/>
                </a:solidFill>
              </a:rPr>
              <a:t>special treatment if I refer someone?</a:t>
            </a:r>
          </a:p>
        </p:txBody>
      </p:sp>
      <p:sp>
        <p:nvSpPr>
          <p:cNvPr id="26" name="Rectangle: Rounded Corners 25">
            <a:extLst>
              <a:ext uri="{FF2B5EF4-FFF2-40B4-BE49-F238E27FC236}">
                <a16:creationId xmlns:a16="http://schemas.microsoft.com/office/drawing/2014/main" id="{031A1409-C3BA-30D7-D335-02CA6C07975D}"/>
              </a:ext>
            </a:extLst>
          </p:cNvPr>
          <p:cNvSpPr/>
          <p:nvPr/>
        </p:nvSpPr>
        <p:spPr>
          <a:xfrm>
            <a:off x="9603802" y="4762803"/>
            <a:ext cx="2377440" cy="87318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Will she get too busy for me or raise her rates if I refer someone?</a:t>
            </a:r>
          </a:p>
        </p:txBody>
      </p:sp>
      <p:pic>
        <p:nvPicPr>
          <p:cNvPr id="3" name="Picture 2" descr="Shape&#10;&#10;Description automatically generated with medium confidence">
            <a:extLst>
              <a:ext uri="{FF2B5EF4-FFF2-40B4-BE49-F238E27FC236}">
                <a16:creationId xmlns:a16="http://schemas.microsoft.com/office/drawing/2014/main" id="{004C396E-DE48-2E7D-EB03-2DF208BA3A9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33781" y="190568"/>
            <a:ext cx="2740057" cy="539515"/>
          </a:xfrm>
          <a:prstGeom prst="rect">
            <a:avLst/>
          </a:prstGeom>
        </p:spPr>
      </p:pic>
    </p:spTree>
    <p:custDataLst>
      <p:tags r:id="rId1"/>
    </p:custDataLst>
    <p:extLst>
      <p:ext uri="{BB962C8B-B14F-4D97-AF65-F5344CB8AC3E}">
        <p14:creationId xmlns:p14="http://schemas.microsoft.com/office/powerpoint/2010/main" val="214176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animEffect transition="in" filter="fade">
                                      <p:cBhvr>
                                        <p:cTn id="28" dur="500"/>
                                        <p:tgtEl>
                                          <p:spTgt spid="24"/>
                                        </p:tgtEl>
                                      </p:cBhvr>
                                    </p:animEffect>
                                  </p:childTnLst>
                                </p:cTn>
                              </p:par>
                            </p:childTnLst>
                          </p:cTn>
                        </p:par>
                        <p:par>
                          <p:cTn id="29" fill="hold">
                            <p:stCondLst>
                              <p:cond delay="500"/>
                            </p:stCondLst>
                            <p:childTnLst>
                              <p:par>
                                <p:cTn id="30" presetID="53" presetClass="entr" presetSubtype="16"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Effect transition="in" filter="fade">
                                      <p:cBhvr>
                                        <p:cTn id="34" dur="500"/>
                                        <p:tgtEl>
                                          <p:spTgt spid="26"/>
                                        </p:tgtEl>
                                      </p:cBhvr>
                                    </p:animEffect>
                                  </p:childTnLst>
                                </p:cTn>
                              </p:par>
                            </p:childTnLst>
                          </p:cTn>
                        </p:par>
                        <p:par>
                          <p:cTn id="35" fill="hold">
                            <p:stCondLst>
                              <p:cond delay="1000"/>
                            </p:stCondLst>
                            <p:childTnLst>
                              <p:par>
                                <p:cTn id="36" presetID="53" presetClass="entr" presetSubtype="16"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500" fill="hold"/>
                                        <p:tgtEl>
                                          <p:spTgt spid="23"/>
                                        </p:tgtEl>
                                        <p:attrNameLst>
                                          <p:attrName>ppt_w</p:attrName>
                                        </p:attrNameLst>
                                      </p:cBhvr>
                                      <p:tavLst>
                                        <p:tav tm="0">
                                          <p:val>
                                            <p:fltVal val="0"/>
                                          </p:val>
                                        </p:tav>
                                        <p:tav tm="100000">
                                          <p:val>
                                            <p:strVal val="#ppt_w"/>
                                          </p:val>
                                        </p:tav>
                                      </p:tavLst>
                                    </p:anim>
                                    <p:anim calcmode="lin" valueType="num">
                                      <p:cBhvr>
                                        <p:cTn id="39" dur="500" fill="hold"/>
                                        <p:tgtEl>
                                          <p:spTgt spid="23"/>
                                        </p:tgtEl>
                                        <p:attrNameLst>
                                          <p:attrName>ppt_h</p:attrName>
                                        </p:attrNameLst>
                                      </p:cBhvr>
                                      <p:tavLst>
                                        <p:tav tm="0">
                                          <p:val>
                                            <p:fltVal val="0"/>
                                          </p:val>
                                        </p:tav>
                                        <p:tav tm="100000">
                                          <p:val>
                                            <p:strVal val="#ppt_h"/>
                                          </p:val>
                                        </p:tav>
                                      </p:tavLst>
                                    </p:anim>
                                    <p:animEffect transition="in" filter="fade">
                                      <p:cBhvr>
                                        <p:cTn id="40" dur="500"/>
                                        <p:tgtEl>
                                          <p:spTgt spid="23"/>
                                        </p:tgtEl>
                                      </p:cBhvr>
                                    </p:animEffect>
                                  </p:childTnLst>
                                </p:cTn>
                              </p:par>
                            </p:childTnLst>
                          </p:cTn>
                        </p:par>
                        <p:par>
                          <p:cTn id="41" fill="hold">
                            <p:stCondLst>
                              <p:cond delay="1500"/>
                            </p:stCondLst>
                            <p:childTnLst>
                              <p:par>
                                <p:cTn id="42" presetID="53" presetClass="entr" presetSubtype="16"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ppt_w</p:attrName>
                                        </p:attrNameLst>
                                      </p:cBhvr>
                                      <p:tavLst>
                                        <p:tav tm="0">
                                          <p:val>
                                            <p:fltVal val="0"/>
                                          </p:val>
                                        </p:tav>
                                        <p:tav tm="100000">
                                          <p:val>
                                            <p:strVal val="#ppt_w"/>
                                          </p:val>
                                        </p:tav>
                                      </p:tavLst>
                                    </p:anim>
                                    <p:anim calcmode="lin" valueType="num">
                                      <p:cBhvr>
                                        <p:cTn id="45" dur="500" fill="hold"/>
                                        <p:tgtEl>
                                          <p:spTgt spid="22"/>
                                        </p:tgtEl>
                                        <p:attrNameLst>
                                          <p:attrName>ppt_h</p:attrName>
                                        </p:attrNameLst>
                                      </p:cBhvr>
                                      <p:tavLst>
                                        <p:tav tm="0">
                                          <p:val>
                                            <p:fltVal val="0"/>
                                          </p:val>
                                        </p:tav>
                                        <p:tav tm="100000">
                                          <p:val>
                                            <p:strVal val="#ppt_h"/>
                                          </p:val>
                                        </p:tav>
                                      </p:tavLst>
                                    </p:anim>
                                    <p:animEffect transition="in" filter="fade">
                                      <p:cBhvr>
                                        <p:cTn id="46" dur="500"/>
                                        <p:tgtEl>
                                          <p:spTgt spid="22"/>
                                        </p:tgtEl>
                                      </p:cBhvr>
                                    </p:animEffect>
                                  </p:childTnLst>
                                </p:cTn>
                              </p:par>
                            </p:childTnLst>
                          </p:cTn>
                        </p:par>
                        <p:par>
                          <p:cTn id="47" fill="hold">
                            <p:stCondLst>
                              <p:cond delay="2000"/>
                            </p:stCondLst>
                            <p:childTnLst>
                              <p:par>
                                <p:cTn id="48" presetID="53" presetClass="entr" presetSubtype="16"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Effect transition="in" filter="fade">
                                      <p:cBhvr>
                                        <p:cTn id="5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21" grpId="0" animBg="1"/>
      <p:bldP spid="22" grpId="0" animBg="1"/>
      <p:bldP spid="23" grpId="0" animBg="1"/>
      <p:bldP spid="24" grpId="0" animBg="1"/>
      <p:bldP spid="25"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66F4A7F-200D-BA1D-7528-9A6CC4A7B1ED}"/>
              </a:ext>
            </a:extLst>
          </p:cNvPr>
          <p:cNvGrpSpPr/>
          <p:nvPr/>
        </p:nvGrpSpPr>
        <p:grpSpPr>
          <a:xfrm>
            <a:off x="7065755" y="999292"/>
            <a:ext cx="4961577" cy="5127188"/>
            <a:chOff x="7065755" y="999292"/>
            <a:chExt cx="4961577" cy="5127188"/>
          </a:xfrm>
          <a:solidFill>
            <a:schemeClr val="accent2"/>
          </a:solidFill>
        </p:grpSpPr>
        <p:sp>
          <p:nvSpPr>
            <p:cNvPr id="12" name="Rectangle: Rounded Corners 11">
              <a:extLst>
                <a:ext uri="{FF2B5EF4-FFF2-40B4-BE49-F238E27FC236}">
                  <a16:creationId xmlns:a16="http://schemas.microsoft.com/office/drawing/2014/main" id="{7A9CE5B5-7163-ED32-88F2-711B64B000C3}"/>
                </a:ext>
              </a:extLst>
            </p:cNvPr>
            <p:cNvSpPr/>
            <p:nvPr/>
          </p:nvSpPr>
          <p:spPr>
            <a:xfrm>
              <a:off x="9601200" y="5486400"/>
              <a:ext cx="1828800" cy="640080"/>
            </a:xfrm>
            <a:prstGeom prst="round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3" name="Rectangle: Rounded Corners 12">
              <a:extLst>
                <a:ext uri="{FF2B5EF4-FFF2-40B4-BE49-F238E27FC236}">
                  <a16:creationId xmlns:a16="http://schemas.microsoft.com/office/drawing/2014/main" id="{72F4E070-F0CA-DE50-8298-060185A57D4C}"/>
                </a:ext>
              </a:extLst>
            </p:cNvPr>
            <p:cNvSpPr/>
            <p:nvPr/>
          </p:nvSpPr>
          <p:spPr>
            <a:xfrm>
              <a:off x="10381412" y="2290964"/>
              <a:ext cx="1645920" cy="1417320"/>
            </a:xfrm>
            <a:prstGeom prst="round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4" name="Rectangle: Rounded Corners 13">
              <a:extLst>
                <a:ext uri="{FF2B5EF4-FFF2-40B4-BE49-F238E27FC236}">
                  <a16:creationId xmlns:a16="http://schemas.microsoft.com/office/drawing/2014/main" id="{F59C4868-CB41-23F9-A9E0-5BA6DD0E7BF1}"/>
                </a:ext>
              </a:extLst>
            </p:cNvPr>
            <p:cNvSpPr/>
            <p:nvPr/>
          </p:nvSpPr>
          <p:spPr>
            <a:xfrm>
              <a:off x="7589520" y="5486400"/>
              <a:ext cx="1920240" cy="640080"/>
            </a:xfrm>
            <a:prstGeom prst="round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5" name="Rectangle: Rounded Corners 14">
              <a:extLst>
                <a:ext uri="{FF2B5EF4-FFF2-40B4-BE49-F238E27FC236}">
                  <a16:creationId xmlns:a16="http://schemas.microsoft.com/office/drawing/2014/main" id="{0C1BDCF5-709B-FD08-7544-42CBF2D9388A}"/>
                </a:ext>
              </a:extLst>
            </p:cNvPr>
            <p:cNvSpPr/>
            <p:nvPr/>
          </p:nvSpPr>
          <p:spPr>
            <a:xfrm>
              <a:off x="7918833" y="2290964"/>
              <a:ext cx="2286000" cy="640080"/>
            </a:xfrm>
            <a:prstGeom prst="round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6" name="Rectangle: Rounded Corners 15">
              <a:extLst>
                <a:ext uri="{FF2B5EF4-FFF2-40B4-BE49-F238E27FC236}">
                  <a16:creationId xmlns:a16="http://schemas.microsoft.com/office/drawing/2014/main" id="{53082F4B-6E2E-8725-728F-B93BE156C6F5}"/>
                </a:ext>
              </a:extLst>
            </p:cNvPr>
            <p:cNvSpPr/>
            <p:nvPr/>
          </p:nvSpPr>
          <p:spPr>
            <a:xfrm>
              <a:off x="9720389" y="999292"/>
              <a:ext cx="1828800" cy="1188720"/>
            </a:xfrm>
            <a:prstGeom prst="round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7" name="Rectangle: Rounded Corners 16">
              <a:extLst>
                <a:ext uri="{FF2B5EF4-FFF2-40B4-BE49-F238E27FC236}">
                  <a16:creationId xmlns:a16="http://schemas.microsoft.com/office/drawing/2014/main" id="{C2B21A0F-E964-8B38-7BB2-4B1518282C06}"/>
                </a:ext>
              </a:extLst>
            </p:cNvPr>
            <p:cNvSpPr/>
            <p:nvPr/>
          </p:nvSpPr>
          <p:spPr>
            <a:xfrm>
              <a:off x="7065755" y="1530277"/>
              <a:ext cx="2468880" cy="640080"/>
            </a:xfrm>
            <a:prstGeom prst="round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8" name="Rectangle: Rounded Corners 17">
              <a:extLst>
                <a:ext uri="{FF2B5EF4-FFF2-40B4-BE49-F238E27FC236}">
                  <a16:creationId xmlns:a16="http://schemas.microsoft.com/office/drawing/2014/main" id="{1A8F98DE-66AC-6CFA-621B-DBF9CEC9F06D}"/>
                </a:ext>
              </a:extLst>
            </p:cNvPr>
            <p:cNvSpPr/>
            <p:nvPr/>
          </p:nvSpPr>
          <p:spPr>
            <a:xfrm>
              <a:off x="7196847" y="4754880"/>
              <a:ext cx="3017520" cy="640080"/>
            </a:xfrm>
            <a:prstGeom prst="round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9" name="Rectangle: Rounded Corners 18">
              <a:extLst>
                <a:ext uri="{FF2B5EF4-FFF2-40B4-BE49-F238E27FC236}">
                  <a16:creationId xmlns:a16="http://schemas.microsoft.com/office/drawing/2014/main" id="{06129F8A-D4B9-8ED5-FCB8-8646891E8702}"/>
                </a:ext>
              </a:extLst>
            </p:cNvPr>
            <p:cNvSpPr/>
            <p:nvPr/>
          </p:nvSpPr>
          <p:spPr>
            <a:xfrm>
              <a:off x="10381410" y="3840480"/>
              <a:ext cx="1645920" cy="1463040"/>
            </a:xfrm>
            <a:prstGeom prst="round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20" name="Rectangle: Rounded Corners 19">
              <a:extLst>
                <a:ext uri="{FF2B5EF4-FFF2-40B4-BE49-F238E27FC236}">
                  <a16:creationId xmlns:a16="http://schemas.microsoft.com/office/drawing/2014/main" id="{006EB4FE-7E5C-E6BB-94EE-8FE90C7A5686}"/>
                </a:ext>
              </a:extLst>
            </p:cNvPr>
            <p:cNvSpPr/>
            <p:nvPr/>
          </p:nvSpPr>
          <p:spPr>
            <a:xfrm>
              <a:off x="8385567" y="3017520"/>
              <a:ext cx="1828800" cy="1645920"/>
            </a:xfrm>
            <a:prstGeom prst="round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grpSp>
      <p:sp>
        <p:nvSpPr>
          <p:cNvPr id="21" name="Rectangle 20">
            <a:extLst>
              <a:ext uri="{FF2B5EF4-FFF2-40B4-BE49-F238E27FC236}">
                <a16:creationId xmlns:a16="http://schemas.microsoft.com/office/drawing/2014/main" id="{116AABCD-8048-E507-919C-3E49A420A9F6}"/>
              </a:ext>
            </a:extLst>
          </p:cNvPr>
          <p:cNvSpPr/>
          <p:nvPr/>
        </p:nvSpPr>
        <p:spPr>
          <a:xfrm>
            <a:off x="6724610" y="838826"/>
            <a:ext cx="5392431" cy="5683348"/>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grpSp>
        <p:nvGrpSpPr>
          <p:cNvPr id="22" name="Group 21">
            <a:extLst>
              <a:ext uri="{FF2B5EF4-FFF2-40B4-BE49-F238E27FC236}">
                <a16:creationId xmlns:a16="http://schemas.microsoft.com/office/drawing/2014/main" id="{72636B3C-AF1E-01C3-64F1-93FD54CF1C1C}"/>
              </a:ext>
            </a:extLst>
          </p:cNvPr>
          <p:cNvGrpSpPr>
            <a:grpSpLocks noChangeAspect="1"/>
          </p:cNvGrpSpPr>
          <p:nvPr/>
        </p:nvGrpSpPr>
        <p:grpSpPr>
          <a:xfrm>
            <a:off x="7033526" y="2081674"/>
            <a:ext cx="1327298" cy="1371600"/>
            <a:chOff x="7065755" y="999292"/>
            <a:chExt cx="4961577" cy="5127188"/>
          </a:xfrm>
          <a:solidFill>
            <a:srgbClr val="81BB00"/>
          </a:solidFill>
        </p:grpSpPr>
        <p:sp>
          <p:nvSpPr>
            <p:cNvPr id="23" name="Rectangle: Rounded Corners 22">
              <a:extLst>
                <a:ext uri="{FF2B5EF4-FFF2-40B4-BE49-F238E27FC236}">
                  <a16:creationId xmlns:a16="http://schemas.microsoft.com/office/drawing/2014/main" id="{0E3BB460-7CB2-B82D-8D7E-6C9075B23417}"/>
                </a:ext>
              </a:extLst>
            </p:cNvPr>
            <p:cNvSpPr/>
            <p:nvPr/>
          </p:nvSpPr>
          <p:spPr>
            <a:xfrm>
              <a:off x="9601200" y="5486400"/>
              <a:ext cx="1828800" cy="640080"/>
            </a:xfrm>
            <a:prstGeom prst="roundRect">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24" name="Rectangle: Rounded Corners 23">
              <a:extLst>
                <a:ext uri="{FF2B5EF4-FFF2-40B4-BE49-F238E27FC236}">
                  <a16:creationId xmlns:a16="http://schemas.microsoft.com/office/drawing/2014/main" id="{40BE2411-698D-4147-9B69-F1549356DFDA}"/>
                </a:ext>
              </a:extLst>
            </p:cNvPr>
            <p:cNvSpPr/>
            <p:nvPr/>
          </p:nvSpPr>
          <p:spPr>
            <a:xfrm>
              <a:off x="10381412" y="2290964"/>
              <a:ext cx="1645920" cy="1417320"/>
            </a:xfrm>
            <a:prstGeom prst="roundRect">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25" name="Rectangle: Rounded Corners 24">
              <a:extLst>
                <a:ext uri="{FF2B5EF4-FFF2-40B4-BE49-F238E27FC236}">
                  <a16:creationId xmlns:a16="http://schemas.microsoft.com/office/drawing/2014/main" id="{3E11A6D3-D7FD-BB6E-F1BA-A07208892119}"/>
                </a:ext>
              </a:extLst>
            </p:cNvPr>
            <p:cNvSpPr/>
            <p:nvPr/>
          </p:nvSpPr>
          <p:spPr>
            <a:xfrm>
              <a:off x="7589520" y="5486400"/>
              <a:ext cx="1920240" cy="640080"/>
            </a:xfrm>
            <a:prstGeom prst="roundRect">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26" name="Rectangle: Rounded Corners 25">
              <a:extLst>
                <a:ext uri="{FF2B5EF4-FFF2-40B4-BE49-F238E27FC236}">
                  <a16:creationId xmlns:a16="http://schemas.microsoft.com/office/drawing/2014/main" id="{802DADFB-4221-7D1C-869C-D1D3B510163C}"/>
                </a:ext>
              </a:extLst>
            </p:cNvPr>
            <p:cNvSpPr/>
            <p:nvPr/>
          </p:nvSpPr>
          <p:spPr>
            <a:xfrm>
              <a:off x="7918833" y="2290964"/>
              <a:ext cx="2286000" cy="640080"/>
            </a:xfrm>
            <a:prstGeom prst="roundRect">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27" name="Rectangle: Rounded Corners 26">
              <a:extLst>
                <a:ext uri="{FF2B5EF4-FFF2-40B4-BE49-F238E27FC236}">
                  <a16:creationId xmlns:a16="http://schemas.microsoft.com/office/drawing/2014/main" id="{26D7758A-6A74-D330-0CE5-98E84FB20F7F}"/>
                </a:ext>
              </a:extLst>
            </p:cNvPr>
            <p:cNvSpPr/>
            <p:nvPr/>
          </p:nvSpPr>
          <p:spPr>
            <a:xfrm>
              <a:off x="9720389" y="999292"/>
              <a:ext cx="1828800" cy="1188720"/>
            </a:xfrm>
            <a:prstGeom prst="roundRect">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28" name="Rectangle: Rounded Corners 27">
              <a:extLst>
                <a:ext uri="{FF2B5EF4-FFF2-40B4-BE49-F238E27FC236}">
                  <a16:creationId xmlns:a16="http://schemas.microsoft.com/office/drawing/2014/main" id="{6A437BCA-C721-758A-87D3-EF48B753527C}"/>
                </a:ext>
              </a:extLst>
            </p:cNvPr>
            <p:cNvSpPr/>
            <p:nvPr/>
          </p:nvSpPr>
          <p:spPr>
            <a:xfrm>
              <a:off x="7065755" y="1530277"/>
              <a:ext cx="2468880" cy="640080"/>
            </a:xfrm>
            <a:prstGeom prst="roundRect">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29" name="Rectangle: Rounded Corners 28">
              <a:extLst>
                <a:ext uri="{FF2B5EF4-FFF2-40B4-BE49-F238E27FC236}">
                  <a16:creationId xmlns:a16="http://schemas.microsoft.com/office/drawing/2014/main" id="{D84656B4-0A11-EE4A-F95C-F452892E43CB}"/>
                </a:ext>
              </a:extLst>
            </p:cNvPr>
            <p:cNvSpPr/>
            <p:nvPr/>
          </p:nvSpPr>
          <p:spPr>
            <a:xfrm>
              <a:off x="7196847" y="4754880"/>
              <a:ext cx="3017520" cy="640080"/>
            </a:xfrm>
            <a:prstGeom prst="roundRect">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30" name="Rectangle: Rounded Corners 29">
              <a:extLst>
                <a:ext uri="{FF2B5EF4-FFF2-40B4-BE49-F238E27FC236}">
                  <a16:creationId xmlns:a16="http://schemas.microsoft.com/office/drawing/2014/main" id="{D7D75D42-7954-DE5C-8CF6-D0040D05A58F}"/>
                </a:ext>
              </a:extLst>
            </p:cNvPr>
            <p:cNvSpPr/>
            <p:nvPr/>
          </p:nvSpPr>
          <p:spPr>
            <a:xfrm>
              <a:off x="10381410" y="3840480"/>
              <a:ext cx="1645920" cy="1463040"/>
            </a:xfrm>
            <a:prstGeom prst="roundRect">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31" name="Rectangle: Rounded Corners 30">
              <a:extLst>
                <a:ext uri="{FF2B5EF4-FFF2-40B4-BE49-F238E27FC236}">
                  <a16:creationId xmlns:a16="http://schemas.microsoft.com/office/drawing/2014/main" id="{9D7A70A5-6BA2-32B9-AAD2-A17068EC0886}"/>
                </a:ext>
              </a:extLst>
            </p:cNvPr>
            <p:cNvSpPr/>
            <p:nvPr/>
          </p:nvSpPr>
          <p:spPr>
            <a:xfrm>
              <a:off x="8385567" y="3017520"/>
              <a:ext cx="1828800" cy="1645920"/>
            </a:xfrm>
            <a:prstGeom prst="roundRect">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grpSp>
      <p:sp>
        <p:nvSpPr>
          <p:cNvPr id="33" name="Text Placeholder 3">
            <a:extLst>
              <a:ext uri="{FF2B5EF4-FFF2-40B4-BE49-F238E27FC236}">
                <a16:creationId xmlns:a16="http://schemas.microsoft.com/office/drawing/2014/main" id="{3751A2D8-6751-412F-3AB0-2971424B13AC}"/>
              </a:ext>
            </a:extLst>
          </p:cNvPr>
          <p:cNvSpPr txBox="1">
            <a:spLocks/>
          </p:cNvSpPr>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Font typeface="Arial" panose="020B0604020202020204" pitchFamily="34" charset="0"/>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lgn="l" defTabSz="914400" rtl="0" eaLnBrk="1" latinLnBrk="0" hangingPunct="1">
              <a:spcBef>
                <a:spcPts val="0"/>
              </a:spcBef>
              <a:buFont typeface="Arial" panose="020B0604020202020204" pitchFamily="34" charset="0"/>
              <a:buNone/>
              <a:defRPr sz="2000" kern="1200">
                <a:solidFill>
                  <a:srgbClr val="767676"/>
                </a:solidFill>
                <a:latin typeface="+mn-lt"/>
                <a:ea typeface="+mn-ea"/>
                <a:cs typeface="+mn-cs"/>
              </a:defRPr>
            </a:lvl2pPr>
            <a:lvl3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3pPr>
            <a:lvl4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121891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olidFill>
                  <a:schemeClr val="tx1"/>
                </a:solidFill>
              </a:rPr>
              <a:t>Humans are social creatures</a:t>
            </a:r>
          </a:p>
        </p:txBody>
      </p:sp>
      <p:grpSp>
        <p:nvGrpSpPr>
          <p:cNvPr id="34" name="scale A">
            <a:extLst>
              <a:ext uri="{FF2B5EF4-FFF2-40B4-BE49-F238E27FC236}">
                <a16:creationId xmlns:a16="http://schemas.microsoft.com/office/drawing/2014/main" id="{B4E3D9F5-4AD1-1C3F-059A-677942B78FD7}"/>
              </a:ext>
            </a:extLst>
          </p:cNvPr>
          <p:cNvGrpSpPr/>
          <p:nvPr/>
        </p:nvGrpSpPr>
        <p:grpSpPr>
          <a:xfrm>
            <a:off x="4221898" y="3200400"/>
            <a:ext cx="3745284" cy="2743200"/>
            <a:chOff x="1163353" y="3108960"/>
            <a:chExt cx="3745284" cy="2743200"/>
          </a:xfrm>
          <a:solidFill>
            <a:schemeClr val="accent3"/>
          </a:solidFill>
        </p:grpSpPr>
        <p:sp>
          <p:nvSpPr>
            <p:cNvPr id="35" name="Freeform: Shape 34">
              <a:extLst>
                <a:ext uri="{FF2B5EF4-FFF2-40B4-BE49-F238E27FC236}">
                  <a16:creationId xmlns:a16="http://schemas.microsoft.com/office/drawing/2014/main" id="{69898B42-2F13-E5EA-084B-AAC0086B708A}"/>
                </a:ext>
              </a:extLst>
            </p:cNvPr>
            <p:cNvSpPr/>
            <p:nvPr/>
          </p:nvSpPr>
          <p:spPr>
            <a:xfrm>
              <a:off x="1163353" y="3108960"/>
              <a:ext cx="3732758" cy="2743200"/>
            </a:xfrm>
            <a:custGeom>
              <a:avLst/>
              <a:gdLst>
                <a:gd name="connsiteX0" fmla="*/ 3678896 w 3732757"/>
                <a:gd name="connsiteY0" fmla="*/ 1683498 h 2743200"/>
                <a:gd name="connsiteX1" fmla="*/ 2120658 w 3732757"/>
                <a:gd name="connsiteY1" fmla="*/ 1683498 h 2743200"/>
                <a:gd name="connsiteX2" fmla="*/ 2120658 w 3732757"/>
                <a:gd name="connsiteY2" fmla="*/ 873064 h 2743200"/>
                <a:gd name="connsiteX3" fmla="*/ 2058027 w 3732757"/>
                <a:gd name="connsiteY3" fmla="*/ 810434 h 2743200"/>
                <a:gd name="connsiteX4" fmla="*/ 2058027 w 3732757"/>
                <a:gd name="connsiteY4" fmla="*/ 685174 h 2743200"/>
                <a:gd name="connsiteX5" fmla="*/ 2058027 w 3732757"/>
                <a:gd name="connsiteY5" fmla="*/ 559913 h 2743200"/>
                <a:gd name="connsiteX6" fmla="*/ 2058027 w 3732757"/>
                <a:gd name="connsiteY6" fmla="*/ 434653 h 2743200"/>
                <a:gd name="connsiteX7" fmla="*/ 2120658 w 3732757"/>
                <a:gd name="connsiteY7" fmla="*/ 372023 h 2743200"/>
                <a:gd name="connsiteX8" fmla="*/ 2120658 w 3732757"/>
                <a:gd name="connsiteY8" fmla="*/ 62630 h 2743200"/>
                <a:gd name="connsiteX9" fmla="*/ 2058027 w 3732757"/>
                <a:gd name="connsiteY9" fmla="*/ 0 h 2743200"/>
                <a:gd name="connsiteX10" fmla="*/ 1683499 w 3732757"/>
                <a:gd name="connsiteY10" fmla="*/ 0 h 2743200"/>
                <a:gd name="connsiteX11" fmla="*/ 1620869 w 3732757"/>
                <a:gd name="connsiteY11" fmla="*/ 62630 h 2743200"/>
                <a:gd name="connsiteX12" fmla="*/ 1620869 w 3732757"/>
                <a:gd name="connsiteY12" fmla="*/ 374528 h 2743200"/>
                <a:gd name="connsiteX13" fmla="*/ 1683499 w 3732757"/>
                <a:gd name="connsiteY13" fmla="*/ 437158 h 2743200"/>
                <a:gd name="connsiteX14" fmla="*/ 1683499 w 3732757"/>
                <a:gd name="connsiteY14" fmla="*/ 562419 h 2743200"/>
                <a:gd name="connsiteX15" fmla="*/ 1683499 w 3732757"/>
                <a:gd name="connsiteY15" fmla="*/ 687679 h 2743200"/>
                <a:gd name="connsiteX16" fmla="*/ 1683499 w 3732757"/>
                <a:gd name="connsiteY16" fmla="*/ 812939 h 2743200"/>
                <a:gd name="connsiteX17" fmla="*/ 1620869 w 3732757"/>
                <a:gd name="connsiteY17" fmla="*/ 875569 h 2743200"/>
                <a:gd name="connsiteX18" fmla="*/ 1620869 w 3732757"/>
                <a:gd name="connsiteY18" fmla="*/ 1686003 h 2743200"/>
                <a:gd name="connsiteX19" fmla="*/ 62630 w 3732757"/>
                <a:gd name="connsiteY19" fmla="*/ 1686003 h 2743200"/>
                <a:gd name="connsiteX20" fmla="*/ 0 w 3732757"/>
                <a:gd name="connsiteY20" fmla="*/ 1748634 h 2743200"/>
                <a:gd name="connsiteX21" fmla="*/ 0 w 3732757"/>
                <a:gd name="connsiteY21" fmla="*/ 2372430 h 2743200"/>
                <a:gd name="connsiteX22" fmla="*/ 62630 w 3732757"/>
                <a:gd name="connsiteY22" fmla="*/ 2435060 h 2743200"/>
                <a:gd name="connsiteX23" fmla="*/ 311898 w 3732757"/>
                <a:gd name="connsiteY23" fmla="*/ 2435060 h 2743200"/>
                <a:gd name="connsiteX24" fmla="*/ 311898 w 3732757"/>
                <a:gd name="connsiteY24" fmla="*/ 2621698 h 2743200"/>
                <a:gd name="connsiteX25" fmla="*/ 186638 w 3732757"/>
                <a:gd name="connsiteY25" fmla="*/ 2621698 h 2743200"/>
                <a:gd name="connsiteX26" fmla="*/ 186638 w 3732757"/>
                <a:gd name="connsiteY26" fmla="*/ 2746958 h 2743200"/>
                <a:gd name="connsiteX27" fmla="*/ 810434 w 3732757"/>
                <a:gd name="connsiteY27" fmla="*/ 2746958 h 2743200"/>
                <a:gd name="connsiteX28" fmla="*/ 810434 w 3732757"/>
                <a:gd name="connsiteY28" fmla="*/ 2621698 h 2743200"/>
                <a:gd name="connsiteX29" fmla="*/ 685174 w 3732757"/>
                <a:gd name="connsiteY29" fmla="*/ 2621698 h 2743200"/>
                <a:gd name="connsiteX30" fmla="*/ 685174 w 3732757"/>
                <a:gd name="connsiteY30" fmla="*/ 2435060 h 2743200"/>
                <a:gd name="connsiteX31" fmla="*/ 3056352 w 3732757"/>
                <a:gd name="connsiteY31" fmla="*/ 2435060 h 2743200"/>
                <a:gd name="connsiteX32" fmla="*/ 3056352 w 3732757"/>
                <a:gd name="connsiteY32" fmla="*/ 2621698 h 2743200"/>
                <a:gd name="connsiteX33" fmla="*/ 2931092 w 3732757"/>
                <a:gd name="connsiteY33" fmla="*/ 2621698 h 2743200"/>
                <a:gd name="connsiteX34" fmla="*/ 2931092 w 3732757"/>
                <a:gd name="connsiteY34" fmla="*/ 2746958 h 2743200"/>
                <a:gd name="connsiteX35" fmla="*/ 3554888 w 3732757"/>
                <a:gd name="connsiteY35" fmla="*/ 2746958 h 2743200"/>
                <a:gd name="connsiteX36" fmla="*/ 3554888 w 3732757"/>
                <a:gd name="connsiteY36" fmla="*/ 2621698 h 2743200"/>
                <a:gd name="connsiteX37" fmla="*/ 3429628 w 3732757"/>
                <a:gd name="connsiteY37" fmla="*/ 2621698 h 2743200"/>
                <a:gd name="connsiteX38" fmla="*/ 3429628 w 3732757"/>
                <a:gd name="connsiteY38" fmla="*/ 2435060 h 2743200"/>
                <a:gd name="connsiteX39" fmla="*/ 3678896 w 3732757"/>
                <a:gd name="connsiteY39" fmla="*/ 2435060 h 2743200"/>
                <a:gd name="connsiteX40" fmla="*/ 3741526 w 3732757"/>
                <a:gd name="connsiteY40" fmla="*/ 2372430 h 2743200"/>
                <a:gd name="connsiteX41" fmla="*/ 3741526 w 3732757"/>
                <a:gd name="connsiteY41" fmla="*/ 1748634 h 2743200"/>
                <a:gd name="connsiteX42" fmla="*/ 3678896 w 3732757"/>
                <a:gd name="connsiteY42" fmla="*/ 1683498 h 2743200"/>
                <a:gd name="connsiteX43" fmla="*/ 1746129 w 3732757"/>
                <a:gd name="connsiteY43" fmla="*/ 125260 h 2743200"/>
                <a:gd name="connsiteX44" fmla="*/ 1995397 w 3732757"/>
                <a:gd name="connsiteY44" fmla="*/ 125260 h 2743200"/>
                <a:gd name="connsiteX45" fmla="*/ 1995397 w 3732757"/>
                <a:gd name="connsiteY45" fmla="*/ 311898 h 2743200"/>
                <a:gd name="connsiteX46" fmla="*/ 1746129 w 3732757"/>
                <a:gd name="connsiteY46" fmla="*/ 311898 h 2743200"/>
                <a:gd name="connsiteX47" fmla="*/ 1746129 w 3732757"/>
                <a:gd name="connsiteY47" fmla="*/ 125260 h 2743200"/>
                <a:gd name="connsiteX48" fmla="*/ 1746129 w 3732757"/>
                <a:gd name="connsiteY48" fmla="*/ 935694 h 2743200"/>
                <a:gd name="connsiteX49" fmla="*/ 1995397 w 3732757"/>
                <a:gd name="connsiteY49" fmla="*/ 935694 h 2743200"/>
                <a:gd name="connsiteX50" fmla="*/ 1995397 w 3732757"/>
                <a:gd name="connsiteY50" fmla="*/ 1683498 h 2743200"/>
                <a:gd name="connsiteX51" fmla="*/ 1746129 w 3732757"/>
                <a:gd name="connsiteY51" fmla="*/ 1683498 h 2743200"/>
                <a:gd name="connsiteX52" fmla="*/ 1746129 w 3732757"/>
                <a:gd name="connsiteY52" fmla="*/ 935694 h 2743200"/>
                <a:gd name="connsiteX53" fmla="*/ 3617518 w 3732757"/>
                <a:gd name="connsiteY53" fmla="*/ 2307294 h 2743200"/>
                <a:gd name="connsiteX54" fmla="*/ 125260 w 3732757"/>
                <a:gd name="connsiteY54" fmla="*/ 2307294 h 2743200"/>
                <a:gd name="connsiteX55" fmla="*/ 125260 w 3732757"/>
                <a:gd name="connsiteY55" fmla="*/ 1808758 h 2743200"/>
                <a:gd name="connsiteX56" fmla="*/ 3617518 w 3732757"/>
                <a:gd name="connsiteY56" fmla="*/ 1808758 h 2743200"/>
                <a:gd name="connsiteX57" fmla="*/ 3617518 w 3732757"/>
                <a:gd name="connsiteY57" fmla="*/ 2307294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732757" h="2743200">
                  <a:moveTo>
                    <a:pt x="3678896" y="1683498"/>
                  </a:moveTo>
                  <a:lnTo>
                    <a:pt x="2120658" y="1683498"/>
                  </a:lnTo>
                  <a:lnTo>
                    <a:pt x="2120658" y="873064"/>
                  </a:lnTo>
                  <a:cubicBezTo>
                    <a:pt x="2120658" y="839244"/>
                    <a:pt x="2093100" y="810434"/>
                    <a:pt x="2058027" y="810434"/>
                  </a:cubicBezTo>
                  <a:lnTo>
                    <a:pt x="2058027" y="685174"/>
                  </a:lnTo>
                  <a:lnTo>
                    <a:pt x="2058027" y="559913"/>
                  </a:lnTo>
                  <a:lnTo>
                    <a:pt x="2058027" y="434653"/>
                  </a:lnTo>
                  <a:cubicBezTo>
                    <a:pt x="2091848" y="434653"/>
                    <a:pt x="2120658" y="407096"/>
                    <a:pt x="2120658" y="372023"/>
                  </a:cubicBezTo>
                  <a:lnTo>
                    <a:pt x="2120658" y="62630"/>
                  </a:lnTo>
                  <a:cubicBezTo>
                    <a:pt x="2120658" y="28810"/>
                    <a:pt x="2093100" y="0"/>
                    <a:pt x="2058027" y="0"/>
                  </a:cubicBezTo>
                  <a:lnTo>
                    <a:pt x="1683499" y="0"/>
                  </a:lnTo>
                  <a:cubicBezTo>
                    <a:pt x="1649679" y="0"/>
                    <a:pt x="1620869" y="27557"/>
                    <a:pt x="1620869" y="62630"/>
                  </a:cubicBezTo>
                  <a:lnTo>
                    <a:pt x="1620869" y="374528"/>
                  </a:lnTo>
                  <a:cubicBezTo>
                    <a:pt x="1620869" y="408348"/>
                    <a:pt x="1648426" y="437158"/>
                    <a:pt x="1683499" y="437158"/>
                  </a:cubicBezTo>
                  <a:lnTo>
                    <a:pt x="1683499" y="562419"/>
                  </a:lnTo>
                  <a:lnTo>
                    <a:pt x="1683499" y="687679"/>
                  </a:lnTo>
                  <a:lnTo>
                    <a:pt x="1683499" y="812939"/>
                  </a:lnTo>
                  <a:cubicBezTo>
                    <a:pt x="1649679" y="812939"/>
                    <a:pt x="1620869" y="840496"/>
                    <a:pt x="1620869" y="875569"/>
                  </a:cubicBezTo>
                  <a:lnTo>
                    <a:pt x="1620869" y="1686003"/>
                  </a:lnTo>
                  <a:lnTo>
                    <a:pt x="62630" y="1686003"/>
                  </a:lnTo>
                  <a:cubicBezTo>
                    <a:pt x="28810" y="1686003"/>
                    <a:pt x="0" y="1713561"/>
                    <a:pt x="0" y="1748634"/>
                  </a:cubicBezTo>
                  <a:lnTo>
                    <a:pt x="0" y="2372430"/>
                  </a:lnTo>
                  <a:cubicBezTo>
                    <a:pt x="0" y="2406250"/>
                    <a:pt x="27557" y="2435060"/>
                    <a:pt x="62630" y="2435060"/>
                  </a:cubicBezTo>
                  <a:lnTo>
                    <a:pt x="311898" y="2435060"/>
                  </a:lnTo>
                  <a:lnTo>
                    <a:pt x="311898" y="2621698"/>
                  </a:lnTo>
                  <a:lnTo>
                    <a:pt x="186638" y="2621698"/>
                  </a:lnTo>
                  <a:lnTo>
                    <a:pt x="186638" y="2746958"/>
                  </a:lnTo>
                  <a:lnTo>
                    <a:pt x="810434" y="2746958"/>
                  </a:lnTo>
                  <a:lnTo>
                    <a:pt x="810434" y="2621698"/>
                  </a:lnTo>
                  <a:lnTo>
                    <a:pt x="685174" y="2621698"/>
                  </a:lnTo>
                  <a:lnTo>
                    <a:pt x="685174" y="2435060"/>
                  </a:lnTo>
                  <a:lnTo>
                    <a:pt x="3056352" y="2435060"/>
                  </a:lnTo>
                  <a:lnTo>
                    <a:pt x="3056352" y="2621698"/>
                  </a:lnTo>
                  <a:lnTo>
                    <a:pt x="2931092" y="2621698"/>
                  </a:lnTo>
                  <a:lnTo>
                    <a:pt x="2931092" y="2746958"/>
                  </a:lnTo>
                  <a:lnTo>
                    <a:pt x="3554888" y="2746958"/>
                  </a:lnTo>
                  <a:lnTo>
                    <a:pt x="3554888" y="2621698"/>
                  </a:lnTo>
                  <a:lnTo>
                    <a:pt x="3429628" y="2621698"/>
                  </a:lnTo>
                  <a:lnTo>
                    <a:pt x="3429628" y="2435060"/>
                  </a:lnTo>
                  <a:lnTo>
                    <a:pt x="3678896" y="2435060"/>
                  </a:lnTo>
                  <a:cubicBezTo>
                    <a:pt x="3712716" y="2435060"/>
                    <a:pt x="3741526" y="2407503"/>
                    <a:pt x="3741526" y="2372430"/>
                  </a:cubicBezTo>
                  <a:lnTo>
                    <a:pt x="3741526" y="1748634"/>
                  </a:lnTo>
                  <a:cubicBezTo>
                    <a:pt x="3741526" y="1712308"/>
                    <a:pt x="3713969" y="1683498"/>
                    <a:pt x="3678896" y="1683498"/>
                  </a:cubicBezTo>
                  <a:close/>
                  <a:moveTo>
                    <a:pt x="1746129" y="125260"/>
                  </a:moveTo>
                  <a:lnTo>
                    <a:pt x="1995397" y="125260"/>
                  </a:lnTo>
                  <a:lnTo>
                    <a:pt x="1995397" y="311898"/>
                  </a:lnTo>
                  <a:lnTo>
                    <a:pt x="1746129" y="311898"/>
                  </a:lnTo>
                  <a:lnTo>
                    <a:pt x="1746129" y="125260"/>
                  </a:lnTo>
                  <a:close/>
                  <a:moveTo>
                    <a:pt x="1746129" y="935694"/>
                  </a:moveTo>
                  <a:lnTo>
                    <a:pt x="1995397" y="935694"/>
                  </a:lnTo>
                  <a:lnTo>
                    <a:pt x="1995397" y="1683498"/>
                  </a:lnTo>
                  <a:lnTo>
                    <a:pt x="1746129" y="1683498"/>
                  </a:lnTo>
                  <a:lnTo>
                    <a:pt x="1746129" y="935694"/>
                  </a:lnTo>
                  <a:close/>
                  <a:moveTo>
                    <a:pt x="3617518" y="2307294"/>
                  </a:moveTo>
                  <a:lnTo>
                    <a:pt x="125260" y="2307294"/>
                  </a:lnTo>
                  <a:lnTo>
                    <a:pt x="125260" y="1808758"/>
                  </a:lnTo>
                  <a:lnTo>
                    <a:pt x="3617518" y="1808758"/>
                  </a:lnTo>
                  <a:lnTo>
                    <a:pt x="3617518" y="2307294"/>
                  </a:lnTo>
                  <a:close/>
                </a:path>
              </a:pathLst>
            </a:custGeom>
            <a:grpFill/>
            <a:ln w="1251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6" name="Freeform: Shape 35">
              <a:extLst>
                <a:ext uri="{FF2B5EF4-FFF2-40B4-BE49-F238E27FC236}">
                  <a16:creationId xmlns:a16="http://schemas.microsoft.com/office/drawing/2014/main" id="{FBAC25D8-5BD3-F3C0-F5E9-4C71AEC9CFFF}"/>
                </a:ext>
              </a:extLst>
            </p:cNvPr>
            <p:cNvSpPr/>
            <p:nvPr/>
          </p:nvSpPr>
          <p:spPr>
            <a:xfrm>
              <a:off x="1724519" y="5041726"/>
              <a:ext cx="2617941" cy="125260"/>
            </a:xfrm>
            <a:custGeom>
              <a:avLst/>
              <a:gdLst>
                <a:gd name="connsiteX0" fmla="*/ 0 w 2617940"/>
                <a:gd name="connsiteY0" fmla="*/ 0 h 125260"/>
                <a:gd name="connsiteX1" fmla="*/ 2619194 w 2617940"/>
                <a:gd name="connsiteY1" fmla="*/ 0 h 125260"/>
                <a:gd name="connsiteX2" fmla="*/ 2619194 w 2617940"/>
                <a:gd name="connsiteY2" fmla="*/ 125260 h 125260"/>
                <a:gd name="connsiteX3" fmla="*/ 0 w 2617940"/>
                <a:gd name="connsiteY3" fmla="*/ 125260 h 125260"/>
              </a:gdLst>
              <a:ahLst/>
              <a:cxnLst>
                <a:cxn ang="0">
                  <a:pos x="connsiteX0" y="connsiteY0"/>
                </a:cxn>
                <a:cxn ang="0">
                  <a:pos x="connsiteX1" y="connsiteY1"/>
                </a:cxn>
                <a:cxn ang="0">
                  <a:pos x="connsiteX2" y="connsiteY2"/>
                </a:cxn>
                <a:cxn ang="0">
                  <a:pos x="connsiteX3" y="connsiteY3"/>
                </a:cxn>
              </a:cxnLst>
              <a:rect l="l" t="t" r="r" b="b"/>
              <a:pathLst>
                <a:path w="2617940" h="125260">
                  <a:moveTo>
                    <a:pt x="0" y="0"/>
                  </a:moveTo>
                  <a:lnTo>
                    <a:pt x="2619194" y="0"/>
                  </a:lnTo>
                  <a:lnTo>
                    <a:pt x="2619194" y="125260"/>
                  </a:lnTo>
                  <a:lnTo>
                    <a:pt x="0" y="125260"/>
                  </a:lnTo>
                  <a:close/>
                </a:path>
              </a:pathLst>
            </a:custGeom>
            <a:grpFill/>
            <a:ln w="1251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sp>
        <p:nvSpPr>
          <p:cNvPr id="37" name="Scale left">
            <a:extLst>
              <a:ext uri="{FF2B5EF4-FFF2-40B4-BE49-F238E27FC236}">
                <a16:creationId xmlns:a16="http://schemas.microsoft.com/office/drawing/2014/main" id="{2B840979-5A89-E0BA-4DB3-4E522E140405}"/>
              </a:ext>
            </a:extLst>
          </p:cNvPr>
          <p:cNvSpPr>
            <a:spLocks noChangeAspect="1"/>
          </p:cNvSpPr>
          <p:nvPr/>
        </p:nvSpPr>
        <p:spPr>
          <a:xfrm>
            <a:off x="3856644" y="2608290"/>
            <a:ext cx="1245870" cy="1188720"/>
          </a:xfrm>
          <a:custGeom>
            <a:avLst/>
            <a:gdLst>
              <a:gd name="connsiteX0" fmla="*/ 996315 w 1038225"/>
              <a:gd name="connsiteY0" fmla="*/ 0 h 990600"/>
              <a:gd name="connsiteX1" fmla="*/ 47625 w 1038225"/>
              <a:gd name="connsiteY1" fmla="*/ 0 h 990600"/>
              <a:gd name="connsiteX2" fmla="*/ 0 w 1038225"/>
              <a:gd name="connsiteY2" fmla="*/ 47625 h 990600"/>
              <a:gd name="connsiteX3" fmla="*/ 284798 w 1038225"/>
              <a:gd name="connsiteY3" fmla="*/ 332423 h 990600"/>
              <a:gd name="connsiteX4" fmla="*/ 332423 w 1038225"/>
              <a:gd name="connsiteY4" fmla="*/ 332423 h 990600"/>
              <a:gd name="connsiteX5" fmla="*/ 332423 w 1038225"/>
              <a:gd name="connsiteY5" fmla="*/ 474345 h 990600"/>
              <a:gd name="connsiteX6" fmla="*/ 380048 w 1038225"/>
              <a:gd name="connsiteY6" fmla="*/ 521970 h 990600"/>
              <a:gd name="connsiteX7" fmla="*/ 475298 w 1038225"/>
              <a:gd name="connsiteY7" fmla="*/ 521970 h 990600"/>
              <a:gd name="connsiteX8" fmla="*/ 475298 w 1038225"/>
              <a:gd name="connsiteY8" fmla="*/ 711518 h 990600"/>
              <a:gd name="connsiteX9" fmla="*/ 427673 w 1038225"/>
              <a:gd name="connsiteY9" fmla="*/ 711518 h 990600"/>
              <a:gd name="connsiteX10" fmla="*/ 380048 w 1038225"/>
              <a:gd name="connsiteY10" fmla="*/ 759143 h 990600"/>
              <a:gd name="connsiteX11" fmla="*/ 380048 w 1038225"/>
              <a:gd name="connsiteY11" fmla="*/ 948690 h 990600"/>
              <a:gd name="connsiteX12" fmla="*/ 427673 w 1038225"/>
              <a:gd name="connsiteY12" fmla="*/ 996315 h 990600"/>
              <a:gd name="connsiteX13" fmla="*/ 617220 w 1038225"/>
              <a:gd name="connsiteY13" fmla="*/ 996315 h 990600"/>
              <a:gd name="connsiteX14" fmla="*/ 664845 w 1038225"/>
              <a:gd name="connsiteY14" fmla="*/ 948690 h 990600"/>
              <a:gd name="connsiteX15" fmla="*/ 664845 w 1038225"/>
              <a:gd name="connsiteY15" fmla="*/ 759143 h 990600"/>
              <a:gd name="connsiteX16" fmla="*/ 617220 w 1038225"/>
              <a:gd name="connsiteY16" fmla="*/ 711518 h 990600"/>
              <a:gd name="connsiteX17" fmla="*/ 569595 w 1038225"/>
              <a:gd name="connsiteY17" fmla="*/ 711518 h 990600"/>
              <a:gd name="connsiteX18" fmla="*/ 569595 w 1038225"/>
              <a:gd name="connsiteY18" fmla="*/ 663893 h 990600"/>
              <a:gd name="connsiteX19" fmla="*/ 569595 w 1038225"/>
              <a:gd name="connsiteY19" fmla="*/ 568643 h 990600"/>
              <a:gd name="connsiteX20" fmla="*/ 569595 w 1038225"/>
              <a:gd name="connsiteY20" fmla="*/ 521018 h 990600"/>
              <a:gd name="connsiteX21" fmla="*/ 664845 w 1038225"/>
              <a:gd name="connsiteY21" fmla="*/ 521018 h 990600"/>
              <a:gd name="connsiteX22" fmla="*/ 712470 w 1038225"/>
              <a:gd name="connsiteY22" fmla="*/ 473393 h 990600"/>
              <a:gd name="connsiteX23" fmla="*/ 712470 w 1038225"/>
              <a:gd name="connsiteY23" fmla="*/ 332423 h 990600"/>
              <a:gd name="connsiteX24" fmla="*/ 760095 w 1038225"/>
              <a:gd name="connsiteY24" fmla="*/ 332423 h 990600"/>
              <a:gd name="connsiteX25" fmla="*/ 1044893 w 1038225"/>
              <a:gd name="connsiteY25" fmla="*/ 47625 h 990600"/>
              <a:gd name="connsiteX26" fmla="*/ 996315 w 1038225"/>
              <a:gd name="connsiteY26" fmla="*/ 0 h 990600"/>
              <a:gd name="connsiteX27" fmla="*/ 568643 w 1038225"/>
              <a:gd name="connsiteY27" fmla="*/ 901065 h 990600"/>
              <a:gd name="connsiteX28" fmla="*/ 473393 w 1038225"/>
              <a:gd name="connsiteY28" fmla="*/ 901065 h 990600"/>
              <a:gd name="connsiteX29" fmla="*/ 473393 w 1038225"/>
              <a:gd name="connsiteY29" fmla="*/ 805815 h 990600"/>
              <a:gd name="connsiteX30" fmla="*/ 568643 w 1038225"/>
              <a:gd name="connsiteY30" fmla="*/ 805815 h 990600"/>
              <a:gd name="connsiteX31" fmla="*/ 568643 w 1038225"/>
              <a:gd name="connsiteY31" fmla="*/ 901065 h 990600"/>
              <a:gd name="connsiteX32" fmla="*/ 616268 w 1038225"/>
              <a:gd name="connsiteY32" fmla="*/ 426720 h 990600"/>
              <a:gd name="connsiteX33" fmla="*/ 426720 w 1038225"/>
              <a:gd name="connsiteY33" fmla="*/ 426720 h 990600"/>
              <a:gd name="connsiteX34" fmla="*/ 426720 w 1038225"/>
              <a:gd name="connsiteY34" fmla="*/ 331470 h 990600"/>
              <a:gd name="connsiteX35" fmla="*/ 616268 w 1038225"/>
              <a:gd name="connsiteY35" fmla="*/ 331470 h 990600"/>
              <a:gd name="connsiteX36" fmla="*/ 616268 w 1038225"/>
              <a:gd name="connsiteY36" fmla="*/ 426720 h 990600"/>
              <a:gd name="connsiteX37" fmla="*/ 759143 w 1038225"/>
              <a:gd name="connsiteY37" fmla="*/ 237173 h 990600"/>
              <a:gd name="connsiteX38" fmla="*/ 284798 w 1038225"/>
              <a:gd name="connsiteY38" fmla="*/ 237173 h 990600"/>
              <a:gd name="connsiteX39" fmla="*/ 100965 w 1038225"/>
              <a:gd name="connsiteY39" fmla="*/ 95250 h 990600"/>
              <a:gd name="connsiteX40" fmla="*/ 942023 w 1038225"/>
              <a:gd name="connsiteY40" fmla="*/ 95250 h 990600"/>
              <a:gd name="connsiteX41" fmla="*/ 759143 w 1038225"/>
              <a:gd name="connsiteY41" fmla="*/ 237173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38225" h="990600">
                <a:moveTo>
                  <a:pt x="996315" y="0"/>
                </a:moveTo>
                <a:lnTo>
                  <a:pt x="47625" y="0"/>
                </a:lnTo>
                <a:cubicBezTo>
                  <a:pt x="20955" y="0"/>
                  <a:pt x="0" y="20955"/>
                  <a:pt x="0" y="47625"/>
                </a:cubicBezTo>
                <a:cubicBezTo>
                  <a:pt x="0" y="204788"/>
                  <a:pt x="127635" y="332423"/>
                  <a:pt x="284798" y="332423"/>
                </a:cubicBezTo>
                <a:lnTo>
                  <a:pt x="332423" y="332423"/>
                </a:lnTo>
                <a:lnTo>
                  <a:pt x="332423" y="474345"/>
                </a:lnTo>
                <a:cubicBezTo>
                  <a:pt x="332423" y="500063"/>
                  <a:pt x="353378" y="521970"/>
                  <a:pt x="380048" y="521970"/>
                </a:cubicBezTo>
                <a:lnTo>
                  <a:pt x="475298" y="521970"/>
                </a:lnTo>
                <a:lnTo>
                  <a:pt x="475298" y="711518"/>
                </a:lnTo>
                <a:lnTo>
                  <a:pt x="427673" y="711518"/>
                </a:lnTo>
                <a:cubicBezTo>
                  <a:pt x="401955" y="711518"/>
                  <a:pt x="380048" y="732473"/>
                  <a:pt x="380048" y="759143"/>
                </a:cubicBezTo>
                <a:lnTo>
                  <a:pt x="380048" y="948690"/>
                </a:lnTo>
                <a:cubicBezTo>
                  <a:pt x="380048" y="974408"/>
                  <a:pt x="401003" y="996315"/>
                  <a:pt x="427673" y="996315"/>
                </a:cubicBezTo>
                <a:lnTo>
                  <a:pt x="617220" y="996315"/>
                </a:lnTo>
                <a:cubicBezTo>
                  <a:pt x="642938" y="996315"/>
                  <a:pt x="664845" y="975360"/>
                  <a:pt x="664845" y="948690"/>
                </a:cubicBezTo>
                <a:lnTo>
                  <a:pt x="664845" y="759143"/>
                </a:lnTo>
                <a:cubicBezTo>
                  <a:pt x="664845" y="733425"/>
                  <a:pt x="643890" y="711518"/>
                  <a:pt x="617220" y="711518"/>
                </a:cubicBezTo>
                <a:lnTo>
                  <a:pt x="569595" y="711518"/>
                </a:lnTo>
                <a:lnTo>
                  <a:pt x="569595" y="663893"/>
                </a:lnTo>
                <a:lnTo>
                  <a:pt x="569595" y="568643"/>
                </a:lnTo>
                <a:lnTo>
                  <a:pt x="569595" y="521018"/>
                </a:lnTo>
                <a:lnTo>
                  <a:pt x="664845" y="521018"/>
                </a:lnTo>
                <a:cubicBezTo>
                  <a:pt x="690563" y="521018"/>
                  <a:pt x="712470" y="500063"/>
                  <a:pt x="712470" y="473393"/>
                </a:cubicBezTo>
                <a:lnTo>
                  <a:pt x="712470" y="332423"/>
                </a:lnTo>
                <a:lnTo>
                  <a:pt x="760095" y="332423"/>
                </a:lnTo>
                <a:cubicBezTo>
                  <a:pt x="917258" y="332423"/>
                  <a:pt x="1044893" y="204788"/>
                  <a:pt x="1044893" y="47625"/>
                </a:cubicBezTo>
                <a:cubicBezTo>
                  <a:pt x="1042988" y="20955"/>
                  <a:pt x="1022033" y="0"/>
                  <a:pt x="996315" y="0"/>
                </a:cubicBezTo>
                <a:close/>
                <a:moveTo>
                  <a:pt x="568643" y="901065"/>
                </a:moveTo>
                <a:lnTo>
                  <a:pt x="473393" y="901065"/>
                </a:lnTo>
                <a:lnTo>
                  <a:pt x="473393" y="805815"/>
                </a:lnTo>
                <a:lnTo>
                  <a:pt x="568643" y="805815"/>
                </a:lnTo>
                <a:lnTo>
                  <a:pt x="568643" y="901065"/>
                </a:lnTo>
                <a:close/>
                <a:moveTo>
                  <a:pt x="616268" y="426720"/>
                </a:moveTo>
                <a:lnTo>
                  <a:pt x="426720" y="426720"/>
                </a:lnTo>
                <a:lnTo>
                  <a:pt x="426720" y="331470"/>
                </a:lnTo>
                <a:lnTo>
                  <a:pt x="616268" y="331470"/>
                </a:lnTo>
                <a:lnTo>
                  <a:pt x="616268" y="426720"/>
                </a:lnTo>
                <a:close/>
                <a:moveTo>
                  <a:pt x="759143" y="237173"/>
                </a:moveTo>
                <a:lnTo>
                  <a:pt x="284798" y="237173"/>
                </a:lnTo>
                <a:cubicBezTo>
                  <a:pt x="198120" y="237173"/>
                  <a:pt x="122873" y="179070"/>
                  <a:pt x="100965" y="95250"/>
                </a:cubicBezTo>
                <a:lnTo>
                  <a:pt x="942023" y="95250"/>
                </a:lnTo>
                <a:cubicBezTo>
                  <a:pt x="921068" y="178118"/>
                  <a:pt x="844868" y="237173"/>
                  <a:pt x="759143" y="237173"/>
                </a:cubicBezTo>
                <a:close/>
              </a:path>
            </a:pathLst>
          </a:custGeom>
          <a:solidFill>
            <a:schemeClr val="accent3"/>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8" name="Scale right">
            <a:extLst>
              <a:ext uri="{FF2B5EF4-FFF2-40B4-BE49-F238E27FC236}">
                <a16:creationId xmlns:a16="http://schemas.microsoft.com/office/drawing/2014/main" id="{C2798C7B-F46C-A663-430F-7DCDA662184A}"/>
              </a:ext>
            </a:extLst>
          </p:cNvPr>
          <p:cNvSpPr>
            <a:spLocks noChangeAspect="1"/>
          </p:cNvSpPr>
          <p:nvPr/>
        </p:nvSpPr>
        <p:spPr>
          <a:xfrm>
            <a:off x="7081149" y="3492710"/>
            <a:ext cx="1245870" cy="1188720"/>
          </a:xfrm>
          <a:custGeom>
            <a:avLst/>
            <a:gdLst>
              <a:gd name="connsiteX0" fmla="*/ 996315 w 1038225"/>
              <a:gd name="connsiteY0" fmla="*/ 0 h 990600"/>
              <a:gd name="connsiteX1" fmla="*/ 47625 w 1038225"/>
              <a:gd name="connsiteY1" fmla="*/ 0 h 990600"/>
              <a:gd name="connsiteX2" fmla="*/ 0 w 1038225"/>
              <a:gd name="connsiteY2" fmla="*/ 47625 h 990600"/>
              <a:gd name="connsiteX3" fmla="*/ 284798 w 1038225"/>
              <a:gd name="connsiteY3" fmla="*/ 332423 h 990600"/>
              <a:gd name="connsiteX4" fmla="*/ 332423 w 1038225"/>
              <a:gd name="connsiteY4" fmla="*/ 332423 h 990600"/>
              <a:gd name="connsiteX5" fmla="*/ 332423 w 1038225"/>
              <a:gd name="connsiteY5" fmla="*/ 474345 h 990600"/>
              <a:gd name="connsiteX6" fmla="*/ 380048 w 1038225"/>
              <a:gd name="connsiteY6" fmla="*/ 521970 h 990600"/>
              <a:gd name="connsiteX7" fmla="*/ 475298 w 1038225"/>
              <a:gd name="connsiteY7" fmla="*/ 521970 h 990600"/>
              <a:gd name="connsiteX8" fmla="*/ 475298 w 1038225"/>
              <a:gd name="connsiteY8" fmla="*/ 711518 h 990600"/>
              <a:gd name="connsiteX9" fmla="*/ 427673 w 1038225"/>
              <a:gd name="connsiteY9" fmla="*/ 711518 h 990600"/>
              <a:gd name="connsiteX10" fmla="*/ 380048 w 1038225"/>
              <a:gd name="connsiteY10" fmla="*/ 759143 h 990600"/>
              <a:gd name="connsiteX11" fmla="*/ 380048 w 1038225"/>
              <a:gd name="connsiteY11" fmla="*/ 948690 h 990600"/>
              <a:gd name="connsiteX12" fmla="*/ 427673 w 1038225"/>
              <a:gd name="connsiteY12" fmla="*/ 996315 h 990600"/>
              <a:gd name="connsiteX13" fmla="*/ 617220 w 1038225"/>
              <a:gd name="connsiteY13" fmla="*/ 996315 h 990600"/>
              <a:gd name="connsiteX14" fmla="*/ 664845 w 1038225"/>
              <a:gd name="connsiteY14" fmla="*/ 948690 h 990600"/>
              <a:gd name="connsiteX15" fmla="*/ 664845 w 1038225"/>
              <a:gd name="connsiteY15" fmla="*/ 759143 h 990600"/>
              <a:gd name="connsiteX16" fmla="*/ 617220 w 1038225"/>
              <a:gd name="connsiteY16" fmla="*/ 711518 h 990600"/>
              <a:gd name="connsiteX17" fmla="*/ 569595 w 1038225"/>
              <a:gd name="connsiteY17" fmla="*/ 711518 h 990600"/>
              <a:gd name="connsiteX18" fmla="*/ 569595 w 1038225"/>
              <a:gd name="connsiteY18" fmla="*/ 663893 h 990600"/>
              <a:gd name="connsiteX19" fmla="*/ 569595 w 1038225"/>
              <a:gd name="connsiteY19" fmla="*/ 568643 h 990600"/>
              <a:gd name="connsiteX20" fmla="*/ 569595 w 1038225"/>
              <a:gd name="connsiteY20" fmla="*/ 521018 h 990600"/>
              <a:gd name="connsiteX21" fmla="*/ 664845 w 1038225"/>
              <a:gd name="connsiteY21" fmla="*/ 521018 h 990600"/>
              <a:gd name="connsiteX22" fmla="*/ 712470 w 1038225"/>
              <a:gd name="connsiteY22" fmla="*/ 473393 h 990600"/>
              <a:gd name="connsiteX23" fmla="*/ 712470 w 1038225"/>
              <a:gd name="connsiteY23" fmla="*/ 332423 h 990600"/>
              <a:gd name="connsiteX24" fmla="*/ 760095 w 1038225"/>
              <a:gd name="connsiteY24" fmla="*/ 332423 h 990600"/>
              <a:gd name="connsiteX25" fmla="*/ 1044893 w 1038225"/>
              <a:gd name="connsiteY25" fmla="*/ 47625 h 990600"/>
              <a:gd name="connsiteX26" fmla="*/ 996315 w 1038225"/>
              <a:gd name="connsiteY26" fmla="*/ 0 h 990600"/>
              <a:gd name="connsiteX27" fmla="*/ 568643 w 1038225"/>
              <a:gd name="connsiteY27" fmla="*/ 901065 h 990600"/>
              <a:gd name="connsiteX28" fmla="*/ 473393 w 1038225"/>
              <a:gd name="connsiteY28" fmla="*/ 901065 h 990600"/>
              <a:gd name="connsiteX29" fmla="*/ 473393 w 1038225"/>
              <a:gd name="connsiteY29" fmla="*/ 805815 h 990600"/>
              <a:gd name="connsiteX30" fmla="*/ 568643 w 1038225"/>
              <a:gd name="connsiteY30" fmla="*/ 805815 h 990600"/>
              <a:gd name="connsiteX31" fmla="*/ 568643 w 1038225"/>
              <a:gd name="connsiteY31" fmla="*/ 901065 h 990600"/>
              <a:gd name="connsiteX32" fmla="*/ 616268 w 1038225"/>
              <a:gd name="connsiteY32" fmla="*/ 426720 h 990600"/>
              <a:gd name="connsiteX33" fmla="*/ 426720 w 1038225"/>
              <a:gd name="connsiteY33" fmla="*/ 426720 h 990600"/>
              <a:gd name="connsiteX34" fmla="*/ 426720 w 1038225"/>
              <a:gd name="connsiteY34" fmla="*/ 331470 h 990600"/>
              <a:gd name="connsiteX35" fmla="*/ 616268 w 1038225"/>
              <a:gd name="connsiteY35" fmla="*/ 331470 h 990600"/>
              <a:gd name="connsiteX36" fmla="*/ 616268 w 1038225"/>
              <a:gd name="connsiteY36" fmla="*/ 426720 h 990600"/>
              <a:gd name="connsiteX37" fmla="*/ 759143 w 1038225"/>
              <a:gd name="connsiteY37" fmla="*/ 237173 h 990600"/>
              <a:gd name="connsiteX38" fmla="*/ 284798 w 1038225"/>
              <a:gd name="connsiteY38" fmla="*/ 237173 h 990600"/>
              <a:gd name="connsiteX39" fmla="*/ 100965 w 1038225"/>
              <a:gd name="connsiteY39" fmla="*/ 95250 h 990600"/>
              <a:gd name="connsiteX40" fmla="*/ 942023 w 1038225"/>
              <a:gd name="connsiteY40" fmla="*/ 95250 h 990600"/>
              <a:gd name="connsiteX41" fmla="*/ 759143 w 1038225"/>
              <a:gd name="connsiteY41" fmla="*/ 237173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38225" h="990600">
                <a:moveTo>
                  <a:pt x="996315" y="0"/>
                </a:moveTo>
                <a:lnTo>
                  <a:pt x="47625" y="0"/>
                </a:lnTo>
                <a:cubicBezTo>
                  <a:pt x="20955" y="0"/>
                  <a:pt x="0" y="20955"/>
                  <a:pt x="0" y="47625"/>
                </a:cubicBezTo>
                <a:cubicBezTo>
                  <a:pt x="0" y="204788"/>
                  <a:pt x="127635" y="332423"/>
                  <a:pt x="284798" y="332423"/>
                </a:cubicBezTo>
                <a:lnTo>
                  <a:pt x="332423" y="332423"/>
                </a:lnTo>
                <a:lnTo>
                  <a:pt x="332423" y="474345"/>
                </a:lnTo>
                <a:cubicBezTo>
                  <a:pt x="332423" y="500063"/>
                  <a:pt x="353378" y="521970"/>
                  <a:pt x="380048" y="521970"/>
                </a:cubicBezTo>
                <a:lnTo>
                  <a:pt x="475298" y="521970"/>
                </a:lnTo>
                <a:lnTo>
                  <a:pt x="475298" y="711518"/>
                </a:lnTo>
                <a:lnTo>
                  <a:pt x="427673" y="711518"/>
                </a:lnTo>
                <a:cubicBezTo>
                  <a:pt x="401955" y="711518"/>
                  <a:pt x="380048" y="732473"/>
                  <a:pt x="380048" y="759143"/>
                </a:cubicBezTo>
                <a:lnTo>
                  <a:pt x="380048" y="948690"/>
                </a:lnTo>
                <a:cubicBezTo>
                  <a:pt x="380048" y="974408"/>
                  <a:pt x="401003" y="996315"/>
                  <a:pt x="427673" y="996315"/>
                </a:cubicBezTo>
                <a:lnTo>
                  <a:pt x="617220" y="996315"/>
                </a:lnTo>
                <a:cubicBezTo>
                  <a:pt x="642938" y="996315"/>
                  <a:pt x="664845" y="975360"/>
                  <a:pt x="664845" y="948690"/>
                </a:cubicBezTo>
                <a:lnTo>
                  <a:pt x="664845" y="759143"/>
                </a:lnTo>
                <a:cubicBezTo>
                  <a:pt x="664845" y="733425"/>
                  <a:pt x="643890" y="711518"/>
                  <a:pt x="617220" y="711518"/>
                </a:cubicBezTo>
                <a:lnTo>
                  <a:pt x="569595" y="711518"/>
                </a:lnTo>
                <a:lnTo>
                  <a:pt x="569595" y="663893"/>
                </a:lnTo>
                <a:lnTo>
                  <a:pt x="569595" y="568643"/>
                </a:lnTo>
                <a:lnTo>
                  <a:pt x="569595" y="521018"/>
                </a:lnTo>
                <a:lnTo>
                  <a:pt x="664845" y="521018"/>
                </a:lnTo>
                <a:cubicBezTo>
                  <a:pt x="690563" y="521018"/>
                  <a:pt x="712470" y="500063"/>
                  <a:pt x="712470" y="473393"/>
                </a:cubicBezTo>
                <a:lnTo>
                  <a:pt x="712470" y="332423"/>
                </a:lnTo>
                <a:lnTo>
                  <a:pt x="760095" y="332423"/>
                </a:lnTo>
                <a:cubicBezTo>
                  <a:pt x="917258" y="332423"/>
                  <a:pt x="1044893" y="204788"/>
                  <a:pt x="1044893" y="47625"/>
                </a:cubicBezTo>
                <a:cubicBezTo>
                  <a:pt x="1042988" y="20955"/>
                  <a:pt x="1022033" y="0"/>
                  <a:pt x="996315" y="0"/>
                </a:cubicBezTo>
                <a:close/>
                <a:moveTo>
                  <a:pt x="568643" y="901065"/>
                </a:moveTo>
                <a:lnTo>
                  <a:pt x="473393" y="901065"/>
                </a:lnTo>
                <a:lnTo>
                  <a:pt x="473393" y="805815"/>
                </a:lnTo>
                <a:lnTo>
                  <a:pt x="568643" y="805815"/>
                </a:lnTo>
                <a:lnTo>
                  <a:pt x="568643" y="901065"/>
                </a:lnTo>
                <a:close/>
                <a:moveTo>
                  <a:pt x="616268" y="426720"/>
                </a:moveTo>
                <a:lnTo>
                  <a:pt x="426720" y="426720"/>
                </a:lnTo>
                <a:lnTo>
                  <a:pt x="426720" y="331470"/>
                </a:lnTo>
                <a:lnTo>
                  <a:pt x="616268" y="331470"/>
                </a:lnTo>
                <a:lnTo>
                  <a:pt x="616268" y="426720"/>
                </a:lnTo>
                <a:close/>
                <a:moveTo>
                  <a:pt x="759143" y="237173"/>
                </a:moveTo>
                <a:lnTo>
                  <a:pt x="284798" y="237173"/>
                </a:lnTo>
                <a:cubicBezTo>
                  <a:pt x="198120" y="237173"/>
                  <a:pt x="122873" y="179070"/>
                  <a:pt x="100965" y="95250"/>
                </a:cubicBezTo>
                <a:lnTo>
                  <a:pt x="942023" y="95250"/>
                </a:lnTo>
                <a:cubicBezTo>
                  <a:pt x="921068" y="178118"/>
                  <a:pt x="844868" y="237173"/>
                  <a:pt x="759143" y="237173"/>
                </a:cubicBezTo>
                <a:close/>
              </a:path>
            </a:pathLst>
          </a:custGeom>
          <a:solidFill>
            <a:schemeClr val="accent3"/>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pic>
        <p:nvPicPr>
          <p:cNvPr id="39" name="scale bar">
            <a:extLst>
              <a:ext uri="{FF2B5EF4-FFF2-40B4-BE49-F238E27FC236}">
                <a16:creationId xmlns:a16="http://schemas.microsoft.com/office/drawing/2014/main" id="{D4669F3C-D956-80A7-B440-63876F58BFB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900000">
            <a:off x="4261233" y="3722776"/>
            <a:ext cx="3657600" cy="142674"/>
          </a:xfrm>
          <a:prstGeom prst="rect">
            <a:avLst/>
          </a:prstGeom>
        </p:spPr>
      </p:pic>
      <p:sp>
        <p:nvSpPr>
          <p:cNvPr id="40" name="costs">
            <a:extLst>
              <a:ext uri="{FF2B5EF4-FFF2-40B4-BE49-F238E27FC236}">
                <a16:creationId xmlns:a16="http://schemas.microsoft.com/office/drawing/2014/main" id="{91138E92-4812-B6B3-06DE-C8B487A2B00F}"/>
              </a:ext>
            </a:extLst>
          </p:cNvPr>
          <p:cNvSpPr txBox="1"/>
          <p:nvPr/>
        </p:nvSpPr>
        <p:spPr>
          <a:xfrm>
            <a:off x="8503920" y="2743200"/>
            <a:ext cx="1876600" cy="820738"/>
          </a:xfrm>
          <a:prstGeom prst="rect">
            <a:avLst/>
          </a:prstGeom>
          <a:noFill/>
        </p:spPr>
        <p:txBody>
          <a:bodyPr wrap="square" lIns="0" tIns="0" rIns="0" bIns="0" rtlCol="0">
            <a:spAutoFit/>
          </a:bodyPr>
          <a:lstStyle/>
          <a:p>
            <a:pPr marL="0" marR="0" lvl="0" indent="0" defTabSz="914400" eaLnBrk="1" fontAlgn="auto" latinLnBrk="0" hangingPunct="1">
              <a:lnSpc>
                <a:spcPts val="3200"/>
              </a:lnSpc>
              <a:spcBef>
                <a:spcPts val="0"/>
              </a:spcBef>
              <a:spcAft>
                <a:spcPts val="0"/>
              </a:spcAft>
              <a:buClrTx/>
              <a:buSzTx/>
              <a:buFontTx/>
              <a:buNone/>
              <a:tabLst/>
              <a:defRPr/>
            </a:pPr>
            <a:r>
              <a:rPr kumimoji="0" lang="en-US" sz="3200" b="1" i="0" u="none" strike="noStrike" kern="0" cap="none" spc="0" normalizeH="0" baseline="0" noProof="0">
                <a:ln>
                  <a:noFill/>
                </a:ln>
                <a:solidFill>
                  <a:srgbClr val="000000"/>
                </a:solidFill>
                <a:effectLst/>
                <a:uLnTx/>
                <a:uFillTx/>
              </a:rPr>
              <a:t>Social Costs</a:t>
            </a:r>
            <a:endParaRPr kumimoji="0" lang="en-US" sz="3200" b="1" i="0" u="none" strike="noStrike" kern="0" cap="none" spc="0" normalizeH="0" baseline="0" noProof="0" dirty="0">
              <a:ln>
                <a:noFill/>
              </a:ln>
              <a:solidFill>
                <a:srgbClr val="000000"/>
              </a:solidFill>
              <a:effectLst/>
              <a:uLnTx/>
              <a:uFillTx/>
            </a:endParaRPr>
          </a:p>
        </p:txBody>
      </p:sp>
      <p:sp>
        <p:nvSpPr>
          <p:cNvPr id="41" name="benefits">
            <a:extLst>
              <a:ext uri="{FF2B5EF4-FFF2-40B4-BE49-F238E27FC236}">
                <a16:creationId xmlns:a16="http://schemas.microsoft.com/office/drawing/2014/main" id="{480CA911-7951-3EF6-1F5C-260E65950527}"/>
              </a:ext>
            </a:extLst>
          </p:cNvPr>
          <p:cNvSpPr txBox="1"/>
          <p:nvPr/>
        </p:nvSpPr>
        <p:spPr>
          <a:xfrm>
            <a:off x="1714011" y="2743200"/>
            <a:ext cx="1876600" cy="820738"/>
          </a:xfrm>
          <a:prstGeom prst="rect">
            <a:avLst/>
          </a:prstGeom>
          <a:noFill/>
        </p:spPr>
        <p:txBody>
          <a:bodyPr wrap="square" lIns="0" tIns="0" rIns="0" bIns="0" rtlCol="0">
            <a:spAutoFit/>
          </a:bodyPr>
          <a:lstStyle/>
          <a:p>
            <a:pPr marL="0" marR="0" lvl="0" indent="0" algn="r" defTabSz="914400" eaLnBrk="1" fontAlgn="auto" latinLnBrk="0" hangingPunct="1">
              <a:lnSpc>
                <a:spcPts val="32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0000"/>
                </a:solidFill>
                <a:effectLst/>
                <a:uLnTx/>
                <a:uFillTx/>
              </a:rPr>
              <a:t>Social Benefits</a:t>
            </a:r>
          </a:p>
        </p:txBody>
      </p:sp>
      <p:grpSp>
        <p:nvGrpSpPr>
          <p:cNvPr id="42" name="Group 41">
            <a:extLst>
              <a:ext uri="{FF2B5EF4-FFF2-40B4-BE49-F238E27FC236}">
                <a16:creationId xmlns:a16="http://schemas.microsoft.com/office/drawing/2014/main" id="{76E972B7-91FE-B653-814F-2BFEEDC900A1}"/>
              </a:ext>
            </a:extLst>
          </p:cNvPr>
          <p:cNvGrpSpPr/>
          <p:nvPr/>
        </p:nvGrpSpPr>
        <p:grpSpPr>
          <a:xfrm>
            <a:off x="7047874" y="2851180"/>
            <a:ext cx="1292229" cy="611539"/>
            <a:chOff x="3228064" y="1687048"/>
            <a:chExt cx="1292229" cy="611539"/>
          </a:xfrm>
          <a:solidFill>
            <a:schemeClr val="accent2"/>
          </a:solidFill>
        </p:grpSpPr>
        <p:sp>
          <p:nvSpPr>
            <p:cNvPr id="43" name="Rectangle: Rounded Corners 42">
              <a:extLst>
                <a:ext uri="{FF2B5EF4-FFF2-40B4-BE49-F238E27FC236}">
                  <a16:creationId xmlns:a16="http://schemas.microsoft.com/office/drawing/2014/main" id="{2BD0EC97-E41E-0718-CE27-5987339BD937}"/>
                </a:ext>
              </a:extLst>
            </p:cNvPr>
            <p:cNvSpPr/>
            <p:nvPr/>
          </p:nvSpPr>
          <p:spPr>
            <a:xfrm>
              <a:off x="3871265" y="2127356"/>
              <a:ext cx="489232" cy="171231"/>
            </a:xfrm>
            <a:prstGeom prst="round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44" name="Rectangle: Rounded Corners 43">
              <a:extLst>
                <a:ext uri="{FF2B5EF4-FFF2-40B4-BE49-F238E27FC236}">
                  <a16:creationId xmlns:a16="http://schemas.microsoft.com/office/drawing/2014/main" id="{8A75510F-E9B0-D379-2E99-BCB918B35932}"/>
                </a:ext>
              </a:extLst>
            </p:cNvPr>
            <p:cNvSpPr/>
            <p:nvPr/>
          </p:nvSpPr>
          <p:spPr>
            <a:xfrm>
              <a:off x="3333110" y="2127356"/>
              <a:ext cx="513694" cy="171231"/>
            </a:xfrm>
            <a:prstGeom prst="round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45" name="Rectangle: Rounded Corners 44">
              <a:extLst>
                <a:ext uri="{FF2B5EF4-FFF2-40B4-BE49-F238E27FC236}">
                  <a16:creationId xmlns:a16="http://schemas.microsoft.com/office/drawing/2014/main" id="{71E9F7AF-FD37-DC7F-AECB-E42D4FED24D8}"/>
                </a:ext>
              </a:extLst>
            </p:cNvPr>
            <p:cNvSpPr/>
            <p:nvPr/>
          </p:nvSpPr>
          <p:spPr>
            <a:xfrm>
              <a:off x="3228064" y="1931663"/>
              <a:ext cx="807233" cy="171231"/>
            </a:xfrm>
            <a:prstGeom prst="round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46" name="Rectangle: Rounded Corners 45">
              <a:extLst>
                <a:ext uri="{FF2B5EF4-FFF2-40B4-BE49-F238E27FC236}">
                  <a16:creationId xmlns:a16="http://schemas.microsoft.com/office/drawing/2014/main" id="{900527E1-226A-406C-A753-44C8E34290B8}"/>
                </a:ext>
              </a:extLst>
            </p:cNvPr>
            <p:cNvSpPr/>
            <p:nvPr/>
          </p:nvSpPr>
          <p:spPr>
            <a:xfrm>
              <a:off x="4079984" y="1687048"/>
              <a:ext cx="440309" cy="391385"/>
            </a:xfrm>
            <a:prstGeom prst="round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grpSp>
      <p:grpSp>
        <p:nvGrpSpPr>
          <p:cNvPr id="47" name="Group 46">
            <a:extLst>
              <a:ext uri="{FF2B5EF4-FFF2-40B4-BE49-F238E27FC236}">
                <a16:creationId xmlns:a16="http://schemas.microsoft.com/office/drawing/2014/main" id="{1F657B7E-5FB4-A400-FDF5-D03D18C97395}"/>
              </a:ext>
            </a:extLst>
          </p:cNvPr>
          <p:cNvGrpSpPr/>
          <p:nvPr/>
        </p:nvGrpSpPr>
        <p:grpSpPr>
          <a:xfrm>
            <a:off x="7036767" y="2082833"/>
            <a:ext cx="1327298" cy="980214"/>
            <a:chOff x="3192995" y="926987"/>
            <a:chExt cx="1327298" cy="980214"/>
          </a:xfrm>
          <a:solidFill>
            <a:schemeClr val="accent1"/>
          </a:solidFill>
        </p:grpSpPr>
        <p:sp>
          <p:nvSpPr>
            <p:cNvPr id="48" name="Rectangle: Rounded Corners 47">
              <a:extLst>
                <a:ext uri="{FF2B5EF4-FFF2-40B4-BE49-F238E27FC236}">
                  <a16:creationId xmlns:a16="http://schemas.microsoft.com/office/drawing/2014/main" id="{7BDB272A-356A-995C-42EB-F03A5810DA3F}"/>
                </a:ext>
              </a:extLst>
            </p:cNvPr>
            <p:cNvSpPr/>
            <p:nvPr/>
          </p:nvSpPr>
          <p:spPr>
            <a:xfrm>
              <a:off x="4079984" y="1272529"/>
              <a:ext cx="440309" cy="379154"/>
            </a:xfrm>
            <a:prstGeom prst="round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49" name="Rectangle: Rounded Corners 48">
              <a:extLst>
                <a:ext uri="{FF2B5EF4-FFF2-40B4-BE49-F238E27FC236}">
                  <a16:creationId xmlns:a16="http://schemas.microsoft.com/office/drawing/2014/main" id="{729FACD6-D50F-2B3E-E4ED-B7F827D8E11B}"/>
                </a:ext>
              </a:extLst>
            </p:cNvPr>
            <p:cNvSpPr/>
            <p:nvPr/>
          </p:nvSpPr>
          <p:spPr>
            <a:xfrm>
              <a:off x="3421206" y="1272529"/>
              <a:ext cx="611540" cy="171231"/>
            </a:xfrm>
            <a:prstGeom prst="round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50" name="Rectangle: Rounded Corners 49">
              <a:extLst>
                <a:ext uri="{FF2B5EF4-FFF2-40B4-BE49-F238E27FC236}">
                  <a16:creationId xmlns:a16="http://schemas.microsoft.com/office/drawing/2014/main" id="{19B77D16-21FD-13CC-46C8-CA8BC08FAD0C}"/>
                </a:ext>
              </a:extLst>
            </p:cNvPr>
            <p:cNvSpPr/>
            <p:nvPr/>
          </p:nvSpPr>
          <p:spPr>
            <a:xfrm>
              <a:off x="3903150" y="926987"/>
              <a:ext cx="489232" cy="318001"/>
            </a:xfrm>
            <a:prstGeom prst="round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51" name="Rectangle: Rounded Corners 50">
              <a:extLst>
                <a:ext uri="{FF2B5EF4-FFF2-40B4-BE49-F238E27FC236}">
                  <a16:creationId xmlns:a16="http://schemas.microsoft.com/office/drawing/2014/main" id="{1A56FE96-9DE5-680F-50EF-FE947F02C6D2}"/>
                </a:ext>
              </a:extLst>
            </p:cNvPr>
            <p:cNvSpPr/>
            <p:nvPr/>
          </p:nvSpPr>
          <p:spPr>
            <a:xfrm>
              <a:off x="3192995" y="1069033"/>
              <a:ext cx="660463" cy="171231"/>
            </a:xfrm>
            <a:prstGeom prst="round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52" name="Rectangle: Rounded Corners 51">
              <a:extLst>
                <a:ext uri="{FF2B5EF4-FFF2-40B4-BE49-F238E27FC236}">
                  <a16:creationId xmlns:a16="http://schemas.microsoft.com/office/drawing/2014/main" id="{7FB845BA-89F8-6A8C-5F0B-F90F05FED00B}"/>
                </a:ext>
              </a:extLst>
            </p:cNvPr>
            <p:cNvSpPr/>
            <p:nvPr/>
          </p:nvSpPr>
          <p:spPr>
            <a:xfrm>
              <a:off x="3546065" y="1466893"/>
              <a:ext cx="489232" cy="440308"/>
            </a:xfrm>
            <a:prstGeom prst="round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grpSp>
      <p:grpSp>
        <p:nvGrpSpPr>
          <p:cNvPr id="53" name="scale left combo">
            <a:extLst>
              <a:ext uri="{FF2B5EF4-FFF2-40B4-BE49-F238E27FC236}">
                <a16:creationId xmlns:a16="http://schemas.microsoft.com/office/drawing/2014/main" id="{FD26AC97-8973-8906-7ED6-901E5E765A73}"/>
              </a:ext>
            </a:extLst>
          </p:cNvPr>
          <p:cNvGrpSpPr/>
          <p:nvPr/>
        </p:nvGrpSpPr>
        <p:grpSpPr>
          <a:xfrm>
            <a:off x="3772408" y="1590271"/>
            <a:ext cx="1328070" cy="2206739"/>
            <a:chOff x="3772408" y="1590271"/>
            <a:chExt cx="1328070" cy="2206739"/>
          </a:xfrm>
          <a:solidFill>
            <a:schemeClr val="accent1"/>
          </a:solidFill>
        </p:grpSpPr>
        <p:sp>
          <p:nvSpPr>
            <p:cNvPr id="54" name="Scale left">
              <a:extLst>
                <a:ext uri="{FF2B5EF4-FFF2-40B4-BE49-F238E27FC236}">
                  <a16:creationId xmlns:a16="http://schemas.microsoft.com/office/drawing/2014/main" id="{0A30E1CC-2AC6-EE55-E1BA-F7D37F1D29A2}"/>
                </a:ext>
              </a:extLst>
            </p:cNvPr>
            <p:cNvSpPr>
              <a:spLocks noChangeAspect="1"/>
            </p:cNvSpPr>
            <p:nvPr/>
          </p:nvSpPr>
          <p:spPr>
            <a:xfrm>
              <a:off x="3854608" y="2608290"/>
              <a:ext cx="1245870" cy="1188720"/>
            </a:xfrm>
            <a:custGeom>
              <a:avLst/>
              <a:gdLst>
                <a:gd name="connsiteX0" fmla="*/ 996315 w 1038225"/>
                <a:gd name="connsiteY0" fmla="*/ 0 h 990600"/>
                <a:gd name="connsiteX1" fmla="*/ 47625 w 1038225"/>
                <a:gd name="connsiteY1" fmla="*/ 0 h 990600"/>
                <a:gd name="connsiteX2" fmla="*/ 0 w 1038225"/>
                <a:gd name="connsiteY2" fmla="*/ 47625 h 990600"/>
                <a:gd name="connsiteX3" fmla="*/ 284798 w 1038225"/>
                <a:gd name="connsiteY3" fmla="*/ 332423 h 990600"/>
                <a:gd name="connsiteX4" fmla="*/ 332423 w 1038225"/>
                <a:gd name="connsiteY4" fmla="*/ 332423 h 990600"/>
                <a:gd name="connsiteX5" fmla="*/ 332423 w 1038225"/>
                <a:gd name="connsiteY5" fmla="*/ 474345 h 990600"/>
                <a:gd name="connsiteX6" fmla="*/ 380048 w 1038225"/>
                <a:gd name="connsiteY6" fmla="*/ 521970 h 990600"/>
                <a:gd name="connsiteX7" fmla="*/ 475298 w 1038225"/>
                <a:gd name="connsiteY7" fmla="*/ 521970 h 990600"/>
                <a:gd name="connsiteX8" fmla="*/ 475298 w 1038225"/>
                <a:gd name="connsiteY8" fmla="*/ 711518 h 990600"/>
                <a:gd name="connsiteX9" fmla="*/ 427673 w 1038225"/>
                <a:gd name="connsiteY9" fmla="*/ 711518 h 990600"/>
                <a:gd name="connsiteX10" fmla="*/ 380048 w 1038225"/>
                <a:gd name="connsiteY10" fmla="*/ 759143 h 990600"/>
                <a:gd name="connsiteX11" fmla="*/ 380048 w 1038225"/>
                <a:gd name="connsiteY11" fmla="*/ 948690 h 990600"/>
                <a:gd name="connsiteX12" fmla="*/ 427673 w 1038225"/>
                <a:gd name="connsiteY12" fmla="*/ 996315 h 990600"/>
                <a:gd name="connsiteX13" fmla="*/ 617220 w 1038225"/>
                <a:gd name="connsiteY13" fmla="*/ 996315 h 990600"/>
                <a:gd name="connsiteX14" fmla="*/ 664845 w 1038225"/>
                <a:gd name="connsiteY14" fmla="*/ 948690 h 990600"/>
                <a:gd name="connsiteX15" fmla="*/ 664845 w 1038225"/>
                <a:gd name="connsiteY15" fmla="*/ 759143 h 990600"/>
                <a:gd name="connsiteX16" fmla="*/ 617220 w 1038225"/>
                <a:gd name="connsiteY16" fmla="*/ 711518 h 990600"/>
                <a:gd name="connsiteX17" fmla="*/ 569595 w 1038225"/>
                <a:gd name="connsiteY17" fmla="*/ 711518 h 990600"/>
                <a:gd name="connsiteX18" fmla="*/ 569595 w 1038225"/>
                <a:gd name="connsiteY18" fmla="*/ 663893 h 990600"/>
                <a:gd name="connsiteX19" fmla="*/ 569595 w 1038225"/>
                <a:gd name="connsiteY19" fmla="*/ 568643 h 990600"/>
                <a:gd name="connsiteX20" fmla="*/ 569595 w 1038225"/>
                <a:gd name="connsiteY20" fmla="*/ 521018 h 990600"/>
                <a:gd name="connsiteX21" fmla="*/ 664845 w 1038225"/>
                <a:gd name="connsiteY21" fmla="*/ 521018 h 990600"/>
                <a:gd name="connsiteX22" fmla="*/ 712470 w 1038225"/>
                <a:gd name="connsiteY22" fmla="*/ 473393 h 990600"/>
                <a:gd name="connsiteX23" fmla="*/ 712470 w 1038225"/>
                <a:gd name="connsiteY23" fmla="*/ 332423 h 990600"/>
                <a:gd name="connsiteX24" fmla="*/ 760095 w 1038225"/>
                <a:gd name="connsiteY24" fmla="*/ 332423 h 990600"/>
                <a:gd name="connsiteX25" fmla="*/ 1044893 w 1038225"/>
                <a:gd name="connsiteY25" fmla="*/ 47625 h 990600"/>
                <a:gd name="connsiteX26" fmla="*/ 996315 w 1038225"/>
                <a:gd name="connsiteY26" fmla="*/ 0 h 990600"/>
                <a:gd name="connsiteX27" fmla="*/ 568643 w 1038225"/>
                <a:gd name="connsiteY27" fmla="*/ 901065 h 990600"/>
                <a:gd name="connsiteX28" fmla="*/ 473393 w 1038225"/>
                <a:gd name="connsiteY28" fmla="*/ 901065 h 990600"/>
                <a:gd name="connsiteX29" fmla="*/ 473393 w 1038225"/>
                <a:gd name="connsiteY29" fmla="*/ 805815 h 990600"/>
                <a:gd name="connsiteX30" fmla="*/ 568643 w 1038225"/>
                <a:gd name="connsiteY30" fmla="*/ 805815 h 990600"/>
                <a:gd name="connsiteX31" fmla="*/ 568643 w 1038225"/>
                <a:gd name="connsiteY31" fmla="*/ 901065 h 990600"/>
                <a:gd name="connsiteX32" fmla="*/ 616268 w 1038225"/>
                <a:gd name="connsiteY32" fmla="*/ 426720 h 990600"/>
                <a:gd name="connsiteX33" fmla="*/ 426720 w 1038225"/>
                <a:gd name="connsiteY33" fmla="*/ 426720 h 990600"/>
                <a:gd name="connsiteX34" fmla="*/ 426720 w 1038225"/>
                <a:gd name="connsiteY34" fmla="*/ 331470 h 990600"/>
                <a:gd name="connsiteX35" fmla="*/ 616268 w 1038225"/>
                <a:gd name="connsiteY35" fmla="*/ 331470 h 990600"/>
                <a:gd name="connsiteX36" fmla="*/ 616268 w 1038225"/>
                <a:gd name="connsiteY36" fmla="*/ 426720 h 990600"/>
                <a:gd name="connsiteX37" fmla="*/ 759143 w 1038225"/>
                <a:gd name="connsiteY37" fmla="*/ 237173 h 990600"/>
                <a:gd name="connsiteX38" fmla="*/ 284798 w 1038225"/>
                <a:gd name="connsiteY38" fmla="*/ 237173 h 990600"/>
                <a:gd name="connsiteX39" fmla="*/ 100965 w 1038225"/>
                <a:gd name="connsiteY39" fmla="*/ 95250 h 990600"/>
                <a:gd name="connsiteX40" fmla="*/ 942023 w 1038225"/>
                <a:gd name="connsiteY40" fmla="*/ 95250 h 990600"/>
                <a:gd name="connsiteX41" fmla="*/ 759143 w 1038225"/>
                <a:gd name="connsiteY41" fmla="*/ 237173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38225" h="990600">
                  <a:moveTo>
                    <a:pt x="996315" y="0"/>
                  </a:moveTo>
                  <a:lnTo>
                    <a:pt x="47625" y="0"/>
                  </a:lnTo>
                  <a:cubicBezTo>
                    <a:pt x="20955" y="0"/>
                    <a:pt x="0" y="20955"/>
                    <a:pt x="0" y="47625"/>
                  </a:cubicBezTo>
                  <a:cubicBezTo>
                    <a:pt x="0" y="204788"/>
                    <a:pt x="127635" y="332423"/>
                    <a:pt x="284798" y="332423"/>
                  </a:cubicBezTo>
                  <a:lnTo>
                    <a:pt x="332423" y="332423"/>
                  </a:lnTo>
                  <a:lnTo>
                    <a:pt x="332423" y="474345"/>
                  </a:lnTo>
                  <a:cubicBezTo>
                    <a:pt x="332423" y="500063"/>
                    <a:pt x="353378" y="521970"/>
                    <a:pt x="380048" y="521970"/>
                  </a:cubicBezTo>
                  <a:lnTo>
                    <a:pt x="475298" y="521970"/>
                  </a:lnTo>
                  <a:lnTo>
                    <a:pt x="475298" y="711518"/>
                  </a:lnTo>
                  <a:lnTo>
                    <a:pt x="427673" y="711518"/>
                  </a:lnTo>
                  <a:cubicBezTo>
                    <a:pt x="401955" y="711518"/>
                    <a:pt x="380048" y="732473"/>
                    <a:pt x="380048" y="759143"/>
                  </a:cubicBezTo>
                  <a:lnTo>
                    <a:pt x="380048" y="948690"/>
                  </a:lnTo>
                  <a:cubicBezTo>
                    <a:pt x="380048" y="974408"/>
                    <a:pt x="401003" y="996315"/>
                    <a:pt x="427673" y="996315"/>
                  </a:cubicBezTo>
                  <a:lnTo>
                    <a:pt x="617220" y="996315"/>
                  </a:lnTo>
                  <a:cubicBezTo>
                    <a:pt x="642938" y="996315"/>
                    <a:pt x="664845" y="975360"/>
                    <a:pt x="664845" y="948690"/>
                  </a:cubicBezTo>
                  <a:lnTo>
                    <a:pt x="664845" y="759143"/>
                  </a:lnTo>
                  <a:cubicBezTo>
                    <a:pt x="664845" y="733425"/>
                    <a:pt x="643890" y="711518"/>
                    <a:pt x="617220" y="711518"/>
                  </a:cubicBezTo>
                  <a:lnTo>
                    <a:pt x="569595" y="711518"/>
                  </a:lnTo>
                  <a:lnTo>
                    <a:pt x="569595" y="663893"/>
                  </a:lnTo>
                  <a:lnTo>
                    <a:pt x="569595" y="568643"/>
                  </a:lnTo>
                  <a:lnTo>
                    <a:pt x="569595" y="521018"/>
                  </a:lnTo>
                  <a:lnTo>
                    <a:pt x="664845" y="521018"/>
                  </a:lnTo>
                  <a:cubicBezTo>
                    <a:pt x="690563" y="521018"/>
                    <a:pt x="712470" y="500063"/>
                    <a:pt x="712470" y="473393"/>
                  </a:cubicBezTo>
                  <a:lnTo>
                    <a:pt x="712470" y="332423"/>
                  </a:lnTo>
                  <a:lnTo>
                    <a:pt x="760095" y="332423"/>
                  </a:lnTo>
                  <a:cubicBezTo>
                    <a:pt x="917258" y="332423"/>
                    <a:pt x="1044893" y="204788"/>
                    <a:pt x="1044893" y="47625"/>
                  </a:cubicBezTo>
                  <a:cubicBezTo>
                    <a:pt x="1042988" y="20955"/>
                    <a:pt x="1022033" y="0"/>
                    <a:pt x="996315" y="0"/>
                  </a:cubicBezTo>
                  <a:close/>
                  <a:moveTo>
                    <a:pt x="568643" y="901065"/>
                  </a:moveTo>
                  <a:lnTo>
                    <a:pt x="473393" y="901065"/>
                  </a:lnTo>
                  <a:lnTo>
                    <a:pt x="473393" y="805815"/>
                  </a:lnTo>
                  <a:lnTo>
                    <a:pt x="568643" y="805815"/>
                  </a:lnTo>
                  <a:lnTo>
                    <a:pt x="568643" y="901065"/>
                  </a:lnTo>
                  <a:close/>
                  <a:moveTo>
                    <a:pt x="616268" y="426720"/>
                  </a:moveTo>
                  <a:lnTo>
                    <a:pt x="426720" y="426720"/>
                  </a:lnTo>
                  <a:lnTo>
                    <a:pt x="426720" y="331470"/>
                  </a:lnTo>
                  <a:lnTo>
                    <a:pt x="616268" y="331470"/>
                  </a:lnTo>
                  <a:lnTo>
                    <a:pt x="616268" y="426720"/>
                  </a:lnTo>
                  <a:close/>
                  <a:moveTo>
                    <a:pt x="759143" y="237173"/>
                  </a:moveTo>
                  <a:lnTo>
                    <a:pt x="284798" y="237173"/>
                  </a:lnTo>
                  <a:cubicBezTo>
                    <a:pt x="198120" y="237173"/>
                    <a:pt x="122873" y="179070"/>
                    <a:pt x="100965" y="95250"/>
                  </a:cubicBezTo>
                  <a:lnTo>
                    <a:pt x="942023" y="95250"/>
                  </a:lnTo>
                  <a:cubicBezTo>
                    <a:pt x="921068" y="178118"/>
                    <a:pt x="844868" y="237173"/>
                    <a:pt x="759143" y="237173"/>
                  </a:cubicBezTo>
                  <a:close/>
                </a:path>
              </a:pathLst>
            </a:custGeom>
            <a:solidFill>
              <a:schemeClr val="accent3"/>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nvGrpSpPr>
            <p:cNvPr id="55" name="Group 54">
              <a:extLst>
                <a:ext uri="{FF2B5EF4-FFF2-40B4-BE49-F238E27FC236}">
                  <a16:creationId xmlns:a16="http://schemas.microsoft.com/office/drawing/2014/main" id="{6F86F030-C83E-2ADB-C0FC-6B3ABB379672}"/>
                </a:ext>
              </a:extLst>
            </p:cNvPr>
            <p:cNvGrpSpPr/>
            <p:nvPr/>
          </p:nvGrpSpPr>
          <p:grpSpPr>
            <a:xfrm>
              <a:off x="3772408" y="1590271"/>
              <a:ext cx="1327298" cy="980214"/>
              <a:chOff x="3192995" y="926987"/>
              <a:chExt cx="1327298" cy="980214"/>
            </a:xfrm>
            <a:grpFill/>
          </p:grpSpPr>
          <p:sp>
            <p:nvSpPr>
              <p:cNvPr id="56" name="Rectangle: Rounded Corners 55">
                <a:extLst>
                  <a:ext uri="{FF2B5EF4-FFF2-40B4-BE49-F238E27FC236}">
                    <a16:creationId xmlns:a16="http://schemas.microsoft.com/office/drawing/2014/main" id="{BF6579DF-63CA-F85A-7532-9C7AD6B16AC7}"/>
                  </a:ext>
                </a:extLst>
              </p:cNvPr>
              <p:cNvSpPr/>
              <p:nvPr/>
            </p:nvSpPr>
            <p:spPr>
              <a:xfrm>
                <a:off x="4079984" y="1272529"/>
                <a:ext cx="440309" cy="379154"/>
              </a:xfrm>
              <a:prstGeom prst="round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57" name="Rectangle: Rounded Corners 56">
                <a:extLst>
                  <a:ext uri="{FF2B5EF4-FFF2-40B4-BE49-F238E27FC236}">
                    <a16:creationId xmlns:a16="http://schemas.microsoft.com/office/drawing/2014/main" id="{2150FFD2-12AA-CC02-0BB2-B28C9B01915E}"/>
                  </a:ext>
                </a:extLst>
              </p:cNvPr>
              <p:cNvSpPr/>
              <p:nvPr/>
            </p:nvSpPr>
            <p:spPr>
              <a:xfrm>
                <a:off x="3421206" y="1272529"/>
                <a:ext cx="611540" cy="171231"/>
              </a:xfrm>
              <a:prstGeom prst="round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58" name="Rectangle: Rounded Corners 57">
                <a:extLst>
                  <a:ext uri="{FF2B5EF4-FFF2-40B4-BE49-F238E27FC236}">
                    <a16:creationId xmlns:a16="http://schemas.microsoft.com/office/drawing/2014/main" id="{6531FFA2-1660-A7D3-0242-5A0549CD5568}"/>
                  </a:ext>
                </a:extLst>
              </p:cNvPr>
              <p:cNvSpPr/>
              <p:nvPr/>
            </p:nvSpPr>
            <p:spPr>
              <a:xfrm>
                <a:off x="3903150" y="926987"/>
                <a:ext cx="489232" cy="318001"/>
              </a:xfrm>
              <a:prstGeom prst="round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59" name="Rectangle: Rounded Corners 58">
                <a:extLst>
                  <a:ext uri="{FF2B5EF4-FFF2-40B4-BE49-F238E27FC236}">
                    <a16:creationId xmlns:a16="http://schemas.microsoft.com/office/drawing/2014/main" id="{8726DA68-C53E-5D76-404B-75160F8B1BEE}"/>
                  </a:ext>
                </a:extLst>
              </p:cNvPr>
              <p:cNvSpPr/>
              <p:nvPr/>
            </p:nvSpPr>
            <p:spPr>
              <a:xfrm>
                <a:off x="3192995" y="1069033"/>
                <a:ext cx="660463" cy="171231"/>
              </a:xfrm>
              <a:prstGeom prst="round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60" name="Rectangle: Rounded Corners 59">
                <a:extLst>
                  <a:ext uri="{FF2B5EF4-FFF2-40B4-BE49-F238E27FC236}">
                    <a16:creationId xmlns:a16="http://schemas.microsoft.com/office/drawing/2014/main" id="{0ED9F9A9-6C25-FC8F-89C0-E8B82D56DF6B}"/>
                  </a:ext>
                </a:extLst>
              </p:cNvPr>
              <p:cNvSpPr/>
              <p:nvPr/>
            </p:nvSpPr>
            <p:spPr>
              <a:xfrm>
                <a:off x="3546065" y="1466893"/>
                <a:ext cx="489232" cy="440308"/>
              </a:xfrm>
              <a:prstGeom prst="round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grpSp>
      </p:grpSp>
      <p:grpSp>
        <p:nvGrpSpPr>
          <p:cNvPr id="61" name="Group 60">
            <a:extLst>
              <a:ext uri="{FF2B5EF4-FFF2-40B4-BE49-F238E27FC236}">
                <a16:creationId xmlns:a16="http://schemas.microsoft.com/office/drawing/2014/main" id="{D9B38F29-A6D0-02AE-5AA5-120267758E0D}"/>
              </a:ext>
            </a:extLst>
          </p:cNvPr>
          <p:cNvGrpSpPr/>
          <p:nvPr/>
        </p:nvGrpSpPr>
        <p:grpSpPr>
          <a:xfrm>
            <a:off x="7065755" y="2844721"/>
            <a:ext cx="1294709" cy="1853134"/>
            <a:chOff x="7066135" y="2841201"/>
            <a:chExt cx="1294709" cy="1853134"/>
          </a:xfrm>
          <a:solidFill>
            <a:schemeClr val="accent3"/>
          </a:solidFill>
        </p:grpSpPr>
        <p:grpSp>
          <p:nvGrpSpPr>
            <p:cNvPr id="62" name="Group 61">
              <a:extLst>
                <a:ext uri="{FF2B5EF4-FFF2-40B4-BE49-F238E27FC236}">
                  <a16:creationId xmlns:a16="http://schemas.microsoft.com/office/drawing/2014/main" id="{90F995E0-F70F-5ABF-93C4-D6EFD72A931D}"/>
                </a:ext>
              </a:extLst>
            </p:cNvPr>
            <p:cNvGrpSpPr/>
            <p:nvPr/>
          </p:nvGrpSpPr>
          <p:grpSpPr>
            <a:xfrm>
              <a:off x="7068615" y="2841201"/>
              <a:ext cx="1292229" cy="611539"/>
              <a:chOff x="3228064" y="1687048"/>
              <a:chExt cx="1292229" cy="611539"/>
            </a:xfrm>
            <a:grpFill/>
          </p:grpSpPr>
          <p:sp>
            <p:nvSpPr>
              <p:cNvPr id="64" name="Rectangle: Rounded Corners 63">
                <a:extLst>
                  <a:ext uri="{FF2B5EF4-FFF2-40B4-BE49-F238E27FC236}">
                    <a16:creationId xmlns:a16="http://schemas.microsoft.com/office/drawing/2014/main" id="{33C24B4D-E452-1353-E8A3-D0EE942CD594}"/>
                  </a:ext>
                </a:extLst>
              </p:cNvPr>
              <p:cNvSpPr/>
              <p:nvPr/>
            </p:nvSpPr>
            <p:spPr>
              <a:xfrm>
                <a:off x="3871265" y="2127356"/>
                <a:ext cx="489232" cy="171231"/>
              </a:xfrm>
              <a:prstGeom prst="roundRect">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65" name="Rectangle: Rounded Corners 64">
                <a:extLst>
                  <a:ext uri="{FF2B5EF4-FFF2-40B4-BE49-F238E27FC236}">
                    <a16:creationId xmlns:a16="http://schemas.microsoft.com/office/drawing/2014/main" id="{F3BFA731-9E50-F641-450B-90BA440DCD6F}"/>
                  </a:ext>
                </a:extLst>
              </p:cNvPr>
              <p:cNvSpPr/>
              <p:nvPr/>
            </p:nvSpPr>
            <p:spPr>
              <a:xfrm>
                <a:off x="3333110" y="2127356"/>
                <a:ext cx="513694" cy="171231"/>
              </a:xfrm>
              <a:prstGeom prst="roundRect">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66" name="Rectangle: Rounded Corners 65">
                <a:extLst>
                  <a:ext uri="{FF2B5EF4-FFF2-40B4-BE49-F238E27FC236}">
                    <a16:creationId xmlns:a16="http://schemas.microsoft.com/office/drawing/2014/main" id="{CB239AF2-C1CB-3C6D-CB57-B097E9D59E1C}"/>
                  </a:ext>
                </a:extLst>
              </p:cNvPr>
              <p:cNvSpPr/>
              <p:nvPr/>
            </p:nvSpPr>
            <p:spPr>
              <a:xfrm>
                <a:off x="3228064" y="1931663"/>
                <a:ext cx="807233" cy="171231"/>
              </a:xfrm>
              <a:prstGeom prst="roundRect">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67" name="Rectangle: Rounded Corners 66">
                <a:extLst>
                  <a:ext uri="{FF2B5EF4-FFF2-40B4-BE49-F238E27FC236}">
                    <a16:creationId xmlns:a16="http://schemas.microsoft.com/office/drawing/2014/main" id="{E563C2A7-8B46-F1BD-E35D-B7DDAB01297C}"/>
                  </a:ext>
                </a:extLst>
              </p:cNvPr>
              <p:cNvSpPr/>
              <p:nvPr/>
            </p:nvSpPr>
            <p:spPr>
              <a:xfrm>
                <a:off x="4079984" y="1687048"/>
                <a:ext cx="440309" cy="391385"/>
              </a:xfrm>
              <a:prstGeom prst="roundRect">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grpSp>
        <p:sp>
          <p:nvSpPr>
            <p:cNvPr id="63" name="Scale right">
              <a:extLst>
                <a:ext uri="{FF2B5EF4-FFF2-40B4-BE49-F238E27FC236}">
                  <a16:creationId xmlns:a16="http://schemas.microsoft.com/office/drawing/2014/main" id="{5EA116C4-122F-5DDD-9030-67FF0169FE86}"/>
                </a:ext>
              </a:extLst>
            </p:cNvPr>
            <p:cNvSpPr>
              <a:spLocks noChangeAspect="1"/>
            </p:cNvSpPr>
            <p:nvPr/>
          </p:nvSpPr>
          <p:spPr>
            <a:xfrm>
              <a:off x="7066135" y="3505615"/>
              <a:ext cx="1245870" cy="1188720"/>
            </a:xfrm>
            <a:custGeom>
              <a:avLst/>
              <a:gdLst>
                <a:gd name="connsiteX0" fmla="*/ 996315 w 1038225"/>
                <a:gd name="connsiteY0" fmla="*/ 0 h 990600"/>
                <a:gd name="connsiteX1" fmla="*/ 47625 w 1038225"/>
                <a:gd name="connsiteY1" fmla="*/ 0 h 990600"/>
                <a:gd name="connsiteX2" fmla="*/ 0 w 1038225"/>
                <a:gd name="connsiteY2" fmla="*/ 47625 h 990600"/>
                <a:gd name="connsiteX3" fmla="*/ 284798 w 1038225"/>
                <a:gd name="connsiteY3" fmla="*/ 332423 h 990600"/>
                <a:gd name="connsiteX4" fmla="*/ 332423 w 1038225"/>
                <a:gd name="connsiteY4" fmla="*/ 332423 h 990600"/>
                <a:gd name="connsiteX5" fmla="*/ 332423 w 1038225"/>
                <a:gd name="connsiteY5" fmla="*/ 474345 h 990600"/>
                <a:gd name="connsiteX6" fmla="*/ 380048 w 1038225"/>
                <a:gd name="connsiteY6" fmla="*/ 521970 h 990600"/>
                <a:gd name="connsiteX7" fmla="*/ 475298 w 1038225"/>
                <a:gd name="connsiteY7" fmla="*/ 521970 h 990600"/>
                <a:gd name="connsiteX8" fmla="*/ 475298 w 1038225"/>
                <a:gd name="connsiteY8" fmla="*/ 711518 h 990600"/>
                <a:gd name="connsiteX9" fmla="*/ 427673 w 1038225"/>
                <a:gd name="connsiteY9" fmla="*/ 711518 h 990600"/>
                <a:gd name="connsiteX10" fmla="*/ 380048 w 1038225"/>
                <a:gd name="connsiteY10" fmla="*/ 759143 h 990600"/>
                <a:gd name="connsiteX11" fmla="*/ 380048 w 1038225"/>
                <a:gd name="connsiteY11" fmla="*/ 948690 h 990600"/>
                <a:gd name="connsiteX12" fmla="*/ 427673 w 1038225"/>
                <a:gd name="connsiteY12" fmla="*/ 996315 h 990600"/>
                <a:gd name="connsiteX13" fmla="*/ 617220 w 1038225"/>
                <a:gd name="connsiteY13" fmla="*/ 996315 h 990600"/>
                <a:gd name="connsiteX14" fmla="*/ 664845 w 1038225"/>
                <a:gd name="connsiteY14" fmla="*/ 948690 h 990600"/>
                <a:gd name="connsiteX15" fmla="*/ 664845 w 1038225"/>
                <a:gd name="connsiteY15" fmla="*/ 759143 h 990600"/>
                <a:gd name="connsiteX16" fmla="*/ 617220 w 1038225"/>
                <a:gd name="connsiteY16" fmla="*/ 711518 h 990600"/>
                <a:gd name="connsiteX17" fmla="*/ 569595 w 1038225"/>
                <a:gd name="connsiteY17" fmla="*/ 711518 h 990600"/>
                <a:gd name="connsiteX18" fmla="*/ 569595 w 1038225"/>
                <a:gd name="connsiteY18" fmla="*/ 663893 h 990600"/>
                <a:gd name="connsiteX19" fmla="*/ 569595 w 1038225"/>
                <a:gd name="connsiteY19" fmla="*/ 568643 h 990600"/>
                <a:gd name="connsiteX20" fmla="*/ 569595 w 1038225"/>
                <a:gd name="connsiteY20" fmla="*/ 521018 h 990600"/>
                <a:gd name="connsiteX21" fmla="*/ 664845 w 1038225"/>
                <a:gd name="connsiteY21" fmla="*/ 521018 h 990600"/>
                <a:gd name="connsiteX22" fmla="*/ 712470 w 1038225"/>
                <a:gd name="connsiteY22" fmla="*/ 473393 h 990600"/>
                <a:gd name="connsiteX23" fmla="*/ 712470 w 1038225"/>
                <a:gd name="connsiteY23" fmla="*/ 332423 h 990600"/>
                <a:gd name="connsiteX24" fmla="*/ 760095 w 1038225"/>
                <a:gd name="connsiteY24" fmla="*/ 332423 h 990600"/>
                <a:gd name="connsiteX25" fmla="*/ 1044893 w 1038225"/>
                <a:gd name="connsiteY25" fmla="*/ 47625 h 990600"/>
                <a:gd name="connsiteX26" fmla="*/ 996315 w 1038225"/>
                <a:gd name="connsiteY26" fmla="*/ 0 h 990600"/>
                <a:gd name="connsiteX27" fmla="*/ 568643 w 1038225"/>
                <a:gd name="connsiteY27" fmla="*/ 901065 h 990600"/>
                <a:gd name="connsiteX28" fmla="*/ 473393 w 1038225"/>
                <a:gd name="connsiteY28" fmla="*/ 901065 h 990600"/>
                <a:gd name="connsiteX29" fmla="*/ 473393 w 1038225"/>
                <a:gd name="connsiteY29" fmla="*/ 805815 h 990600"/>
                <a:gd name="connsiteX30" fmla="*/ 568643 w 1038225"/>
                <a:gd name="connsiteY30" fmla="*/ 805815 h 990600"/>
                <a:gd name="connsiteX31" fmla="*/ 568643 w 1038225"/>
                <a:gd name="connsiteY31" fmla="*/ 901065 h 990600"/>
                <a:gd name="connsiteX32" fmla="*/ 616268 w 1038225"/>
                <a:gd name="connsiteY32" fmla="*/ 426720 h 990600"/>
                <a:gd name="connsiteX33" fmla="*/ 426720 w 1038225"/>
                <a:gd name="connsiteY33" fmla="*/ 426720 h 990600"/>
                <a:gd name="connsiteX34" fmla="*/ 426720 w 1038225"/>
                <a:gd name="connsiteY34" fmla="*/ 331470 h 990600"/>
                <a:gd name="connsiteX35" fmla="*/ 616268 w 1038225"/>
                <a:gd name="connsiteY35" fmla="*/ 331470 h 990600"/>
                <a:gd name="connsiteX36" fmla="*/ 616268 w 1038225"/>
                <a:gd name="connsiteY36" fmla="*/ 426720 h 990600"/>
                <a:gd name="connsiteX37" fmla="*/ 759143 w 1038225"/>
                <a:gd name="connsiteY37" fmla="*/ 237173 h 990600"/>
                <a:gd name="connsiteX38" fmla="*/ 284798 w 1038225"/>
                <a:gd name="connsiteY38" fmla="*/ 237173 h 990600"/>
                <a:gd name="connsiteX39" fmla="*/ 100965 w 1038225"/>
                <a:gd name="connsiteY39" fmla="*/ 95250 h 990600"/>
                <a:gd name="connsiteX40" fmla="*/ 942023 w 1038225"/>
                <a:gd name="connsiteY40" fmla="*/ 95250 h 990600"/>
                <a:gd name="connsiteX41" fmla="*/ 759143 w 1038225"/>
                <a:gd name="connsiteY41" fmla="*/ 237173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38225" h="990600">
                  <a:moveTo>
                    <a:pt x="996315" y="0"/>
                  </a:moveTo>
                  <a:lnTo>
                    <a:pt x="47625" y="0"/>
                  </a:lnTo>
                  <a:cubicBezTo>
                    <a:pt x="20955" y="0"/>
                    <a:pt x="0" y="20955"/>
                    <a:pt x="0" y="47625"/>
                  </a:cubicBezTo>
                  <a:cubicBezTo>
                    <a:pt x="0" y="204788"/>
                    <a:pt x="127635" y="332423"/>
                    <a:pt x="284798" y="332423"/>
                  </a:cubicBezTo>
                  <a:lnTo>
                    <a:pt x="332423" y="332423"/>
                  </a:lnTo>
                  <a:lnTo>
                    <a:pt x="332423" y="474345"/>
                  </a:lnTo>
                  <a:cubicBezTo>
                    <a:pt x="332423" y="500063"/>
                    <a:pt x="353378" y="521970"/>
                    <a:pt x="380048" y="521970"/>
                  </a:cubicBezTo>
                  <a:lnTo>
                    <a:pt x="475298" y="521970"/>
                  </a:lnTo>
                  <a:lnTo>
                    <a:pt x="475298" y="711518"/>
                  </a:lnTo>
                  <a:lnTo>
                    <a:pt x="427673" y="711518"/>
                  </a:lnTo>
                  <a:cubicBezTo>
                    <a:pt x="401955" y="711518"/>
                    <a:pt x="380048" y="732473"/>
                    <a:pt x="380048" y="759143"/>
                  </a:cubicBezTo>
                  <a:lnTo>
                    <a:pt x="380048" y="948690"/>
                  </a:lnTo>
                  <a:cubicBezTo>
                    <a:pt x="380048" y="974408"/>
                    <a:pt x="401003" y="996315"/>
                    <a:pt x="427673" y="996315"/>
                  </a:cubicBezTo>
                  <a:lnTo>
                    <a:pt x="617220" y="996315"/>
                  </a:lnTo>
                  <a:cubicBezTo>
                    <a:pt x="642938" y="996315"/>
                    <a:pt x="664845" y="975360"/>
                    <a:pt x="664845" y="948690"/>
                  </a:cubicBezTo>
                  <a:lnTo>
                    <a:pt x="664845" y="759143"/>
                  </a:lnTo>
                  <a:cubicBezTo>
                    <a:pt x="664845" y="733425"/>
                    <a:pt x="643890" y="711518"/>
                    <a:pt x="617220" y="711518"/>
                  </a:cubicBezTo>
                  <a:lnTo>
                    <a:pt x="569595" y="711518"/>
                  </a:lnTo>
                  <a:lnTo>
                    <a:pt x="569595" y="663893"/>
                  </a:lnTo>
                  <a:lnTo>
                    <a:pt x="569595" y="568643"/>
                  </a:lnTo>
                  <a:lnTo>
                    <a:pt x="569595" y="521018"/>
                  </a:lnTo>
                  <a:lnTo>
                    <a:pt x="664845" y="521018"/>
                  </a:lnTo>
                  <a:cubicBezTo>
                    <a:pt x="690563" y="521018"/>
                    <a:pt x="712470" y="500063"/>
                    <a:pt x="712470" y="473393"/>
                  </a:cubicBezTo>
                  <a:lnTo>
                    <a:pt x="712470" y="332423"/>
                  </a:lnTo>
                  <a:lnTo>
                    <a:pt x="760095" y="332423"/>
                  </a:lnTo>
                  <a:cubicBezTo>
                    <a:pt x="917258" y="332423"/>
                    <a:pt x="1044893" y="204788"/>
                    <a:pt x="1044893" y="47625"/>
                  </a:cubicBezTo>
                  <a:cubicBezTo>
                    <a:pt x="1042988" y="20955"/>
                    <a:pt x="1022033" y="0"/>
                    <a:pt x="996315" y="0"/>
                  </a:cubicBezTo>
                  <a:close/>
                  <a:moveTo>
                    <a:pt x="568643" y="901065"/>
                  </a:moveTo>
                  <a:lnTo>
                    <a:pt x="473393" y="901065"/>
                  </a:lnTo>
                  <a:lnTo>
                    <a:pt x="473393" y="805815"/>
                  </a:lnTo>
                  <a:lnTo>
                    <a:pt x="568643" y="805815"/>
                  </a:lnTo>
                  <a:lnTo>
                    <a:pt x="568643" y="901065"/>
                  </a:lnTo>
                  <a:close/>
                  <a:moveTo>
                    <a:pt x="616268" y="426720"/>
                  </a:moveTo>
                  <a:lnTo>
                    <a:pt x="426720" y="426720"/>
                  </a:lnTo>
                  <a:lnTo>
                    <a:pt x="426720" y="331470"/>
                  </a:lnTo>
                  <a:lnTo>
                    <a:pt x="616268" y="331470"/>
                  </a:lnTo>
                  <a:lnTo>
                    <a:pt x="616268" y="426720"/>
                  </a:lnTo>
                  <a:close/>
                  <a:moveTo>
                    <a:pt x="759143" y="237173"/>
                  </a:moveTo>
                  <a:lnTo>
                    <a:pt x="284798" y="237173"/>
                  </a:lnTo>
                  <a:cubicBezTo>
                    <a:pt x="198120" y="237173"/>
                    <a:pt x="122873" y="179070"/>
                    <a:pt x="100965" y="95250"/>
                  </a:cubicBezTo>
                  <a:lnTo>
                    <a:pt x="942023" y="95250"/>
                  </a:lnTo>
                  <a:cubicBezTo>
                    <a:pt x="921068" y="178118"/>
                    <a:pt x="844868" y="237173"/>
                    <a:pt x="759143" y="237173"/>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spTree>
    <p:custDataLst>
      <p:tags r:id="rId1"/>
    </p:custDataLst>
    <p:extLst>
      <p:ext uri="{BB962C8B-B14F-4D97-AF65-F5344CB8AC3E}">
        <p14:creationId xmlns:p14="http://schemas.microsoft.com/office/powerpoint/2010/main" val="899585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13333" decel="13333" fill="hold" nodeType="afterEffect">
                                  <p:stCondLst>
                                    <p:cond delay="0"/>
                                  </p:stCondLst>
                                  <p:childTnLst>
                                    <p:animScale>
                                      <p:cBhvr>
                                        <p:cTn id="6" dur="750" fill="hold"/>
                                        <p:tgtEl>
                                          <p:spTgt spid="10"/>
                                        </p:tgtEl>
                                      </p:cBhvr>
                                      <p:by x="27000" y="27000"/>
                                    </p:animScale>
                                  </p:childTnLst>
                                </p:cTn>
                              </p:par>
                              <p:par>
                                <p:cTn id="7" presetID="42" presetClass="path" presetSubtype="0" accel="21333" decel="21333" fill="hold" nodeType="withEffect">
                                  <p:stCondLst>
                                    <p:cond delay="0"/>
                                  </p:stCondLst>
                                  <p:childTnLst>
                                    <p:animMotion origin="layout" path="M 3.34723E-6 -4.44444E-6 L -0.14718 -0.12268 " pathEditMode="relative" rAng="0" ptsTypes="AA">
                                      <p:cBhvr>
                                        <p:cTn id="8" dur="750" fill="hold"/>
                                        <p:tgtEl>
                                          <p:spTgt spid="10"/>
                                        </p:tgtEl>
                                        <p:attrNameLst>
                                          <p:attrName>ppt_x</p:attrName>
                                          <p:attrName>ppt_y</p:attrName>
                                        </p:attrNameLst>
                                      </p:cBhvr>
                                      <p:rCtr x="-7359" y="-6134"/>
                                    </p:animMotion>
                                  </p:childTnLst>
                                </p:cTn>
                              </p:par>
                            </p:childTnLst>
                          </p:cTn>
                        </p:par>
                        <p:par>
                          <p:cTn id="9" fill="hold">
                            <p:stCondLst>
                              <p:cond delay="750"/>
                            </p:stCondLst>
                            <p:childTnLst>
                              <p:par>
                                <p:cTn id="10" presetID="10"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250"/>
                                        <p:tgtEl>
                                          <p:spTgt spid="3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250"/>
                                        <p:tgtEl>
                                          <p:spTgt spid="3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250"/>
                                        <p:tgtEl>
                                          <p:spTgt spid="38"/>
                                        </p:tgtEl>
                                      </p:cBhvr>
                                    </p:animEffect>
                                  </p:childTnLst>
                                </p:cTn>
                              </p:par>
                              <p:par>
                                <p:cTn id="19" presetID="10"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250"/>
                                        <p:tgtEl>
                                          <p:spTgt spid="39"/>
                                        </p:tgtEl>
                                      </p:cBhvr>
                                    </p:animEffect>
                                  </p:childTnLst>
                                </p:cTn>
                              </p:par>
                              <p:par>
                                <p:cTn id="22" presetID="1" presetClass="exit" presetSubtype="0" fill="hold" nodeType="withEffect">
                                  <p:stCondLst>
                                    <p:cond delay="0"/>
                                  </p:stCondLst>
                                  <p:childTnLst>
                                    <p:set>
                                      <p:cBhvr>
                                        <p:cTn id="23" dur="1" fill="hold">
                                          <p:stCondLst>
                                            <p:cond delay="0"/>
                                          </p:stCondLst>
                                        </p:cTn>
                                        <p:tgtEl>
                                          <p:spTgt spid="10"/>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fade">
                                      <p:cBhvr>
                                        <p:cTn id="26" dur="250"/>
                                        <p:tgtEl>
                                          <p:spTgt spid="41"/>
                                        </p:tgtEl>
                                      </p:cBhvr>
                                    </p:animEffec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0"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250"/>
                                        <p:tgtEl>
                                          <p:spTgt spid="40"/>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fade">
                                      <p:cBhvr>
                                        <p:cTn id="38" dur="250"/>
                                        <p:tgtEl>
                                          <p:spTgt spid="47"/>
                                        </p:tgtEl>
                                      </p:cBhvr>
                                    </p:animEffect>
                                  </p:childTnLst>
                                </p:cTn>
                              </p:par>
                              <p:par>
                                <p:cTn id="39" presetID="1" presetClass="entr" presetSubtype="0"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par>
                                <p:cTn id="41" presetID="1" presetClass="exit" presetSubtype="0" fill="hold" nodeType="withEffect">
                                  <p:stCondLst>
                                    <p:cond delay="250"/>
                                  </p:stCondLst>
                                  <p:childTnLst>
                                    <p:set>
                                      <p:cBhvr>
                                        <p:cTn id="42" dur="1" fill="hold">
                                          <p:stCondLst>
                                            <p:cond delay="0"/>
                                          </p:stCondLst>
                                        </p:cTn>
                                        <p:tgtEl>
                                          <p:spTgt spid="22"/>
                                        </p:tgtEl>
                                        <p:attrNameLst>
                                          <p:attrName>style.visibility</p:attrName>
                                        </p:attrNameLst>
                                      </p:cBhvr>
                                      <p:to>
                                        <p:strVal val="hidden"/>
                                      </p:to>
                                    </p:set>
                                  </p:childTnLst>
                                </p:cTn>
                              </p:par>
                            </p:childTnLst>
                          </p:cTn>
                        </p:par>
                        <p:par>
                          <p:cTn id="43" fill="hold">
                            <p:stCondLst>
                              <p:cond delay="250"/>
                            </p:stCondLst>
                            <p:childTnLst>
                              <p:par>
                                <p:cTn id="44" presetID="42" presetClass="path" presetSubtype="0" accel="50000" decel="50000" fill="hold" nodeType="afterEffect">
                                  <p:stCondLst>
                                    <p:cond delay="0"/>
                                  </p:stCondLst>
                                  <p:childTnLst>
                                    <p:animMotion origin="layout" path="M -4.67309E-6 1.48148E-6 L -0.26686 -0.07153 " pathEditMode="relative" rAng="0" ptsTypes="AA">
                                      <p:cBhvr>
                                        <p:cTn id="45" dur="1000" fill="hold"/>
                                        <p:tgtEl>
                                          <p:spTgt spid="47"/>
                                        </p:tgtEl>
                                        <p:attrNameLst>
                                          <p:attrName>ppt_x</p:attrName>
                                          <p:attrName>ppt_y</p:attrName>
                                        </p:attrNameLst>
                                      </p:cBhvr>
                                      <p:rCtr x="-13350" y="-3588"/>
                                    </p:animMotion>
                                  </p:childTnLst>
                                </p:cTn>
                              </p:par>
                            </p:childTnLst>
                          </p:cTn>
                        </p:par>
                        <p:par>
                          <p:cTn id="46" fill="hold">
                            <p:stCondLst>
                              <p:cond delay="1250"/>
                            </p:stCondLst>
                            <p:childTnLst>
                              <p:par>
                                <p:cTn id="47" presetID="1" presetClass="entr" presetSubtype="0" fill="hold" nodeType="afterEffect">
                                  <p:stCondLst>
                                    <p:cond delay="0"/>
                                  </p:stCondLst>
                                  <p:childTnLst>
                                    <p:set>
                                      <p:cBhvr>
                                        <p:cTn id="48" dur="1" fill="hold">
                                          <p:stCondLst>
                                            <p:cond delay="0"/>
                                          </p:stCondLst>
                                        </p:cTn>
                                        <p:tgtEl>
                                          <p:spTgt spid="5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1"/>
                                        </p:tgtEl>
                                        <p:attrNameLst>
                                          <p:attrName>style.visibility</p:attrName>
                                        </p:attrNameLst>
                                      </p:cBhvr>
                                      <p:to>
                                        <p:strVal val="visible"/>
                                      </p:to>
                                    </p:set>
                                  </p:childTnLst>
                                </p:cTn>
                              </p:par>
                            </p:childTnLst>
                          </p:cTn>
                        </p:par>
                        <p:par>
                          <p:cTn id="51" fill="hold">
                            <p:stCondLst>
                              <p:cond delay="1250"/>
                            </p:stCondLst>
                            <p:childTnLst>
                              <p:par>
                                <p:cTn id="52" presetID="1" presetClass="exit" presetSubtype="0" fill="hold" nodeType="afterEffect">
                                  <p:stCondLst>
                                    <p:cond delay="0"/>
                                  </p:stCondLst>
                                  <p:childTnLst>
                                    <p:set>
                                      <p:cBhvr>
                                        <p:cTn id="53" dur="1" fill="hold">
                                          <p:stCondLst>
                                            <p:cond delay="0"/>
                                          </p:stCondLst>
                                        </p:cTn>
                                        <p:tgtEl>
                                          <p:spTgt spid="47"/>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42"/>
                                        </p:tgtEl>
                                        <p:attrNameLst>
                                          <p:attrName>style.visibility</p:attrName>
                                        </p:attrNameLst>
                                      </p:cBhvr>
                                      <p:to>
                                        <p:strVal val="hidden"/>
                                      </p:to>
                                    </p:set>
                                  </p:childTnLst>
                                </p:cTn>
                              </p:par>
                              <p:par>
                                <p:cTn id="56" presetID="1" presetClass="exit" presetSubtype="0" fill="hold" grpId="1" nodeType="withEffect">
                                  <p:stCondLst>
                                    <p:cond delay="0"/>
                                  </p:stCondLst>
                                  <p:childTnLst>
                                    <p:set>
                                      <p:cBhvr>
                                        <p:cTn id="57" dur="1" fill="hold">
                                          <p:stCondLst>
                                            <p:cond delay="0"/>
                                          </p:stCondLst>
                                        </p:cTn>
                                        <p:tgtEl>
                                          <p:spTgt spid="38"/>
                                        </p:tgtEl>
                                        <p:attrNameLst>
                                          <p:attrName>style.visibility</p:attrName>
                                        </p:attrNameLst>
                                      </p:cBhvr>
                                      <p:to>
                                        <p:strVal val="hidden"/>
                                      </p:to>
                                    </p:set>
                                  </p:childTnLst>
                                </p:cTn>
                              </p:par>
                            </p:childTnLst>
                          </p:cTn>
                        </p:par>
                        <p:par>
                          <p:cTn id="58" fill="hold">
                            <p:stCondLst>
                              <p:cond delay="1250"/>
                            </p:stCondLst>
                            <p:childTnLst>
                              <p:par>
                                <p:cTn id="59" presetID="1" presetClass="exit" presetSubtype="0" fill="hold" grpId="1" nodeType="afterEffect">
                                  <p:stCondLst>
                                    <p:cond delay="0"/>
                                  </p:stCondLst>
                                  <p:childTnLst>
                                    <p:set>
                                      <p:cBhvr>
                                        <p:cTn id="60" dur="1" fill="hold">
                                          <p:stCondLst>
                                            <p:cond delay="0"/>
                                          </p:stCondLst>
                                        </p:cTn>
                                        <p:tgtEl>
                                          <p:spTgt spid="37"/>
                                        </p:tgtEl>
                                        <p:attrNameLst>
                                          <p:attrName>style.visibility</p:attrName>
                                        </p:attrNameLst>
                                      </p:cBhvr>
                                      <p:to>
                                        <p:strVal val="hidden"/>
                                      </p:to>
                                    </p:set>
                                  </p:childTnLst>
                                </p:cTn>
                              </p:par>
                            </p:childTnLst>
                          </p:cTn>
                        </p:par>
                        <p:par>
                          <p:cTn id="61" fill="hold">
                            <p:stCondLst>
                              <p:cond delay="1250"/>
                            </p:stCondLst>
                            <p:childTnLst>
                              <p:par>
                                <p:cTn id="62" presetID="42" presetClass="path" presetSubtype="0" accel="50000" decel="50000" fill="hold" nodeType="afterEffect">
                                  <p:stCondLst>
                                    <p:cond delay="250"/>
                                  </p:stCondLst>
                                  <p:childTnLst>
                                    <p:animMotion origin="layout" path="M 2.18286E-6 -4.07407E-6 L 2.18286E-6 0.13959 " pathEditMode="relative" rAng="0" ptsTypes="AA">
                                      <p:cBhvr>
                                        <p:cTn id="63" dur="750" fill="hold"/>
                                        <p:tgtEl>
                                          <p:spTgt spid="53"/>
                                        </p:tgtEl>
                                        <p:attrNameLst>
                                          <p:attrName>ppt_x</p:attrName>
                                          <p:attrName>ppt_y</p:attrName>
                                        </p:attrNameLst>
                                      </p:cBhvr>
                                      <p:rCtr x="0" y="6968"/>
                                    </p:animMotion>
                                  </p:childTnLst>
                                </p:cTn>
                              </p:par>
                              <p:par>
                                <p:cTn id="64" presetID="42" presetClass="path" presetSubtype="0" accel="13333" decel="13333" fill="hold" nodeType="withEffect">
                                  <p:stCondLst>
                                    <p:cond delay="250"/>
                                  </p:stCondLst>
                                  <p:childTnLst>
                                    <p:animMotion origin="layout" path="M 2.9044E-6 4.44444E-6 L 2.9044E-6 -0.122 " pathEditMode="relative" rAng="0" ptsTypes="AA">
                                      <p:cBhvr>
                                        <p:cTn id="65" dur="750" fill="hold"/>
                                        <p:tgtEl>
                                          <p:spTgt spid="61"/>
                                        </p:tgtEl>
                                        <p:attrNameLst>
                                          <p:attrName>ppt_x</p:attrName>
                                          <p:attrName>ppt_y</p:attrName>
                                        </p:attrNameLst>
                                      </p:cBhvr>
                                      <p:rCtr x="0" y="-6111"/>
                                    </p:animMotion>
                                  </p:childTnLst>
                                </p:cTn>
                              </p:par>
                              <p:par>
                                <p:cTn id="66" presetID="8" presetClass="emph" presetSubtype="0" fill="hold" nodeType="withEffect">
                                  <p:stCondLst>
                                    <p:cond delay="250"/>
                                  </p:stCondLst>
                                  <p:childTnLst>
                                    <p:animRot by="-1800000">
                                      <p:cBhvr>
                                        <p:cTn id="67" dur="750" fill="hold"/>
                                        <p:tgtEl>
                                          <p:spTgt spid="3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7" grpId="0" animBg="1"/>
      <p:bldP spid="37" grpId="1" animBg="1"/>
      <p:bldP spid="38" grpId="0" animBg="1"/>
      <p:bldP spid="38" grpId="1" animBg="1"/>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person, window&#10;&#10;Description automatically generated">
            <a:extLst>
              <a:ext uri="{FF2B5EF4-FFF2-40B4-BE49-F238E27FC236}">
                <a16:creationId xmlns:a16="http://schemas.microsoft.com/office/drawing/2014/main" id="{295CBEAB-27B3-45F2-3D3F-3271F211F78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
            <a:ext cx="12188824" cy="6858001"/>
          </a:xfrm>
          <a:prstGeom prst="rect">
            <a:avLst/>
          </a:prstGeom>
        </p:spPr>
      </p:pic>
      <p:sp>
        <p:nvSpPr>
          <p:cNvPr id="6" name="Text Placeholder 13">
            <a:extLst>
              <a:ext uri="{FF2B5EF4-FFF2-40B4-BE49-F238E27FC236}">
                <a16:creationId xmlns:a16="http://schemas.microsoft.com/office/drawing/2014/main" id="{6AC0C29B-E86A-A741-775A-53B9BF51F275}"/>
              </a:ext>
            </a:extLst>
          </p:cNvPr>
          <p:cNvSpPr txBox="1">
            <a:spLocks/>
          </p:cNvSpPr>
          <p:nvPr/>
        </p:nvSpPr>
        <p:spPr>
          <a:xfrm>
            <a:off x="457200" y="183753"/>
            <a:ext cx="8193505" cy="776863"/>
          </a:xfrm>
          <a:prstGeom prst="rect">
            <a:avLst/>
          </a:prstGeom>
        </p:spPr>
        <p:txBody>
          <a:bodyPr lIns="0" tIns="0" rIns="0" bIns="0"/>
          <a:lstStyle>
            <a:lvl1pPr marL="0" indent="0" algn="l" defTabSz="1218895" rtl="0" eaLnBrk="1" latinLnBrk="0" hangingPunct="1">
              <a:spcBef>
                <a:spcPts val="0"/>
              </a:spcBef>
              <a:buFont typeface="Arial" panose="020B0604020202020204" pitchFamily="34" charset="0"/>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lgn="l" defTabSz="1218895" rtl="0" eaLnBrk="1" latinLnBrk="0" hangingPunct="1">
              <a:spcBef>
                <a:spcPts val="0"/>
              </a:spcBef>
              <a:buFont typeface="Arial" panose="020B0604020202020204" pitchFamily="34" charset="0"/>
              <a:buNone/>
              <a:defRPr sz="2000" kern="1200">
                <a:solidFill>
                  <a:srgbClr val="595959"/>
                </a:solidFill>
                <a:latin typeface="+mn-lt"/>
                <a:ea typeface="+mn-ea"/>
                <a:cs typeface="+mn-cs"/>
              </a:defRPr>
            </a:lvl2pPr>
            <a:lvl3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3pPr>
            <a:lvl4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a:lstStyle>
          <a:p>
            <a:r>
              <a:rPr lang="en-US" dirty="0"/>
              <a:t>The flaw in traditional referral requests</a:t>
            </a:r>
          </a:p>
          <a:p>
            <a:endParaRPr lang="en-US" dirty="0"/>
          </a:p>
        </p:txBody>
      </p:sp>
      <p:grpSp>
        <p:nvGrpSpPr>
          <p:cNvPr id="8" name="Group 7">
            <a:extLst>
              <a:ext uri="{FF2B5EF4-FFF2-40B4-BE49-F238E27FC236}">
                <a16:creationId xmlns:a16="http://schemas.microsoft.com/office/drawing/2014/main" id="{10821ED6-581C-E8E3-0DBA-D2CFEF169104}"/>
              </a:ext>
            </a:extLst>
          </p:cNvPr>
          <p:cNvGrpSpPr/>
          <p:nvPr/>
        </p:nvGrpSpPr>
        <p:grpSpPr>
          <a:xfrm>
            <a:off x="4572000" y="1095474"/>
            <a:ext cx="3108960" cy="822960"/>
            <a:chOff x="1562047" y="1119762"/>
            <a:chExt cx="3108960" cy="822960"/>
          </a:xfrm>
          <a:solidFill>
            <a:schemeClr val="bg1"/>
          </a:solidFill>
        </p:grpSpPr>
        <p:sp>
          <p:nvSpPr>
            <p:cNvPr id="10" name="Speech Bubble: Rectangle with Corners Rounded 9">
              <a:extLst>
                <a:ext uri="{FF2B5EF4-FFF2-40B4-BE49-F238E27FC236}">
                  <a16:creationId xmlns:a16="http://schemas.microsoft.com/office/drawing/2014/main" id="{1642E79C-2A44-E3DB-6410-995DDEE101FD}"/>
                </a:ext>
              </a:extLst>
            </p:cNvPr>
            <p:cNvSpPr/>
            <p:nvPr/>
          </p:nvSpPr>
          <p:spPr>
            <a:xfrm>
              <a:off x="1562047" y="1119762"/>
              <a:ext cx="3108960" cy="822960"/>
            </a:xfrm>
            <a:prstGeom prst="wedgeRoundRectCallout">
              <a:avLst>
                <a:gd name="adj1" fmla="val -51852"/>
                <a:gd name="adj2" fmla="val 134320"/>
                <a:gd name="adj3" fmla="val 16667"/>
              </a:avLst>
            </a:prstGeom>
            <a:grp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5BD12A6-7A86-4A1B-839B-E0C8818D6E40}"/>
                </a:ext>
              </a:extLst>
            </p:cNvPr>
            <p:cNvSpPr txBox="1"/>
            <p:nvPr/>
          </p:nvSpPr>
          <p:spPr>
            <a:xfrm>
              <a:off x="1799301" y="1240640"/>
              <a:ext cx="2772699" cy="553998"/>
            </a:xfrm>
            <a:prstGeom prst="rect">
              <a:avLst/>
            </a:prstGeom>
            <a:grpFill/>
            <a:ln>
              <a:noFill/>
            </a:ln>
          </p:spPr>
          <p:txBody>
            <a:bodyPr wrap="square" lIns="0" tIns="0" rIns="0" bIns="0" rtlCol="0">
              <a:spAutoFit/>
            </a:bodyPr>
            <a:lstStyle/>
            <a:p>
              <a:r>
                <a:rPr lang="en-US" b="1" dirty="0">
                  <a:solidFill>
                    <a:schemeClr val="accent2"/>
                  </a:solidFill>
                </a:rPr>
                <a:t>Who do you know that could use my services?</a:t>
              </a:r>
            </a:p>
          </p:txBody>
        </p:sp>
      </p:grpSp>
      <p:sp>
        <p:nvSpPr>
          <p:cNvPr id="13" name="Rectangle 12">
            <a:extLst>
              <a:ext uri="{FF2B5EF4-FFF2-40B4-BE49-F238E27FC236}">
                <a16:creationId xmlns:a16="http://schemas.microsoft.com/office/drawing/2014/main" id="{ABD2FBA2-5244-749B-CAC9-2504E2E19EC3}"/>
              </a:ext>
            </a:extLst>
          </p:cNvPr>
          <p:cNvSpPr/>
          <p:nvPr/>
        </p:nvSpPr>
        <p:spPr>
          <a:xfrm>
            <a:off x="8126743" y="-2"/>
            <a:ext cx="4059936"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1">
            <a:extLst>
              <a:ext uri="{FF2B5EF4-FFF2-40B4-BE49-F238E27FC236}">
                <a16:creationId xmlns:a16="http://schemas.microsoft.com/office/drawing/2014/main" id="{A377942F-7A70-0D72-2532-287B1B896C02}"/>
              </a:ext>
            </a:extLst>
          </p:cNvPr>
          <p:cNvSpPr txBox="1">
            <a:spLocks/>
          </p:cNvSpPr>
          <p:nvPr/>
        </p:nvSpPr>
        <p:spPr>
          <a:xfrm>
            <a:off x="8517889" y="1250328"/>
            <a:ext cx="3277643" cy="2658979"/>
          </a:xfrm>
          <a:prstGeom prst="rect">
            <a:avLst/>
          </a:prstGeom>
        </p:spPr>
        <p:txBody>
          <a:bodyPr/>
          <a:lstStyle>
            <a:lvl1pPr marL="457086" indent="-457086" algn="l" defTabSz="1218895" rtl="0" eaLnBrk="1" latinLnBrk="0" hangingPunct="1">
              <a:spcBef>
                <a:spcPct val="20000"/>
              </a:spcBef>
              <a:buFont typeface="Arial" panose="020B0604020202020204" pitchFamily="34" charset="0"/>
              <a:buChar char="•"/>
              <a:defRPr sz="4266" kern="1200">
                <a:solidFill>
                  <a:schemeClr val="tx1"/>
                </a:solidFill>
                <a:latin typeface="+mn-lt"/>
                <a:ea typeface="+mn-ea"/>
                <a:cs typeface="+mn-cs"/>
              </a:defRPr>
            </a:lvl1pPr>
            <a:lvl2pPr marL="990352" indent="-380905" algn="l" defTabSz="1218895" rtl="0" eaLnBrk="1" latinLnBrk="0" hangingPunct="1">
              <a:spcBef>
                <a:spcPct val="20000"/>
              </a:spcBef>
              <a:buFont typeface="Arial" panose="020B0604020202020204" pitchFamily="34" charset="0"/>
              <a:buChar char="–"/>
              <a:defRPr sz="3732" kern="1200">
                <a:solidFill>
                  <a:schemeClr val="tx1"/>
                </a:solidFill>
                <a:latin typeface="+mn-lt"/>
                <a:ea typeface="+mn-ea"/>
                <a:cs typeface="+mn-cs"/>
              </a:defRPr>
            </a:lvl2pPr>
            <a:lvl3pPr marL="1523619" indent="-304724" algn="l" defTabSz="1218895" rtl="0" eaLnBrk="1" latinLnBrk="0" hangingPunct="1">
              <a:spcBef>
                <a:spcPct val="20000"/>
              </a:spcBef>
              <a:buFont typeface="Arial" panose="020B0604020202020204"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chemeClr val="tx2"/>
                </a:solidFill>
              </a:rPr>
              <a:t>YOU benefit the most</a:t>
            </a:r>
          </a:p>
          <a:p>
            <a:pPr>
              <a:buClr>
                <a:srgbClr val="A5D7F5"/>
              </a:buClr>
            </a:pPr>
            <a:r>
              <a:rPr lang="en-US" sz="2800" dirty="0">
                <a:solidFill>
                  <a:schemeClr val="bg1"/>
                </a:solidFill>
              </a:rPr>
              <a:t>Clients do all the work</a:t>
            </a:r>
          </a:p>
          <a:p>
            <a:pPr>
              <a:buClr>
                <a:srgbClr val="A5D7F5"/>
              </a:buClr>
            </a:pPr>
            <a:r>
              <a:rPr lang="en-US" sz="2800" dirty="0">
                <a:solidFill>
                  <a:schemeClr val="bg1"/>
                </a:solidFill>
              </a:rPr>
              <a:t>Clients take on the social risk </a:t>
            </a:r>
          </a:p>
          <a:p>
            <a:pPr>
              <a:buClr>
                <a:srgbClr val="A5D7F5"/>
              </a:buClr>
            </a:pPr>
            <a:r>
              <a:rPr lang="en-US" sz="2800" dirty="0">
                <a:solidFill>
                  <a:schemeClr val="bg1"/>
                </a:solidFill>
              </a:rPr>
              <a:t>They do it for free</a:t>
            </a:r>
          </a:p>
          <a:p>
            <a:endParaRPr lang="en-US" sz="2800" dirty="0"/>
          </a:p>
          <a:p>
            <a:endParaRPr lang="en-US" sz="2800" dirty="0"/>
          </a:p>
        </p:txBody>
      </p:sp>
      <p:sp>
        <p:nvSpPr>
          <p:cNvPr id="16" name="Text Box 9">
            <a:extLst>
              <a:ext uri="{FF2B5EF4-FFF2-40B4-BE49-F238E27FC236}">
                <a16:creationId xmlns:a16="http://schemas.microsoft.com/office/drawing/2014/main" id="{782ED53C-A2B1-2E52-60FF-6262C7AFB3C7}"/>
              </a:ext>
            </a:extLst>
          </p:cNvPr>
          <p:cNvSpPr txBox="1">
            <a:spLocks noChangeArrowheads="1"/>
          </p:cNvSpPr>
          <p:nvPr/>
        </p:nvSpPr>
        <p:spPr bwMode="auto">
          <a:xfrm>
            <a:off x="457200" y="6537960"/>
            <a:ext cx="4114800" cy="182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b">
            <a:no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defTabSz="201717" fontAlgn="base">
              <a:spcBef>
                <a:spcPct val="0"/>
              </a:spcBef>
              <a:spcAft>
                <a:spcPct val="0"/>
              </a:spcAft>
            </a:pPr>
            <a:r>
              <a:rPr lang="en-US" sz="1000" b="1" dirty="0">
                <a:latin typeface="Arial Narrow" panose="020B0606020202030204" pitchFamily="34" charset="0"/>
              </a:rPr>
              <a:t>For Financial Professional Use Only / Not for Distribution to the Public</a:t>
            </a:r>
          </a:p>
        </p:txBody>
      </p:sp>
      <p:pic>
        <p:nvPicPr>
          <p:cNvPr id="2" name="Picture 1" descr="Text&#10;&#10;Description automatically generated">
            <a:extLst>
              <a:ext uri="{FF2B5EF4-FFF2-40B4-BE49-F238E27FC236}">
                <a16:creationId xmlns:a16="http://schemas.microsoft.com/office/drawing/2014/main" id="{123D596F-DD3D-1EB7-C2AE-F5EAEDCE57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33781" y="190568"/>
            <a:ext cx="2740056" cy="539516"/>
          </a:xfrm>
          <a:prstGeom prst="rect">
            <a:avLst/>
          </a:prstGeom>
        </p:spPr>
      </p:pic>
    </p:spTree>
    <p:custDataLst>
      <p:tags r:id="rId1"/>
    </p:custDataLst>
    <p:extLst>
      <p:ext uri="{BB962C8B-B14F-4D97-AF65-F5344CB8AC3E}">
        <p14:creationId xmlns:p14="http://schemas.microsoft.com/office/powerpoint/2010/main" val="2058971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oup of people having a discussion&#10;&#10;Description automatically generated with medium confidence">
            <a:extLst>
              <a:ext uri="{FF2B5EF4-FFF2-40B4-BE49-F238E27FC236}">
                <a16:creationId xmlns:a16="http://schemas.microsoft.com/office/drawing/2014/main" id="{635AD77F-DE25-79ED-A3BA-6C9DDD1B67C2}"/>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backgroundRemoval t="9793" b="100000" l="0" r="93242">
                        <a14:foregroundMark x1="28486" y1="88050" x2="28486" y2="88050"/>
                        <a14:foregroundMark x1="8469" y1="79087" x2="15740" y2="72448"/>
                        <a14:foregroundMark x1="15740" y1="72448" x2="24893" y2="67884"/>
                        <a14:foregroundMark x1="24893" y1="67884" x2="30539" y2="77012"/>
                        <a14:foregroundMark x1="30539" y1="77012" x2="33533" y2="98174"/>
                        <a14:foregroundMark x1="33533" y1="98174" x2="59281" y2="89876"/>
                        <a14:foregroundMark x1="59281" y1="89876" x2="58426" y2="68963"/>
                        <a14:foregroundMark x1="58426" y1="68963" x2="65441" y2="62241"/>
                        <a14:foregroundMark x1="65441" y1="62241" x2="74508" y2="68548"/>
                        <a14:foregroundMark x1="74508" y1="68548" x2="77502" y2="78921"/>
                        <a14:foregroundMark x1="77502" y1="78921" x2="92643" y2="94938"/>
                        <a14:foregroundMark x1="92643" y1="94938" x2="81095" y2="99336"/>
                        <a14:foregroundMark x1="81095" y1="99336" x2="64927" y2="99502"/>
                        <a14:foregroundMark x1="342" y1="68797" x2="19333" y2="61328"/>
                        <a14:foregroundMark x1="19333" y1="61328" x2="28058" y2="67967"/>
                        <a14:foregroundMark x1="28058" y1="67967" x2="28657" y2="81743"/>
                        <a14:foregroundMark x1="28657" y1="81743" x2="34217" y2="90456"/>
                        <a14:foregroundMark x1="34217" y1="90456" x2="30710" y2="99419"/>
                        <a14:foregroundMark x1="30710" y1="99419" x2="257" y2="99336"/>
                        <a14:foregroundMark x1="257" y1="99336" x2="941" y2="68797"/>
                        <a14:foregroundMark x1="941" y1="68797" x2="684" y2="68797"/>
                        <a14:foregroundMark x1="1454" y1="67967" x2="20787" y2="62573"/>
                        <a14:foregroundMark x1="20787" y1="62573" x2="29512" y2="67220"/>
                        <a14:foregroundMark x1="29512" y1="67220" x2="41146" y2="68382"/>
                        <a14:foregroundMark x1="41146" y1="68382" x2="58255" y2="58257"/>
                        <a14:foregroundMark x1="58255" y1="58257" x2="77930" y2="65062"/>
                        <a14:foregroundMark x1="77930" y1="65062" x2="91018" y2="91701"/>
                        <a14:foregroundMark x1="91018" y1="91701" x2="91531" y2="99917"/>
                        <a14:foregroundMark x1="65355" y1="60083" x2="75107" y2="62324"/>
                        <a14:foregroundMark x1="75107" y1="62324" x2="65868" y2="67386"/>
                        <a14:foregroundMark x1="65868" y1="67386" x2="66210" y2="60664"/>
                        <a14:foregroundMark x1="93328" y1="94523" x2="92814" y2="96432"/>
                      </a14:backgroundRemoval>
                    </a14:imgEffect>
                  </a14:imgLayer>
                </a14:imgProps>
              </a:ext>
              <a:ext uri="{28A0092B-C50C-407E-A947-70E740481C1C}">
                <a14:useLocalDpi xmlns:a14="http://schemas.microsoft.com/office/drawing/2010/main"/>
              </a:ext>
            </a:extLst>
          </a:blip>
          <a:srcRect/>
          <a:stretch/>
        </p:blipFill>
        <p:spPr>
          <a:xfrm>
            <a:off x="0" y="1851344"/>
            <a:ext cx="4854654" cy="5006656"/>
          </a:xfrm>
          <a:prstGeom prst="rect">
            <a:avLst/>
          </a:prstGeom>
        </p:spPr>
      </p:pic>
      <p:sp>
        <p:nvSpPr>
          <p:cNvPr id="12" name="Text Placeholder 3">
            <a:extLst>
              <a:ext uri="{FF2B5EF4-FFF2-40B4-BE49-F238E27FC236}">
                <a16:creationId xmlns:a16="http://schemas.microsoft.com/office/drawing/2014/main" id="{2BA0A7F1-6919-D772-AB7E-0D1B3C573249}"/>
              </a:ext>
            </a:extLst>
          </p:cNvPr>
          <p:cNvSpPr txBox="1">
            <a:spLocks/>
          </p:cNvSpPr>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Font typeface="Arial" panose="020B0604020202020204" pitchFamily="34" charset="0"/>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lgn="l" defTabSz="914400" rtl="0" eaLnBrk="1" latinLnBrk="0" hangingPunct="1">
              <a:spcBef>
                <a:spcPts val="0"/>
              </a:spcBef>
              <a:buFont typeface="Arial" panose="020B0604020202020204" pitchFamily="34" charset="0"/>
              <a:buNone/>
              <a:defRPr sz="2000" kern="1200">
                <a:solidFill>
                  <a:srgbClr val="767676"/>
                </a:solidFill>
                <a:latin typeface="+mn-lt"/>
                <a:ea typeface="+mn-ea"/>
                <a:cs typeface="+mn-cs"/>
              </a:defRPr>
            </a:lvl2pPr>
            <a:lvl3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3pPr>
            <a:lvl4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121891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olidFill>
                  <a:schemeClr val="tx1"/>
                </a:solidFill>
              </a:rPr>
              <a:t>What motivates a referral?</a:t>
            </a:r>
          </a:p>
        </p:txBody>
      </p:sp>
      <p:sp>
        <p:nvSpPr>
          <p:cNvPr id="13" name="Text Box 9">
            <a:extLst>
              <a:ext uri="{FF2B5EF4-FFF2-40B4-BE49-F238E27FC236}">
                <a16:creationId xmlns:a16="http://schemas.microsoft.com/office/drawing/2014/main" id="{5DE08F89-ECDE-0444-DC8D-068474637CCB}"/>
              </a:ext>
            </a:extLst>
          </p:cNvPr>
          <p:cNvSpPr txBox="1">
            <a:spLocks noChangeArrowheads="1"/>
          </p:cNvSpPr>
          <p:nvPr/>
        </p:nvSpPr>
        <p:spPr bwMode="auto">
          <a:xfrm>
            <a:off x="457200" y="6537960"/>
            <a:ext cx="4114800" cy="182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b">
            <a:no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defTabSz="201717" fontAlgn="base">
              <a:spcBef>
                <a:spcPct val="0"/>
              </a:spcBef>
              <a:spcAft>
                <a:spcPct val="0"/>
              </a:spcAft>
            </a:pPr>
            <a:r>
              <a:rPr lang="en-US" sz="1000" b="1" dirty="0">
                <a:solidFill>
                  <a:srgbClr val="FFFFFF"/>
                </a:solidFill>
                <a:latin typeface="Arial Narrow" panose="020B0606020202030204" pitchFamily="34" charset="0"/>
              </a:rPr>
              <a:t>For Financial Professional Use Only / Not for Distribution to the Public</a:t>
            </a:r>
          </a:p>
        </p:txBody>
      </p:sp>
      <p:grpSp>
        <p:nvGrpSpPr>
          <p:cNvPr id="15" name="Group 14">
            <a:extLst>
              <a:ext uri="{FF2B5EF4-FFF2-40B4-BE49-F238E27FC236}">
                <a16:creationId xmlns:a16="http://schemas.microsoft.com/office/drawing/2014/main" id="{AE138FF7-33AA-EFED-C5D7-56955CA775EE}"/>
              </a:ext>
            </a:extLst>
          </p:cNvPr>
          <p:cNvGrpSpPr/>
          <p:nvPr/>
        </p:nvGrpSpPr>
        <p:grpSpPr>
          <a:xfrm>
            <a:off x="4052243" y="1280160"/>
            <a:ext cx="731520" cy="731520"/>
            <a:chOff x="3944538" y="1576137"/>
            <a:chExt cx="731520" cy="731520"/>
          </a:xfrm>
          <a:solidFill>
            <a:schemeClr val="accent1"/>
          </a:solidFill>
        </p:grpSpPr>
        <p:sp>
          <p:nvSpPr>
            <p:cNvPr id="16" name="Oval 15">
              <a:extLst>
                <a:ext uri="{FF2B5EF4-FFF2-40B4-BE49-F238E27FC236}">
                  <a16:creationId xmlns:a16="http://schemas.microsoft.com/office/drawing/2014/main" id="{8CF768A8-A76A-4CEB-94A1-C25B45D8CF4D}"/>
                </a:ext>
              </a:extLst>
            </p:cNvPr>
            <p:cNvSpPr>
              <a:spLocks noChangeAspect="1"/>
            </p:cNvSpPr>
            <p:nvPr/>
          </p:nvSpPr>
          <p:spPr>
            <a:xfrm>
              <a:off x="3944538" y="1576137"/>
              <a:ext cx="731520" cy="731520"/>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7" name="TextBox 16">
              <a:extLst>
                <a:ext uri="{FF2B5EF4-FFF2-40B4-BE49-F238E27FC236}">
                  <a16:creationId xmlns:a16="http://schemas.microsoft.com/office/drawing/2014/main" id="{9D0C59E3-8C96-2772-736B-4E10DB4AFFB9}"/>
                </a:ext>
              </a:extLst>
            </p:cNvPr>
            <p:cNvSpPr txBox="1"/>
            <p:nvPr/>
          </p:nvSpPr>
          <p:spPr>
            <a:xfrm>
              <a:off x="3985445" y="1610031"/>
              <a:ext cx="649705"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FFFFFF"/>
                  </a:solidFill>
                  <a:effectLst/>
                  <a:uLnTx/>
                  <a:uFillTx/>
                </a:rPr>
                <a:t>1</a:t>
              </a:r>
            </a:p>
          </p:txBody>
        </p:sp>
      </p:grpSp>
      <p:grpSp>
        <p:nvGrpSpPr>
          <p:cNvPr id="18" name="Group 17">
            <a:extLst>
              <a:ext uri="{FF2B5EF4-FFF2-40B4-BE49-F238E27FC236}">
                <a16:creationId xmlns:a16="http://schemas.microsoft.com/office/drawing/2014/main" id="{EF768489-1EB0-397D-7960-FB071E979BC9}"/>
              </a:ext>
            </a:extLst>
          </p:cNvPr>
          <p:cNvGrpSpPr/>
          <p:nvPr/>
        </p:nvGrpSpPr>
        <p:grpSpPr>
          <a:xfrm>
            <a:off x="6321387" y="1280160"/>
            <a:ext cx="731520" cy="731520"/>
            <a:chOff x="5901675" y="1427748"/>
            <a:chExt cx="731520" cy="731520"/>
          </a:xfrm>
          <a:solidFill>
            <a:schemeClr val="accent2"/>
          </a:solidFill>
        </p:grpSpPr>
        <p:sp>
          <p:nvSpPr>
            <p:cNvPr id="19" name="Oval 18">
              <a:extLst>
                <a:ext uri="{FF2B5EF4-FFF2-40B4-BE49-F238E27FC236}">
                  <a16:creationId xmlns:a16="http://schemas.microsoft.com/office/drawing/2014/main" id="{F5CCDA18-EE24-2A9F-5CB2-4A0065F5F2D4}"/>
                </a:ext>
              </a:extLst>
            </p:cNvPr>
            <p:cNvSpPr>
              <a:spLocks noChangeAspect="1"/>
            </p:cNvSpPr>
            <p:nvPr/>
          </p:nvSpPr>
          <p:spPr>
            <a:xfrm>
              <a:off x="5901675" y="1427748"/>
              <a:ext cx="731520" cy="731520"/>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20" name="TextBox 19">
              <a:extLst>
                <a:ext uri="{FF2B5EF4-FFF2-40B4-BE49-F238E27FC236}">
                  <a16:creationId xmlns:a16="http://schemas.microsoft.com/office/drawing/2014/main" id="{0EFFAB7D-5FBB-7FAF-0F0C-F7241DC806BF}"/>
                </a:ext>
              </a:extLst>
            </p:cNvPr>
            <p:cNvSpPr txBox="1"/>
            <p:nvPr/>
          </p:nvSpPr>
          <p:spPr>
            <a:xfrm>
              <a:off x="5942582" y="1471474"/>
              <a:ext cx="649705"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FFFFFF"/>
                  </a:solidFill>
                  <a:effectLst/>
                  <a:uLnTx/>
                  <a:uFillTx/>
                </a:rPr>
                <a:t>2</a:t>
              </a:r>
            </a:p>
          </p:txBody>
        </p:sp>
      </p:grpSp>
      <p:grpSp>
        <p:nvGrpSpPr>
          <p:cNvPr id="21" name="Group 20">
            <a:extLst>
              <a:ext uri="{FF2B5EF4-FFF2-40B4-BE49-F238E27FC236}">
                <a16:creationId xmlns:a16="http://schemas.microsoft.com/office/drawing/2014/main" id="{0E790C55-9AD3-6D61-ECA2-152F7B58C31D}"/>
              </a:ext>
            </a:extLst>
          </p:cNvPr>
          <p:cNvGrpSpPr/>
          <p:nvPr/>
        </p:nvGrpSpPr>
        <p:grpSpPr>
          <a:xfrm>
            <a:off x="8869680" y="1280160"/>
            <a:ext cx="731520" cy="731520"/>
            <a:chOff x="9422917" y="1104582"/>
            <a:chExt cx="731520" cy="731520"/>
          </a:xfrm>
          <a:solidFill>
            <a:schemeClr val="accent4"/>
          </a:solidFill>
        </p:grpSpPr>
        <p:sp>
          <p:nvSpPr>
            <p:cNvPr id="22" name="Oval 21">
              <a:extLst>
                <a:ext uri="{FF2B5EF4-FFF2-40B4-BE49-F238E27FC236}">
                  <a16:creationId xmlns:a16="http://schemas.microsoft.com/office/drawing/2014/main" id="{C9AA5A3E-098C-85B1-ECC3-076ADEAFA516}"/>
                </a:ext>
              </a:extLst>
            </p:cNvPr>
            <p:cNvSpPr>
              <a:spLocks noChangeAspect="1"/>
            </p:cNvSpPr>
            <p:nvPr/>
          </p:nvSpPr>
          <p:spPr>
            <a:xfrm>
              <a:off x="9422917" y="1104582"/>
              <a:ext cx="731520" cy="731520"/>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23" name="TextBox 22">
              <a:extLst>
                <a:ext uri="{FF2B5EF4-FFF2-40B4-BE49-F238E27FC236}">
                  <a16:creationId xmlns:a16="http://schemas.microsoft.com/office/drawing/2014/main" id="{208052DB-BF0B-9173-51D2-35DE34F5D27A}"/>
                </a:ext>
              </a:extLst>
            </p:cNvPr>
            <p:cNvSpPr txBox="1"/>
            <p:nvPr/>
          </p:nvSpPr>
          <p:spPr>
            <a:xfrm>
              <a:off x="9463824" y="1158140"/>
              <a:ext cx="649705"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FFFFFF"/>
                  </a:solidFill>
                  <a:effectLst/>
                  <a:uLnTx/>
                  <a:uFillTx/>
                </a:rPr>
                <a:t>3</a:t>
              </a:r>
            </a:p>
          </p:txBody>
        </p:sp>
      </p:grpSp>
      <p:grpSp>
        <p:nvGrpSpPr>
          <p:cNvPr id="24" name="Group 23">
            <a:extLst>
              <a:ext uri="{FF2B5EF4-FFF2-40B4-BE49-F238E27FC236}">
                <a16:creationId xmlns:a16="http://schemas.microsoft.com/office/drawing/2014/main" id="{B9456475-4A45-B7B0-79CB-8D8F27324392}"/>
              </a:ext>
            </a:extLst>
          </p:cNvPr>
          <p:cNvGrpSpPr>
            <a:grpSpLocks noChangeAspect="1"/>
          </p:cNvGrpSpPr>
          <p:nvPr/>
        </p:nvGrpSpPr>
        <p:grpSpPr>
          <a:xfrm>
            <a:off x="3981349" y="2377251"/>
            <a:ext cx="873305" cy="914400"/>
            <a:chOff x="5422900" y="2722563"/>
            <a:chExt cx="1349376" cy="1412876"/>
          </a:xfrm>
          <a:solidFill>
            <a:schemeClr val="accent1"/>
          </a:solidFill>
        </p:grpSpPr>
        <p:sp>
          <p:nvSpPr>
            <p:cNvPr id="25" name="Freeform 5">
              <a:extLst>
                <a:ext uri="{FF2B5EF4-FFF2-40B4-BE49-F238E27FC236}">
                  <a16:creationId xmlns:a16="http://schemas.microsoft.com/office/drawing/2014/main" id="{39076A34-BA43-638B-CD6B-F1F135460CB5}"/>
                </a:ext>
              </a:extLst>
            </p:cNvPr>
            <p:cNvSpPr>
              <a:spLocks noEditPoints="1"/>
            </p:cNvSpPr>
            <p:nvPr/>
          </p:nvSpPr>
          <p:spPr bwMode="auto">
            <a:xfrm>
              <a:off x="5851525" y="3074988"/>
              <a:ext cx="492125" cy="615950"/>
            </a:xfrm>
            <a:custGeom>
              <a:avLst/>
              <a:gdLst>
                <a:gd name="T0" fmla="*/ 112 w 158"/>
                <a:gd name="T1" fmla="*/ 101 h 188"/>
                <a:gd name="T2" fmla="*/ 108 w 158"/>
                <a:gd name="T3" fmla="*/ 101 h 188"/>
                <a:gd name="T4" fmla="*/ 108 w 158"/>
                <a:gd name="T5" fmla="*/ 92 h 188"/>
                <a:gd name="T6" fmla="*/ 129 w 158"/>
                <a:gd name="T7" fmla="*/ 51 h 188"/>
                <a:gd name="T8" fmla="*/ 79 w 158"/>
                <a:gd name="T9" fmla="*/ 0 h 188"/>
                <a:gd name="T10" fmla="*/ 28 w 158"/>
                <a:gd name="T11" fmla="*/ 51 h 188"/>
                <a:gd name="T12" fmla="*/ 50 w 158"/>
                <a:gd name="T13" fmla="*/ 92 h 188"/>
                <a:gd name="T14" fmla="*/ 50 w 158"/>
                <a:gd name="T15" fmla="*/ 101 h 188"/>
                <a:gd name="T16" fmla="*/ 46 w 158"/>
                <a:gd name="T17" fmla="*/ 101 h 188"/>
                <a:gd name="T18" fmla="*/ 0 w 158"/>
                <a:gd name="T19" fmla="*/ 148 h 188"/>
                <a:gd name="T20" fmla="*/ 0 w 158"/>
                <a:gd name="T21" fmla="*/ 180 h 188"/>
                <a:gd name="T22" fmla="*/ 7 w 158"/>
                <a:gd name="T23" fmla="*/ 188 h 188"/>
                <a:gd name="T24" fmla="*/ 151 w 158"/>
                <a:gd name="T25" fmla="*/ 188 h 188"/>
                <a:gd name="T26" fmla="*/ 158 w 158"/>
                <a:gd name="T27" fmla="*/ 180 h 188"/>
                <a:gd name="T28" fmla="*/ 158 w 158"/>
                <a:gd name="T29" fmla="*/ 148 h 188"/>
                <a:gd name="T30" fmla="*/ 112 w 158"/>
                <a:gd name="T31" fmla="*/ 101 h 188"/>
                <a:gd name="T32" fmla="*/ 79 w 158"/>
                <a:gd name="T33" fmla="*/ 15 h 188"/>
                <a:gd name="T34" fmla="*/ 112 w 158"/>
                <a:gd name="T35" fmla="*/ 37 h 188"/>
                <a:gd name="T36" fmla="*/ 84 w 158"/>
                <a:gd name="T37" fmla="*/ 29 h 188"/>
                <a:gd name="T38" fmla="*/ 74 w 158"/>
                <a:gd name="T39" fmla="*/ 29 h 188"/>
                <a:gd name="T40" fmla="*/ 46 w 158"/>
                <a:gd name="T41" fmla="*/ 37 h 188"/>
                <a:gd name="T42" fmla="*/ 79 w 158"/>
                <a:gd name="T43" fmla="*/ 15 h 188"/>
                <a:gd name="T44" fmla="*/ 43 w 158"/>
                <a:gd name="T45" fmla="*/ 52 h 188"/>
                <a:gd name="T46" fmla="*/ 79 w 158"/>
                <a:gd name="T47" fmla="*/ 44 h 188"/>
                <a:gd name="T48" fmla="*/ 106 w 158"/>
                <a:gd name="T49" fmla="*/ 53 h 188"/>
                <a:gd name="T50" fmla="*/ 115 w 158"/>
                <a:gd name="T51" fmla="*/ 52 h 188"/>
                <a:gd name="T52" fmla="*/ 79 w 158"/>
                <a:gd name="T53" fmla="*/ 87 h 188"/>
                <a:gd name="T54" fmla="*/ 43 w 158"/>
                <a:gd name="T55" fmla="*/ 52 h 188"/>
                <a:gd name="T56" fmla="*/ 79 w 158"/>
                <a:gd name="T57" fmla="*/ 101 h 188"/>
                <a:gd name="T58" fmla="*/ 93 w 158"/>
                <a:gd name="T59" fmla="*/ 99 h 188"/>
                <a:gd name="T60" fmla="*/ 93 w 158"/>
                <a:gd name="T61" fmla="*/ 106 h 188"/>
                <a:gd name="T62" fmla="*/ 79 w 158"/>
                <a:gd name="T63" fmla="*/ 125 h 188"/>
                <a:gd name="T64" fmla="*/ 64 w 158"/>
                <a:gd name="T65" fmla="*/ 106 h 188"/>
                <a:gd name="T66" fmla="*/ 64 w 158"/>
                <a:gd name="T67" fmla="*/ 99 h 188"/>
                <a:gd name="T68" fmla="*/ 79 w 158"/>
                <a:gd name="T69" fmla="*/ 101 h 188"/>
                <a:gd name="T70" fmla="*/ 144 w 158"/>
                <a:gd name="T71" fmla="*/ 173 h 188"/>
                <a:gd name="T72" fmla="*/ 14 w 158"/>
                <a:gd name="T73" fmla="*/ 173 h 188"/>
                <a:gd name="T74" fmla="*/ 14 w 158"/>
                <a:gd name="T75" fmla="*/ 148 h 188"/>
                <a:gd name="T76" fmla="*/ 46 w 158"/>
                <a:gd name="T77" fmla="*/ 116 h 188"/>
                <a:gd name="T78" fmla="*/ 54 w 158"/>
                <a:gd name="T79" fmla="*/ 116 h 188"/>
                <a:gd name="T80" fmla="*/ 73 w 158"/>
                <a:gd name="T81" fmla="*/ 142 h 188"/>
                <a:gd name="T82" fmla="*/ 85 w 158"/>
                <a:gd name="T83" fmla="*/ 142 h 188"/>
                <a:gd name="T84" fmla="*/ 104 w 158"/>
                <a:gd name="T85" fmla="*/ 116 h 188"/>
                <a:gd name="T86" fmla="*/ 112 w 158"/>
                <a:gd name="T87" fmla="*/ 116 h 188"/>
                <a:gd name="T88" fmla="*/ 144 w 158"/>
                <a:gd name="T89" fmla="*/ 148 h 188"/>
                <a:gd name="T90" fmla="*/ 144 w 158"/>
                <a:gd name="T91" fmla="*/ 173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8" h="188">
                  <a:moveTo>
                    <a:pt x="112" y="101"/>
                  </a:moveTo>
                  <a:cubicBezTo>
                    <a:pt x="108" y="101"/>
                    <a:pt x="108" y="101"/>
                    <a:pt x="108" y="101"/>
                  </a:cubicBezTo>
                  <a:cubicBezTo>
                    <a:pt x="108" y="92"/>
                    <a:pt x="108" y="92"/>
                    <a:pt x="108" y="92"/>
                  </a:cubicBezTo>
                  <a:cubicBezTo>
                    <a:pt x="121" y="83"/>
                    <a:pt x="129" y="68"/>
                    <a:pt x="129" y="51"/>
                  </a:cubicBezTo>
                  <a:cubicBezTo>
                    <a:pt x="129" y="23"/>
                    <a:pt x="107" y="0"/>
                    <a:pt x="79" y="0"/>
                  </a:cubicBezTo>
                  <a:cubicBezTo>
                    <a:pt x="51" y="0"/>
                    <a:pt x="28" y="23"/>
                    <a:pt x="28" y="51"/>
                  </a:cubicBezTo>
                  <a:cubicBezTo>
                    <a:pt x="28" y="68"/>
                    <a:pt x="37" y="83"/>
                    <a:pt x="50" y="92"/>
                  </a:cubicBezTo>
                  <a:cubicBezTo>
                    <a:pt x="50" y="101"/>
                    <a:pt x="50" y="101"/>
                    <a:pt x="50" y="101"/>
                  </a:cubicBezTo>
                  <a:cubicBezTo>
                    <a:pt x="46" y="101"/>
                    <a:pt x="46" y="101"/>
                    <a:pt x="46" y="101"/>
                  </a:cubicBezTo>
                  <a:cubicBezTo>
                    <a:pt x="21" y="101"/>
                    <a:pt x="0" y="122"/>
                    <a:pt x="0" y="148"/>
                  </a:cubicBezTo>
                  <a:cubicBezTo>
                    <a:pt x="0" y="180"/>
                    <a:pt x="0" y="180"/>
                    <a:pt x="0" y="180"/>
                  </a:cubicBezTo>
                  <a:cubicBezTo>
                    <a:pt x="0" y="184"/>
                    <a:pt x="3" y="188"/>
                    <a:pt x="7" y="188"/>
                  </a:cubicBezTo>
                  <a:cubicBezTo>
                    <a:pt x="151" y="188"/>
                    <a:pt x="151" y="188"/>
                    <a:pt x="151" y="188"/>
                  </a:cubicBezTo>
                  <a:cubicBezTo>
                    <a:pt x="155" y="188"/>
                    <a:pt x="158" y="184"/>
                    <a:pt x="158" y="180"/>
                  </a:cubicBezTo>
                  <a:cubicBezTo>
                    <a:pt x="158" y="148"/>
                    <a:pt x="158" y="148"/>
                    <a:pt x="158" y="148"/>
                  </a:cubicBezTo>
                  <a:cubicBezTo>
                    <a:pt x="158" y="122"/>
                    <a:pt x="137" y="101"/>
                    <a:pt x="112" y="101"/>
                  </a:cubicBezTo>
                  <a:close/>
                  <a:moveTo>
                    <a:pt x="79" y="15"/>
                  </a:moveTo>
                  <a:cubicBezTo>
                    <a:pt x="94" y="15"/>
                    <a:pt x="107" y="24"/>
                    <a:pt x="112" y="37"/>
                  </a:cubicBezTo>
                  <a:cubicBezTo>
                    <a:pt x="102" y="39"/>
                    <a:pt x="91" y="36"/>
                    <a:pt x="84" y="29"/>
                  </a:cubicBezTo>
                  <a:cubicBezTo>
                    <a:pt x="81" y="26"/>
                    <a:pt x="76" y="26"/>
                    <a:pt x="74" y="29"/>
                  </a:cubicBezTo>
                  <a:cubicBezTo>
                    <a:pt x="67" y="36"/>
                    <a:pt x="55" y="39"/>
                    <a:pt x="46" y="37"/>
                  </a:cubicBezTo>
                  <a:cubicBezTo>
                    <a:pt x="51" y="24"/>
                    <a:pt x="64" y="15"/>
                    <a:pt x="79" y="15"/>
                  </a:cubicBezTo>
                  <a:close/>
                  <a:moveTo>
                    <a:pt x="43" y="52"/>
                  </a:moveTo>
                  <a:cubicBezTo>
                    <a:pt x="55" y="54"/>
                    <a:pt x="69" y="51"/>
                    <a:pt x="79" y="44"/>
                  </a:cubicBezTo>
                  <a:cubicBezTo>
                    <a:pt x="87" y="49"/>
                    <a:pt x="96" y="53"/>
                    <a:pt x="106" y="53"/>
                  </a:cubicBezTo>
                  <a:cubicBezTo>
                    <a:pt x="109" y="53"/>
                    <a:pt x="112" y="52"/>
                    <a:pt x="115" y="52"/>
                  </a:cubicBezTo>
                  <a:cubicBezTo>
                    <a:pt x="114" y="71"/>
                    <a:pt x="98" y="87"/>
                    <a:pt x="79" y="87"/>
                  </a:cubicBezTo>
                  <a:cubicBezTo>
                    <a:pt x="59" y="87"/>
                    <a:pt x="43" y="71"/>
                    <a:pt x="43" y="52"/>
                  </a:cubicBezTo>
                  <a:close/>
                  <a:moveTo>
                    <a:pt x="79" y="101"/>
                  </a:moveTo>
                  <a:cubicBezTo>
                    <a:pt x="84" y="101"/>
                    <a:pt x="89" y="100"/>
                    <a:pt x="93" y="99"/>
                  </a:cubicBezTo>
                  <a:cubicBezTo>
                    <a:pt x="93" y="106"/>
                    <a:pt x="93" y="106"/>
                    <a:pt x="93" y="106"/>
                  </a:cubicBezTo>
                  <a:cubicBezTo>
                    <a:pt x="79" y="125"/>
                    <a:pt x="79" y="125"/>
                    <a:pt x="79" y="125"/>
                  </a:cubicBezTo>
                  <a:cubicBezTo>
                    <a:pt x="64" y="106"/>
                    <a:pt x="64" y="106"/>
                    <a:pt x="64" y="106"/>
                  </a:cubicBezTo>
                  <a:cubicBezTo>
                    <a:pt x="64" y="99"/>
                    <a:pt x="64" y="99"/>
                    <a:pt x="64" y="99"/>
                  </a:cubicBezTo>
                  <a:cubicBezTo>
                    <a:pt x="69" y="100"/>
                    <a:pt x="74" y="101"/>
                    <a:pt x="79" y="101"/>
                  </a:cubicBezTo>
                  <a:close/>
                  <a:moveTo>
                    <a:pt x="144" y="173"/>
                  </a:moveTo>
                  <a:cubicBezTo>
                    <a:pt x="14" y="173"/>
                    <a:pt x="14" y="173"/>
                    <a:pt x="14" y="173"/>
                  </a:cubicBezTo>
                  <a:cubicBezTo>
                    <a:pt x="14" y="148"/>
                    <a:pt x="14" y="148"/>
                    <a:pt x="14" y="148"/>
                  </a:cubicBezTo>
                  <a:cubicBezTo>
                    <a:pt x="14" y="130"/>
                    <a:pt x="28" y="116"/>
                    <a:pt x="46" y="116"/>
                  </a:cubicBezTo>
                  <a:cubicBezTo>
                    <a:pt x="54" y="116"/>
                    <a:pt x="54" y="116"/>
                    <a:pt x="54" y="116"/>
                  </a:cubicBezTo>
                  <a:cubicBezTo>
                    <a:pt x="73" y="142"/>
                    <a:pt x="73" y="142"/>
                    <a:pt x="73" y="142"/>
                  </a:cubicBezTo>
                  <a:cubicBezTo>
                    <a:pt x="76" y="145"/>
                    <a:pt x="82" y="145"/>
                    <a:pt x="85" y="142"/>
                  </a:cubicBezTo>
                  <a:cubicBezTo>
                    <a:pt x="104" y="116"/>
                    <a:pt x="104" y="116"/>
                    <a:pt x="104" y="116"/>
                  </a:cubicBezTo>
                  <a:cubicBezTo>
                    <a:pt x="112" y="116"/>
                    <a:pt x="112" y="116"/>
                    <a:pt x="112" y="116"/>
                  </a:cubicBezTo>
                  <a:cubicBezTo>
                    <a:pt x="129" y="116"/>
                    <a:pt x="144" y="130"/>
                    <a:pt x="144" y="148"/>
                  </a:cubicBezTo>
                  <a:lnTo>
                    <a:pt x="144"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6" name="Freeform 6">
              <a:extLst>
                <a:ext uri="{FF2B5EF4-FFF2-40B4-BE49-F238E27FC236}">
                  <a16:creationId xmlns:a16="http://schemas.microsoft.com/office/drawing/2014/main" id="{EFDBBBC3-F0C9-5FD2-6758-A1100BE0F3FD}"/>
                </a:ext>
              </a:extLst>
            </p:cNvPr>
            <p:cNvSpPr>
              <a:spLocks noEditPoints="1"/>
            </p:cNvSpPr>
            <p:nvPr/>
          </p:nvSpPr>
          <p:spPr bwMode="auto">
            <a:xfrm>
              <a:off x="5422900" y="3876676"/>
              <a:ext cx="177800" cy="258763"/>
            </a:xfrm>
            <a:custGeom>
              <a:avLst/>
              <a:gdLst>
                <a:gd name="T0" fmla="*/ 7 w 57"/>
                <a:gd name="T1" fmla="*/ 79 h 79"/>
                <a:gd name="T2" fmla="*/ 50 w 57"/>
                <a:gd name="T3" fmla="*/ 79 h 79"/>
                <a:gd name="T4" fmla="*/ 57 w 57"/>
                <a:gd name="T5" fmla="*/ 72 h 79"/>
                <a:gd name="T6" fmla="*/ 57 w 57"/>
                <a:gd name="T7" fmla="*/ 58 h 79"/>
                <a:gd name="T8" fmla="*/ 46 w 57"/>
                <a:gd name="T9" fmla="*/ 35 h 79"/>
                <a:gd name="T10" fmla="*/ 50 w 57"/>
                <a:gd name="T11" fmla="*/ 22 h 79"/>
                <a:gd name="T12" fmla="*/ 29 w 57"/>
                <a:gd name="T13" fmla="*/ 0 h 79"/>
                <a:gd name="T14" fmla="*/ 7 w 57"/>
                <a:gd name="T15" fmla="*/ 22 h 79"/>
                <a:gd name="T16" fmla="*/ 12 w 57"/>
                <a:gd name="T17" fmla="*/ 35 h 79"/>
                <a:gd name="T18" fmla="*/ 0 w 57"/>
                <a:gd name="T19" fmla="*/ 58 h 79"/>
                <a:gd name="T20" fmla="*/ 0 w 57"/>
                <a:gd name="T21" fmla="*/ 72 h 79"/>
                <a:gd name="T22" fmla="*/ 7 w 57"/>
                <a:gd name="T23" fmla="*/ 79 h 79"/>
                <a:gd name="T24" fmla="*/ 43 w 57"/>
                <a:gd name="T25" fmla="*/ 65 h 79"/>
                <a:gd name="T26" fmla="*/ 14 w 57"/>
                <a:gd name="T27" fmla="*/ 65 h 79"/>
                <a:gd name="T28" fmla="*/ 14 w 57"/>
                <a:gd name="T29" fmla="*/ 58 h 79"/>
                <a:gd name="T30" fmla="*/ 29 w 57"/>
                <a:gd name="T31" fmla="*/ 43 h 79"/>
                <a:gd name="T32" fmla="*/ 43 w 57"/>
                <a:gd name="T33" fmla="*/ 58 h 79"/>
                <a:gd name="T34" fmla="*/ 43 w 57"/>
                <a:gd name="T35" fmla="*/ 65 h 79"/>
                <a:gd name="T36" fmla="*/ 21 w 57"/>
                <a:gd name="T37" fmla="*/ 22 h 79"/>
                <a:gd name="T38" fmla="*/ 29 w 57"/>
                <a:gd name="T39" fmla="*/ 15 h 79"/>
                <a:gd name="T40" fmla="*/ 36 w 57"/>
                <a:gd name="T41" fmla="*/ 22 h 79"/>
                <a:gd name="T42" fmla="*/ 29 w 57"/>
                <a:gd name="T43" fmla="*/ 29 h 79"/>
                <a:gd name="T44" fmla="*/ 21 w 57"/>
                <a:gd name="T45" fmla="*/ 2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 h="79">
                  <a:moveTo>
                    <a:pt x="7" y="79"/>
                  </a:moveTo>
                  <a:cubicBezTo>
                    <a:pt x="50" y="79"/>
                    <a:pt x="50" y="79"/>
                    <a:pt x="50" y="79"/>
                  </a:cubicBezTo>
                  <a:cubicBezTo>
                    <a:pt x="54" y="79"/>
                    <a:pt x="57" y="76"/>
                    <a:pt x="57" y="72"/>
                  </a:cubicBezTo>
                  <a:cubicBezTo>
                    <a:pt x="57" y="58"/>
                    <a:pt x="57" y="58"/>
                    <a:pt x="57" y="58"/>
                  </a:cubicBezTo>
                  <a:cubicBezTo>
                    <a:pt x="57" y="48"/>
                    <a:pt x="53" y="40"/>
                    <a:pt x="46" y="35"/>
                  </a:cubicBezTo>
                  <a:cubicBezTo>
                    <a:pt x="49" y="31"/>
                    <a:pt x="50" y="27"/>
                    <a:pt x="50" y="22"/>
                  </a:cubicBezTo>
                  <a:cubicBezTo>
                    <a:pt x="50" y="10"/>
                    <a:pt x="41" y="0"/>
                    <a:pt x="29" y="0"/>
                  </a:cubicBezTo>
                  <a:cubicBezTo>
                    <a:pt x="17" y="0"/>
                    <a:pt x="7" y="10"/>
                    <a:pt x="7" y="22"/>
                  </a:cubicBezTo>
                  <a:cubicBezTo>
                    <a:pt x="7" y="27"/>
                    <a:pt x="9" y="31"/>
                    <a:pt x="12" y="35"/>
                  </a:cubicBezTo>
                  <a:cubicBezTo>
                    <a:pt x="5" y="40"/>
                    <a:pt x="0" y="48"/>
                    <a:pt x="0" y="58"/>
                  </a:cubicBezTo>
                  <a:cubicBezTo>
                    <a:pt x="0" y="72"/>
                    <a:pt x="0" y="72"/>
                    <a:pt x="0" y="72"/>
                  </a:cubicBezTo>
                  <a:cubicBezTo>
                    <a:pt x="0" y="76"/>
                    <a:pt x="3" y="79"/>
                    <a:pt x="7" y="79"/>
                  </a:cubicBezTo>
                  <a:close/>
                  <a:moveTo>
                    <a:pt x="43" y="65"/>
                  </a:moveTo>
                  <a:cubicBezTo>
                    <a:pt x="14" y="65"/>
                    <a:pt x="14" y="65"/>
                    <a:pt x="14" y="65"/>
                  </a:cubicBezTo>
                  <a:cubicBezTo>
                    <a:pt x="14" y="58"/>
                    <a:pt x="14" y="58"/>
                    <a:pt x="14" y="58"/>
                  </a:cubicBezTo>
                  <a:cubicBezTo>
                    <a:pt x="14" y="50"/>
                    <a:pt x="21" y="43"/>
                    <a:pt x="29" y="43"/>
                  </a:cubicBezTo>
                  <a:cubicBezTo>
                    <a:pt x="37" y="43"/>
                    <a:pt x="43" y="50"/>
                    <a:pt x="43" y="58"/>
                  </a:cubicBezTo>
                  <a:lnTo>
                    <a:pt x="43" y="65"/>
                  </a:lnTo>
                  <a:close/>
                  <a:moveTo>
                    <a:pt x="21" y="22"/>
                  </a:moveTo>
                  <a:cubicBezTo>
                    <a:pt x="21" y="18"/>
                    <a:pt x="25" y="15"/>
                    <a:pt x="29" y="15"/>
                  </a:cubicBezTo>
                  <a:cubicBezTo>
                    <a:pt x="33" y="15"/>
                    <a:pt x="36" y="18"/>
                    <a:pt x="36" y="22"/>
                  </a:cubicBezTo>
                  <a:cubicBezTo>
                    <a:pt x="36" y="26"/>
                    <a:pt x="33" y="29"/>
                    <a:pt x="29" y="29"/>
                  </a:cubicBezTo>
                  <a:cubicBezTo>
                    <a:pt x="25" y="29"/>
                    <a:pt x="21" y="26"/>
                    <a:pt x="21"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7" name="Freeform 7">
              <a:extLst>
                <a:ext uri="{FF2B5EF4-FFF2-40B4-BE49-F238E27FC236}">
                  <a16:creationId xmlns:a16="http://schemas.microsoft.com/office/drawing/2014/main" id="{E85BEF93-0F34-1548-8B06-9A140D564692}"/>
                </a:ext>
              </a:extLst>
            </p:cNvPr>
            <p:cNvSpPr>
              <a:spLocks noEditPoints="1"/>
            </p:cNvSpPr>
            <p:nvPr/>
          </p:nvSpPr>
          <p:spPr bwMode="auto">
            <a:xfrm>
              <a:off x="6591300" y="3876676"/>
              <a:ext cx="180975" cy="258763"/>
            </a:xfrm>
            <a:custGeom>
              <a:avLst/>
              <a:gdLst>
                <a:gd name="T0" fmla="*/ 46 w 58"/>
                <a:gd name="T1" fmla="*/ 35 h 79"/>
                <a:gd name="T2" fmla="*/ 51 w 58"/>
                <a:gd name="T3" fmla="*/ 22 h 79"/>
                <a:gd name="T4" fmla="*/ 29 w 58"/>
                <a:gd name="T5" fmla="*/ 0 h 79"/>
                <a:gd name="T6" fmla="*/ 7 w 58"/>
                <a:gd name="T7" fmla="*/ 22 h 79"/>
                <a:gd name="T8" fmla="*/ 12 w 58"/>
                <a:gd name="T9" fmla="*/ 35 h 79"/>
                <a:gd name="T10" fmla="*/ 0 w 58"/>
                <a:gd name="T11" fmla="*/ 58 h 79"/>
                <a:gd name="T12" fmla="*/ 0 w 58"/>
                <a:gd name="T13" fmla="*/ 72 h 79"/>
                <a:gd name="T14" fmla="*/ 7 w 58"/>
                <a:gd name="T15" fmla="*/ 79 h 79"/>
                <a:gd name="T16" fmla="*/ 51 w 58"/>
                <a:gd name="T17" fmla="*/ 79 h 79"/>
                <a:gd name="T18" fmla="*/ 58 w 58"/>
                <a:gd name="T19" fmla="*/ 72 h 79"/>
                <a:gd name="T20" fmla="*/ 58 w 58"/>
                <a:gd name="T21" fmla="*/ 58 h 79"/>
                <a:gd name="T22" fmla="*/ 46 w 58"/>
                <a:gd name="T23" fmla="*/ 35 h 79"/>
                <a:gd name="T24" fmla="*/ 22 w 58"/>
                <a:gd name="T25" fmla="*/ 22 h 79"/>
                <a:gd name="T26" fmla="*/ 29 w 58"/>
                <a:gd name="T27" fmla="*/ 15 h 79"/>
                <a:gd name="T28" fmla="*/ 36 w 58"/>
                <a:gd name="T29" fmla="*/ 22 h 79"/>
                <a:gd name="T30" fmla="*/ 29 w 58"/>
                <a:gd name="T31" fmla="*/ 29 h 79"/>
                <a:gd name="T32" fmla="*/ 22 w 58"/>
                <a:gd name="T33" fmla="*/ 22 h 79"/>
                <a:gd name="T34" fmla="*/ 43 w 58"/>
                <a:gd name="T35" fmla="*/ 65 h 79"/>
                <a:gd name="T36" fmla="*/ 15 w 58"/>
                <a:gd name="T37" fmla="*/ 65 h 79"/>
                <a:gd name="T38" fmla="*/ 15 w 58"/>
                <a:gd name="T39" fmla="*/ 58 h 79"/>
                <a:gd name="T40" fmla="*/ 29 w 58"/>
                <a:gd name="T41" fmla="*/ 43 h 79"/>
                <a:gd name="T42" fmla="*/ 43 w 58"/>
                <a:gd name="T43" fmla="*/ 58 h 79"/>
                <a:gd name="T44" fmla="*/ 43 w 58"/>
                <a:gd name="T45" fmla="*/ 6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8" h="79">
                  <a:moveTo>
                    <a:pt x="46" y="35"/>
                  </a:moveTo>
                  <a:cubicBezTo>
                    <a:pt x="49" y="31"/>
                    <a:pt x="51" y="27"/>
                    <a:pt x="51" y="22"/>
                  </a:cubicBezTo>
                  <a:cubicBezTo>
                    <a:pt x="51" y="10"/>
                    <a:pt x="41" y="0"/>
                    <a:pt x="29" y="0"/>
                  </a:cubicBezTo>
                  <a:cubicBezTo>
                    <a:pt x="17" y="0"/>
                    <a:pt x="7" y="10"/>
                    <a:pt x="7" y="22"/>
                  </a:cubicBezTo>
                  <a:cubicBezTo>
                    <a:pt x="7" y="27"/>
                    <a:pt x="9" y="31"/>
                    <a:pt x="12" y="35"/>
                  </a:cubicBezTo>
                  <a:cubicBezTo>
                    <a:pt x="5" y="40"/>
                    <a:pt x="0" y="48"/>
                    <a:pt x="0" y="58"/>
                  </a:cubicBezTo>
                  <a:cubicBezTo>
                    <a:pt x="0" y="72"/>
                    <a:pt x="0" y="72"/>
                    <a:pt x="0" y="72"/>
                  </a:cubicBezTo>
                  <a:cubicBezTo>
                    <a:pt x="0" y="76"/>
                    <a:pt x="4" y="79"/>
                    <a:pt x="7" y="79"/>
                  </a:cubicBezTo>
                  <a:cubicBezTo>
                    <a:pt x="51" y="79"/>
                    <a:pt x="51" y="79"/>
                    <a:pt x="51" y="79"/>
                  </a:cubicBezTo>
                  <a:cubicBezTo>
                    <a:pt x="55" y="79"/>
                    <a:pt x="58" y="76"/>
                    <a:pt x="58" y="72"/>
                  </a:cubicBezTo>
                  <a:cubicBezTo>
                    <a:pt x="58" y="58"/>
                    <a:pt x="58" y="58"/>
                    <a:pt x="58" y="58"/>
                  </a:cubicBezTo>
                  <a:cubicBezTo>
                    <a:pt x="58" y="48"/>
                    <a:pt x="53" y="40"/>
                    <a:pt x="46" y="35"/>
                  </a:cubicBezTo>
                  <a:close/>
                  <a:moveTo>
                    <a:pt x="22" y="22"/>
                  </a:moveTo>
                  <a:cubicBezTo>
                    <a:pt x="22" y="18"/>
                    <a:pt x="25" y="15"/>
                    <a:pt x="29" y="15"/>
                  </a:cubicBezTo>
                  <a:cubicBezTo>
                    <a:pt x="33" y="15"/>
                    <a:pt x="36" y="18"/>
                    <a:pt x="36" y="22"/>
                  </a:cubicBezTo>
                  <a:cubicBezTo>
                    <a:pt x="36" y="26"/>
                    <a:pt x="33" y="29"/>
                    <a:pt x="29" y="29"/>
                  </a:cubicBezTo>
                  <a:cubicBezTo>
                    <a:pt x="25" y="29"/>
                    <a:pt x="22" y="26"/>
                    <a:pt x="22" y="22"/>
                  </a:cubicBezTo>
                  <a:close/>
                  <a:moveTo>
                    <a:pt x="43" y="65"/>
                  </a:moveTo>
                  <a:cubicBezTo>
                    <a:pt x="15" y="65"/>
                    <a:pt x="15" y="65"/>
                    <a:pt x="15" y="65"/>
                  </a:cubicBezTo>
                  <a:cubicBezTo>
                    <a:pt x="15" y="58"/>
                    <a:pt x="15" y="58"/>
                    <a:pt x="15" y="58"/>
                  </a:cubicBezTo>
                  <a:cubicBezTo>
                    <a:pt x="15" y="50"/>
                    <a:pt x="21" y="43"/>
                    <a:pt x="29" y="43"/>
                  </a:cubicBezTo>
                  <a:cubicBezTo>
                    <a:pt x="37" y="43"/>
                    <a:pt x="43" y="50"/>
                    <a:pt x="43" y="58"/>
                  </a:cubicBezTo>
                  <a:lnTo>
                    <a:pt x="43"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8" name="Freeform 8">
              <a:extLst>
                <a:ext uri="{FF2B5EF4-FFF2-40B4-BE49-F238E27FC236}">
                  <a16:creationId xmlns:a16="http://schemas.microsoft.com/office/drawing/2014/main" id="{1CDB00BC-4A22-40D6-06FC-0D751180DA6A}"/>
                </a:ext>
              </a:extLst>
            </p:cNvPr>
            <p:cNvSpPr>
              <a:spLocks noEditPoints="1"/>
            </p:cNvSpPr>
            <p:nvPr/>
          </p:nvSpPr>
          <p:spPr bwMode="auto">
            <a:xfrm>
              <a:off x="5422900" y="2722563"/>
              <a:ext cx="177800" cy="261938"/>
            </a:xfrm>
            <a:custGeom>
              <a:avLst/>
              <a:gdLst>
                <a:gd name="T0" fmla="*/ 7 w 57"/>
                <a:gd name="T1" fmla="*/ 80 h 80"/>
                <a:gd name="T2" fmla="*/ 50 w 57"/>
                <a:gd name="T3" fmla="*/ 80 h 80"/>
                <a:gd name="T4" fmla="*/ 57 w 57"/>
                <a:gd name="T5" fmla="*/ 72 h 80"/>
                <a:gd name="T6" fmla="*/ 57 w 57"/>
                <a:gd name="T7" fmla="*/ 58 h 80"/>
                <a:gd name="T8" fmla="*/ 46 w 57"/>
                <a:gd name="T9" fmla="*/ 35 h 80"/>
                <a:gd name="T10" fmla="*/ 50 w 57"/>
                <a:gd name="T11" fmla="*/ 22 h 80"/>
                <a:gd name="T12" fmla="*/ 29 w 57"/>
                <a:gd name="T13" fmla="*/ 0 h 80"/>
                <a:gd name="T14" fmla="*/ 7 w 57"/>
                <a:gd name="T15" fmla="*/ 22 h 80"/>
                <a:gd name="T16" fmla="*/ 12 w 57"/>
                <a:gd name="T17" fmla="*/ 35 h 80"/>
                <a:gd name="T18" fmla="*/ 0 w 57"/>
                <a:gd name="T19" fmla="*/ 58 h 80"/>
                <a:gd name="T20" fmla="*/ 0 w 57"/>
                <a:gd name="T21" fmla="*/ 72 h 80"/>
                <a:gd name="T22" fmla="*/ 7 w 57"/>
                <a:gd name="T23" fmla="*/ 80 h 80"/>
                <a:gd name="T24" fmla="*/ 43 w 57"/>
                <a:gd name="T25" fmla="*/ 65 h 80"/>
                <a:gd name="T26" fmla="*/ 14 w 57"/>
                <a:gd name="T27" fmla="*/ 65 h 80"/>
                <a:gd name="T28" fmla="*/ 14 w 57"/>
                <a:gd name="T29" fmla="*/ 58 h 80"/>
                <a:gd name="T30" fmla="*/ 29 w 57"/>
                <a:gd name="T31" fmla="*/ 44 h 80"/>
                <a:gd name="T32" fmla="*/ 43 w 57"/>
                <a:gd name="T33" fmla="*/ 58 h 80"/>
                <a:gd name="T34" fmla="*/ 43 w 57"/>
                <a:gd name="T35" fmla="*/ 65 h 80"/>
                <a:gd name="T36" fmla="*/ 21 w 57"/>
                <a:gd name="T37" fmla="*/ 22 h 80"/>
                <a:gd name="T38" fmla="*/ 29 w 57"/>
                <a:gd name="T39" fmla="*/ 15 h 80"/>
                <a:gd name="T40" fmla="*/ 36 w 57"/>
                <a:gd name="T41" fmla="*/ 22 h 80"/>
                <a:gd name="T42" fmla="*/ 29 w 57"/>
                <a:gd name="T43" fmla="*/ 29 h 80"/>
                <a:gd name="T44" fmla="*/ 21 w 57"/>
                <a:gd name="T45" fmla="*/ 2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 h="80">
                  <a:moveTo>
                    <a:pt x="7" y="80"/>
                  </a:moveTo>
                  <a:cubicBezTo>
                    <a:pt x="50" y="80"/>
                    <a:pt x="50" y="80"/>
                    <a:pt x="50" y="80"/>
                  </a:cubicBezTo>
                  <a:cubicBezTo>
                    <a:pt x="54" y="80"/>
                    <a:pt x="57" y="76"/>
                    <a:pt x="57" y="72"/>
                  </a:cubicBezTo>
                  <a:cubicBezTo>
                    <a:pt x="57" y="58"/>
                    <a:pt x="57" y="58"/>
                    <a:pt x="57" y="58"/>
                  </a:cubicBezTo>
                  <a:cubicBezTo>
                    <a:pt x="57" y="49"/>
                    <a:pt x="53" y="40"/>
                    <a:pt x="46" y="35"/>
                  </a:cubicBezTo>
                  <a:cubicBezTo>
                    <a:pt x="49" y="31"/>
                    <a:pt x="50" y="27"/>
                    <a:pt x="50" y="22"/>
                  </a:cubicBezTo>
                  <a:cubicBezTo>
                    <a:pt x="50" y="10"/>
                    <a:pt x="41" y="0"/>
                    <a:pt x="29" y="0"/>
                  </a:cubicBezTo>
                  <a:cubicBezTo>
                    <a:pt x="17" y="0"/>
                    <a:pt x="7" y="10"/>
                    <a:pt x="7" y="22"/>
                  </a:cubicBezTo>
                  <a:cubicBezTo>
                    <a:pt x="7" y="27"/>
                    <a:pt x="9" y="31"/>
                    <a:pt x="12" y="35"/>
                  </a:cubicBezTo>
                  <a:cubicBezTo>
                    <a:pt x="5" y="40"/>
                    <a:pt x="0" y="49"/>
                    <a:pt x="0" y="58"/>
                  </a:cubicBezTo>
                  <a:cubicBezTo>
                    <a:pt x="0" y="72"/>
                    <a:pt x="0" y="72"/>
                    <a:pt x="0" y="72"/>
                  </a:cubicBezTo>
                  <a:cubicBezTo>
                    <a:pt x="0" y="76"/>
                    <a:pt x="3" y="80"/>
                    <a:pt x="7" y="80"/>
                  </a:cubicBezTo>
                  <a:close/>
                  <a:moveTo>
                    <a:pt x="43" y="65"/>
                  </a:moveTo>
                  <a:cubicBezTo>
                    <a:pt x="14" y="65"/>
                    <a:pt x="14" y="65"/>
                    <a:pt x="14" y="65"/>
                  </a:cubicBezTo>
                  <a:cubicBezTo>
                    <a:pt x="14" y="58"/>
                    <a:pt x="14" y="58"/>
                    <a:pt x="14" y="58"/>
                  </a:cubicBezTo>
                  <a:cubicBezTo>
                    <a:pt x="14" y="50"/>
                    <a:pt x="21" y="44"/>
                    <a:pt x="29" y="44"/>
                  </a:cubicBezTo>
                  <a:cubicBezTo>
                    <a:pt x="37" y="44"/>
                    <a:pt x="43" y="50"/>
                    <a:pt x="43" y="58"/>
                  </a:cubicBezTo>
                  <a:lnTo>
                    <a:pt x="43" y="65"/>
                  </a:lnTo>
                  <a:close/>
                  <a:moveTo>
                    <a:pt x="21" y="22"/>
                  </a:moveTo>
                  <a:cubicBezTo>
                    <a:pt x="21" y="18"/>
                    <a:pt x="25" y="15"/>
                    <a:pt x="29" y="15"/>
                  </a:cubicBezTo>
                  <a:cubicBezTo>
                    <a:pt x="33" y="15"/>
                    <a:pt x="36" y="18"/>
                    <a:pt x="36" y="22"/>
                  </a:cubicBezTo>
                  <a:cubicBezTo>
                    <a:pt x="36" y="26"/>
                    <a:pt x="33" y="29"/>
                    <a:pt x="29" y="29"/>
                  </a:cubicBezTo>
                  <a:cubicBezTo>
                    <a:pt x="25" y="29"/>
                    <a:pt x="21" y="26"/>
                    <a:pt x="21"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9" name="Freeform 9">
              <a:extLst>
                <a:ext uri="{FF2B5EF4-FFF2-40B4-BE49-F238E27FC236}">
                  <a16:creationId xmlns:a16="http://schemas.microsoft.com/office/drawing/2014/main" id="{BC32F043-74B8-1524-A68B-F380E8FA141D}"/>
                </a:ext>
              </a:extLst>
            </p:cNvPr>
            <p:cNvSpPr>
              <a:spLocks noEditPoints="1"/>
            </p:cNvSpPr>
            <p:nvPr/>
          </p:nvSpPr>
          <p:spPr bwMode="auto">
            <a:xfrm>
              <a:off x="6591300" y="2722563"/>
              <a:ext cx="180975" cy="261938"/>
            </a:xfrm>
            <a:custGeom>
              <a:avLst/>
              <a:gdLst>
                <a:gd name="T0" fmla="*/ 46 w 58"/>
                <a:gd name="T1" fmla="*/ 35 h 80"/>
                <a:gd name="T2" fmla="*/ 51 w 58"/>
                <a:gd name="T3" fmla="*/ 22 h 80"/>
                <a:gd name="T4" fmla="*/ 29 w 58"/>
                <a:gd name="T5" fmla="*/ 0 h 80"/>
                <a:gd name="T6" fmla="*/ 7 w 58"/>
                <a:gd name="T7" fmla="*/ 22 h 80"/>
                <a:gd name="T8" fmla="*/ 12 w 58"/>
                <a:gd name="T9" fmla="*/ 35 h 80"/>
                <a:gd name="T10" fmla="*/ 0 w 58"/>
                <a:gd name="T11" fmla="*/ 58 h 80"/>
                <a:gd name="T12" fmla="*/ 0 w 58"/>
                <a:gd name="T13" fmla="*/ 72 h 80"/>
                <a:gd name="T14" fmla="*/ 7 w 58"/>
                <a:gd name="T15" fmla="*/ 80 h 80"/>
                <a:gd name="T16" fmla="*/ 51 w 58"/>
                <a:gd name="T17" fmla="*/ 80 h 80"/>
                <a:gd name="T18" fmla="*/ 58 w 58"/>
                <a:gd name="T19" fmla="*/ 72 h 80"/>
                <a:gd name="T20" fmla="*/ 58 w 58"/>
                <a:gd name="T21" fmla="*/ 58 h 80"/>
                <a:gd name="T22" fmla="*/ 46 w 58"/>
                <a:gd name="T23" fmla="*/ 35 h 80"/>
                <a:gd name="T24" fmla="*/ 22 w 58"/>
                <a:gd name="T25" fmla="*/ 22 h 80"/>
                <a:gd name="T26" fmla="*/ 29 w 58"/>
                <a:gd name="T27" fmla="*/ 15 h 80"/>
                <a:gd name="T28" fmla="*/ 36 w 58"/>
                <a:gd name="T29" fmla="*/ 22 h 80"/>
                <a:gd name="T30" fmla="*/ 29 w 58"/>
                <a:gd name="T31" fmla="*/ 29 h 80"/>
                <a:gd name="T32" fmla="*/ 22 w 58"/>
                <a:gd name="T33" fmla="*/ 22 h 80"/>
                <a:gd name="T34" fmla="*/ 43 w 58"/>
                <a:gd name="T35" fmla="*/ 65 h 80"/>
                <a:gd name="T36" fmla="*/ 15 w 58"/>
                <a:gd name="T37" fmla="*/ 65 h 80"/>
                <a:gd name="T38" fmla="*/ 15 w 58"/>
                <a:gd name="T39" fmla="*/ 58 h 80"/>
                <a:gd name="T40" fmla="*/ 29 w 58"/>
                <a:gd name="T41" fmla="*/ 44 h 80"/>
                <a:gd name="T42" fmla="*/ 43 w 58"/>
                <a:gd name="T43" fmla="*/ 58 h 80"/>
                <a:gd name="T44" fmla="*/ 43 w 58"/>
                <a:gd name="T45" fmla="*/ 6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8" h="80">
                  <a:moveTo>
                    <a:pt x="46" y="35"/>
                  </a:moveTo>
                  <a:cubicBezTo>
                    <a:pt x="49" y="31"/>
                    <a:pt x="51" y="27"/>
                    <a:pt x="51" y="22"/>
                  </a:cubicBezTo>
                  <a:cubicBezTo>
                    <a:pt x="51" y="10"/>
                    <a:pt x="41" y="0"/>
                    <a:pt x="29" y="0"/>
                  </a:cubicBezTo>
                  <a:cubicBezTo>
                    <a:pt x="17" y="0"/>
                    <a:pt x="7" y="10"/>
                    <a:pt x="7" y="22"/>
                  </a:cubicBezTo>
                  <a:cubicBezTo>
                    <a:pt x="7" y="27"/>
                    <a:pt x="9" y="31"/>
                    <a:pt x="12" y="35"/>
                  </a:cubicBezTo>
                  <a:cubicBezTo>
                    <a:pt x="5" y="40"/>
                    <a:pt x="0" y="49"/>
                    <a:pt x="0" y="58"/>
                  </a:cubicBezTo>
                  <a:cubicBezTo>
                    <a:pt x="0" y="72"/>
                    <a:pt x="0" y="72"/>
                    <a:pt x="0" y="72"/>
                  </a:cubicBezTo>
                  <a:cubicBezTo>
                    <a:pt x="0" y="76"/>
                    <a:pt x="4" y="80"/>
                    <a:pt x="7" y="80"/>
                  </a:cubicBezTo>
                  <a:cubicBezTo>
                    <a:pt x="51" y="80"/>
                    <a:pt x="51" y="80"/>
                    <a:pt x="51" y="80"/>
                  </a:cubicBezTo>
                  <a:cubicBezTo>
                    <a:pt x="55" y="80"/>
                    <a:pt x="58" y="76"/>
                    <a:pt x="58" y="72"/>
                  </a:cubicBezTo>
                  <a:cubicBezTo>
                    <a:pt x="58" y="58"/>
                    <a:pt x="58" y="58"/>
                    <a:pt x="58" y="58"/>
                  </a:cubicBezTo>
                  <a:cubicBezTo>
                    <a:pt x="58" y="49"/>
                    <a:pt x="53" y="40"/>
                    <a:pt x="46" y="35"/>
                  </a:cubicBezTo>
                  <a:close/>
                  <a:moveTo>
                    <a:pt x="22" y="22"/>
                  </a:moveTo>
                  <a:cubicBezTo>
                    <a:pt x="22" y="18"/>
                    <a:pt x="25" y="15"/>
                    <a:pt x="29" y="15"/>
                  </a:cubicBezTo>
                  <a:cubicBezTo>
                    <a:pt x="33" y="15"/>
                    <a:pt x="36" y="18"/>
                    <a:pt x="36" y="22"/>
                  </a:cubicBezTo>
                  <a:cubicBezTo>
                    <a:pt x="36" y="26"/>
                    <a:pt x="33" y="29"/>
                    <a:pt x="29" y="29"/>
                  </a:cubicBezTo>
                  <a:cubicBezTo>
                    <a:pt x="25" y="29"/>
                    <a:pt x="22" y="26"/>
                    <a:pt x="22" y="22"/>
                  </a:cubicBezTo>
                  <a:close/>
                  <a:moveTo>
                    <a:pt x="43" y="65"/>
                  </a:moveTo>
                  <a:cubicBezTo>
                    <a:pt x="15" y="65"/>
                    <a:pt x="15" y="65"/>
                    <a:pt x="15" y="65"/>
                  </a:cubicBezTo>
                  <a:cubicBezTo>
                    <a:pt x="15" y="58"/>
                    <a:pt x="15" y="58"/>
                    <a:pt x="15" y="58"/>
                  </a:cubicBezTo>
                  <a:cubicBezTo>
                    <a:pt x="15" y="50"/>
                    <a:pt x="21" y="44"/>
                    <a:pt x="29" y="44"/>
                  </a:cubicBezTo>
                  <a:cubicBezTo>
                    <a:pt x="37" y="44"/>
                    <a:pt x="43" y="50"/>
                    <a:pt x="43" y="58"/>
                  </a:cubicBezTo>
                  <a:lnTo>
                    <a:pt x="43"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0" name="Freeform 10">
              <a:extLst>
                <a:ext uri="{FF2B5EF4-FFF2-40B4-BE49-F238E27FC236}">
                  <a16:creationId xmlns:a16="http://schemas.microsoft.com/office/drawing/2014/main" id="{6CFD891B-2C54-1207-19CC-F16F3EE35CD0}"/>
                </a:ext>
              </a:extLst>
            </p:cNvPr>
            <p:cNvSpPr>
              <a:spLocks noEditPoints="1"/>
            </p:cNvSpPr>
            <p:nvPr/>
          </p:nvSpPr>
          <p:spPr bwMode="auto">
            <a:xfrm>
              <a:off x="5668963" y="2984501"/>
              <a:ext cx="857250" cy="892175"/>
            </a:xfrm>
            <a:custGeom>
              <a:avLst/>
              <a:gdLst>
                <a:gd name="T0" fmla="*/ 137 w 274"/>
                <a:gd name="T1" fmla="*/ 0 h 273"/>
                <a:gd name="T2" fmla="*/ 0 w 274"/>
                <a:gd name="T3" fmla="*/ 136 h 273"/>
                <a:gd name="T4" fmla="*/ 137 w 274"/>
                <a:gd name="T5" fmla="*/ 273 h 273"/>
                <a:gd name="T6" fmla="*/ 274 w 274"/>
                <a:gd name="T7" fmla="*/ 136 h 273"/>
                <a:gd name="T8" fmla="*/ 137 w 274"/>
                <a:gd name="T9" fmla="*/ 0 h 273"/>
                <a:gd name="T10" fmla="*/ 137 w 274"/>
                <a:gd name="T11" fmla="*/ 259 h 273"/>
                <a:gd name="T12" fmla="*/ 14 w 274"/>
                <a:gd name="T13" fmla="*/ 136 h 273"/>
                <a:gd name="T14" fmla="*/ 137 w 274"/>
                <a:gd name="T15" fmla="*/ 14 h 273"/>
                <a:gd name="T16" fmla="*/ 259 w 274"/>
                <a:gd name="T17" fmla="*/ 136 h 273"/>
                <a:gd name="T18" fmla="*/ 137 w 274"/>
                <a:gd name="T19" fmla="*/ 259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4" h="273">
                  <a:moveTo>
                    <a:pt x="137" y="0"/>
                  </a:moveTo>
                  <a:cubicBezTo>
                    <a:pt x="61" y="0"/>
                    <a:pt x="0" y="61"/>
                    <a:pt x="0" y="136"/>
                  </a:cubicBezTo>
                  <a:cubicBezTo>
                    <a:pt x="0" y="212"/>
                    <a:pt x="61" y="273"/>
                    <a:pt x="137" y="273"/>
                  </a:cubicBezTo>
                  <a:cubicBezTo>
                    <a:pt x="212" y="273"/>
                    <a:pt x="274" y="212"/>
                    <a:pt x="274" y="136"/>
                  </a:cubicBezTo>
                  <a:cubicBezTo>
                    <a:pt x="274" y="61"/>
                    <a:pt x="212" y="0"/>
                    <a:pt x="137" y="0"/>
                  </a:cubicBezTo>
                  <a:close/>
                  <a:moveTo>
                    <a:pt x="137" y="259"/>
                  </a:moveTo>
                  <a:cubicBezTo>
                    <a:pt x="69" y="259"/>
                    <a:pt x="14" y="204"/>
                    <a:pt x="14" y="136"/>
                  </a:cubicBezTo>
                  <a:cubicBezTo>
                    <a:pt x="14" y="69"/>
                    <a:pt x="69" y="14"/>
                    <a:pt x="137" y="14"/>
                  </a:cubicBezTo>
                  <a:cubicBezTo>
                    <a:pt x="204" y="14"/>
                    <a:pt x="259" y="69"/>
                    <a:pt x="259" y="136"/>
                  </a:cubicBezTo>
                  <a:cubicBezTo>
                    <a:pt x="259" y="204"/>
                    <a:pt x="204" y="259"/>
                    <a:pt x="137" y="2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1" name="Freeform 11">
              <a:extLst>
                <a:ext uri="{FF2B5EF4-FFF2-40B4-BE49-F238E27FC236}">
                  <a16:creationId xmlns:a16="http://schemas.microsoft.com/office/drawing/2014/main" id="{6C027947-C8A4-A834-DF78-09D0BF978F61}"/>
                </a:ext>
              </a:extLst>
            </p:cNvPr>
            <p:cNvSpPr>
              <a:spLocks noEditPoints="1"/>
            </p:cNvSpPr>
            <p:nvPr/>
          </p:nvSpPr>
          <p:spPr bwMode="auto">
            <a:xfrm>
              <a:off x="5535613" y="2840038"/>
              <a:ext cx="1123950" cy="1177925"/>
            </a:xfrm>
            <a:custGeom>
              <a:avLst/>
              <a:gdLst>
                <a:gd name="T0" fmla="*/ 360 w 360"/>
                <a:gd name="T1" fmla="*/ 180 h 360"/>
                <a:gd name="T2" fmla="*/ 180 w 360"/>
                <a:gd name="T3" fmla="*/ 0 h 360"/>
                <a:gd name="T4" fmla="*/ 0 w 360"/>
                <a:gd name="T5" fmla="*/ 180 h 360"/>
                <a:gd name="T6" fmla="*/ 180 w 360"/>
                <a:gd name="T7" fmla="*/ 360 h 360"/>
                <a:gd name="T8" fmla="*/ 360 w 360"/>
                <a:gd name="T9" fmla="*/ 180 h 360"/>
                <a:gd name="T10" fmla="*/ 180 w 360"/>
                <a:gd name="T11" fmla="*/ 346 h 360"/>
                <a:gd name="T12" fmla="*/ 14 w 360"/>
                <a:gd name="T13" fmla="*/ 180 h 360"/>
                <a:gd name="T14" fmla="*/ 180 w 360"/>
                <a:gd name="T15" fmla="*/ 15 h 360"/>
                <a:gd name="T16" fmla="*/ 345 w 360"/>
                <a:gd name="T17" fmla="*/ 180 h 360"/>
                <a:gd name="T18" fmla="*/ 180 w 360"/>
                <a:gd name="T19" fmla="*/ 346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0" h="360">
                  <a:moveTo>
                    <a:pt x="360" y="180"/>
                  </a:moveTo>
                  <a:cubicBezTo>
                    <a:pt x="360" y="81"/>
                    <a:pt x="279" y="0"/>
                    <a:pt x="180" y="0"/>
                  </a:cubicBezTo>
                  <a:cubicBezTo>
                    <a:pt x="81" y="0"/>
                    <a:pt x="0" y="81"/>
                    <a:pt x="0" y="180"/>
                  </a:cubicBezTo>
                  <a:cubicBezTo>
                    <a:pt x="0" y="280"/>
                    <a:pt x="81" y="360"/>
                    <a:pt x="180" y="360"/>
                  </a:cubicBezTo>
                  <a:cubicBezTo>
                    <a:pt x="279" y="360"/>
                    <a:pt x="360" y="280"/>
                    <a:pt x="360" y="180"/>
                  </a:cubicBezTo>
                  <a:close/>
                  <a:moveTo>
                    <a:pt x="180" y="346"/>
                  </a:moveTo>
                  <a:cubicBezTo>
                    <a:pt x="89" y="346"/>
                    <a:pt x="14" y="272"/>
                    <a:pt x="14" y="180"/>
                  </a:cubicBezTo>
                  <a:cubicBezTo>
                    <a:pt x="14" y="89"/>
                    <a:pt x="89" y="15"/>
                    <a:pt x="180" y="15"/>
                  </a:cubicBezTo>
                  <a:cubicBezTo>
                    <a:pt x="271" y="15"/>
                    <a:pt x="345" y="89"/>
                    <a:pt x="345" y="180"/>
                  </a:cubicBezTo>
                  <a:cubicBezTo>
                    <a:pt x="345" y="272"/>
                    <a:pt x="271" y="346"/>
                    <a:pt x="180" y="3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2" name="Freeform 12">
              <a:extLst>
                <a:ext uri="{FF2B5EF4-FFF2-40B4-BE49-F238E27FC236}">
                  <a16:creationId xmlns:a16="http://schemas.microsoft.com/office/drawing/2014/main" id="{7C5E8E82-3DC2-04A2-BA45-FFAF1C1EADDD}"/>
                </a:ext>
              </a:extLst>
            </p:cNvPr>
            <p:cNvSpPr>
              <a:spLocks/>
            </p:cNvSpPr>
            <p:nvPr/>
          </p:nvSpPr>
          <p:spPr bwMode="auto">
            <a:xfrm>
              <a:off x="5422900" y="3117851"/>
              <a:ext cx="122238" cy="654050"/>
            </a:xfrm>
            <a:custGeom>
              <a:avLst/>
              <a:gdLst>
                <a:gd name="T0" fmla="*/ 39 w 39"/>
                <a:gd name="T1" fmla="*/ 193 h 200"/>
                <a:gd name="T2" fmla="*/ 14 w 39"/>
                <a:gd name="T3" fmla="*/ 95 h 200"/>
                <a:gd name="T4" fmla="*/ 35 w 39"/>
                <a:gd name="T5" fmla="*/ 6 h 200"/>
                <a:gd name="T6" fmla="*/ 22 w 39"/>
                <a:gd name="T7" fmla="*/ 0 h 200"/>
                <a:gd name="T8" fmla="*/ 0 w 39"/>
                <a:gd name="T9" fmla="*/ 95 h 200"/>
                <a:gd name="T10" fmla="*/ 27 w 39"/>
                <a:gd name="T11" fmla="*/ 200 h 200"/>
                <a:gd name="T12" fmla="*/ 39 w 39"/>
                <a:gd name="T13" fmla="*/ 193 h 200"/>
              </a:gdLst>
              <a:ahLst/>
              <a:cxnLst>
                <a:cxn ang="0">
                  <a:pos x="T0" y="T1"/>
                </a:cxn>
                <a:cxn ang="0">
                  <a:pos x="T2" y="T3"/>
                </a:cxn>
                <a:cxn ang="0">
                  <a:pos x="T4" y="T5"/>
                </a:cxn>
                <a:cxn ang="0">
                  <a:pos x="T6" y="T7"/>
                </a:cxn>
                <a:cxn ang="0">
                  <a:pos x="T8" y="T9"/>
                </a:cxn>
                <a:cxn ang="0">
                  <a:pos x="T10" y="T11"/>
                </a:cxn>
                <a:cxn ang="0">
                  <a:pos x="T12" y="T13"/>
                </a:cxn>
              </a:cxnLst>
              <a:rect l="0" t="0" r="r" b="b"/>
              <a:pathLst>
                <a:path w="39" h="200">
                  <a:moveTo>
                    <a:pt x="39" y="193"/>
                  </a:moveTo>
                  <a:cubicBezTo>
                    <a:pt x="23" y="163"/>
                    <a:pt x="14" y="129"/>
                    <a:pt x="14" y="95"/>
                  </a:cubicBezTo>
                  <a:cubicBezTo>
                    <a:pt x="14" y="64"/>
                    <a:pt x="21" y="34"/>
                    <a:pt x="35" y="6"/>
                  </a:cubicBezTo>
                  <a:cubicBezTo>
                    <a:pt x="22" y="0"/>
                    <a:pt x="22" y="0"/>
                    <a:pt x="22" y="0"/>
                  </a:cubicBezTo>
                  <a:cubicBezTo>
                    <a:pt x="7" y="30"/>
                    <a:pt x="0" y="62"/>
                    <a:pt x="0" y="95"/>
                  </a:cubicBezTo>
                  <a:cubicBezTo>
                    <a:pt x="0" y="132"/>
                    <a:pt x="9" y="168"/>
                    <a:pt x="27" y="200"/>
                  </a:cubicBezTo>
                  <a:lnTo>
                    <a:pt x="39"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3" name="Freeform 13">
              <a:extLst>
                <a:ext uri="{FF2B5EF4-FFF2-40B4-BE49-F238E27FC236}">
                  <a16:creationId xmlns:a16="http://schemas.microsoft.com/office/drawing/2014/main" id="{2823B17C-6BFD-1B34-0BCB-06A6473C0D27}"/>
                </a:ext>
              </a:extLst>
            </p:cNvPr>
            <p:cNvSpPr>
              <a:spLocks/>
            </p:cNvSpPr>
            <p:nvPr/>
          </p:nvSpPr>
          <p:spPr bwMode="auto">
            <a:xfrm>
              <a:off x="5657850" y="3929063"/>
              <a:ext cx="817563" cy="206375"/>
            </a:xfrm>
            <a:custGeom>
              <a:avLst/>
              <a:gdLst>
                <a:gd name="T0" fmla="*/ 262 w 262"/>
                <a:gd name="T1" fmla="*/ 26 h 63"/>
                <a:gd name="T2" fmla="*/ 254 w 262"/>
                <a:gd name="T3" fmla="*/ 14 h 63"/>
                <a:gd name="T4" fmla="*/ 141 w 262"/>
                <a:gd name="T5" fmla="*/ 49 h 63"/>
                <a:gd name="T6" fmla="*/ 10 w 262"/>
                <a:gd name="T7" fmla="*/ 0 h 63"/>
                <a:gd name="T8" fmla="*/ 0 w 262"/>
                <a:gd name="T9" fmla="*/ 11 h 63"/>
                <a:gd name="T10" fmla="*/ 141 w 262"/>
                <a:gd name="T11" fmla="*/ 63 h 63"/>
                <a:gd name="T12" fmla="*/ 262 w 262"/>
                <a:gd name="T13" fmla="*/ 26 h 63"/>
              </a:gdLst>
              <a:ahLst/>
              <a:cxnLst>
                <a:cxn ang="0">
                  <a:pos x="T0" y="T1"/>
                </a:cxn>
                <a:cxn ang="0">
                  <a:pos x="T2" y="T3"/>
                </a:cxn>
                <a:cxn ang="0">
                  <a:pos x="T4" y="T5"/>
                </a:cxn>
                <a:cxn ang="0">
                  <a:pos x="T6" y="T7"/>
                </a:cxn>
                <a:cxn ang="0">
                  <a:pos x="T8" y="T9"/>
                </a:cxn>
                <a:cxn ang="0">
                  <a:pos x="T10" y="T11"/>
                </a:cxn>
                <a:cxn ang="0">
                  <a:pos x="T12" y="T13"/>
                </a:cxn>
              </a:cxnLst>
              <a:rect l="0" t="0" r="r" b="b"/>
              <a:pathLst>
                <a:path w="262" h="63">
                  <a:moveTo>
                    <a:pt x="262" y="26"/>
                  </a:moveTo>
                  <a:cubicBezTo>
                    <a:pt x="254" y="14"/>
                    <a:pt x="254" y="14"/>
                    <a:pt x="254" y="14"/>
                  </a:cubicBezTo>
                  <a:cubicBezTo>
                    <a:pt x="221" y="37"/>
                    <a:pt x="182" y="49"/>
                    <a:pt x="141" y="49"/>
                  </a:cubicBezTo>
                  <a:cubicBezTo>
                    <a:pt x="93" y="49"/>
                    <a:pt x="46" y="32"/>
                    <a:pt x="10" y="0"/>
                  </a:cubicBezTo>
                  <a:cubicBezTo>
                    <a:pt x="0" y="11"/>
                    <a:pt x="0" y="11"/>
                    <a:pt x="0" y="11"/>
                  </a:cubicBezTo>
                  <a:cubicBezTo>
                    <a:pt x="39" y="45"/>
                    <a:pt x="89" y="63"/>
                    <a:pt x="141" y="63"/>
                  </a:cubicBezTo>
                  <a:cubicBezTo>
                    <a:pt x="184" y="63"/>
                    <a:pt x="226" y="51"/>
                    <a:pt x="262"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4" name="Freeform 14">
              <a:extLst>
                <a:ext uri="{FF2B5EF4-FFF2-40B4-BE49-F238E27FC236}">
                  <a16:creationId xmlns:a16="http://schemas.microsoft.com/office/drawing/2014/main" id="{F0486E50-4D8A-2F5E-98B9-648C50037703}"/>
                </a:ext>
              </a:extLst>
            </p:cNvPr>
            <p:cNvSpPr>
              <a:spLocks/>
            </p:cNvSpPr>
            <p:nvPr/>
          </p:nvSpPr>
          <p:spPr bwMode="auto">
            <a:xfrm>
              <a:off x="6659563" y="3117851"/>
              <a:ext cx="112713" cy="628650"/>
            </a:xfrm>
            <a:custGeom>
              <a:avLst/>
              <a:gdLst>
                <a:gd name="T0" fmla="*/ 1 w 36"/>
                <a:gd name="T1" fmla="*/ 6 h 192"/>
                <a:gd name="T2" fmla="*/ 21 w 36"/>
                <a:gd name="T3" fmla="*/ 95 h 192"/>
                <a:gd name="T4" fmla="*/ 0 w 36"/>
                <a:gd name="T5" fmla="*/ 186 h 192"/>
                <a:gd name="T6" fmla="*/ 13 w 36"/>
                <a:gd name="T7" fmla="*/ 192 h 192"/>
                <a:gd name="T8" fmla="*/ 36 w 36"/>
                <a:gd name="T9" fmla="*/ 95 h 192"/>
                <a:gd name="T10" fmla="*/ 14 w 36"/>
                <a:gd name="T11" fmla="*/ 0 h 192"/>
                <a:gd name="T12" fmla="*/ 1 w 36"/>
                <a:gd name="T13" fmla="*/ 6 h 192"/>
              </a:gdLst>
              <a:ahLst/>
              <a:cxnLst>
                <a:cxn ang="0">
                  <a:pos x="T0" y="T1"/>
                </a:cxn>
                <a:cxn ang="0">
                  <a:pos x="T2" y="T3"/>
                </a:cxn>
                <a:cxn ang="0">
                  <a:pos x="T4" y="T5"/>
                </a:cxn>
                <a:cxn ang="0">
                  <a:pos x="T6" y="T7"/>
                </a:cxn>
                <a:cxn ang="0">
                  <a:pos x="T8" y="T9"/>
                </a:cxn>
                <a:cxn ang="0">
                  <a:pos x="T10" y="T11"/>
                </a:cxn>
                <a:cxn ang="0">
                  <a:pos x="T12" y="T13"/>
                </a:cxn>
              </a:cxnLst>
              <a:rect l="0" t="0" r="r" b="b"/>
              <a:pathLst>
                <a:path w="36" h="192">
                  <a:moveTo>
                    <a:pt x="1" y="6"/>
                  </a:moveTo>
                  <a:cubicBezTo>
                    <a:pt x="14" y="34"/>
                    <a:pt x="21" y="64"/>
                    <a:pt x="21" y="95"/>
                  </a:cubicBezTo>
                  <a:cubicBezTo>
                    <a:pt x="21" y="127"/>
                    <a:pt x="14" y="158"/>
                    <a:pt x="0" y="186"/>
                  </a:cubicBezTo>
                  <a:cubicBezTo>
                    <a:pt x="13" y="192"/>
                    <a:pt x="13" y="192"/>
                    <a:pt x="13" y="192"/>
                  </a:cubicBezTo>
                  <a:cubicBezTo>
                    <a:pt x="28" y="162"/>
                    <a:pt x="36" y="129"/>
                    <a:pt x="36" y="95"/>
                  </a:cubicBezTo>
                  <a:cubicBezTo>
                    <a:pt x="36" y="62"/>
                    <a:pt x="28" y="30"/>
                    <a:pt x="14" y="0"/>
                  </a:cubicBezTo>
                  <a:lnTo>
                    <a:pt x="1"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5" name="Freeform 15">
              <a:extLst>
                <a:ext uri="{FF2B5EF4-FFF2-40B4-BE49-F238E27FC236}">
                  <a16:creationId xmlns:a16="http://schemas.microsoft.com/office/drawing/2014/main" id="{A5EE77F4-D9E0-5506-62B0-10B6168C482A}"/>
                </a:ext>
              </a:extLst>
            </p:cNvPr>
            <p:cNvSpPr>
              <a:spLocks/>
            </p:cNvSpPr>
            <p:nvPr/>
          </p:nvSpPr>
          <p:spPr bwMode="auto">
            <a:xfrm>
              <a:off x="5678488" y="2722563"/>
              <a:ext cx="828675" cy="188913"/>
            </a:xfrm>
            <a:custGeom>
              <a:avLst/>
              <a:gdLst>
                <a:gd name="T0" fmla="*/ 9 w 265"/>
                <a:gd name="T1" fmla="*/ 58 h 58"/>
                <a:gd name="T2" fmla="*/ 134 w 265"/>
                <a:gd name="T3" fmla="*/ 15 h 58"/>
                <a:gd name="T4" fmla="*/ 257 w 265"/>
                <a:gd name="T5" fmla="*/ 57 h 58"/>
                <a:gd name="T6" fmla="*/ 265 w 265"/>
                <a:gd name="T7" fmla="*/ 45 h 58"/>
                <a:gd name="T8" fmla="*/ 134 w 265"/>
                <a:gd name="T9" fmla="*/ 0 h 58"/>
                <a:gd name="T10" fmla="*/ 0 w 265"/>
                <a:gd name="T11" fmla="*/ 47 h 58"/>
                <a:gd name="T12" fmla="*/ 9 w 265"/>
                <a:gd name="T13" fmla="*/ 58 h 58"/>
              </a:gdLst>
              <a:ahLst/>
              <a:cxnLst>
                <a:cxn ang="0">
                  <a:pos x="T0" y="T1"/>
                </a:cxn>
                <a:cxn ang="0">
                  <a:pos x="T2" y="T3"/>
                </a:cxn>
                <a:cxn ang="0">
                  <a:pos x="T4" y="T5"/>
                </a:cxn>
                <a:cxn ang="0">
                  <a:pos x="T6" y="T7"/>
                </a:cxn>
                <a:cxn ang="0">
                  <a:pos x="T8" y="T9"/>
                </a:cxn>
                <a:cxn ang="0">
                  <a:pos x="T10" y="T11"/>
                </a:cxn>
                <a:cxn ang="0">
                  <a:pos x="T12" y="T13"/>
                </a:cxn>
              </a:cxnLst>
              <a:rect l="0" t="0" r="r" b="b"/>
              <a:pathLst>
                <a:path w="265" h="58">
                  <a:moveTo>
                    <a:pt x="9" y="58"/>
                  </a:moveTo>
                  <a:cubicBezTo>
                    <a:pt x="45" y="30"/>
                    <a:pt x="88" y="15"/>
                    <a:pt x="134" y="15"/>
                  </a:cubicBezTo>
                  <a:cubicBezTo>
                    <a:pt x="179" y="15"/>
                    <a:pt x="221" y="29"/>
                    <a:pt x="257" y="57"/>
                  </a:cubicBezTo>
                  <a:cubicBezTo>
                    <a:pt x="265" y="45"/>
                    <a:pt x="265" y="45"/>
                    <a:pt x="265" y="45"/>
                  </a:cubicBezTo>
                  <a:cubicBezTo>
                    <a:pt x="227" y="16"/>
                    <a:pt x="182" y="0"/>
                    <a:pt x="134" y="0"/>
                  </a:cubicBezTo>
                  <a:cubicBezTo>
                    <a:pt x="85" y="0"/>
                    <a:pt x="38" y="17"/>
                    <a:pt x="0" y="47"/>
                  </a:cubicBezTo>
                  <a:lnTo>
                    <a:pt x="9"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sp>
        <p:nvSpPr>
          <p:cNvPr id="36" name="Freeform 19">
            <a:extLst>
              <a:ext uri="{FF2B5EF4-FFF2-40B4-BE49-F238E27FC236}">
                <a16:creationId xmlns:a16="http://schemas.microsoft.com/office/drawing/2014/main" id="{DEF07C3F-B81D-6A5D-D8FD-B1F9EDB113ED}"/>
              </a:ext>
            </a:extLst>
          </p:cNvPr>
          <p:cNvSpPr>
            <a:spLocks noChangeAspect="1" noEditPoints="1"/>
          </p:cNvSpPr>
          <p:nvPr/>
        </p:nvSpPr>
        <p:spPr bwMode="auto">
          <a:xfrm>
            <a:off x="4134435" y="3562537"/>
            <a:ext cx="560968" cy="914400"/>
          </a:xfrm>
          <a:custGeom>
            <a:avLst/>
            <a:gdLst>
              <a:gd name="T0" fmla="*/ 179 w 277"/>
              <a:gd name="T1" fmla="*/ 17 h 432"/>
              <a:gd name="T2" fmla="*/ 139 w 277"/>
              <a:gd name="T3" fmla="*/ 183 h 432"/>
              <a:gd name="T4" fmla="*/ 189 w 277"/>
              <a:gd name="T5" fmla="*/ 238 h 432"/>
              <a:gd name="T6" fmla="*/ 215 w 277"/>
              <a:gd name="T7" fmla="*/ 231 h 432"/>
              <a:gd name="T8" fmla="*/ 207 w 277"/>
              <a:gd name="T9" fmla="*/ 249 h 432"/>
              <a:gd name="T10" fmla="*/ 235 w 277"/>
              <a:gd name="T11" fmla="*/ 301 h 432"/>
              <a:gd name="T12" fmla="*/ 235 w 277"/>
              <a:gd name="T13" fmla="*/ 314 h 432"/>
              <a:gd name="T14" fmla="*/ 207 w 277"/>
              <a:gd name="T15" fmla="*/ 366 h 432"/>
              <a:gd name="T16" fmla="*/ 215 w 277"/>
              <a:gd name="T17" fmla="*/ 384 h 432"/>
              <a:gd name="T18" fmla="*/ 189 w 277"/>
              <a:gd name="T19" fmla="*/ 377 h 432"/>
              <a:gd name="T20" fmla="*/ 146 w 277"/>
              <a:gd name="T21" fmla="*/ 408 h 432"/>
              <a:gd name="T22" fmla="*/ 132 w 277"/>
              <a:gd name="T23" fmla="*/ 397 h 432"/>
              <a:gd name="T24" fmla="*/ 80 w 277"/>
              <a:gd name="T25" fmla="*/ 376 h 432"/>
              <a:gd name="T26" fmla="*/ 63 w 277"/>
              <a:gd name="T27" fmla="*/ 384 h 432"/>
              <a:gd name="T28" fmla="*/ 71 w 277"/>
              <a:gd name="T29" fmla="*/ 366 h 432"/>
              <a:gd name="T30" fmla="*/ 42 w 277"/>
              <a:gd name="T31" fmla="*/ 314 h 432"/>
              <a:gd name="T32" fmla="*/ 42 w 277"/>
              <a:gd name="T33" fmla="*/ 301 h 432"/>
              <a:gd name="T34" fmla="*/ 71 w 277"/>
              <a:gd name="T35" fmla="*/ 249 h 432"/>
              <a:gd name="T36" fmla="*/ 63 w 277"/>
              <a:gd name="T37" fmla="*/ 231 h 432"/>
              <a:gd name="T38" fmla="*/ 80 w 277"/>
              <a:gd name="T39" fmla="*/ 239 h 432"/>
              <a:gd name="T40" fmla="*/ 132 w 277"/>
              <a:gd name="T41" fmla="*/ 211 h 432"/>
              <a:gd name="T42" fmla="*/ 145 w 277"/>
              <a:gd name="T43" fmla="*/ 211 h 432"/>
              <a:gd name="T44" fmla="*/ 22 w 277"/>
              <a:gd name="T45" fmla="*/ 17 h 432"/>
              <a:gd name="T46" fmla="*/ 157 w 277"/>
              <a:gd name="T47" fmla="*/ 148 h 432"/>
              <a:gd name="T48" fmla="*/ 269 w 277"/>
              <a:gd name="T49" fmla="*/ 0 h 432"/>
              <a:gd name="T50" fmla="*/ 111 w 277"/>
              <a:gd name="T51" fmla="*/ 5 h 432"/>
              <a:gd name="T52" fmla="*/ 1 w 277"/>
              <a:gd name="T53" fmla="*/ 12 h 432"/>
              <a:gd name="T54" fmla="*/ 56 w 277"/>
              <a:gd name="T55" fmla="*/ 165 h 432"/>
              <a:gd name="T56" fmla="*/ 120 w 277"/>
              <a:gd name="T57" fmla="*/ 192 h 432"/>
              <a:gd name="T58" fmla="*/ 85 w 277"/>
              <a:gd name="T59" fmla="*/ 219 h 432"/>
              <a:gd name="T60" fmla="*/ 51 w 277"/>
              <a:gd name="T61" fmla="*/ 254 h 432"/>
              <a:gd name="T62" fmla="*/ 14 w 277"/>
              <a:gd name="T63" fmla="*/ 308 h 432"/>
              <a:gd name="T64" fmla="*/ 51 w 277"/>
              <a:gd name="T65" fmla="*/ 361 h 432"/>
              <a:gd name="T66" fmla="*/ 85 w 277"/>
              <a:gd name="T67" fmla="*/ 396 h 432"/>
              <a:gd name="T68" fmla="*/ 139 w 277"/>
              <a:gd name="T69" fmla="*/ 432 h 432"/>
              <a:gd name="T70" fmla="*/ 192 w 277"/>
              <a:gd name="T71" fmla="*/ 396 h 432"/>
              <a:gd name="T72" fmla="*/ 226 w 277"/>
              <a:gd name="T73" fmla="*/ 361 h 432"/>
              <a:gd name="T74" fmla="*/ 239 w 277"/>
              <a:gd name="T75" fmla="*/ 283 h 432"/>
              <a:gd name="T76" fmla="*/ 234 w 277"/>
              <a:gd name="T77" fmla="*/ 237 h 432"/>
              <a:gd name="T78" fmla="*/ 163 w 277"/>
              <a:gd name="T79" fmla="*/ 208 h 432"/>
              <a:gd name="T80" fmla="*/ 163 w 277"/>
              <a:gd name="T81" fmla="*/ 165 h 432"/>
              <a:gd name="T82" fmla="*/ 229 w 277"/>
              <a:gd name="T83" fmla="*/ 156 h 432"/>
              <a:gd name="T84" fmla="*/ 276 w 277"/>
              <a:gd name="T85" fmla="*/ 4 h 432"/>
              <a:gd name="T86" fmla="*/ 139 w 277"/>
              <a:gd name="T87" fmla="*/ 250 h 432"/>
              <a:gd name="T88" fmla="*/ 213 w 277"/>
              <a:gd name="T89" fmla="*/ 308 h 432"/>
              <a:gd name="T90" fmla="*/ 139 w 277"/>
              <a:gd name="T91" fmla="*/ 280 h 432"/>
              <a:gd name="T92" fmla="*/ 157 w 277"/>
              <a:gd name="T93" fmla="*/ 305 h 432"/>
              <a:gd name="T94" fmla="*/ 139 w 277"/>
              <a:gd name="T95" fmla="*/ 321 h 432"/>
              <a:gd name="T96" fmla="*/ 121 w 277"/>
              <a:gd name="T97" fmla="*/ 305 h 432"/>
              <a:gd name="T98" fmla="*/ 126 w 277"/>
              <a:gd name="T99" fmla="*/ 268 h 432"/>
              <a:gd name="T100" fmla="*/ 99 w 277"/>
              <a:gd name="T101" fmla="*/ 307 h 432"/>
              <a:gd name="T102" fmla="*/ 127 w 277"/>
              <a:gd name="T103" fmla="*/ 345 h 432"/>
              <a:gd name="T104" fmla="*/ 166 w 277"/>
              <a:gd name="T105" fmla="*/ 344 h 432"/>
              <a:gd name="T106" fmla="*/ 183 w 277"/>
              <a:gd name="T107" fmla="*/ 292 h 432"/>
              <a:gd name="T108" fmla="*/ 152 w 277"/>
              <a:gd name="T109" fmla="*/ 268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7" h="432">
                <a:moveTo>
                  <a:pt x="197" y="148"/>
                </a:moveTo>
                <a:cubicBezTo>
                  <a:pt x="175" y="148"/>
                  <a:pt x="175" y="148"/>
                  <a:pt x="175" y="148"/>
                </a:cubicBezTo>
                <a:cubicBezTo>
                  <a:pt x="148" y="87"/>
                  <a:pt x="148" y="87"/>
                  <a:pt x="148" y="87"/>
                </a:cubicBezTo>
                <a:cubicBezTo>
                  <a:pt x="179" y="17"/>
                  <a:pt x="179" y="17"/>
                  <a:pt x="179" y="17"/>
                </a:cubicBezTo>
                <a:cubicBezTo>
                  <a:pt x="256" y="17"/>
                  <a:pt x="256" y="17"/>
                  <a:pt x="256" y="17"/>
                </a:cubicBezTo>
                <a:lnTo>
                  <a:pt x="197" y="148"/>
                </a:lnTo>
                <a:close/>
                <a:moveTo>
                  <a:pt x="148" y="174"/>
                </a:moveTo>
                <a:cubicBezTo>
                  <a:pt x="148" y="179"/>
                  <a:pt x="144" y="183"/>
                  <a:pt x="139" y="183"/>
                </a:cubicBezTo>
                <a:cubicBezTo>
                  <a:pt x="134" y="183"/>
                  <a:pt x="130" y="179"/>
                  <a:pt x="130" y="174"/>
                </a:cubicBezTo>
                <a:cubicBezTo>
                  <a:pt x="130" y="169"/>
                  <a:pt x="134" y="165"/>
                  <a:pt x="139" y="165"/>
                </a:cubicBezTo>
                <a:cubicBezTo>
                  <a:pt x="144" y="165"/>
                  <a:pt x="148" y="169"/>
                  <a:pt x="148" y="174"/>
                </a:cubicBezTo>
                <a:close/>
                <a:moveTo>
                  <a:pt x="189" y="238"/>
                </a:moveTo>
                <a:cubicBezTo>
                  <a:pt x="192" y="240"/>
                  <a:pt x="194" y="240"/>
                  <a:pt x="197" y="239"/>
                </a:cubicBezTo>
                <a:cubicBezTo>
                  <a:pt x="199" y="239"/>
                  <a:pt x="201" y="237"/>
                  <a:pt x="202" y="234"/>
                </a:cubicBezTo>
                <a:cubicBezTo>
                  <a:pt x="203" y="233"/>
                  <a:pt x="203" y="232"/>
                  <a:pt x="204" y="231"/>
                </a:cubicBezTo>
                <a:cubicBezTo>
                  <a:pt x="207" y="228"/>
                  <a:pt x="212" y="228"/>
                  <a:pt x="215" y="231"/>
                </a:cubicBezTo>
                <a:cubicBezTo>
                  <a:pt x="216" y="233"/>
                  <a:pt x="217" y="235"/>
                  <a:pt x="217" y="237"/>
                </a:cubicBezTo>
                <a:cubicBezTo>
                  <a:pt x="217" y="239"/>
                  <a:pt x="216" y="241"/>
                  <a:pt x="215" y="242"/>
                </a:cubicBezTo>
                <a:cubicBezTo>
                  <a:pt x="214" y="243"/>
                  <a:pt x="213" y="243"/>
                  <a:pt x="212" y="244"/>
                </a:cubicBezTo>
                <a:cubicBezTo>
                  <a:pt x="209" y="245"/>
                  <a:pt x="207" y="247"/>
                  <a:pt x="207" y="249"/>
                </a:cubicBezTo>
                <a:cubicBezTo>
                  <a:pt x="206" y="252"/>
                  <a:pt x="206" y="255"/>
                  <a:pt x="208" y="257"/>
                </a:cubicBezTo>
                <a:cubicBezTo>
                  <a:pt x="216" y="268"/>
                  <a:pt x="221" y="281"/>
                  <a:pt x="223" y="294"/>
                </a:cubicBezTo>
                <a:cubicBezTo>
                  <a:pt x="224" y="297"/>
                  <a:pt x="225" y="299"/>
                  <a:pt x="228" y="301"/>
                </a:cubicBezTo>
                <a:cubicBezTo>
                  <a:pt x="230" y="302"/>
                  <a:pt x="233" y="302"/>
                  <a:pt x="235" y="301"/>
                </a:cubicBezTo>
                <a:cubicBezTo>
                  <a:pt x="236" y="300"/>
                  <a:pt x="238" y="300"/>
                  <a:pt x="239" y="300"/>
                </a:cubicBezTo>
                <a:cubicBezTo>
                  <a:pt x="243" y="300"/>
                  <a:pt x="246" y="303"/>
                  <a:pt x="246" y="308"/>
                </a:cubicBezTo>
                <a:cubicBezTo>
                  <a:pt x="246" y="312"/>
                  <a:pt x="243" y="315"/>
                  <a:pt x="239" y="315"/>
                </a:cubicBezTo>
                <a:cubicBezTo>
                  <a:pt x="238" y="315"/>
                  <a:pt x="236" y="315"/>
                  <a:pt x="235" y="314"/>
                </a:cubicBezTo>
                <a:cubicBezTo>
                  <a:pt x="233" y="313"/>
                  <a:pt x="230" y="313"/>
                  <a:pt x="228" y="314"/>
                </a:cubicBezTo>
                <a:cubicBezTo>
                  <a:pt x="225" y="316"/>
                  <a:pt x="224" y="318"/>
                  <a:pt x="223" y="321"/>
                </a:cubicBezTo>
                <a:cubicBezTo>
                  <a:pt x="221" y="334"/>
                  <a:pt x="216" y="347"/>
                  <a:pt x="208" y="358"/>
                </a:cubicBezTo>
                <a:cubicBezTo>
                  <a:pt x="206" y="361"/>
                  <a:pt x="206" y="363"/>
                  <a:pt x="207" y="366"/>
                </a:cubicBezTo>
                <a:cubicBezTo>
                  <a:pt x="207" y="369"/>
                  <a:pt x="209" y="371"/>
                  <a:pt x="212" y="371"/>
                </a:cubicBezTo>
                <a:cubicBezTo>
                  <a:pt x="213" y="372"/>
                  <a:pt x="214" y="372"/>
                  <a:pt x="215" y="373"/>
                </a:cubicBezTo>
                <a:cubicBezTo>
                  <a:pt x="216" y="375"/>
                  <a:pt x="217" y="377"/>
                  <a:pt x="217" y="379"/>
                </a:cubicBezTo>
                <a:cubicBezTo>
                  <a:pt x="217" y="381"/>
                  <a:pt x="216" y="382"/>
                  <a:pt x="215" y="384"/>
                </a:cubicBezTo>
                <a:cubicBezTo>
                  <a:pt x="212" y="387"/>
                  <a:pt x="207" y="387"/>
                  <a:pt x="204" y="384"/>
                </a:cubicBezTo>
                <a:cubicBezTo>
                  <a:pt x="203" y="383"/>
                  <a:pt x="203" y="382"/>
                  <a:pt x="202" y="381"/>
                </a:cubicBezTo>
                <a:cubicBezTo>
                  <a:pt x="201" y="378"/>
                  <a:pt x="199" y="376"/>
                  <a:pt x="197" y="376"/>
                </a:cubicBezTo>
                <a:cubicBezTo>
                  <a:pt x="194" y="375"/>
                  <a:pt x="192" y="375"/>
                  <a:pt x="189" y="377"/>
                </a:cubicBezTo>
                <a:cubicBezTo>
                  <a:pt x="178" y="385"/>
                  <a:pt x="165" y="391"/>
                  <a:pt x="152" y="393"/>
                </a:cubicBezTo>
                <a:cubicBezTo>
                  <a:pt x="149" y="393"/>
                  <a:pt x="147" y="395"/>
                  <a:pt x="145" y="397"/>
                </a:cubicBezTo>
                <a:cubicBezTo>
                  <a:pt x="144" y="399"/>
                  <a:pt x="144" y="402"/>
                  <a:pt x="145" y="405"/>
                </a:cubicBezTo>
                <a:cubicBezTo>
                  <a:pt x="146" y="406"/>
                  <a:pt x="146" y="407"/>
                  <a:pt x="146" y="408"/>
                </a:cubicBezTo>
                <a:cubicBezTo>
                  <a:pt x="146" y="412"/>
                  <a:pt x="143" y="415"/>
                  <a:pt x="139" y="415"/>
                </a:cubicBezTo>
                <a:cubicBezTo>
                  <a:pt x="134" y="415"/>
                  <a:pt x="131" y="412"/>
                  <a:pt x="131" y="408"/>
                </a:cubicBezTo>
                <a:cubicBezTo>
                  <a:pt x="131" y="407"/>
                  <a:pt x="131" y="406"/>
                  <a:pt x="132" y="405"/>
                </a:cubicBezTo>
                <a:cubicBezTo>
                  <a:pt x="133" y="402"/>
                  <a:pt x="133" y="399"/>
                  <a:pt x="132" y="397"/>
                </a:cubicBezTo>
                <a:cubicBezTo>
                  <a:pt x="131" y="395"/>
                  <a:pt x="128" y="393"/>
                  <a:pt x="126" y="393"/>
                </a:cubicBezTo>
                <a:cubicBezTo>
                  <a:pt x="112" y="391"/>
                  <a:pt x="99" y="385"/>
                  <a:pt x="88" y="377"/>
                </a:cubicBezTo>
                <a:cubicBezTo>
                  <a:pt x="86" y="376"/>
                  <a:pt x="85" y="375"/>
                  <a:pt x="83" y="375"/>
                </a:cubicBezTo>
                <a:cubicBezTo>
                  <a:pt x="82" y="375"/>
                  <a:pt x="81" y="375"/>
                  <a:pt x="80" y="376"/>
                </a:cubicBezTo>
                <a:cubicBezTo>
                  <a:pt x="78" y="376"/>
                  <a:pt x="76" y="378"/>
                  <a:pt x="75" y="381"/>
                </a:cubicBezTo>
                <a:cubicBezTo>
                  <a:pt x="75" y="382"/>
                  <a:pt x="74" y="383"/>
                  <a:pt x="73" y="384"/>
                </a:cubicBezTo>
                <a:cubicBezTo>
                  <a:pt x="72" y="385"/>
                  <a:pt x="70" y="386"/>
                  <a:pt x="68" y="386"/>
                </a:cubicBezTo>
                <a:cubicBezTo>
                  <a:pt x="66" y="386"/>
                  <a:pt x="64" y="385"/>
                  <a:pt x="63" y="384"/>
                </a:cubicBezTo>
                <a:cubicBezTo>
                  <a:pt x="61" y="382"/>
                  <a:pt x="60" y="381"/>
                  <a:pt x="60" y="379"/>
                </a:cubicBezTo>
                <a:cubicBezTo>
                  <a:pt x="60" y="377"/>
                  <a:pt x="61" y="375"/>
                  <a:pt x="63" y="373"/>
                </a:cubicBezTo>
                <a:cubicBezTo>
                  <a:pt x="63" y="372"/>
                  <a:pt x="64" y="372"/>
                  <a:pt x="65" y="371"/>
                </a:cubicBezTo>
                <a:cubicBezTo>
                  <a:pt x="68" y="371"/>
                  <a:pt x="70" y="369"/>
                  <a:pt x="71" y="366"/>
                </a:cubicBezTo>
                <a:cubicBezTo>
                  <a:pt x="72" y="363"/>
                  <a:pt x="71" y="361"/>
                  <a:pt x="69" y="358"/>
                </a:cubicBezTo>
                <a:cubicBezTo>
                  <a:pt x="61" y="347"/>
                  <a:pt x="56" y="334"/>
                  <a:pt x="54" y="321"/>
                </a:cubicBezTo>
                <a:cubicBezTo>
                  <a:pt x="53" y="318"/>
                  <a:pt x="52" y="316"/>
                  <a:pt x="49" y="314"/>
                </a:cubicBezTo>
                <a:cubicBezTo>
                  <a:pt x="47" y="313"/>
                  <a:pt x="44" y="313"/>
                  <a:pt x="42" y="314"/>
                </a:cubicBezTo>
                <a:cubicBezTo>
                  <a:pt x="41" y="315"/>
                  <a:pt x="40" y="315"/>
                  <a:pt x="39" y="315"/>
                </a:cubicBezTo>
                <a:cubicBezTo>
                  <a:pt x="34" y="315"/>
                  <a:pt x="31" y="312"/>
                  <a:pt x="31" y="308"/>
                </a:cubicBezTo>
                <a:cubicBezTo>
                  <a:pt x="31" y="303"/>
                  <a:pt x="34" y="300"/>
                  <a:pt x="39" y="300"/>
                </a:cubicBezTo>
                <a:cubicBezTo>
                  <a:pt x="40" y="300"/>
                  <a:pt x="41" y="300"/>
                  <a:pt x="42" y="301"/>
                </a:cubicBezTo>
                <a:cubicBezTo>
                  <a:pt x="44" y="302"/>
                  <a:pt x="47" y="302"/>
                  <a:pt x="49" y="301"/>
                </a:cubicBezTo>
                <a:cubicBezTo>
                  <a:pt x="52" y="299"/>
                  <a:pt x="53" y="297"/>
                  <a:pt x="54" y="294"/>
                </a:cubicBezTo>
                <a:cubicBezTo>
                  <a:pt x="56" y="281"/>
                  <a:pt x="61" y="268"/>
                  <a:pt x="69" y="257"/>
                </a:cubicBezTo>
                <a:cubicBezTo>
                  <a:pt x="71" y="255"/>
                  <a:pt x="72" y="252"/>
                  <a:pt x="71" y="249"/>
                </a:cubicBezTo>
                <a:cubicBezTo>
                  <a:pt x="70" y="247"/>
                  <a:pt x="68" y="245"/>
                  <a:pt x="65" y="244"/>
                </a:cubicBezTo>
                <a:cubicBezTo>
                  <a:pt x="64" y="243"/>
                  <a:pt x="63" y="243"/>
                  <a:pt x="63" y="242"/>
                </a:cubicBezTo>
                <a:cubicBezTo>
                  <a:pt x="61" y="241"/>
                  <a:pt x="60" y="239"/>
                  <a:pt x="60" y="237"/>
                </a:cubicBezTo>
                <a:cubicBezTo>
                  <a:pt x="60" y="235"/>
                  <a:pt x="61" y="233"/>
                  <a:pt x="63" y="231"/>
                </a:cubicBezTo>
                <a:cubicBezTo>
                  <a:pt x="64" y="230"/>
                  <a:pt x="66" y="229"/>
                  <a:pt x="68" y="229"/>
                </a:cubicBezTo>
                <a:cubicBezTo>
                  <a:pt x="70" y="229"/>
                  <a:pt x="72" y="230"/>
                  <a:pt x="73" y="231"/>
                </a:cubicBezTo>
                <a:cubicBezTo>
                  <a:pt x="74" y="232"/>
                  <a:pt x="75" y="233"/>
                  <a:pt x="75" y="234"/>
                </a:cubicBezTo>
                <a:cubicBezTo>
                  <a:pt x="76" y="237"/>
                  <a:pt x="78" y="239"/>
                  <a:pt x="80" y="239"/>
                </a:cubicBezTo>
                <a:cubicBezTo>
                  <a:pt x="83" y="240"/>
                  <a:pt x="86" y="240"/>
                  <a:pt x="88" y="238"/>
                </a:cubicBezTo>
                <a:cubicBezTo>
                  <a:pt x="99" y="230"/>
                  <a:pt x="112" y="225"/>
                  <a:pt x="126" y="223"/>
                </a:cubicBezTo>
                <a:cubicBezTo>
                  <a:pt x="128" y="222"/>
                  <a:pt x="131" y="220"/>
                  <a:pt x="132" y="218"/>
                </a:cubicBezTo>
                <a:cubicBezTo>
                  <a:pt x="133" y="216"/>
                  <a:pt x="133" y="213"/>
                  <a:pt x="132" y="211"/>
                </a:cubicBezTo>
                <a:cubicBezTo>
                  <a:pt x="131" y="209"/>
                  <a:pt x="131" y="208"/>
                  <a:pt x="131" y="207"/>
                </a:cubicBezTo>
                <a:cubicBezTo>
                  <a:pt x="131" y="203"/>
                  <a:pt x="134" y="200"/>
                  <a:pt x="139" y="200"/>
                </a:cubicBezTo>
                <a:cubicBezTo>
                  <a:pt x="143" y="200"/>
                  <a:pt x="146" y="203"/>
                  <a:pt x="146" y="207"/>
                </a:cubicBezTo>
                <a:cubicBezTo>
                  <a:pt x="146" y="208"/>
                  <a:pt x="146" y="209"/>
                  <a:pt x="145" y="211"/>
                </a:cubicBezTo>
                <a:cubicBezTo>
                  <a:pt x="144" y="213"/>
                  <a:pt x="144" y="216"/>
                  <a:pt x="145" y="218"/>
                </a:cubicBezTo>
                <a:cubicBezTo>
                  <a:pt x="147" y="220"/>
                  <a:pt x="149" y="222"/>
                  <a:pt x="152" y="223"/>
                </a:cubicBezTo>
                <a:cubicBezTo>
                  <a:pt x="165" y="225"/>
                  <a:pt x="178" y="230"/>
                  <a:pt x="189" y="238"/>
                </a:cubicBezTo>
                <a:close/>
                <a:moveTo>
                  <a:pt x="22" y="17"/>
                </a:moveTo>
                <a:cubicBezTo>
                  <a:pt x="98" y="17"/>
                  <a:pt x="98" y="17"/>
                  <a:pt x="98" y="17"/>
                </a:cubicBezTo>
                <a:cubicBezTo>
                  <a:pt x="131" y="90"/>
                  <a:pt x="131" y="90"/>
                  <a:pt x="131" y="90"/>
                </a:cubicBezTo>
                <a:cubicBezTo>
                  <a:pt x="131" y="90"/>
                  <a:pt x="131" y="90"/>
                  <a:pt x="131" y="90"/>
                </a:cubicBezTo>
                <a:cubicBezTo>
                  <a:pt x="157" y="148"/>
                  <a:pt x="157" y="148"/>
                  <a:pt x="157" y="148"/>
                </a:cubicBezTo>
                <a:cubicBezTo>
                  <a:pt x="80" y="148"/>
                  <a:pt x="80" y="148"/>
                  <a:pt x="80" y="148"/>
                </a:cubicBezTo>
                <a:lnTo>
                  <a:pt x="22" y="17"/>
                </a:lnTo>
                <a:close/>
                <a:moveTo>
                  <a:pt x="276" y="4"/>
                </a:moveTo>
                <a:cubicBezTo>
                  <a:pt x="274" y="2"/>
                  <a:pt x="272" y="0"/>
                  <a:pt x="269" y="0"/>
                </a:cubicBezTo>
                <a:cubicBezTo>
                  <a:pt x="174" y="0"/>
                  <a:pt x="174" y="0"/>
                  <a:pt x="174" y="0"/>
                </a:cubicBezTo>
                <a:cubicBezTo>
                  <a:pt x="170" y="0"/>
                  <a:pt x="167" y="2"/>
                  <a:pt x="166" y="5"/>
                </a:cubicBezTo>
                <a:cubicBezTo>
                  <a:pt x="139" y="66"/>
                  <a:pt x="139" y="66"/>
                  <a:pt x="139" y="66"/>
                </a:cubicBezTo>
                <a:cubicBezTo>
                  <a:pt x="111" y="5"/>
                  <a:pt x="111" y="5"/>
                  <a:pt x="111" y="5"/>
                </a:cubicBezTo>
                <a:cubicBezTo>
                  <a:pt x="110" y="2"/>
                  <a:pt x="107" y="0"/>
                  <a:pt x="104" y="0"/>
                </a:cubicBezTo>
                <a:cubicBezTo>
                  <a:pt x="9" y="0"/>
                  <a:pt x="9" y="0"/>
                  <a:pt x="9" y="0"/>
                </a:cubicBezTo>
                <a:cubicBezTo>
                  <a:pt x="6" y="0"/>
                  <a:pt x="3" y="2"/>
                  <a:pt x="2" y="4"/>
                </a:cubicBezTo>
                <a:cubicBezTo>
                  <a:pt x="0" y="7"/>
                  <a:pt x="0" y="10"/>
                  <a:pt x="1" y="12"/>
                </a:cubicBezTo>
                <a:cubicBezTo>
                  <a:pt x="62" y="148"/>
                  <a:pt x="62" y="148"/>
                  <a:pt x="62" y="148"/>
                </a:cubicBezTo>
                <a:cubicBezTo>
                  <a:pt x="56" y="148"/>
                  <a:pt x="56" y="148"/>
                  <a:pt x="56" y="148"/>
                </a:cubicBezTo>
                <a:cubicBezTo>
                  <a:pt x="52" y="148"/>
                  <a:pt x="48" y="151"/>
                  <a:pt x="48" y="156"/>
                </a:cubicBezTo>
                <a:cubicBezTo>
                  <a:pt x="48" y="161"/>
                  <a:pt x="52" y="165"/>
                  <a:pt x="56" y="165"/>
                </a:cubicBezTo>
                <a:cubicBezTo>
                  <a:pt x="75" y="165"/>
                  <a:pt x="75" y="165"/>
                  <a:pt x="75" y="165"/>
                </a:cubicBezTo>
                <a:cubicBezTo>
                  <a:pt x="114" y="165"/>
                  <a:pt x="114" y="165"/>
                  <a:pt x="114" y="165"/>
                </a:cubicBezTo>
                <a:cubicBezTo>
                  <a:pt x="113" y="167"/>
                  <a:pt x="113" y="170"/>
                  <a:pt x="113" y="174"/>
                </a:cubicBezTo>
                <a:cubicBezTo>
                  <a:pt x="113" y="181"/>
                  <a:pt x="115" y="187"/>
                  <a:pt x="120" y="192"/>
                </a:cubicBezTo>
                <a:cubicBezTo>
                  <a:pt x="116" y="196"/>
                  <a:pt x="114" y="201"/>
                  <a:pt x="114" y="207"/>
                </a:cubicBezTo>
                <a:cubicBezTo>
                  <a:pt x="114" y="207"/>
                  <a:pt x="114" y="207"/>
                  <a:pt x="114" y="208"/>
                </a:cubicBezTo>
                <a:cubicBezTo>
                  <a:pt x="104" y="210"/>
                  <a:pt x="94" y="214"/>
                  <a:pt x="85" y="220"/>
                </a:cubicBezTo>
                <a:cubicBezTo>
                  <a:pt x="85" y="220"/>
                  <a:pt x="85" y="219"/>
                  <a:pt x="85" y="219"/>
                </a:cubicBezTo>
                <a:cubicBezTo>
                  <a:pt x="80" y="215"/>
                  <a:pt x="74" y="212"/>
                  <a:pt x="68" y="212"/>
                </a:cubicBezTo>
                <a:cubicBezTo>
                  <a:pt x="61" y="212"/>
                  <a:pt x="55" y="215"/>
                  <a:pt x="51" y="219"/>
                </a:cubicBezTo>
                <a:cubicBezTo>
                  <a:pt x="46" y="224"/>
                  <a:pt x="44" y="230"/>
                  <a:pt x="44" y="237"/>
                </a:cubicBezTo>
                <a:cubicBezTo>
                  <a:pt x="44" y="243"/>
                  <a:pt x="46" y="249"/>
                  <a:pt x="51" y="254"/>
                </a:cubicBezTo>
                <a:cubicBezTo>
                  <a:pt x="51" y="254"/>
                  <a:pt x="51" y="254"/>
                  <a:pt x="51" y="254"/>
                </a:cubicBezTo>
                <a:cubicBezTo>
                  <a:pt x="46" y="263"/>
                  <a:pt x="41" y="273"/>
                  <a:pt x="39" y="283"/>
                </a:cubicBezTo>
                <a:cubicBezTo>
                  <a:pt x="39" y="283"/>
                  <a:pt x="39" y="283"/>
                  <a:pt x="39" y="283"/>
                </a:cubicBezTo>
                <a:cubicBezTo>
                  <a:pt x="25" y="283"/>
                  <a:pt x="14" y="294"/>
                  <a:pt x="14" y="308"/>
                </a:cubicBezTo>
                <a:cubicBezTo>
                  <a:pt x="14" y="321"/>
                  <a:pt x="25" y="332"/>
                  <a:pt x="39" y="332"/>
                </a:cubicBezTo>
                <a:cubicBezTo>
                  <a:pt x="39" y="332"/>
                  <a:pt x="39" y="332"/>
                  <a:pt x="39" y="332"/>
                </a:cubicBezTo>
                <a:cubicBezTo>
                  <a:pt x="41" y="342"/>
                  <a:pt x="46" y="352"/>
                  <a:pt x="51" y="361"/>
                </a:cubicBezTo>
                <a:cubicBezTo>
                  <a:pt x="51" y="361"/>
                  <a:pt x="51" y="361"/>
                  <a:pt x="51" y="361"/>
                </a:cubicBezTo>
                <a:cubicBezTo>
                  <a:pt x="46" y="366"/>
                  <a:pt x="44" y="372"/>
                  <a:pt x="44" y="379"/>
                </a:cubicBezTo>
                <a:cubicBezTo>
                  <a:pt x="44" y="385"/>
                  <a:pt x="46" y="391"/>
                  <a:pt x="51" y="396"/>
                </a:cubicBezTo>
                <a:cubicBezTo>
                  <a:pt x="55" y="400"/>
                  <a:pt x="61" y="403"/>
                  <a:pt x="68" y="403"/>
                </a:cubicBezTo>
                <a:cubicBezTo>
                  <a:pt x="74" y="403"/>
                  <a:pt x="80" y="400"/>
                  <a:pt x="85" y="396"/>
                </a:cubicBezTo>
                <a:cubicBezTo>
                  <a:pt x="85" y="396"/>
                  <a:pt x="85" y="396"/>
                  <a:pt x="85" y="396"/>
                </a:cubicBezTo>
                <a:cubicBezTo>
                  <a:pt x="94" y="401"/>
                  <a:pt x="104" y="405"/>
                  <a:pt x="114" y="408"/>
                </a:cubicBezTo>
                <a:cubicBezTo>
                  <a:pt x="114" y="408"/>
                  <a:pt x="114" y="408"/>
                  <a:pt x="114" y="408"/>
                </a:cubicBezTo>
                <a:cubicBezTo>
                  <a:pt x="114" y="421"/>
                  <a:pt x="125" y="432"/>
                  <a:pt x="139" y="432"/>
                </a:cubicBezTo>
                <a:cubicBezTo>
                  <a:pt x="152" y="432"/>
                  <a:pt x="163" y="421"/>
                  <a:pt x="163" y="408"/>
                </a:cubicBezTo>
                <a:cubicBezTo>
                  <a:pt x="163" y="408"/>
                  <a:pt x="163" y="408"/>
                  <a:pt x="163" y="408"/>
                </a:cubicBezTo>
                <a:cubicBezTo>
                  <a:pt x="173" y="405"/>
                  <a:pt x="183" y="401"/>
                  <a:pt x="192" y="396"/>
                </a:cubicBezTo>
                <a:cubicBezTo>
                  <a:pt x="192" y="396"/>
                  <a:pt x="192" y="396"/>
                  <a:pt x="192" y="396"/>
                </a:cubicBezTo>
                <a:cubicBezTo>
                  <a:pt x="202" y="405"/>
                  <a:pt x="217" y="405"/>
                  <a:pt x="227" y="396"/>
                </a:cubicBezTo>
                <a:cubicBezTo>
                  <a:pt x="231" y="391"/>
                  <a:pt x="234" y="385"/>
                  <a:pt x="234" y="379"/>
                </a:cubicBezTo>
                <a:cubicBezTo>
                  <a:pt x="234" y="372"/>
                  <a:pt x="231" y="366"/>
                  <a:pt x="227" y="361"/>
                </a:cubicBezTo>
                <a:cubicBezTo>
                  <a:pt x="226" y="361"/>
                  <a:pt x="226" y="361"/>
                  <a:pt x="226" y="361"/>
                </a:cubicBezTo>
                <a:cubicBezTo>
                  <a:pt x="232" y="352"/>
                  <a:pt x="236" y="342"/>
                  <a:pt x="238" y="332"/>
                </a:cubicBezTo>
                <a:cubicBezTo>
                  <a:pt x="238" y="332"/>
                  <a:pt x="239" y="332"/>
                  <a:pt x="239" y="332"/>
                </a:cubicBezTo>
                <a:cubicBezTo>
                  <a:pt x="252" y="332"/>
                  <a:pt x="263" y="321"/>
                  <a:pt x="263" y="308"/>
                </a:cubicBezTo>
                <a:cubicBezTo>
                  <a:pt x="263" y="294"/>
                  <a:pt x="252" y="283"/>
                  <a:pt x="239" y="283"/>
                </a:cubicBezTo>
                <a:cubicBezTo>
                  <a:pt x="239" y="283"/>
                  <a:pt x="238" y="283"/>
                  <a:pt x="238" y="283"/>
                </a:cubicBezTo>
                <a:cubicBezTo>
                  <a:pt x="236" y="273"/>
                  <a:pt x="232" y="263"/>
                  <a:pt x="226" y="254"/>
                </a:cubicBezTo>
                <a:cubicBezTo>
                  <a:pt x="226" y="254"/>
                  <a:pt x="226" y="254"/>
                  <a:pt x="227" y="254"/>
                </a:cubicBezTo>
                <a:cubicBezTo>
                  <a:pt x="231" y="249"/>
                  <a:pt x="234" y="243"/>
                  <a:pt x="234" y="237"/>
                </a:cubicBezTo>
                <a:cubicBezTo>
                  <a:pt x="234" y="230"/>
                  <a:pt x="231" y="224"/>
                  <a:pt x="227" y="219"/>
                </a:cubicBezTo>
                <a:cubicBezTo>
                  <a:pt x="217" y="210"/>
                  <a:pt x="202" y="210"/>
                  <a:pt x="192" y="219"/>
                </a:cubicBezTo>
                <a:cubicBezTo>
                  <a:pt x="192" y="219"/>
                  <a:pt x="192" y="220"/>
                  <a:pt x="192" y="220"/>
                </a:cubicBezTo>
                <a:cubicBezTo>
                  <a:pt x="183" y="214"/>
                  <a:pt x="173" y="210"/>
                  <a:pt x="163" y="208"/>
                </a:cubicBezTo>
                <a:cubicBezTo>
                  <a:pt x="163" y="207"/>
                  <a:pt x="163" y="207"/>
                  <a:pt x="163" y="207"/>
                </a:cubicBezTo>
                <a:cubicBezTo>
                  <a:pt x="163" y="201"/>
                  <a:pt x="161" y="196"/>
                  <a:pt x="157" y="192"/>
                </a:cubicBezTo>
                <a:cubicBezTo>
                  <a:pt x="162" y="187"/>
                  <a:pt x="165" y="181"/>
                  <a:pt x="165" y="174"/>
                </a:cubicBezTo>
                <a:cubicBezTo>
                  <a:pt x="165" y="170"/>
                  <a:pt x="164" y="167"/>
                  <a:pt x="163" y="165"/>
                </a:cubicBezTo>
                <a:cubicBezTo>
                  <a:pt x="170" y="165"/>
                  <a:pt x="170" y="165"/>
                  <a:pt x="170" y="165"/>
                </a:cubicBezTo>
                <a:cubicBezTo>
                  <a:pt x="203" y="165"/>
                  <a:pt x="203" y="165"/>
                  <a:pt x="203" y="165"/>
                </a:cubicBezTo>
                <a:cubicBezTo>
                  <a:pt x="221" y="165"/>
                  <a:pt x="221" y="165"/>
                  <a:pt x="221" y="165"/>
                </a:cubicBezTo>
                <a:cubicBezTo>
                  <a:pt x="226" y="165"/>
                  <a:pt x="229" y="161"/>
                  <a:pt x="229" y="156"/>
                </a:cubicBezTo>
                <a:cubicBezTo>
                  <a:pt x="229" y="151"/>
                  <a:pt x="226" y="148"/>
                  <a:pt x="221" y="148"/>
                </a:cubicBezTo>
                <a:cubicBezTo>
                  <a:pt x="216" y="148"/>
                  <a:pt x="216" y="148"/>
                  <a:pt x="216" y="148"/>
                </a:cubicBezTo>
                <a:cubicBezTo>
                  <a:pt x="276" y="12"/>
                  <a:pt x="276" y="12"/>
                  <a:pt x="276" y="12"/>
                </a:cubicBezTo>
                <a:cubicBezTo>
                  <a:pt x="277" y="10"/>
                  <a:pt x="277" y="7"/>
                  <a:pt x="276" y="4"/>
                </a:cubicBezTo>
                <a:close/>
                <a:moveTo>
                  <a:pt x="196" y="308"/>
                </a:moveTo>
                <a:cubicBezTo>
                  <a:pt x="196" y="339"/>
                  <a:pt x="170" y="365"/>
                  <a:pt x="139" y="365"/>
                </a:cubicBezTo>
                <a:cubicBezTo>
                  <a:pt x="107" y="365"/>
                  <a:pt x="81" y="339"/>
                  <a:pt x="81" y="308"/>
                </a:cubicBezTo>
                <a:cubicBezTo>
                  <a:pt x="81" y="276"/>
                  <a:pt x="107" y="250"/>
                  <a:pt x="139" y="250"/>
                </a:cubicBezTo>
                <a:cubicBezTo>
                  <a:pt x="170" y="250"/>
                  <a:pt x="196" y="276"/>
                  <a:pt x="196" y="308"/>
                </a:cubicBezTo>
                <a:moveTo>
                  <a:pt x="64" y="308"/>
                </a:moveTo>
                <a:cubicBezTo>
                  <a:pt x="64" y="349"/>
                  <a:pt x="98" y="382"/>
                  <a:pt x="139" y="382"/>
                </a:cubicBezTo>
                <a:cubicBezTo>
                  <a:pt x="180" y="382"/>
                  <a:pt x="213" y="349"/>
                  <a:pt x="213" y="308"/>
                </a:cubicBezTo>
                <a:cubicBezTo>
                  <a:pt x="213" y="267"/>
                  <a:pt x="180" y="233"/>
                  <a:pt x="139" y="233"/>
                </a:cubicBezTo>
                <a:cubicBezTo>
                  <a:pt x="98" y="233"/>
                  <a:pt x="64" y="267"/>
                  <a:pt x="64" y="308"/>
                </a:cubicBezTo>
                <a:moveTo>
                  <a:pt x="134" y="289"/>
                </a:moveTo>
                <a:cubicBezTo>
                  <a:pt x="139" y="280"/>
                  <a:pt x="139" y="280"/>
                  <a:pt x="139" y="280"/>
                </a:cubicBezTo>
                <a:cubicBezTo>
                  <a:pt x="143" y="289"/>
                  <a:pt x="143" y="289"/>
                  <a:pt x="143" y="289"/>
                </a:cubicBezTo>
                <a:cubicBezTo>
                  <a:pt x="145" y="293"/>
                  <a:pt x="149" y="296"/>
                  <a:pt x="154" y="297"/>
                </a:cubicBezTo>
                <a:cubicBezTo>
                  <a:pt x="164" y="298"/>
                  <a:pt x="164" y="298"/>
                  <a:pt x="164" y="298"/>
                </a:cubicBezTo>
                <a:cubicBezTo>
                  <a:pt x="157" y="305"/>
                  <a:pt x="157" y="305"/>
                  <a:pt x="157" y="305"/>
                </a:cubicBezTo>
                <a:cubicBezTo>
                  <a:pt x="153" y="309"/>
                  <a:pt x="152" y="313"/>
                  <a:pt x="153" y="318"/>
                </a:cubicBezTo>
                <a:cubicBezTo>
                  <a:pt x="154" y="328"/>
                  <a:pt x="154" y="328"/>
                  <a:pt x="154" y="328"/>
                </a:cubicBezTo>
                <a:cubicBezTo>
                  <a:pt x="145" y="323"/>
                  <a:pt x="145" y="323"/>
                  <a:pt x="145" y="323"/>
                </a:cubicBezTo>
                <a:cubicBezTo>
                  <a:pt x="143" y="322"/>
                  <a:pt x="141" y="321"/>
                  <a:pt x="139" y="321"/>
                </a:cubicBezTo>
                <a:cubicBezTo>
                  <a:pt x="137" y="321"/>
                  <a:pt x="134" y="322"/>
                  <a:pt x="132" y="323"/>
                </a:cubicBezTo>
                <a:cubicBezTo>
                  <a:pt x="123" y="328"/>
                  <a:pt x="123" y="328"/>
                  <a:pt x="123" y="328"/>
                </a:cubicBezTo>
                <a:cubicBezTo>
                  <a:pt x="125" y="318"/>
                  <a:pt x="125" y="318"/>
                  <a:pt x="125" y="318"/>
                </a:cubicBezTo>
                <a:cubicBezTo>
                  <a:pt x="126" y="313"/>
                  <a:pt x="124" y="309"/>
                  <a:pt x="121" y="305"/>
                </a:cubicBezTo>
                <a:cubicBezTo>
                  <a:pt x="114" y="298"/>
                  <a:pt x="114" y="298"/>
                  <a:pt x="114" y="298"/>
                </a:cubicBezTo>
                <a:cubicBezTo>
                  <a:pt x="124" y="297"/>
                  <a:pt x="124" y="297"/>
                  <a:pt x="124" y="297"/>
                </a:cubicBezTo>
                <a:cubicBezTo>
                  <a:pt x="128" y="296"/>
                  <a:pt x="132" y="293"/>
                  <a:pt x="134" y="289"/>
                </a:cubicBezTo>
                <a:moveTo>
                  <a:pt x="126" y="268"/>
                </a:moveTo>
                <a:cubicBezTo>
                  <a:pt x="120" y="280"/>
                  <a:pt x="120" y="280"/>
                  <a:pt x="120" y="280"/>
                </a:cubicBezTo>
                <a:cubicBezTo>
                  <a:pt x="106" y="282"/>
                  <a:pt x="106" y="282"/>
                  <a:pt x="106" y="282"/>
                </a:cubicBezTo>
                <a:cubicBezTo>
                  <a:pt x="101" y="283"/>
                  <a:pt x="97" y="287"/>
                  <a:pt x="95" y="292"/>
                </a:cubicBezTo>
                <a:cubicBezTo>
                  <a:pt x="93" y="297"/>
                  <a:pt x="95" y="303"/>
                  <a:pt x="99" y="307"/>
                </a:cubicBezTo>
                <a:cubicBezTo>
                  <a:pt x="108" y="316"/>
                  <a:pt x="108" y="316"/>
                  <a:pt x="108" y="316"/>
                </a:cubicBezTo>
                <a:cubicBezTo>
                  <a:pt x="106" y="330"/>
                  <a:pt x="106" y="330"/>
                  <a:pt x="106" y="330"/>
                </a:cubicBezTo>
                <a:cubicBezTo>
                  <a:pt x="105" y="335"/>
                  <a:pt x="107" y="341"/>
                  <a:pt x="112" y="344"/>
                </a:cubicBezTo>
                <a:cubicBezTo>
                  <a:pt x="116" y="347"/>
                  <a:pt x="122" y="348"/>
                  <a:pt x="127" y="345"/>
                </a:cubicBezTo>
                <a:cubicBezTo>
                  <a:pt x="139" y="339"/>
                  <a:pt x="139" y="339"/>
                  <a:pt x="139" y="339"/>
                </a:cubicBezTo>
                <a:cubicBezTo>
                  <a:pt x="151" y="345"/>
                  <a:pt x="151" y="345"/>
                  <a:pt x="151" y="345"/>
                </a:cubicBezTo>
                <a:cubicBezTo>
                  <a:pt x="153" y="346"/>
                  <a:pt x="155" y="347"/>
                  <a:pt x="158" y="347"/>
                </a:cubicBezTo>
                <a:cubicBezTo>
                  <a:pt x="160" y="347"/>
                  <a:pt x="163" y="346"/>
                  <a:pt x="166" y="344"/>
                </a:cubicBezTo>
                <a:cubicBezTo>
                  <a:pt x="170" y="341"/>
                  <a:pt x="173" y="335"/>
                  <a:pt x="172" y="330"/>
                </a:cubicBezTo>
                <a:cubicBezTo>
                  <a:pt x="169" y="316"/>
                  <a:pt x="169" y="316"/>
                  <a:pt x="169" y="316"/>
                </a:cubicBezTo>
                <a:cubicBezTo>
                  <a:pt x="179" y="307"/>
                  <a:pt x="179" y="307"/>
                  <a:pt x="179" y="307"/>
                </a:cubicBezTo>
                <a:cubicBezTo>
                  <a:pt x="183" y="303"/>
                  <a:pt x="184" y="297"/>
                  <a:pt x="183" y="292"/>
                </a:cubicBezTo>
                <a:cubicBezTo>
                  <a:pt x="181" y="287"/>
                  <a:pt x="177" y="283"/>
                  <a:pt x="171" y="282"/>
                </a:cubicBezTo>
                <a:cubicBezTo>
                  <a:pt x="158" y="280"/>
                  <a:pt x="158" y="280"/>
                  <a:pt x="158" y="280"/>
                </a:cubicBezTo>
                <a:cubicBezTo>
                  <a:pt x="152" y="268"/>
                  <a:pt x="152" y="268"/>
                  <a:pt x="152" y="268"/>
                </a:cubicBezTo>
                <a:cubicBezTo>
                  <a:pt x="152" y="268"/>
                  <a:pt x="152" y="268"/>
                  <a:pt x="152" y="268"/>
                </a:cubicBezTo>
                <a:cubicBezTo>
                  <a:pt x="149" y="263"/>
                  <a:pt x="144" y="260"/>
                  <a:pt x="139" y="260"/>
                </a:cubicBezTo>
                <a:cubicBezTo>
                  <a:pt x="133" y="260"/>
                  <a:pt x="128" y="263"/>
                  <a:pt x="126" y="268"/>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7" name="Freeform 23">
            <a:extLst>
              <a:ext uri="{FF2B5EF4-FFF2-40B4-BE49-F238E27FC236}">
                <a16:creationId xmlns:a16="http://schemas.microsoft.com/office/drawing/2014/main" id="{D52F0C16-9587-F153-1021-1973E96AE29D}"/>
              </a:ext>
            </a:extLst>
          </p:cNvPr>
          <p:cNvSpPr>
            <a:spLocks noChangeAspect="1" noEditPoints="1"/>
          </p:cNvSpPr>
          <p:nvPr/>
        </p:nvSpPr>
        <p:spPr bwMode="auto">
          <a:xfrm>
            <a:off x="4098817" y="4726355"/>
            <a:ext cx="637628" cy="822960"/>
          </a:xfrm>
          <a:custGeom>
            <a:avLst/>
            <a:gdLst>
              <a:gd name="T0" fmla="*/ 195 w 293"/>
              <a:gd name="T1" fmla="*/ 111 h 362"/>
              <a:gd name="T2" fmla="*/ 252 w 293"/>
              <a:gd name="T3" fmla="*/ 52 h 362"/>
              <a:gd name="T4" fmla="*/ 205 w 293"/>
              <a:gd name="T5" fmla="*/ 4 h 362"/>
              <a:gd name="T6" fmla="*/ 146 w 293"/>
              <a:gd name="T7" fmla="*/ 56 h 362"/>
              <a:gd name="T8" fmla="*/ 88 w 293"/>
              <a:gd name="T9" fmla="*/ 4 h 362"/>
              <a:gd name="T10" fmla="*/ 41 w 293"/>
              <a:gd name="T11" fmla="*/ 52 h 362"/>
              <a:gd name="T12" fmla="*/ 98 w 293"/>
              <a:gd name="T13" fmla="*/ 111 h 362"/>
              <a:gd name="T14" fmla="*/ 0 w 293"/>
              <a:gd name="T15" fmla="*/ 131 h 362"/>
              <a:gd name="T16" fmla="*/ 20 w 293"/>
              <a:gd name="T17" fmla="*/ 194 h 362"/>
              <a:gd name="T18" fmla="*/ 25 w 293"/>
              <a:gd name="T19" fmla="*/ 342 h 362"/>
              <a:gd name="T20" fmla="*/ 248 w 293"/>
              <a:gd name="T21" fmla="*/ 362 h 362"/>
              <a:gd name="T22" fmla="*/ 268 w 293"/>
              <a:gd name="T23" fmla="*/ 193 h 362"/>
              <a:gd name="T24" fmla="*/ 293 w 293"/>
              <a:gd name="T25" fmla="*/ 173 h 362"/>
              <a:gd name="T26" fmla="*/ 273 w 293"/>
              <a:gd name="T27" fmla="*/ 111 h 362"/>
              <a:gd name="T28" fmla="*/ 131 w 293"/>
              <a:gd name="T29" fmla="*/ 342 h 362"/>
              <a:gd name="T30" fmla="*/ 162 w 293"/>
              <a:gd name="T31" fmla="*/ 195 h 362"/>
              <a:gd name="T32" fmla="*/ 131 w 293"/>
              <a:gd name="T33" fmla="*/ 173 h 362"/>
              <a:gd name="T34" fmla="*/ 162 w 293"/>
              <a:gd name="T35" fmla="*/ 131 h 362"/>
              <a:gd name="T36" fmla="*/ 131 w 293"/>
              <a:gd name="T37" fmla="*/ 173 h 362"/>
              <a:gd name="T38" fmla="*/ 231 w 293"/>
              <a:gd name="T39" fmla="*/ 25 h 362"/>
              <a:gd name="T40" fmla="*/ 212 w 293"/>
              <a:gd name="T41" fmla="*/ 80 h 362"/>
              <a:gd name="T42" fmla="*/ 176 w 293"/>
              <a:gd name="T43" fmla="*/ 44 h 362"/>
              <a:gd name="T44" fmla="*/ 62 w 293"/>
              <a:gd name="T45" fmla="*/ 25 h 362"/>
              <a:gd name="T46" fmla="*/ 117 w 293"/>
              <a:gd name="T47" fmla="*/ 44 h 362"/>
              <a:gd name="T48" fmla="*/ 81 w 293"/>
              <a:gd name="T49" fmla="*/ 80 h 362"/>
              <a:gd name="T50" fmla="*/ 20 w 293"/>
              <a:gd name="T51" fmla="*/ 131 h 362"/>
              <a:gd name="T52" fmla="*/ 111 w 293"/>
              <a:gd name="T53" fmla="*/ 173 h 362"/>
              <a:gd name="T54" fmla="*/ 43 w 293"/>
              <a:gd name="T55" fmla="*/ 173 h 362"/>
              <a:gd name="T56" fmla="*/ 19 w 293"/>
              <a:gd name="T57" fmla="*/ 131 h 362"/>
              <a:gd name="T58" fmla="*/ 45 w 293"/>
              <a:gd name="T59" fmla="*/ 193 h 362"/>
              <a:gd name="T60" fmla="*/ 111 w 293"/>
              <a:gd name="T61" fmla="*/ 342 h 362"/>
              <a:gd name="T62" fmla="*/ 45 w 293"/>
              <a:gd name="T63" fmla="*/ 193 h 362"/>
              <a:gd name="T64" fmla="*/ 182 w 293"/>
              <a:gd name="T65" fmla="*/ 342 h 362"/>
              <a:gd name="T66" fmla="*/ 248 w 293"/>
              <a:gd name="T67" fmla="*/ 193 h 362"/>
              <a:gd name="T68" fmla="*/ 273 w 293"/>
              <a:gd name="T69" fmla="*/ 173 h 362"/>
              <a:gd name="T70" fmla="*/ 247 w 293"/>
              <a:gd name="T71" fmla="*/ 173 h 362"/>
              <a:gd name="T72" fmla="*/ 182 w 293"/>
              <a:gd name="T73" fmla="*/ 131 h 362"/>
              <a:gd name="T74" fmla="*/ 273 w 293"/>
              <a:gd name="T75" fmla="*/ 173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3" h="362">
                <a:moveTo>
                  <a:pt x="273" y="111"/>
                </a:moveTo>
                <a:cubicBezTo>
                  <a:pt x="195" y="111"/>
                  <a:pt x="195" y="111"/>
                  <a:pt x="195" y="111"/>
                </a:cubicBezTo>
                <a:cubicBezTo>
                  <a:pt x="206" y="108"/>
                  <a:pt x="217" y="103"/>
                  <a:pt x="226" y="94"/>
                </a:cubicBezTo>
                <a:cubicBezTo>
                  <a:pt x="239" y="81"/>
                  <a:pt x="248" y="66"/>
                  <a:pt x="252" y="52"/>
                </a:cubicBezTo>
                <a:cubicBezTo>
                  <a:pt x="257" y="35"/>
                  <a:pt x="254" y="21"/>
                  <a:pt x="245" y="12"/>
                </a:cubicBezTo>
                <a:cubicBezTo>
                  <a:pt x="235" y="2"/>
                  <a:pt x="222" y="0"/>
                  <a:pt x="205" y="4"/>
                </a:cubicBezTo>
                <a:cubicBezTo>
                  <a:pt x="190" y="8"/>
                  <a:pt x="175" y="18"/>
                  <a:pt x="162" y="30"/>
                </a:cubicBezTo>
                <a:cubicBezTo>
                  <a:pt x="155" y="38"/>
                  <a:pt x="150" y="47"/>
                  <a:pt x="146" y="56"/>
                </a:cubicBezTo>
                <a:cubicBezTo>
                  <a:pt x="143" y="47"/>
                  <a:pt x="138" y="38"/>
                  <a:pt x="131" y="30"/>
                </a:cubicBezTo>
                <a:cubicBezTo>
                  <a:pt x="118" y="17"/>
                  <a:pt x="103" y="8"/>
                  <a:pt x="88" y="4"/>
                </a:cubicBezTo>
                <a:cubicBezTo>
                  <a:pt x="72" y="0"/>
                  <a:pt x="58" y="2"/>
                  <a:pt x="48" y="12"/>
                </a:cubicBezTo>
                <a:cubicBezTo>
                  <a:pt x="39" y="21"/>
                  <a:pt x="36" y="35"/>
                  <a:pt x="41" y="52"/>
                </a:cubicBezTo>
                <a:cubicBezTo>
                  <a:pt x="45" y="66"/>
                  <a:pt x="54" y="81"/>
                  <a:pt x="67" y="94"/>
                </a:cubicBezTo>
                <a:cubicBezTo>
                  <a:pt x="76" y="103"/>
                  <a:pt x="87" y="109"/>
                  <a:pt x="98" y="111"/>
                </a:cubicBezTo>
                <a:cubicBezTo>
                  <a:pt x="20" y="111"/>
                  <a:pt x="20" y="111"/>
                  <a:pt x="20" y="111"/>
                </a:cubicBezTo>
                <a:cubicBezTo>
                  <a:pt x="9" y="111"/>
                  <a:pt x="0" y="120"/>
                  <a:pt x="0" y="131"/>
                </a:cubicBezTo>
                <a:cubicBezTo>
                  <a:pt x="0" y="174"/>
                  <a:pt x="0" y="174"/>
                  <a:pt x="0" y="174"/>
                </a:cubicBezTo>
                <a:cubicBezTo>
                  <a:pt x="0" y="185"/>
                  <a:pt x="9" y="194"/>
                  <a:pt x="20" y="194"/>
                </a:cubicBezTo>
                <a:cubicBezTo>
                  <a:pt x="25" y="194"/>
                  <a:pt x="25" y="194"/>
                  <a:pt x="25" y="194"/>
                </a:cubicBezTo>
                <a:cubicBezTo>
                  <a:pt x="25" y="342"/>
                  <a:pt x="25" y="342"/>
                  <a:pt x="25" y="342"/>
                </a:cubicBezTo>
                <a:cubicBezTo>
                  <a:pt x="25" y="353"/>
                  <a:pt x="34" y="362"/>
                  <a:pt x="45" y="362"/>
                </a:cubicBezTo>
                <a:cubicBezTo>
                  <a:pt x="248" y="362"/>
                  <a:pt x="248" y="362"/>
                  <a:pt x="248" y="362"/>
                </a:cubicBezTo>
                <a:cubicBezTo>
                  <a:pt x="259" y="362"/>
                  <a:pt x="268" y="353"/>
                  <a:pt x="268" y="342"/>
                </a:cubicBezTo>
                <a:cubicBezTo>
                  <a:pt x="268" y="193"/>
                  <a:pt x="268" y="193"/>
                  <a:pt x="268" y="193"/>
                </a:cubicBezTo>
                <a:cubicBezTo>
                  <a:pt x="273" y="193"/>
                  <a:pt x="273" y="193"/>
                  <a:pt x="273" y="193"/>
                </a:cubicBezTo>
                <a:cubicBezTo>
                  <a:pt x="284" y="193"/>
                  <a:pt x="293" y="184"/>
                  <a:pt x="293" y="173"/>
                </a:cubicBezTo>
                <a:cubicBezTo>
                  <a:pt x="293" y="131"/>
                  <a:pt x="293" y="131"/>
                  <a:pt x="293" y="131"/>
                </a:cubicBezTo>
                <a:cubicBezTo>
                  <a:pt x="293" y="120"/>
                  <a:pt x="284" y="111"/>
                  <a:pt x="273" y="111"/>
                </a:cubicBezTo>
                <a:close/>
                <a:moveTo>
                  <a:pt x="162" y="342"/>
                </a:moveTo>
                <a:cubicBezTo>
                  <a:pt x="131" y="342"/>
                  <a:pt x="131" y="342"/>
                  <a:pt x="131" y="342"/>
                </a:cubicBezTo>
                <a:cubicBezTo>
                  <a:pt x="131" y="195"/>
                  <a:pt x="131" y="195"/>
                  <a:pt x="131" y="195"/>
                </a:cubicBezTo>
                <a:cubicBezTo>
                  <a:pt x="162" y="195"/>
                  <a:pt x="162" y="195"/>
                  <a:pt x="162" y="195"/>
                </a:cubicBezTo>
                <a:lnTo>
                  <a:pt x="162" y="342"/>
                </a:lnTo>
                <a:close/>
                <a:moveTo>
                  <a:pt x="131" y="173"/>
                </a:moveTo>
                <a:cubicBezTo>
                  <a:pt x="131" y="131"/>
                  <a:pt x="131" y="131"/>
                  <a:pt x="131" y="131"/>
                </a:cubicBezTo>
                <a:cubicBezTo>
                  <a:pt x="162" y="131"/>
                  <a:pt x="162" y="131"/>
                  <a:pt x="162" y="131"/>
                </a:cubicBezTo>
                <a:cubicBezTo>
                  <a:pt x="162" y="173"/>
                  <a:pt x="162" y="173"/>
                  <a:pt x="162" y="173"/>
                </a:cubicBezTo>
                <a:lnTo>
                  <a:pt x="131" y="173"/>
                </a:lnTo>
                <a:close/>
                <a:moveTo>
                  <a:pt x="176" y="44"/>
                </a:moveTo>
                <a:cubicBezTo>
                  <a:pt x="198" y="23"/>
                  <a:pt x="222" y="17"/>
                  <a:pt x="231" y="25"/>
                </a:cubicBezTo>
                <a:cubicBezTo>
                  <a:pt x="234" y="29"/>
                  <a:pt x="235" y="37"/>
                  <a:pt x="233" y="46"/>
                </a:cubicBezTo>
                <a:cubicBezTo>
                  <a:pt x="230" y="58"/>
                  <a:pt x="222" y="70"/>
                  <a:pt x="212" y="80"/>
                </a:cubicBezTo>
                <a:cubicBezTo>
                  <a:pt x="197" y="95"/>
                  <a:pt x="172" y="96"/>
                  <a:pt x="159" y="96"/>
                </a:cubicBezTo>
                <a:cubicBezTo>
                  <a:pt x="160" y="83"/>
                  <a:pt x="161" y="59"/>
                  <a:pt x="176" y="44"/>
                </a:cubicBezTo>
                <a:close/>
                <a:moveTo>
                  <a:pt x="60" y="46"/>
                </a:moveTo>
                <a:cubicBezTo>
                  <a:pt x="58" y="37"/>
                  <a:pt x="58" y="29"/>
                  <a:pt x="62" y="25"/>
                </a:cubicBezTo>
                <a:cubicBezTo>
                  <a:pt x="65" y="23"/>
                  <a:pt x="69" y="22"/>
                  <a:pt x="74" y="22"/>
                </a:cubicBezTo>
                <a:cubicBezTo>
                  <a:pt x="85" y="22"/>
                  <a:pt x="102" y="29"/>
                  <a:pt x="117" y="44"/>
                </a:cubicBezTo>
                <a:cubicBezTo>
                  <a:pt x="132" y="59"/>
                  <a:pt x="134" y="84"/>
                  <a:pt x="134" y="97"/>
                </a:cubicBezTo>
                <a:cubicBezTo>
                  <a:pt x="119" y="97"/>
                  <a:pt x="95" y="94"/>
                  <a:pt x="81" y="80"/>
                </a:cubicBezTo>
                <a:cubicBezTo>
                  <a:pt x="71" y="69"/>
                  <a:pt x="63" y="57"/>
                  <a:pt x="60" y="46"/>
                </a:cubicBezTo>
                <a:close/>
                <a:moveTo>
                  <a:pt x="20" y="131"/>
                </a:moveTo>
                <a:cubicBezTo>
                  <a:pt x="111" y="131"/>
                  <a:pt x="111" y="131"/>
                  <a:pt x="111" y="131"/>
                </a:cubicBezTo>
                <a:cubicBezTo>
                  <a:pt x="111" y="173"/>
                  <a:pt x="111" y="173"/>
                  <a:pt x="111" y="173"/>
                </a:cubicBezTo>
                <a:cubicBezTo>
                  <a:pt x="45" y="173"/>
                  <a:pt x="45" y="173"/>
                  <a:pt x="45" y="173"/>
                </a:cubicBezTo>
                <a:cubicBezTo>
                  <a:pt x="44" y="173"/>
                  <a:pt x="44" y="173"/>
                  <a:pt x="43" y="173"/>
                </a:cubicBezTo>
                <a:cubicBezTo>
                  <a:pt x="19" y="173"/>
                  <a:pt x="19" y="173"/>
                  <a:pt x="19" y="173"/>
                </a:cubicBezTo>
                <a:cubicBezTo>
                  <a:pt x="19" y="131"/>
                  <a:pt x="19" y="131"/>
                  <a:pt x="19" y="131"/>
                </a:cubicBezTo>
                <a:lnTo>
                  <a:pt x="20" y="131"/>
                </a:lnTo>
                <a:close/>
                <a:moveTo>
                  <a:pt x="45" y="193"/>
                </a:moveTo>
                <a:cubicBezTo>
                  <a:pt x="111" y="193"/>
                  <a:pt x="111" y="193"/>
                  <a:pt x="111" y="193"/>
                </a:cubicBezTo>
                <a:cubicBezTo>
                  <a:pt x="111" y="342"/>
                  <a:pt x="111" y="342"/>
                  <a:pt x="111" y="342"/>
                </a:cubicBezTo>
                <a:cubicBezTo>
                  <a:pt x="45" y="342"/>
                  <a:pt x="45" y="342"/>
                  <a:pt x="45" y="342"/>
                </a:cubicBezTo>
                <a:lnTo>
                  <a:pt x="45" y="193"/>
                </a:lnTo>
                <a:close/>
                <a:moveTo>
                  <a:pt x="248" y="342"/>
                </a:moveTo>
                <a:cubicBezTo>
                  <a:pt x="182" y="342"/>
                  <a:pt x="182" y="342"/>
                  <a:pt x="182" y="342"/>
                </a:cubicBezTo>
                <a:cubicBezTo>
                  <a:pt x="182" y="193"/>
                  <a:pt x="182" y="193"/>
                  <a:pt x="182" y="193"/>
                </a:cubicBezTo>
                <a:cubicBezTo>
                  <a:pt x="248" y="193"/>
                  <a:pt x="248" y="193"/>
                  <a:pt x="248" y="193"/>
                </a:cubicBezTo>
                <a:lnTo>
                  <a:pt x="248" y="342"/>
                </a:lnTo>
                <a:close/>
                <a:moveTo>
                  <a:pt x="273" y="173"/>
                </a:moveTo>
                <a:cubicBezTo>
                  <a:pt x="250" y="173"/>
                  <a:pt x="250" y="173"/>
                  <a:pt x="250" y="173"/>
                </a:cubicBezTo>
                <a:cubicBezTo>
                  <a:pt x="249" y="173"/>
                  <a:pt x="248" y="173"/>
                  <a:pt x="247" y="173"/>
                </a:cubicBezTo>
                <a:cubicBezTo>
                  <a:pt x="182" y="173"/>
                  <a:pt x="182" y="173"/>
                  <a:pt x="182" y="173"/>
                </a:cubicBezTo>
                <a:cubicBezTo>
                  <a:pt x="182" y="131"/>
                  <a:pt x="182" y="131"/>
                  <a:pt x="182" y="131"/>
                </a:cubicBezTo>
                <a:cubicBezTo>
                  <a:pt x="273" y="131"/>
                  <a:pt x="273" y="131"/>
                  <a:pt x="273" y="131"/>
                </a:cubicBezTo>
                <a:lnTo>
                  <a:pt x="273" y="17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nvGrpSpPr>
          <p:cNvPr id="38" name="Graphic 1">
            <a:extLst>
              <a:ext uri="{FF2B5EF4-FFF2-40B4-BE49-F238E27FC236}">
                <a16:creationId xmlns:a16="http://schemas.microsoft.com/office/drawing/2014/main" id="{9645FBF8-FEBE-7388-E3EA-BDDB40678314}"/>
              </a:ext>
            </a:extLst>
          </p:cNvPr>
          <p:cNvGrpSpPr/>
          <p:nvPr/>
        </p:nvGrpSpPr>
        <p:grpSpPr>
          <a:xfrm>
            <a:off x="5720358" y="2376488"/>
            <a:ext cx="1933575" cy="3962400"/>
            <a:chOff x="5127624" y="1447800"/>
            <a:chExt cx="1933575" cy="3962400"/>
          </a:xfrm>
          <a:solidFill>
            <a:schemeClr val="accent2"/>
          </a:solidFill>
        </p:grpSpPr>
        <p:sp>
          <p:nvSpPr>
            <p:cNvPr id="39" name="Freeform: Shape 38">
              <a:extLst>
                <a:ext uri="{FF2B5EF4-FFF2-40B4-BE49-F238E27FC236}">
                  <a16:creationId xmlns:a16="http://schemas.microsoft.com/office/drawing/2014/main" id="{061909CF-05B4-B959-F466-A926387C5538}"/>
                </a:ext>
              </a:extLst>
            </p:cNvPr>
            <p:cNvSpPr/>
            <p:nvPr/>
          </p:nvSpPr>
          <p:spPr>
            <a:xfrm>
              <a:off x="5151437" y="1447800"/>
              <a:ext cx="885825" cy="885825"/>
            </a:xfrm>
            <a:custGeom>
              <a:avLst/>
              <a:gdLst>
                <a:gd name="connsiteX0" fmla="*/ 442913 w 885825"/>
                <a:gd name="connsiteY0" fmla="*/ 0 h 885825"/>
                <a:gd name="connsiteX1" fmla="*/ 0 w 885825"/>
                <a:gd name="connsiteY1" fmla="*/ 442913 h 885825"/>
                <a:gd name="connsiteX2" fmla="*/ 442913 w 885825"/>
                <a:gd name="connsiteY2" fmla="*/ 885825 h 885825"/>
                <a:gd name="connsiteX3" fmla="*/ 885825 w 885825"/>
                <a:gd name="connsiteY3" fmla="*/ 442913 h 885825"/>
                <a:gd name="connsiteX4" fmla="*/ 442913 w 885825"/>
                <a:gd name="connsiteY4" fmla="*/ 0 h 885825"/>
                <a:gd name="connsiteX5" fmla="*/ 328613 w 885825"/>
                <a:gd name="connsiteY5" fmla="*/ 751523 h 885825"/>
                <a:gd name="connsiteX6" fmla="*/ 353378 w 885825"/>
                <a:gd name="connsiteY6" fmla="*/ 718185 h 885825"/>
                <a:gd name="connsiteX7" fmla="*/ 319088 w 885825"/>
                <a:gd name="connsiteY7" fmla="*/ 689610 h 885825"/>
                <a:gd name="connsiteX8" fmla="*/ 317183 w 885825"/>
                <a:gd name="connsiteY8" fmla="*/ 633413 h 885825"/>
                <a:gd name="connsiteX9" fmla="*/ 360998 w 885825"/>
                <a:gd name="connsiteY9" fmla="*/ 610553 h 885825"/>
                <a:gd name="connsiteX10" fmla="*/ 409575 w 885825"/>
                <a:gd name="connsiteY10" fmla="*/ 751523 h 885825"/>
                <a:gd name="connsiteX11" fmla="*/ 417195 w 885825"/>
                <a:gd name="connsiteY11" fmla="*/ 771525 h 885825"/>
                <a:gd name="connsiteX12" fmla="*/ 436245 w 885825"/>
                <a:gd name="connsiteY12" fmla="*/ 825818 h 885825"/>
                <a:gd name="connsiteX13" fmla="*/ 328613 w 885825"/>
                <a:gd name="connsiteY13" fmla="*/ 751523 h 885825"/>
                <a:gd name="connsiteX14" fmla="*/ 571500 w 885825"/>
                <a:gd name="connsiteY14" fmla="*/ 313373 h 885825"/>
                <a:gd name="connsiteX15" fmla="*/ 529590 w 885825"/>
                <a:gd name="connsiteY15" fmla="*/ 304800 h 885825"/>
                <a:gd name="connsiteX16" fmla="*/ 466725 w 885825"/>
                <a:gd name="connsiteY16" fmla="*/ 321945 h 885825"/>
                <a:gd name="connsiteX17" fmla="*/ 445770 w 885825"/>
                <a:gd name="connsiteY17" fmla="*/ 316230 h 885825"/>
                <a:gd name="connsiteX18" fmla="*/ 424815 w 885825"/>
                <a:gd name="connsiteY18" fmla="*/ 321945 h 885825"/>
                <a:gd name="connsiteX19" fmla="*/ 361950 w 885825"/>
                <a:gd name="connsiteY19" fmla="*/ 304800 h 885825"/>
                <a:gd name="connsiteX20" fmla="*/ 320040 w 885825"/>
                <a:gd name="connsiteY20" fmla="*/ 313373 h 885825"/>
                <a:gd name="connsiteX21" fmla="*/ 306705 w 885825"/>
                <a:gd name="connsiteY21" fmla="*/ 313373 h 885825"/>
                <a:gd name="connsiteX22" fmla="*/ 306705 w 885825"/>
                <a:gd name="connsiteY22" fmla="*/ 308610 h 885825"/>
                <a:gd name="connsiteX23" fmla="*/ 312420 w 885825"/>
                <a:gd name="connsiteY23" fmla="*/ 261938 h 885825"/>
                <a:gd name="connsiteX24" fmla="*/ 360998 w 885825"/>
                <a:gd name="connsiteY24" fmla="*/ 222885 h 885825"/>
                <a:gd name="connsiteX25" fmla="*/ 578168 w 885825"/>
                <a:gd name="connsiteY25" fmla="*/ 246698 h 885825"/>
                <a:gd name="connsiteX26" fmla="*/ 585788 w 885825"/>
                <a:gd name="connsiteY26" fmla="*/ 261938 h 885825"/>
                <a:gd name="connsiteX27" fmla="*/ 590550 w 885825"/>
                <a:gd name="connsiteY27" fmla="*/ 286703 h 885825"/>
                <a:gd name="connsiteX28" fmla="*/ 588645 w 885825"/>
                <a:gd name="connsiteY28" fmla="*/ 313373 h 885825"/>
                <a:gd name="connsiteX29" fmla="*/ 571500 w 885825"/>
                <a:gd name="connsiteY29" fmla="*/ 313373 h 885825"/>
                <a:gd name="connsiteX30" fmla="*/ 581978 w 885825"/>
                <a:gd name="connsiteY30" fmla="*/ 351473 h 885825"/>
                <a:gd name="connsiteX31" fmla="*/ 529590 w 885825"/>
                <a:gd name="connsiteY31" fmla="*/ 402908 h 885825"/>
                <a:gd name="connsiteX32" fmla="*/ 469583 w 885825"/>
                <a:gd name="connsiteY32" fmla="*/ 349568 h 885825"/>
                <a:gd name="connsiteX33" fmla="*/ 473393 w 885825"/>
                <a:gd name="connsiteY33" fmla="*/ 331470 h 885825"/>
                <a:gd name="connsiteX34" fmla="*/ 529590 w 885825"/>
                <a:gd name="connsiteY34" fmla="*/ 316230 h 885825"/>
                <a:gd name="connsiteX35" fmla="*/ 581978 w 885825"/>
                <a:gd name="connsiteY35" fmla="*/ 351473 h 885825"/>
                <a:gd name="connsiteX36" fmla="*/ 360998 w 885825"/>
                <a:gd name="connsiteY36" fmla="*/ 316230 h 885825"/>
                <a:gd name="connsiteX37" fmla="*/ 417195 w 885825"/>
                <a:gd name="connsiteY37" fmla="*/ 331470 h 885825"/>
                <a:gd name="connsiteX38" fmla="*/ 421005 w 885825"/>
                <a:gd name="connsiteY38" fmla="*/ 349568 h 885825"/>
                <a:gd name="connsiteX39" fmla="*/ 360998 w 885825"/>
                <a:gd name="connsiteY39" fmla="*/ 402908 h 885825"/>
                <a:gd name="connsiteX40" fmla="*/ 312420 w 885825"/>
                <a:gd name="connsiteY40" fmla="*/ 376238 h 885825"/>
                <a:gd name="connsiteX41" fmla="*/ 309563 w 885825"/>
                <a:gd name="connsiteY41" fmla="*/ 355283 h 885825"/>
                <a:gd name="connsiteX42" fmla="*/ 309563 w 885825"/>
                <a:gd name="connsiteY42" fmla="*/ 350520 h 885825"/>
                <a:gd name="connsiteX43" fmla="*/ 360998 w 885825"/>
                <a:gd name="connsiteY43" fmla="*/ 316230 h 885825"/>
                <a:gd name="connsiteX44" fmla="*/ 360998 w 885825"/>
                <a:gd name="connsiteY44" fmla="*/ 414338 h 885825"/>
                <a:gd name="connsiteX45" fmla="*/ 431483 w 885825"/>
                <a:gd name="connsiteY45" fmla="*/ 352425 h 885825"/>
                <a:gd name="connsiteX46" fmla="*/ 431483 w 885825"/>
                <a:gd name="connsiteY46" fmla="*/ 339090 h 885825"/>
                <a:gd name="connsiteX47" fmla="*/ 444818 w 885825"/>
                <a:gd name="connsiteY47" fmla="*/ 336233 h 885825"/>
                <a:gd name="connsiteX48" fmla="*/ 458153 w 885825"/>
                <a:gd name="connsiteY48" fmla="*/ 339090 h 885825"/>
                <a:gd name="connsiteX49" fmla="*/ 458153 w 885825"/>
                <a:gd name="connsiteY49" fmla="*/ 352425 h 885825"/>
                <a:gd name="connsiteX50" fmla="*/ 528638 w 885825"/>
                <a:gd name="connsiteY50" fmla="*/ 414338 h 885825"/>
                <a:gd name="connsiteX51" fmla="*/ 580073 w 885825"/>
                <a:gd name="connsiteY51" fmla="*/ 394335 h 885825"/>
                <a:gd name="connsiteX52" fmla="*/ 578168 w 885825"/>
                <a:gd name="connsiteY52" fmla="*/ 401955 h 885825"/>
                <a:gd name="connsiteX53" fmla="*/ 550545 w 885825"/>
                <a:gd name="connsiteY53" fmla="*/ 459105 h 885825"/>
                <a:gd name="connsiteX54" fmla="*/ 526733 w 885825"/>
                <a:gd name="connsiteY54" fmla="*/ 461963 h 885825"/>
                <a:gd name="connsiteX55" fmla="*/ 446723 w 885825"/>
                <a:gd name="connsiteY55" fmla="*/ 451485 h 885825"/>
                <a:gd name="connsiteX56" fmla="*/ 366713 w 885825"/>
                <a:gd name="connsiteY56" fmla="*/ 461963 h 885825"/>
                <a:gd name="connsiteX57" fmla="*/ 342900 w 885825"/>
                <a:gd name="connsiteY57" fmla="*/ 459105 h 885825"/>
                <a:gd name="connsiteX58" fmla="*/ 315278 w 885825"/>
                <a:gd name="connsiteY58" fmla="*/ 402908 h 885825"/>
                <a:gd name="connsiteX59" fmla="*/ 360998 w 885825"/>
                <a:gd name="connsiteY59" fmla="*/ 414338 h 885825"/>
                <a:gd name="connsiteX60" fmla="*/ 485775 w 885825"/>
                <a:gd name="connsiteY60" fmla="*/ 485775 h 885825"/>
                <a:gd name="connsiteX61" fmla="*/ 447675 w 885825"/>
                <a:gd name="connsiteY61" fmla="*/ 497205 h 885825"/>
                <a:gd name="connsiteX62" fmla="*/ 409575 w 885825"/>
                <a:gd name="connsiteY62" fmla="*/ 485775 h 885825"/>
                <a:gd name="connsiteX63" fmla="*/ 411480 w 885825"/>
                <a:gd name="connsiteY63" fmla="*/ 481013 h 885825"/>
                <a:gd name="connsiteX64" fmla="*/ 484823 w 885825"/>
                <a:gd name="connsiteY64" fmla="*/ 481013 h 885825"/>
                <a:gd name="connsiteX65" fmla="*/ 485775 w 885825"/>
                <a:gd name="connsiteY65" fmla="*/ 485775 h 885825"/>
                <a:gd name="connsiteX66" fmla="*/ 387668 w 885825"/>
                <a:gd name="connsiteY66" fmla="*/ 568643 h 885825"/>
                <a:gd name="connsiteX67" fmla="*/ 448628 w 885825"/>
                <a:gd name="connsiteY67" fmla="*/ 579120 h 885825"/>
                <a:gd name="connsiteX68" fmla="*/ 506730 w 885825"/>
                <a:gd name="connsiteY68" fmla="*/ 570548 h 885825"/>
                <a:gd name="connsiteX69" fmla="*/ 506730 w 885825"/>
                <a:gd name="connsiteY69" fmla="*/ 615315 h 885825"/>
                <a:gd name="connsiteX70" fmla="*/ 515303 w 885825"/>
                <a:gd name="connsiteY70" fmla="*/ 616268 h 885825"/>
                <a:gd name="connsiteX71" fmla="*/ 500063 w 885825"/>
                <a:gd name="connsiteY71" fmla="*/ 663893 h 885825"/>
                <a:gd name="connsiteX72" fmla="*/ 491490 w 885825"/>
                <a:gd name="connsiteY72" fmla="*/ 691515 h 885825"/>
                <a:gd name="connsiteX73" fmla="*/ 449580 w 885825"/>
                <a:gd name="connsiteY73" fmla="*/ 701993 h 885825"/>
                <a:gd name="connsiteX74" fmla="*/ 403860 w 885825"/>
                <a:gd name="connsiteY74" fmla="*/ 688658 h 885825"/>
                <a:gd name="connsiteX75" fmla="*/ 379095 w 885825"/>
                <a:gd name="connsiteY75" fmla="*/ 617220 h 885825"/>
                <a:gd name="connsiteX76" fmla="*/ 387668 w 885825"/>
                <a:gd name="connsiteY76" fmla="*/ 613410 h 885825"/>
                <a:gd name="connsiteX77" fmla="*/ 387668 w 885825"/>
                <a:gd name="connsiteY77" fmla="*/ 568643 h 885825"/>
                <a:gd name="connsiteX78" fmla="*/ 576263 w 885825"/>
                <a:gd name="connsiteY78" fmla="*/ 686753 h 885825"/>
                <a:gd name="connsiteX79" fmla="*/ 541973 w 885825"/>
                <a:gd name="connsiteY79" fmla="*/ 715328 h 885825"/>
                <a:gd name="connsiteX80" fmla="*/ 566738 w 885825"/>
                <a:gd name="connsiteY80" fmla="*/ 748665 h 885825"/>
                <a:gd name="connsiteX81" fmla="*/ 466725 w 885825"/>
                <a:gd name="connsiteY81" fmla="*/ 824865 h 885825"/>
                <a:gd name="connsiteX82" fmla="*/ 482918 w 885825"/>
                <a:gd name="connsiteY82" fmla="*/ 766763 h 885825"/>
                <a:gd name="connsiteX83" fmla="*/ 513398 w 885825"/>
                <a:gd name="connsiteY83" fmla="*/ 667703 h 885825"/>
                <a:gd name="connsiteX84" fmla="*/ 532448 w 885825"/>
                <a:gd name="connsiteY84" fmla="*/ 607695 h 885825"/>
                <a:gd name="connsiteX85" fmla="*/ 577215 w 885825"/>
                <a:gd name="connsiteY85" fmla="*/ 630555 h 885825"/>
                <a:gd name="connsiteX86" fmla="*/ 576263 w 885825"/>
                <a:gd name="connsiteY86" fmla="*/ 686753 h 885825"/>
                <a:gd name="connsiteX87" fmla="*/ 744855 w 885825"/>
                <a:gd name="connsiteY87" fmla="*/ 689610 h 885825"/>
                <a:gd name="connsiteX88" fmla="*/ 592455 w 885825"/>
                <a:gd name="connsiteY88" fmla="*/ 630555 h 885825"/>
                <a:gd name="connsiteX89" fmla="*/ 592455 w 885825"/>
                <a:gd name="connsiteY89" fmla="*/ 621983 h 885825"/>
                <a:gd name="connsiteX90" fmla="*/ 524828 w 885825"/>
                <a:gd name="connsiteY90" fmla="*/ 586740 h 885825"/>
                <a:gd name="connsiteX91" fmla="*/ 521018 w 885825"/>
                <a:gd name="connsiteY91" fmla="*/ 597218 h 885825"/>
                <a:gd name="connsiteX92" fmla="*/ 521018 w 885825"/>
                <a:gd name="connsiteY92" fmla="*/ 563880 h 885825"/>
                <a:gd name="connsiteX93" fmla="*/ 596265 w 885825"/>
                <a:gd name="connsiteY93" fmla="*/ 425768 h 885825"/>
                <a:gd name="connsiteX94" fmla="*/ 621983 w 885825"/>
                <a:gd name="connsiteY94" fmla="*/ 392430 h 885825"/>
                <a:gd name="connsiteX95" fmla="*/ 621983 w 885825"/>
                <a:gd name="connsiteY95" fmla="*/ 363855 h 885825"/>
                <a:gd name="connsiteX96" fmla="*/ 620078 w 885825"/>
                <a:gd name="connsiteY96" fmla="*/ 352425 h 885825"/>
                <a:gd name="connsiteX97" fmla="*/ 607695 w 885825"/>
                <a:gd name="connsiteY97" fmla="*/ 217170 h 885825"/>
                <a:gd name="connsiteX98" fmla="*/ 621030 w 885825"/>
                <a:gd name="connsiteY98" fmla="*/ 146685 h 885825"/>
                <a:gd name="connsiteX99" fmla="*/ 602933 w 885825"/>
                <a:gd name="connsiteY99" fmla="*/ 140018 h 885825"/>
                <a:gd name="connsiteX100" fmla="*/ 516255 w 885825"/>
                <a:gd name="connsiteY100" fmla="*/ 100965 h 885825"/>
                <a:gd name="connsiteX101" fmla="*/ 344805 w 885825"/>
                <a:gd name="connsiteY101" fmla="*/ 121920 h 885825"/>
                <a:gd name="connsiteX102" fmla="*/ 276225 w 885825"/>
                <a:gd name="connsiteY102" fmla="*/ 347663 h 885825"/>
                <a:gd name="connsiteX103" fmla="*/ 272415 w 885825"/>
                <a:gd name="connsiteY103" fmla="*/ 363855 h 885825"/>
                <a:gd name="connsiteX104" fmla="*/ 272415 w 885825"/>
                <a:gd name="connsiteY104" fmla="*/ 392430 h 885825"/>
                <a:gd name="connsiteX105" fmla="*/ 300038 w 885825"/>
                <a:gd name="connsiteY105" fmla="*/ 426720 h 885825"/>
                <a:gd name="connsiteX106" fmla="*/ 301943 w 885825"/>
                <a:gd name="connsiteY106" fmla="*/ 440055 h 885825"/>
                <a:gd name="connsiteX107" fmla="*/ 372428 w 885825"/>
                <a:gd name="connsiteY107" fmla="*/ 561975 h 885825"/>
                <a:gd name="connsiteX108" fmla="*/ 372428 w 885825"/>
                <a:gd name="connsiteY108" fmla="*/ 600075 h 885825"/>
                <a:gd name="connsiteX109" fmla="*/ 368618 w 885825"/>
                <a:gd name="connsiteY109" fmla="*/ 589598 h 885825"/>
                <a:gd name="connsiteX110" fmla="*/ 300990 w 885825"/>
                <a:gd name="connsiteY110" fmla="*/ 624840 h 885825"/>
                <a:gd name="connsiteX111" fmla="*/ 300990 w 885825"/>
                <a:gd name="connsiteY111" fmla="*/ 630555 h 885825"/>
                <a:gd name="connsiteX112" fmla="*/ 136208 w 885825"/>
                <a:gd name="connsiteY112" fmla="*/ 717233 h 885825"/>
                <a:gd name="connsiteX113" fmla="*/ 135255 w 885825"/>
                <a:gd name="connsiteY113" fmla="*/ 721995 h 885825"/>
                <a:gd name="connsiteX114" fmla="*/ 27623 w 885825"/>
                <a:gd name="connsiteY114" fmla="*/ 442913 h 885825"/>
                <a:gd name="connsiteX115" fmla="*/ 442913 w 885825"/>
                <a:gd name="connsiteY115" fmla="*/ 28575 h 885825"/>
                <a:gd name="connsiteX116" fmla="*/ 857250 w 885825"/>
                <a:gd name="connsiteY116" fmla="*/ 442913 h 885825"/>
                <a:gd name="connsiteX117" fmla="*/ 758190 w 885825"/>
                <a:gd name="connsiteY117" fmla="*/ 711518 h 885825"/>
                <a:gd name="connsiteX118" fmla="*/ 744855 w 885825"/>
                <a:gd name="connsiteY118" fmla="*/ 689610 h 885825"/>
                <a:gd name="connsiteX119" fmla="*/ 597218 w 885825"/>
                <a:gd name="connsiteY119" fmla="*/ 410528 h 885825"/>
                <a:gd name="connsiteX120" fmla="*/ 598170 w 885825"/>
                <a:gd name="connsiteY120" fmla="*/ 406718 h 885825"/>
                <a:gd name="connsiteX121" fmla="*/ 607695 w 885825"/>
                <a:gd name="connsiteY121" fmla="*/ 394335 h 885825"/>
                <a:gd name="connsiteX122" fmla="*/ 597218 w 885825"/>
                <a:gd name="connsiteY122" fmla="*/ 410528 h 885825"/>
                <a:gd name="connsiteX123" fmla="*/ 300038 w 885825"/>
                <a:gd name="connsiteY123" fmla="*/ 412433 h 885825"/>
                <a:gd name="connsiteX124" fmla="*/ 286703 w 885825"/>
                <a:gd name="connsiteY124" fmla="*/ 393383 h 885825"/>
                <a:gd name="connsiteX125" fmla="*/ 286703 w 885825"/>
                <a:gd name="connsiteY125" fmla="*/ 389573 h 885825"/>
                <a:gd name="connsiteX126" fmla="*/ 299085 w 885825"/>
                <a:gd name="connsiteY126" fmla="*/ 407670 h 885825"/>
                <a:gd name="connsiteX127" fmla="*/ 300038 w 885825"/>
                <a:gd name="connsiteY127" fmla="*/ 412433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885825" h="885825">
                  <a:moveTo>
                    <a:pt x="442913" y="0"/>
                  </a:moveTo>
                  <a:cubicBezTo>
                    <a:pt x="198120" y="0"/>
                    <a:pt x="0" y="199073"/>
                    <a:pt x="0" y="442913"/>
                  </a:cubicBezTo>
                  <a:cubicBezTo>
                    <a:pt x="0" y="686753"/>
                    <a:pt x="198120" y="885825"/>
                    <a:pt x="442913" y="885825"/>
                  </a:cubicBezTo>
                  <a:cubicBezTo>
                    <a:pt x="687705" y="885825"/>
                    <a:pt x="885825" y="686753"/>
                    <a:pt x="885825" y="442913"/>
                  </a:cubicBezTo>
                  <a:cubicBezTo>
                    <a:pt x="885825" y="199073"/>
                    <a:pt x="686753" y="0"/>
                    <a:pt x="442913" y="0"/>
                  </a:cubicBezTo>
                  <a:close/>
                  <a:moveTo>
                    <a:pt x="328613" y="751523"/>
                  </a:moveTo>
                  <a:lnTo>
                    <a:pt x="353378" y="718185"/>
                  </a:lnTo>
                  <a:lnTo>
                    <a:pt x="319088" y="689610"/>
                  </a:lnTo>
                  <a:lnTo>
                    <a:pt x="317183" y="633413"/>
                  </a:lnTo>
                  <a:lnTo>
                    <a:pt x="360998" y="610553"/>
                  </a:lnTo>
                  <a:lnTo>
                    <a:pt x="409575" y="751523"/>
                  </a:lnTo>
                  <a:lnTo>
                    <a:pt x="417195" y="771525"/>
                  </a:lnTo>
                  <a:lnTo>
                    <a:pt x="436245" y="825818"/>
                  </a:lnTo>
                  <a:lnTo>
                    <a:pt x="328613" y="751523"/>
                  </a:lnTo>
                  <a:close/>
                  <a:moveTo>
                    <a:pt x="571500" y="313373"/>
                  </a:moveTo>
                  <a:cubicBezTo>
                    <a:pt x="561975" y="308610"/>
                    <a:pt x="548640" y="304800"/>
                    <a:pt x="529590" y="304800"/>
                  </a:cubicBezTo>
                  <a:cubicBezTo>
                    <a:pt x="498158" y="304800"/>
                    <a:pt x="477203" y="310515"/>
                    <a:pt x="466725" y="321945"/>
                  </a:cubicBezTo>
                  <a:cubicBezTo>
                    <a:pt x="461963" y="319088"/>
                    <a:pt x="454343" y="316230"/>
                    <a:pt x="445770" y="316230"/>
                  </a:cubicBezTo>
                  <a:cubicBezTo>
                    <a:pt x="437198" y="316230"/>
                    <a:pt x="429578" y="319088"/>
                    <a:pt x="424815" y="321945"/>
                  </a:cubicBezTo>
                  <a:cubicBezTo>
                    <a:pt x="414338" y="310515"/>
                    <a:pt x="392430" y="304800"/>
                    <a:pt x="361950" y="304800"/>
                  </a:cubicBezTo>
                  <a:cubicBezTo>
                    <a:pt x="342900" y="304800"/>
                    <a:pt x="329565" y="307658"/>
                    <a:pt x="320040" y="313373"/>
                  </a:cubicBezTo>
                  <a:lnTo>
                    <a:pt x="306705" y="313373"/>
                  </a:lnTo>
                  <a:lnTo>
                    <a:pt x="306705" y="308610"/>
                  </a:lnTo>
                  <a:cubicBezTo>
                    <a:pt x="306705" y="292418"/>
                    <a:pt x="308610" y="277178"/>
                    <a:pt x="312420" y="261938"/>
                  </a:cubicBezTo>
                  <a:cubicBezTo>
                    <a:pt x="318135" y="240983"/>
                    <a:pt x="339090" y="226695"/>
                    <a:pt x="360998" y="222885"/>
                  </a:cubicBezTo>
                  <a:cubicBezTo>
                    <a:pt x="444818" y="277178"/>
                    <a:pt x="528638" y="280035"/>
                    <a:pt x="578168" y="246698"/>
                  </a:cubicBezTo>
                  <a:cubicBezTo>
                    <a:pt x="581025" y="251460"/>
                    <a:pt x="583883" y="256223"/>
                    <a:pt x="585788" y="261938"/>
                  </a:cubicBezTo>
                  <a:cubicBezTo>
                    <a:pt x="587693" y="269558"/>
                    <a:pt x="589598" y="278130"/>
                    <a:pt x="590550" y="286703"/>
                  </a:cubicBezTo>
                  <a:lnTo>
                    <a:pt x="588645" y="313373"/>
                  </a:lnTo>
                  <a:lnTo>
                    <a:pt x="571500" y="313373"/>
                  </a:lnTo>
                  <a:close/>
                  <a:moveTo>
                    <a:pt x="581978" y="351473"/>
                  </a:moveTo>
                  <a:cubicBezTo>
                    <a:pt x="581978" y="378143"/>
                    <a:pt x="575310" y="402908"/>
                    <a:pt x="529590" y="402908"/>
                  </a:cubicBezTo>
                  <a:cubicBezTo>
                    <a:pt x="489585" y="402908"/>
                    <a:pt x="476250" y="381953"/>
                    <a:pt x="469583" y="349568"/>
                  </a:cubicBezTo>
                  <a:cubicBezTo>
                    <a:pt x="467678" y="341948"/>
                    <a:pt x="469583" y="336233"/>
                    <a:pt x="473393" y="331470"/>
                  </a:cubicBezTo>
                  <a:cubicBezTo>
                    <a:pt x="479108" y="324803"/>
                    <a:pt x="493395" y="316230"/>
                    <a:pt x="529590" y="316230"/>
                  </a:cubicBezTo>
                  <a:cubicBezTo>
                    <a:pt x="581978" y="316230"/>
                    <a:pt x="581978" y="342900"/>
                    <a:pt x="581978" y="351473"/>
                  </a:cubicBezTo>
                  <a:close/>
                  <a:moveTo>
                    <a:pt x="360998" y="316230"/>
                  </a:moveTo>
                  <a:cubicBezTo>
                    <a:pt x="397193" y="316230"/>
                    <a:pt x="411480" y="324803"/>
                    <a:pt x="417195" y="331470"/>
                  </a:cubicBezTo>
                  <a:cubicBezTo>
                    <a:pt x="421005" y="336233"/>
                    <a:pt x="421958" y="342900"/>
                    <a:pt x="421005" y="349568"/>
                  </a:cubicBezTo>
                  <a:cubicBezTo>
                    <a:pt x="414338" y="381000"/>
                    <a:pt x="401955" y="402908"/>
                    <a:pt x="360998" y="402908"/>
                  </a:cubicBezTo>
                  <a:cubicBezTo>
                    <a:pt x="330518" y="402908"/>
                    <a:pt x="317183" y="391478"/>
                    <a:pt x="312420" y="376238"/>
                  </a:cubicBezTo>
                  <a:cubicBezTo>
                    <a:pt x="311468" y="369570"/>
                    <a:pt x="310515" y="362903"/>
                    <a:pt x="309563" y="355283"/>
                  </a:cubicBezTo>
                  <a:cubicBezTo>
                    <a:pt x="309563" y="353378"/>
                    <a:pt x="309563" y="352425"/>
                    <a:pt x="309563" y="350520"/>
                  </a:cubicBezTo>
                  <a:cubicBezTo>
                    <a:pt x="308610" y="342900"/>
                    <a:pt x="308610" y="316230"/>
                    <a:pt x="360998" y="316230"/>
                  </a:cubicBezTo>
                  <a:close/>
                  <a:moveTo>
                    <a:pt x="360998" y="414338"/>
                  </a:moveTo>
                  <a:cubicBezTo>
                    <a:pt x="411480" y="414338"/>
                    <a:pt x="424815" y="382905"/>
                    <a:pt x="431483" y="352425"/>
                  </a:cubicBezTo>
                  <a:cubicBezTo>
                    <a:pt x="432435" y="347663"/>
                    <a:pt x="432435" y="342900"/>
                    <a:pt x="431483" y="339090"/>
                  </a:cubicBezTo>
                  <a:cubicBezTo>
                    <a:pt x="434340" y="337185"/>
                    <a:pt x="438150" y="336233"/>
                    <a:pt x="444818" y="336233"/>
                  </a:cubicBezTo>
                  <a:cubicBezTo>
                    <a:pt x="451485" y="336233"/>
                    <a:pt x="456248" y="338138"/>
                    <a:pt x="458153" y="339090"/>
                  </a:cubicBezTo>
                  <a:cubicBezTo>
                    <a:pt x="457200" y="342900"/>
                    <a:pt x="457200" y="347663"/>
                    <a:pt x="458153" y="352425"/>
                  </a:cubicBezTo>
                  <a:cubicBezTo>
                    <a:pt x="464820" y="382905"/>
                    <a:pt x="478155" y="414338"/>
                    <a:pt x="528638" y="414338"/>
                  </a:cubicBezTo>
                  <a:cubicBezTo>
                    <a:pt x="556260" y="414338"/>
                    <a:pt x="571500" y="405765"/>
                    <a:pt x="580073" y="394335"/>
                  </a:cubicBezTo>
                  <a:cubicBezTo>
                    <a:pt x="579120" y="399098"/>
                    <a:pt x="578168" y="401955"/>
                    <a:pt x="578168" y="401955"/>
                  </a:cubicBezTo>
                  <a:cubicBezTo>
                    <a:pt x="578168" y="420053"/>
                    <a:pt x="566738" y="447675"/>
                    <a:pt x="550545" y="459105"/>
                  </a:cubicBezTo>
                  <a:cubicBezTo>
                    <a:pt x="543878" y="463868"/>
                    <a:pt x="534353" y="464820"/>
                    <a:pt x="526733" y="461963"/>
                  </a:cubicBezTo>
                  <a:cubicBezTo>
                    <a:pt x="513398" y="456248"/>
                    <a:pt x="483870" y="451485"/>
                    <a:pt x="446723" y="451485"/>
                  </a:cubicBezTo>
                  <a:cubicBezTo>
                    <a:pt x="409575" y="451485"/>
                    <a:pt x="380048" y="456248"/>
                    <a:pt x="366713" y="461963"/>
                  </a:cubicBezTo>
                  <a:cubicBezTo>
                    <a:pt x="359093" y="465773"/>
                    <a:pt x="349568" y="464820"/>
                    <a:pt x="342900" y="459105"/>
                  </a:cubicBezTo>
                  <a:cubicBezTo>
                    <a:pt x="327660" y="447675"/>
                    <a:pt x="316230" y="421005"/>
                    <a:pt x="315278" y="402908"/>
                  </a:cubicBezTo>
                  <a:cubicBezTo>
                    <a:pt x="326708" y="409575"/>
                    <a:pt x="340995" y="414338"/>
                    <a:pt x="360998" y="414338"/>
                  </a:cubicBezTo>
                  <a:close/>
                  <a:moveTo>
                    <a:pt x="485775" y="485775"/>
                  </a:moveTo>
                  <a:cubicBezTo>
                    <a:pt x="481013" y="490538"/>
                    <a:pt x="469583" y="497205"/>
                    <a:pt x="447675" y="497205"/>
                  </a:cubicBezTo>
                  <a:cubicBezTo>
                    <a:pt x="425768" y="497205"/>
                    <a:pt x="414338" y="490538"/>
                    <a:pt x="409575" y="485775"/>
                  </a:cubicBezTo>
                  <a:cubicBezTo>
                    <a:pt x="407670" y="483870"/>
                    <a:pt x="408623" y="481013"/>
                    <a:pt x="411480" y="481013"/>
                  </a:cubicBezTo>
                  <a:lnTo>
                    <a:pt x="484823" y="481013"/>
                  </a:lnTo>
                  <a:cubicBezTo>
                    <a:pt x="485775" y="481013"/>
                    <a:pt x="486728" y="483870"/>
                    <a:pt x="485775" y="485775"/>
                  </a:cubicBezTo>
                  <a:close/>
                  <a:moveTo>
                    <a:pt x="387668" y="568643"/>
                  </a:moveTo>
                  <a:cubicBezTo>
                    <a:pt x="404813" y="575310"/>
                    <a:pt x="424815" y="579120"/>
                    <a:pt x="448628" y="579120"/>
                  </a:cubicBezTo>
                  <a:cubicBezTo>
                    <a:pt x="471488" y="579120"/>
                    <a:pt x="490538" y="575310"/>
                    <a:pt x="506730" y="570548"/>
                  </a:cubicBezTo>
                  <a:lnTo>
                    <a:pt x="506730" y="615315"/>
                  </a:lnTo>
                  <a:lnTo>
                    <a:pt x="515303" y="616268"/>
                  </a:lnTo>
                  <a:lnTo>
                    <a:pt x="500063" y="663893"/>
                  </a:lnTo>
                  <a:lnTo>
                    <a:pt x="491490" y="691515"/>
                  </a:lnTo>
                  <a:cubicBezTo>
                    <a:pt x="480060" y="698183"/>
                    <a:pt x="466725" y="701993"/>
                    <a:pt x="449580" y="701993"/>
                  </a:cubicBezTo>
                  <a:cubicBezTo>
                    <a:pt x="430530" y="701993"/>
                    <a:pt x="415290" y="696278"/>
                    <a:pt x="403860" y="688658"/>
                  </a:cubicBezTo>
                  <a:lnTo>
                    <a:pt x="379095" y="617220"/>
                  </a:lnTo>
                  <a:lnTo>
                    <a:pt x="387668" y="613410"/>
                  </a:lnTo>
                  <a:lnTo>
                    <a:pt x="387668" y="568643"/>
                  </a:lnTo>
                  <a:close/>
                  <a:moveTo>
                    <a:pt x="576263" y="686753"/>
                  </a:moveTo>
                  <a:lnTo>
                    <a:pt x="541973" y="715328"/>
                  </a:lnTo>
                  <a:lnTo>
                    <a:pt x="566738" y="748665"/>
                  </a:lnTo>
                  <a:lnTo>
                    <a:pt x="466725" y="824865"/>
                  </a:lnTo>
                  <a:lnTo>
                    <a:pt x="482918" y="766763"/>
                  </a:lnTo>
                  <a:lnTo>
                    <a:pt x="513398" y="667703"/>
                  </a:lnTo>
                  <a:lnTo>
                    <a:pt x="532448" y="607695"/>
                  </a:lnTo>
                  <a:lnTo>
                    <a:pt x="577215" y="630555"/>
                  </a:lnTo>
                  <a:lnTo>
                    <a:pt x="576263" y="686753"/>
                  </a:lnTo>
                  <a:close/>
                  <a:moveTo>
                    <a:pt x="744855" y="689610"/>
                  </a:moveTo>
                  <a:cubicBezTo>
                    <a:pt x="719138" y="660083"/>
                    <a:pt x="661035" y="650558"/>
                    <a:pt x="592455" y="630555"/>
                  </a:cubicBezTo>
                  <a:lnTo>
                    <a:pt x="592455" y="621983"/>
                  </a:lnTo>
                  <a:lnTo>
                    <a:pt x="524828" y="586740"/>
                  </a:lnTo>
                  <a:lnTo>
                    <a:pt x="521018" y="597218"/>
                  </a:lnTo>
                  <a:lnTo>
                    <a:pt x="521018" y="563880"/>
                  </a:lnTo>
                  <a:cubicBezTo>
                    <a:pt x="584835" y="532448"/>
                    <a:pt x="593408" y="461010"/>
                    <a:pt x="596265" y="425768"/>
                  </a:cubicBezTo>
                  <a:cubicBezTo>
                    <a:pt x="610553" y="421958"/>
                    <a:pt x="621983" y="407670"/>
                    <a:pt x="621983" y="392430"/>
                  </a:cubicBezTo>
                  <a:lnTo>
                    <a:pt x="621983" y="363855"/>
                  </a:lnTo>
                  <a:cubicBezTo>
                    <a:pt x="621983" y="360045"/>
                    <a:pt x="621030" y="356235"/>
                    <a:pt x="620078" y="352425"/>
                  </a:cubicBezTo>
                  <a:cubicBezTo>
                    <a:pt x="625793" y="317183"/>
                    <a:pt x="627698" y="264795"/>
                    <a:pt x="607695" y="217170"/>
                  </a:cubicBezTo>
                  <a:cubicBezTo>
                    <a:pt x="619125" y="198120"/>
                    <a:pt x="624840" y="174308"/>
                    <a:pt x="621030" y="146685"/>
                  </a:cubicBezTo>
                  <a:cubicBezTo>
                    <a:pt x="620078" y="138113"/>
                    <a:pt x="609600" y="135255"/>
                    <a:pt x="602933" y="140018"/>
                  </a:cubicBezTo>
                  <a:cubicBezTo>
                    <a:pt x="581025" y="156210"/>
                    <a:pt x="567690" y="136208"/>
                    <a:pt x="516255" y="100965"/>
                  </a:cubicBezTo>
                  <a:cubicBezTo>
                    <a:pt x="441008" y="49530"/>
                    <a:pt x="375285" y="79058"/>
                    <a:pt x="344805" y="121920"/>
                  </a:cubicBezTo>
                  <a:cubicBezTo>
                    <a:pt x="260985" y="162878"/>
                    <a:pt x="264795" y="281940"/>
                    <a:pt x="276225" y="347663"/>
                  </a:cubicBezTo>
                  <a:cubicBezTo>
                    <a:pt x="273368" y="352425"/>
                    <a:pt x="272415" y="358140"/>
                    <a:pt x="272415" y="363855"/>
                  </a:cubicBezTo>
                  <a:lnTo>
                    <a:pt x="272415" y="392430"/>
                  </a:lnTo>
                  <a:cubicBezTo>
                    <a:pt x="272415" y="409575"/>
                    <a:pt x="284798" y="423863"/>
                    <a:pt x="300038" y="426720"/>
                  </a:cubicBezTo>
                  <a:cubicBezTo>
                    <a:pt x="300038" y="431483"/>
                    <a:pt x="300990" y="436245"/>
                    <a:pt x="301943" y="440055"/>
                  </a:cubicBezTo>
                  <a:cubicBezTo>
                    <a:pt x="305753" y="477203"/>
                    <a:pt x="319088" y="534353"/>
                    <a:pt x="372428" y="561975"/>
                  </a:cubicBezTo>
                  <a:lnTo>
                    <a:pt x="372428" y="600075"/>
                  </a:lnTo>
                  <a:lnTo>
                    <a:pt x="368618" y="589598"/>
                  </a:lnTo>
                  <a:lnTo>
                    <a:pt x="300990" y="624840"/>
                  </a:lnTo>
                  <a:lnTo>
                    <a:pt x="300990" y="630555"/>
                  </a:lnTo>
                  <a:cubicBezTo>
                    <a:pt x="214313" y="656273"/>
                    <a:pt x="144780" y="664845"/>
                    <a:pt x="136208" y="717233"/>
                  </a:cubicBezTo>
                  <a:cubicBezTo>
                    <a:pt x="136208" y="718185"/>
                    <a:pt x="136208" y="720090"/>
                    <a:pt x="135255" y="721995"/>
                  </a:cubicBezTo>
                  <a:cubicBezTo>
                    <a:pt x="68580" y="648653"/>
                    <a:pt x="27623" y="550545"/>
                    <a:pt x="27623" y="442913"/>
                  </a:cubicBezTo>
                  <a:cubicBezTo>
                    <a:pt x="28575" y="214313"/>
                    <a:pt x="214313" y="28575"/>
                    <a:pt x="442913" y="28575"/>
                  </a:cubicBezTo>
                  <a:cubicBezTo>
                    <a:pt x="671513" y="28575"/>
                    <a:pt x="857250" y="214313"/>
                    <a:pt x="857250" y="442913"/>
                  </a:cubicBezTo>
                  <a:cubicBezTo>
                    <a:pt x="857250" y="545783"/>
                    <a:pt x="820103" y="639128"/>
                    <a:pt x="758190" y="711518"/>
                  </a:cubicBezTo>
                  <a:cubicBezTo>
                    <a:pt x="754380" y="702945"/>
                    <a:pt x="750570" y="696278"/>
                    <a:pt x="744855" y="689610"/>
                  </a:cubicBezTo>
                  <a:close/>
                  <a:moveTo>
                    <a:pt x="597218" y="410528"/>
                  </a:moveTo>
                  <a:cubicBezTo>
                    <a:pt x="597218" y="408623"/>
                    <a:pt x="597218" y="406718"/>
                    <a:pt x="598170" y="406718"/>
                  </a:cubicBezTo>
                  <a:cubicBezTo>
                    <a:pt x="598170" y="406718"/>
                    <a:pt x="602933" y="401003"/>
                    <a:pt x="607695" y="394335"/>
                  </a:cubicBezTo>
                  <a:cubicBezTo>
                    <a:pt x="606743" y="401003"/>
                    <a:pt x="602933" y="406718"/>
                    <a:pt x="597218" y="410528"/>
                  </a:cubicBezTo>
                  <a:close/>
                  <a:moveTo>
                    <a:pt x="300038" y="412433"/>
                  </a:moveTo>
                  <a:cubicBezTo>
                    <a:pt x="292418" y="409575"/>
                    <a:pt x="286703" y="401955"/>
                    <a:pt x="286703" y="393383"/>
                  </a:cubicBezTo>
                  <a:lnTo>
                    <a:pt x="286703" y="389573"/>
                  </a:lnTo>
                  <a:cubicBezTo>
                    <a:pt x="291465" y="398145"/>
                    <a:pt x="299085" y="407670"/>
                    <a:pt x="299085" y="407670"/>
                  </a:cubicBezTo>
                  <a:cubicBezTo>
                    <a:pt x="300038" y="406718"/>
                    <a:pt x="300038" y="409575"/>
                    <a:pt x="300038" y="412433"/>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0" name="Freeform: Shape 39">
              <a:extLst>
                <a:ext uri="{FF2B5EF4-FFF2-40B4-BE49-F238E27FC236}">
                  <a16:creationId xmlns:a16="http://schemas.microsoft.com/office/drawing/2014/main" id="{02B28DF7-B34C-0BEF-41EE-979415A70294}"/>
                </a:ext>
              </a:extLst>
            </p:cNvPr>
            <p:cNvSpPr/>
            <p:nvPr/>
          </p:nvSpPr>
          <p:spPr>
            <a:xfrm>
              <a:off x="5155247" y="3495675"/>
              <a:ext cx="885825" cy="885825"/>
            </a:xfrm>
            <a:custGeom>
              <a:avLst/>
              <a:gdLst>
                <a:gd name="connsiteX0" fmla="*/ 442913 w 885825"/>
                <a:gd name="connsiteY0" fmla="*/ 0 h 885825"/>
                <a:gd name="connsiteX1" fmla="*/ 0 w 885825"/>
                <a:gd name="connsiteY1" fmla="*/ 442913 h 885825"/>
                <a:gd name="connsiteX2" fmla="*/ 442913 w 885825"/>
                <a:gd name="connsiteY2" fmla="*/ 885825 h 885825"/>
                <a:gd name="connsiteX3" fmla="*/ 885825 w 885825"/>
                <a:gd name="connsiteY3" fmla="*/ 442913 h 885825"/>
                <a:gd name="connsiteX4" fmla="*/ 442913 w 885825"/>
                <a:gd name="connsiteY4" fmla="*/ 0 h 885825"/>
                <a:gd name="connsiteX5" fmla="*/ 323850 w 885825"/>
                <a:gd name="connsiteY5" fmla="*/ 376238 h 885825"/>
                <a:gd name="connsiteX6" fmla="*/ 307658 w 885825"/>
                <a:gd name="connsiteY6" fmla="*/ 360045 h 885825"/>
                <a:gd name="connsiteX7" fmla="*/ 307658 w 885825"/>
                <a:gd name="connsiteY7" fmla="*/ 335280 h 885825"/>
                <a:gd name="connsiteX8" fmla="*/ 313373 w 885825"/>
                <a:gd name="connsiteY8" fmla="*/ 322897 h 885825"/>
                <a:gd name="connsiteX9" fmla="*/ 320040 w 885825"/>
                <a:gd name="connsiteY9" fmla="*/ 344805 h 885825"/>
                <a:gd name="connsiteX10" fmla="*/ 319088 w 885825"/>
                <a:gd name="connsiteY10" fmla="*/ 330517 h 885825"/>
                <a:gd name="connsiteX11" fmla="*/ 371475 w 885825"/>
                <a:gd name="connsiteY11" fmla="*/ 366713 h 885825"/>
                <a:gd name="connsiteX12" fmla="*/ 431483 w 885825"/>
                <a:gd name="connsiteY12" fmla="*/ 314325 h 885825"/>
                <a:gd name="connsiteX13" fmla="*/ 431483 w 885825"/>
                <a:gd name="connsiteY13" fmla="*/ 302895 h 885825"/>
                <a:gd name="connsiteX14" fmla="*/ 442913 w 885825"/>
                <a:gd name="connsiteY14" fmla="*/ 300038 h 885825"/>
                <a:gd name="connsiteX15" fmla="*/ 454343 w 885825"/>
                <a:gd name="connsiteY15" fmla="*/ 302895 h 885825"/>
                <a:gd name="connsiteX16" fmla="*/ 454343 w 885825"/>
                <a:gd name="connsiteY16" fmla="*/ 314325 h 885825"/>
                <a:gd name="connsiteX17" fmla="*/ 514350 w 885825"/>
                <a:gd name="connsiteY17" fmla="*/ 366713 h 885825"/>
                <a:gd name="connsiteX18" fmla="*/ 566738 w 885825"/>
                <a:gd name="connsiteY18" fmla="*/ 330517 h 885825"/>
                <a:gd name="connsiteX19" fmla="*/ 565785 w 885825"/>
                <a:gd name="connsiteY19" fmla="*/ 345758 h 885825"/>
                <a:gd name="connsiteX20" fmla="*/ 572453 w 885825"/>
                <a:gd name="connsiteY20" fmla="*/ 323850 h 885825"/>
                <a:gd name="connsiteX21" fmla="*/ 578168 w 885825"/>
                <a:gd name="connsiteY21" fmla="*/ 336233 h 885825"/>
                <a:gd name="connsiteX22" fmla="*/ 578168 w 885825"/>
                <a:gd name="connsiteY22" fmla="*/ 360997 h 885825"/>
                <a:gd name="connsiteX23" fmla="*/ 561975 w 885825"/>
                <a:gd name="connsiteY23" fmla="*/ 377190 h 885825"/>
                <a:gd name="connsiteX24" fmla="*/ 555308 w 885825"/>
                <a:gd name="connsiteY24" fmla="*/ 377190 h 885825"/>
                <a:gd name="connsiteX25" fmla="*/ 555308 w 885825"/>
                <a:gd name="connsiteY25" fmla="*/ 383858 h 885825"/>
                <a:gd name="connsiteX26" fmla="*/ 442913 w 885825"/>
                <a:gd name="connsiteY26" fmla="*/ 498157 h 885825"/>
                <a:gd name="connsiteX27" fmla="*/ 330518 w 885825"/>
                <a:gd name="connsiteY27" fmla="*/ 383858 h 885825"/>
                <a:gd name="connsiteX28" fmla="*/ 330518 w 885825"/>
                <a:gd name="connsiteY28" fmla="*/ 377190 h 885825"/>
                <a:gd name="connsiteX29" fmla="*/ 323850 w 885825"/>
                <a:gd name="connsiteY29" fmla="*/ 376238 h 885825"/>
                <a:gd name="connsiteX30" fmla="*/ 550545 w 885825"/>
                <a:gd name="connsiteY30" fmla="*/ 280035 h 885825"/>
                <a:gd name="connsiteX31" fmla="*/ 515303 w 885825"/>
                <a:gd name="connsiteY31" fmla="*/ 273367 h 885825"/>
                <a:gd name="connsiteX32" fmla="*/ 461963 w 885825"/>
                <a:gd name="connsiteY32" fmla="*/ 288608 h 885825"/>
                <a:gd name="connsiteX33" fmla="*/ 443865 w 885825"/>
                <a:gd name="connsiteY33" fmla="*/ 283845 h 885825"/>
                <a:gd name="connsiteX34" fmla="*/ 425768 w 885825"/>
                <a:gd name="connsiteY34" fmla="*/ 288608 h 885825"/>
                <a:gd name="connsiteX35" fmla="*/ 372428 w 885825"/>
                <a:gd name="connsiteY35" fmla="*/ 273367 h 885825"/>
                <a:gd name="connsiteX36" fmla="*/ 337185 w 885825"/>
                <a:gd name="connsiteY36" fmla="*/ 280035 h 885825"/>
                <a:gd name="connsiteX37" fmla="*/ 324803 w 885825"/>
                <a:gd name="connsiteY37" fmla="*/ 280035 h 885825"/>
                <a:gd name="connsiteX38" fmla="*/ 323850 w 885825"/>
                <a:gd name="connsiteY38" fmla="*/ 269558 h 885825"/>
                <a:gd name="connsiteX39" fmla="*/ 365760 w 885825"/>
                <a:gd name="connsiteY39" fmla="*/ 220028 h 885825"/>
                <a:gd name="connsiteX40" fmla="*/ 444818 w 885825"/>
                <a:gd name="connsiteY40" fmla="*/ 226695 h 885825"/>
                <a:gd name="connsiteX41" fmla="*/ 523875 w 885825"/>
                <a:gd name="connsiteY41" fmla="*/ 220028 h 885825"/>
                <a:gd name="connsiteX42" fmla="*/ 565785 w 885825"/>
                <a:gd name="connsiteY42" fmla="*/ 269558 h 885825"/>
                <a:gd name="connsiteX43" fmla="*/ 564833 w 885825"/>
                <a:gd name="connsiteY43" fmla="*/ 280035 h 885825"/>
                <a:gd name="connsiteX44" fmla="*/ 550545 w 885825"/>
                <a:gd name="connsiteY44" fmla="*/ 280035 h 885825"/>
                <a:gd name="connsiteX45" fmla="*/ 559118 w 885825"/>
                <a:gd name="connsiteY45" fmla="*/ 311467 h 885825"/>
                <a:gd name="connsiteX46" fmla="*/ 514350 w 885825"/>
                <a:gd name="connsiteY46" fmla="*/ 355283 h 885825"/>
                <a:gd name="connsiteX47" fmla="*/ 463868 w 885825"/>
                <a:gd name="connsiteY47" fmla="*/ 310515 h 885825"/>
                <a:gd name="connsiteX48" fmla="*/ 468630 w 885825"/>
                <a:gd name="connsiteY48" fmla="*/ 297180 h 885825"/>
                <a:gd name="connsiteX49" fmla="*/ 514350 w 885825"/>
                <a:gd name="connsiteY49" fmla="*/ 286703 h 885825"/>
                <a:gd name="connsiteX50" fmla="*/ 559118 w 885825"/>
                <a:gd name="connsiteY50" fmla="*/ 311467 h 885825"/>
                <a:gd name="connsiteX51" fmla="*/ 421958 w 885825"/>
                <a:gd name="connsiteY51" fmla="*/ 310515 h 885825"/>
                <a:gd name="connsiteX52" fmla="*/ 371475 w 885825"/>
                <a:gd name="connsiteY52" fmla="*/ 355283 h 885825"/>
                <a:gd name="connsiteX53" fmla="*/ 326708 w 885825"/>
                <a:gd name="connsiteY53" fmla="*/ 311467 h 885825"/>
                <a:gd name="connsiteX54" fmla="*/ 371475 w 885825"/>
                <a:gd name="connsiteY54" fmla="*/ 286703 h 885825"/>
                <a:gd name="connsiteX55" fmla="*/ 417195 w 885825"/>
                <a:gd name="connsiteY55" fmla="*/ 297180 h 885825"/>
                <a:gd name="connsiteX56" fmla="*/ 421958 w 885825"/>
                <a:gd name="connsiteY56" fmla="*/ 310515 h 885825"/>
                <a:gd name="connsiteX57" fmla="*/ 393383 w 885825"/>
                <a:gd name="connsiteY57" fmla="*/ 495300 h 885825"/>
                <a:gd name="connsiteX58" fmla="*/ 442913 w 885825"/>
                <a:gd name="connsiteY58" fmla="*/ 511493 h 885825"/>
                <a:gd name="connsiteX59" fmla="*/ 493395 w 885825"/>
                <a:gd name="connsiteY59" fmla="*/ 495300 h 885825"/>
                <a:gd name="connsiteX60" fmla="*/ 493395 w 885825"/>
                <a:gd name="connsiteY60" fmla="*/ 533400 h 885825"/>
                <a:gd name="connsiteX61" fmla="*/ 516255 w 885825"/>
                <a:gd name="connsiteY61" fmla="*/ 553403 h 885825"/>
                <a:gd name="connsiteX62" fmla="*/ 516255 w 885825"/>
                <a:gd name="connsiteY62" fmla="*/ 554355 h 885825"/>
                <a:gd name="connsiteX63" fmla="*/ 445770 w 885825"/>
                <a:gd name="connsiteY63" fmla="*/ 609600 h 885825"/>
                <a:gd name="connsiteX64" fmla="*/ 372428 w 885825"/>
                <a:gd name="connsiteY64" fmla="*/ 552450 h 885825"/>
                <a:gd name="connsiteX65" fmla="*/ 394335 w 885825"/>
                <a:gd name="connsiteY65" fmla="*/ 532447 h 885825"/>
                <a:gd name="connsiteX66" fmla="*/ 394335 w 885825"/>
                <a:gd name="connsiteY66" fmla="*/ 495300 h 885825"/>
                <a:gd name="connsiteX67" fmla="*/ 723900 w 885825"/>
                <a:gd name="connsiteY67" fmla="*/ 747713 h 885825"/>
                <a:gd name="connsiteX68" fmla="*/ 699135 w 885825"/>
                <a:gd name="connsiteY68" fmla="*/ 627697 h 885825"/>
                <a:gd name="connsiteX69" fmla="*/ 521018 w 885825"/>
                <a:gd name="connsiteY69" fmla="*/ 540068 h 885825"/>
                <a:gd name="connsiteX70" fmla="*/ 506730 w 885825"/>
                <a:gd name="connsiteY70" fmla="*/ 527685 h 885825"/>
                <a:gd name="connsiteX71" fmla="*/ 506730 w 885825"/>
                <a:gd name="connsiteY71" fmla="*/ 485775 h 885825"/>
                <a:gd name="connsiteX72" fmla="*/ 523875 w 885825"/>
                <a:gd name="connsiteY72" fmla="*/ 471488 h 885825"/>
                <a:gd name="connsiteX73" fmla="*/ 568643 w 885825"/>
                <a:gd name="connsiteY73" fmla="*/ 388620 h 885825"/>
                <a:gd name="connsiteX74" fmla="*/ 592455 w 885825"/>
                <a:gd name="connsiteY74" fmla="*/ 358140 h 885825"/>
                <a:gd name="connsiteX75" fmla="*/ 592455 w 885825"/>
                <a:gd name="connsiteY75" fmla="*/ 333375 h 885825"/>
                <a:gd name="connsiteX76" fmla="*/ 576263 w 885825"/>
                <a:gd name="connsiteY76" fmla="*/ 306705 h 885825"/>
                <a:gd name="connsiteX77" fmla="*/ 442913 w 885825"/>
                <a:gd name="connsiteY77" fmla="*/ 98108 h 885825"/>
                <a:gd name="connsiteX78" fmla="*/ 309563 w 885825"/>
                <a:gd name="connsiteY78" fmla="*/ 306705 h 885825"/>
                <a:gd name="connsiteX79" fmla="*/ 303848 w 885825"/>
                <a:gd name="connsiteY79" fmla="*/ 310515 h 885825"/>
                <a:gd name="connsiteX80" fmla="*/ 293370 w 885825"/>
                <a:gd name="connsiteY80" fmla="*/ 334328 h 885825"/>
                <a:gd name="connsiteX81" fmla="*/ 293370 w 885825"/>
                <a:gd name="connsiteY81" fmla="*/ 359092 h 885825"/>
                <a:gd name="connsiteX82" fmla="*/ 317183 w 885825"/>
                <a:gd name="connsiteY82" fmla="*/ 389572 h 885825"/>
                <a:gd name="connsiteX83" fmla="*/ 361950 w 885825"/>
                <a:gd name="connsiteY83" fmla="*/ 472440 h 885825"/>
                <a:gd name="connsiteX84" fmla="*/ 379095 w 885825"/>
                <a:gd name="connsiteY84" fmla="*/ 485775 h 885825"/>
                <a:gd name="connsiteX85" fmla="*/ 379095 w 885825"/>
                <a:gd name="connsiteY85" fmla="*/ 527685 h 885825"/>
                <a:gd name="connsiteX86" fmla="*/ 364808 w 885825"/>
                <a:gd name="connsiteY86" fmla="*/ 540068 h 885825"/>
                <a:gd name="connsiteX87" fmla="*/ 186690 w 885825"/>
                <a:gd name="connsiteY87" fmla="*/ 627697 h 885825"/>
                <a:gd name="connsiteX88" fmla="*/ 162878 w 885825"/>
                <a:gd name="connsiteY88" fmla="*/ 746760 h 885825"/>
                <a:gd name="connsiteX89" fmla="*/ 30480 w 885825"/>
                <a:gd name="connsiteY89" fmla="*/ 442913 h 885825"/>
                <a:gd name="connsiteX90" fmla="*/ 444818 w 885825"/>
                <a:gd name="connsiteY90" fmla="*/ 28575 h 885825"/>
                <a:gd name="connsiteX91" fmla="*/ 859155 w 885825"/>
                <a:gd name="connsiteY91" fmla="*/ 442913 h 885825"/>
                <a:gd name="connsiteX92" fmla="*/ 723900 w 885825"/>
                <a:gd name="connsiteY92" fmla="*/ 747713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885825" h="885825">
                  <a:moveTo>
                    <a:pt x="442913" y="0"/>
                  </a:moveTo>
                  <a:cubicBezTo>
                    <a:pt x="199072" y="0"/>
                    <a:pt x="0" y="199072"/>
                    <a:pt x="0" y="442913"/>
                  </a:cubicBezTo>
                  <a:cubicBezTo>
                    <a:pt x="0" y="686753"/>
                    <a:pt x="199072" y="885825"/>
                    <a:pt x="442913" y="885825"/>
                  </a:cubicBezTo>
                  <a:cubicBezTo>
                    <a:pt x="686753" y="885825"/>
                    <a:pt x="885825" y="686753"/>
                    <a:pt x="885825" y="442913"/>
                  </a:cubicBezTo>
                  <a:cubicBezTo>
                    <a:pt x="885825" y="199072"/>
                    <a:pt x="687705" y="0"/>
                    <a:pt x="442913" y="0"/>
                  </a:cubicBezTo>
                  <a:close/>
                  <a:moveTo>
                    <a:pt x="323850" y="376238"/>
                  </a:moveTo>
                  <a:cubicBezTo>
                    <a:pt x="314325" y="376238"/>
                    <a:pt x="307658" y="368617"/>
                    <a:pt x="307658" y="360045"/>
                  </a:cubicBezTo>
                  <a:lnTo>
                    <a:pt x="307658" y="335280"/>
                  </a:lnTo>
                  <a:cubicBezTo>
                    <a:pt x="307658" y="330517"/>
                    <a:pt x="309563" y="325755"/>
                    <a:pt x="313373" y="322897"/>
                  </a:cubicBezTo>
                  <a:cubicBezTo>
                    <a:pt x="317183" y="336233"/>
                    <a:pt x="320040" y="344805"/>
                    <a:pt x="320040" y="344805"/>
                  </a:cubicBezTo>
                  <a:cubicBezTo>
                    <a:pt x="320040" y="344805"/>
                    <a:pt x="320040" y="339090"/>
                    <a:pt x="319088" y="330517"/>
                  </a:cubicBezTo>
                  <a:cubicBezTo>
                    <a:pt x="322898" y="348615"/>
                    <a:pt x="335280" y="366713"/>
                    <a:pt x="371475" y="366713"/>
                  </a:cubicBezTo>
                  <a:cubicBezTo>
                    <a:pt x="415290" y="366713"/>
                    <a:pt x="425768" y="340042"/>
                    <a:pt x="431483" y="314325"/>
                  </a:cubicBezTo>
                  <a:cubicBezTo>
                    <a:pt x="432435" y="310515"/>
                    <a:pt x="432435" y="306705"/>
                    <a:pt x="431483" y="302895"/>
                  </a:cubicBezTo>
                  <a:cubicBezTo>
                    <a:pt x="433388" y="301942"/>
                    <a:pt x="437198" y="300038"/>
                    <a:pt x="442913" y="300038"/>
                  </a:cubicBezTo>
                  <a:cubicBezTo>
                    <a:pt x="448628" y="300038"/>
                    <a:pt x="452438" y="300990"/>
                    <a:pt x="454343" y="302895"/>
                  </a:cubicBezTo>
                  <a:cubicBezTo>
                    <a:pt x="453390" y="306705"/>
                    <a:pt x="454343" y="310515"/>
                    <a:pt x="454343" y="314325"/>
                  </a:cubicBezTo>
                  <a:cubicBezTo>
                    <a:pt x="460058" y="340042"/>
                    <a:pt x="471488" y="366713"/>
                    <a:pt x="514350" y="366713"/>
                  </a:cubicBezTo>
                  <a:cubicBezTo>
                    <a:pt x="551498" y="366713"/>
                    <a:pt x="562928" y="348615"/>
                    <a:pt x="566738" y="330517"/>
                  </a:cubicBezTo>
                  <a:cubicBezTo>
                    <a:pt x="566738" y="339090"/>
                    <a:pt x="565785" y="345758"/>
                    <a:pt x="565785" y="345758"/>
                  </a:cubicBezTo>
                  <a:cubicBezTo>
                    <a:pt x="565785" y="345758"/>
                    <a:pt x="568643" y="337185"/>
                    <a:pt x="572453" y="323850"/>
                  </a:cubicBezTo>
                  <a:cubicBezTo>
                    <a:pt x="575310" y="326708"/>
                    <a:pt x="578168" y="331470"/>
                    <a:pt x="578168" y="336233"/>
                  </a:cubicBezTo>
                  <a:lnTo>
                    <a:pt x="578168" y="360997"/>
                  </a:lnTo>
                  <a:cubicBezTo>
                    <a:pt x="578168" y="370522"/>
                    <a:pt x="570548" y="377190"/>
                    <a:pt x="561975" y="377190"/>
                  </a:cubicBezTo>
                  <a:lnTo>
                    <a:pt x="555308" y="377190"/>
                  </a:lnTo>
                  <a:lnTo>
                    <a:pt x="555308" y="383858"/>
                  </a:lnTo>
                  <a:cubicBezTo>
                    <a:pt x="555308" y="441007"/>
                    <a:pt x="484823" y="498157"/>
                    <a:pt x="442913" y="498157"/>
                  </a:cubicBezTo>
                  <a:cubicBezTo>
                    <a:pt x="401003" y="498157"/>
                    <a:pt x="330518" y="441960"/>
                    <a:pt x="330518" y="383858"/>
                  </a:cubicBezTo>
                  <a:lnTo>
                    <a:pt x="330518" y="377190"/>
                  </a:lnTo>
                  <a:lnTo>
                    <a:pt x="323850" y="376238"/>
                  </a:lnTo>
                  <a:close/>
                  <a:moveTo>
                    <a:pt x="550545" y="280035"/>
                  </a:moveTo>
                  <a:cubicBezTo>
                    <a:pt x="541973" y="276225"/>
                    <a:pt x="530543" y="273367"/>
                    <a:pt x="515303" y="273367"/>
                  </a:cubicBezTo>
                  <a:cubicBezTo>
                    <a:pt x="488633" y="273367"/>
                    <a:pt x="470535" y="278130"/>
                    <a:pt x="461963" y="288608"/>
                  </a:cubicBezTo>
                  <a:cubicBezTo>
                    <a:pt x="457200" y="285750"/>
                    <a:pt x="451485" y="283845"/>
                    <a:pt x="443865" y="283845"/>
                  </a:cubicBezTo>
                  <a:cubicBezTo>
                    <a:pt x="436245" y="283845"/>
                    <a:pt x="430530" y="286703"/>
                    <a:pt x="425768" y="288608"/>
                  </a:cubicBezTo>
                  <a:cubicBezTo>
                    <a:pt x="416243" y="279083"/>
                    <a:pt x="398145" y="273367"/>
                    <a:pt x="372428" y="273367"/>
                  </a:cubicBezTo>
                  <a:cubicBezTo>
                    <a:pt x="356235" y="273367"/>
                    <a:pt x="344805" y="276225"/>
                    <a:pt x="337185" y="280035"/>
                  </a:cubicBezTo>
                  <a:lnTo>
                    <a:pt x="324803" y="280035"/>
                  </a:lnTo>
                  <a:lnTo>
                    <a:pt x="323850" y="269558"/>
                  </a:lnTo>
                  <a:cubicBezTo>
                    <a:pt x="328613" y="240983"/>
                    <a:pt x="340995" y="216217"/>
                    <a:pt x="365760" y="220028"/>
                  </a:cubicBezTo>
                  <a:cubicBezTo>
                    <a:pt x="400050" y="224790"/>
                    <a:pt x="425768" y="226695"/>
                    <a:pt x="444818" y="226695"/>
                  </a:cubicBezTo>
                  <a:cubicBezTo>
                    <a:pt x="463868" y="226695"/>
                    <a:pt x="489585" y="224790"/>
                    <a:pt x="523875" y="220028"/>
                  </a:cubicBezTo>
                  <a:cubicBezTo>
                    <a:pt x="548640" y="216217"/>
                    <a:pt x="561023" y="240983"/>
                    <a:pt x="565785" y="269558"/>
                  </a:cubicBezTo>
                  <a:lnTo>
                    <a:pt x="564833" y="280035"/>
                  </a:lnTo>
                  <a:lnTo>
                    <a:pt x="550545" y="280035"/>
                  </a:lnTo>
                  <a:close/>
                  <a:moveTo>
                    <a:pt x="559118" y="311467"/>
                  </a:moveTo>
                  <a:cubicBezTo>
                    <a:pt x="559118" y="334328"/>
                    <a:pt x="553403" y="355283"/>
                    <a:pt x="514350" y="355283"/>
                  </a:cubicBezTo>
                  <a:cubicBezTo>
                    <a:pt x="480060" y="355283"/>
                    <a:pt x="469583" y="337185"/>
                    <a:pt x="463868" y="310515"/>
                  </a:cubicBezTo>
                  <a:cubicBezTo>
                    <a:pt x="462915" y="303847"/>
                    <a:pt x="464820" y="300990"/>
                    <a:pt x="468630" y="297180"/>
                  </a:cubicBezTo>
                  <a:cubicBezTo>
                    <a:pt x="473393" y="291465"/>
                    <a:pt x="483870" y="286703"/>
                    <a:pt x="514350" y="286703"/>
                  </a:cubicBezTo>
                  <a:cubicBezTo>
                    <a:pt x="559118" y="286703"/>
                    <a:pt x="559118" y="304800"/>
                    <a:pt x="559118" y="311467"/>
                  </a:cubicBezTo>
                  <a:close/>
                  <a:moveTo>
                    <a:pt x="421958" y="310515"/>
                  </a:moveTo>
                  <a:cubicBezTo>
                    <a:pt x="416243" y="337185"/>
                    <a:pt x="405765" y="355283"/>
                    <a:pt x="371475" y="355283"/>
                  </a:cubicBezTo>
                  <a:cubicBezTo>
                    <a:pt x="332423" y="355283"/>
                    <a:pt x="326708" y="334328"/>
                    <a:pt x="326708" y="311467"/>
                  </a:cubicBezTo>
                  <a:cubicBezTo>
                    <a:pt x="326708" y="303847"/>
                    <a:pt x="326708" y="286703"/>
                    <a:pt x="371475" y="286703"/>
                  </a:cubicBezTo>
                  <a:cubicBezTo>
                    <a:pt x="401955" y="286703"/>
                    <a:pt x="412433" y="291465"/>
                    <a:pt x="417195" y="297180"/>
                  </a:cubicBezTo>
                  <a:cubicBezTo>
                    <a:pt x="421005" y="301942"/>
                    <a:pt x="422910" y="304800"/>
                    <a:pt x="421958" y="310515"/>
                  </a:cubicBezTo>
                  <a:close/>
                  <a:moveTo>
                    <a:pt x="393383" y="495300"/>
                  </a:moveTo>
                  <a:cubicBezTo>
                    <a:pt x="410528" y="505778"/>
                    <a:pt x="428625" y="511493"/>
                    <a:pt x="442913" y="511493"/>
                  </a:cubicBezTo>
                  <a:cubicBezTo>
                    <a:pt x="458153" y="511493"/>
                    <a:pt x="475298" y="505778"/>
                    <a:pt x="493395" y="495300"/>
                  </a:cubicBezTo>
                  <a:lnTo>
                    <a:pt x="493395" y="533400"/>
                  </a:lnTo>
                  <a:lnTo>
                    <a:pt x="516255" y="553403"/>
                  </a:lnTo>
                  <a:lnTo>
                    <a:pt x="516255" y="554355"/>
                  </a:lnTo>
                  <a:cubicBezTo>
                    <a:pt x="508635" y="575310"/>
                    <a:pt x="490538" y="609600"/>
                    <a:pt x="445770" y="609600"/>
                  </a:cubicBezTo>
                  <a:cubicBezTo>
                    <a:pt x="400050" y="609600"/>
                    <a:pt x="380048" y="573405"/>
                    <a:pt x="372428" y="552450"/>
                  </a:cubicBezTo>
                  <a:lnTo>
                    <a:pt x="394335" y="532447"/>
                  </a:lnTo>
                  <a:lnTo>
                    <a:pt x="394335" y="495300"/>
                  </a:lnTo>
                  <a:close/>
                  <a:moveTo>
                    <a:pt x="723900" y="747713"/>
                  </a:moveTo>
                  <a:cubicBezTo>
                    <a:pt x="717233" y="700088"/>
                    <a:pt x="707708" y="675322"/>
                    <a:pt x="699135" y="627697"/>
                  </a:cubicBezTo>
                  <a:cubicBezTo>
                    <a:pt x="689610" y="574357"/>
                    <a:pt x="612458" y="574357"/>
                    <a:pt x="521018" y="540068"/>
                  </a:cubicBezTo>
                  <a:lnTo>
                    <a:pt x="506730" y="527685"/>
                  </a:lnTo>
                  <a:lnTo>
                    <a:pt x="506730" y="485775"/>
                  </a:lnTo>
                  <a:cubicBezTo>
                    <a:pt x="512445" y="481965"/>
                    <a:pt x="518160" y="477203"/>
                    <a:pt x="523875" y="471488"/>
                  </a:cubicBezTo>
                  <a:cubicBezTo>
                    <a:pt x="550545" y="446722"/>
                    <a:pt x="566738" y="417195"/>
                    <a:pt x="568643" y="388620"/>
                  </a:cubicBezTo>
                  <a:cubicBezTo>
                    <a:pt x="581978" y="385763"/>
                    <a:pt x="592455" y="373380"/>
                    <a:pt x="592455" y="358140"/>
                  </a:cubicBezTo>
                  <a:lnTo>
                    <a:pt x="592455" y="333375"/>
                  </a:lnTo>
                  <a:cubicBezTo>
                    <a:pt x="592455" y="321945"/>
                    <a:pt x="585788" y="311467"/>
                    <a:pt x="576263" y="306705"/>
                  </a:cubicBezTo>
                  <a:cubicBezTo>
                    <a:pt x="590550" y="239078"/>
                    <a:pt x="601980" y="100013"/>
                    <a:pt x="442913" y="98108"/>
                  </a:cubicBezTo>
                  <a:cubicBezTo>
                    <a:pt x="283845" y="100965"/>
                    <a:pt x="294323" y="239078"/>
                    <a:pt x="309563" y="306705"/>
                  </a:cubicBezTo>
                  <a:cubicBezTo>
                    <a:pt x="307658" y="307658"/>
                    <a:pt x="305753" y="308610"/>
                    <a:pt x="303848" y="310515"/>
                  </a:cubicBezTo>
                  <a:cubicBezTo>
                    <a:pt x="297180" y="316230"/>
                    <a:pt x="293370" y="324803"/>
                    <a:pt x="293370" y="334328"/>
                  </a:cubicBezTo>
                  <a:lnTo>
                    <a:pt x="293370" y="359092"/>
                  </a:lnTo>
                  <a:cubicBezTo>
                    <a:pt x="293370" y="373380"/>
                    <a:pt x="303848" y="385763"/>
                    <a:pt x="317183" y="389572"/>
                  </a:cubicBezTo>
                  <a:cubicBezTo>
                    <a:pt x="319088" y="418147"/>
                    <a:pt x="335280" y="447675"/>
                    <a:pt x="361950" y="472440"/>
                  </a:cubicBezTo>
                  <a:cubicBezTo>
                    <a:pt x="367665" y="477203"/>
                    <a:pt x="373380" y="481965"/>
                    <a:pt x="379095" y="485775"/>
                  </a:cubicBezTo>
                  <a:lnTo>
                    <a:pt x="379095" y="527685"/>
                  </a:lnTo>
                  <a:lnTo>
                    <a:pt x="364808" y="540068"/>
                  </a:lnTo>
                  <a:cubicBezTo>
                    <a:pt x="272415" y="574357"/>
                    <a:pt x="195263" y="574357"/>
                    <a:pt x="186690" y="627697"/>
                  </a:cubicBezTo>
                  <a:cubicBezTo>
                    <a:pt x="179070" y="675322"/>
                    <a:pt x="168593" y="701040"/>
                    <a:pt x="162878" y="746760"/>
                  </a:cubicBezTo>
                  <a:cubicBezTo>
                    <a:pt x="80962" y="670560"/>
                    <a:pt x="30480" y="562928"/>
                    <a:pt x="30480" y="442913"/>
                  </a:cubicBezTo>
                  <a:cubicBezTo>
                    <a:pt x="30480" y="214313"/>
                    <a:pt x="216218" y="28575"/>
                    <a:pt x="444818" y="28575"/>
                  </a:cubicBezTo>
                  <a:cubicBezTo>
                    <a:pt x="673418" y="28575"/>
                    <a:pt x="859155" y="214313"/>
                    <a:pt x="859155" y="442913"/>
                  </a:cubicBezTo>
                  <a:cubicBezTo>
                    <a:pt x="857250" y="563880"/>
                    <a:pt x="805815" y="671513"/>
                    <a:pt x="723900" y="747713"/>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1" name="Freeform: Shape 40">
              <a:extLst>
                <a:ext uri="{FF2B5EF4-FFF2-40B4-BE49-F238E27FC236}">
                  <a16:creationId xmlns:a16="http://schemas.microsoft.com/office/drawing/2014/main" id="{FE8631A8-714E-8FD9-D207-DDBFCAE701C2}"/>
                </a:ext>
              </a:extLst>
            </p:cNvPr>
            <p:cNvSpPr/>
            <p:nvPr/>
          </p:nvSpPr>
          <p:spPr>
            <a:xfrm>
              <a:off x="6171564" y="1447800"/>
              <a:ext cx="885825" cy="885825"/>
            </a:xfrm>
            <a:custGeom>
              <a:avLst/>
              <a:gdLst>
                <a:gd name="connsiteX0" fmla="*/ 442913 w 885825"/>
                <a:gd name="connsiteY0" fmla="*/ 0 h 885825"/>
                <a:gd name="connsiteX1" fmla="*/ 0 w 885825"/>
                <a:gd name="connsiteY1" fmla="*/ 442913 h 885825"/>
                <a:gd name="connsiteX2" fmla="*/ 442913 w 885825"/>
                <a:gd name="connsiteY2" fmla="*/ 885825 h 885825"/>
                <a:gd name="connsiteX3" fmla="*/ 885825 w 885825"/>
                <a:gd name="connsiteY3" fmla="*/ 442913 h 885825"/>
                <a:gd name="connsiteX4" fmla="*/ 442913 w 885825"/>
                <a:gd name="connsiteY4" fmla="*/ 0 h 885825"/>
                <a:gd name="connsiteX5" fmla="*/ 409575 w 885825"/>
                <a:gd name="connsiteY5" fmla="*/ 855345 h 885825"/>
                <a:gd name="connsiteX6" fmla="*/ 209550 w 885825"/>
                <a:gd name="connsiteY6" fmla="*/ 784860 h 885825"/>
                <a:gd name="connsiteX7" fmla="*/ 264795 w 885825"/>
                <a:gd name="connsiteY7" fmla="*/ 677228 h 885825"/>
                <a:gd name="connsiteX8" fmla="*/ 358140 w 885825"/>
                <a:gd name="connsiteY8" fmla="*/ 636270 h 885825"/>
                <a:gd name="connsiteX9" fmla="*/ 319088 w 885825"/>
                <a:gd name="connsiteY9" fmla="*/ 661035 h 885825"/>
                <a:gd name="connsiteX10" fmla="*/ 376238 w 885825"/>
                <a:gd name="connsiteY10" fmla="*/ 681990 h 885825"/>
                <a:gd name="connsiteX11" fmla="*/ 377190 w 885825"/>
                <a:gd name="connsiteY11" fmla="*/ 683895 h 885825"/>
                <a:gd name="connsiteX12" fmla="*/ 355282 w 885825"/>
                <a:gd name="connsiteY12" fmla="*/ 714375 h 885825"/>
                <a:gd name="connsiteX13" fmla="*/ 410528 w 885825"/>
                <a:gd name="connsiteY13" fmla="*/ 779145 h 885825"/>
                <a:gd name="connsiteX14" fmla="*/ 411480 w 885825"/>
                <a:gd name="connsiteY14" fmla="*/ 782955 h 885825"/>
                <a:gd name="connsiteX15" fmla="*/ 411480 w 885825"/>
                <a:gd name="connsiteY15" fmla="*/ 855345 h 885825"/>
                <a:gd name="connsiteX16" fmla="*/ 469582 w 885825"/>
                <a:gd name="connsiteY16" fmla="*/ 753428 h 885825"/>
                <a:gd name="connsiteX17" fmla="*/ 417195 w 885825"/>
                <a:gd name="connsiteY17" fmla="*/ 753428 h 885825"/>
                <a:gd name="connsiteX18" fmla="*/ 416243 w 885825"/>
                <a:gd name="connsiteY18" fmla="*/ 749618 h 885825"/>
                <a:gd name="connsiteX19" fmla="*/ 390525 w 885825"/>
                <a:gd name="connsiteY19" fmla="*/ 635318 h 885825"/>
                <a:gd name="connsiteX20" fmla="*/ 397193 w 885825"/>
                <a:gd name="connsiteY20" fmla="*/ 634365 h 885825"/>
                <a:gd name="connsiteX21" fmla="*/ 397193 w 885825"/>
                <a:gd name="connsiteY21" fmla="*/ 585788 h 885825"/>
                <a:gd name="connsiteX22" fmla="*/ 442913 w 885825"/>
                <a:gd name="connsiteY22" fmla="*/ 600075 h 885825"/>
                <a:gd name="connsiteX23" fmla="*/ 488632 w 885825"/>
                <a:gd name="connsiteY23" fmla="*/ 585788 h 885825"/>
                <a:gd name="connsiteX24" fmla="*/ 488632 w 885825"/>
                <a:gd name="connsiteY24" fmla="*/ 633413 h 885825"/>
                <a:gd name="connsiteX25" fmla="*/ 495300 w 885825"/>
                <a:gd name="connsiteY25" fmla="*/ 634365 h 885825"/>
                <a:gd name="connsiteX26" fmla="*/ 469582 w 885825"/>
                <a:gd name="connsiteY26" fmla="*/ 750570 h 885825"/>
                <a:gd name="connsiteX27" fmla="*/ 469582 w 885825"/>
                <a:gd name="connsiteY27" fmla="*/ 753428 h 885825"/>
                <a:gd name="connsiteX28" fmla="*/ 321945 w 885825"/>
                <a:gd name="connsiteY28" fmla="*/ 450533 h 885825"/>
                <a:gd name="connsiteX29" fmla="*/ 301943 w 885825"/>
                <a:gd name="connsiteY29" fmla="*/ 431483 h 885825"/>
                <a:gd name="connsiteX30" fmla="*/ 301943 w 885825"/>
                <a:gd name="connsiteY30" fmla="*/ 403860 h 885825"/>
                <a:gd name="connsiteX31" fmla="*/ 321945 w 885825"/>
                <a:gd name="connsiteY31" fmla="*/ 384810 h 885825"/>
                <a:gd name="connsiteX32" fmla="*/ 329565 w 885825"/>
                <a:gd name="connsiteY32" fmla="*/ 384810 h 885825"/>
                <a:gd name="connsiteX33" fmla="*/ 329565 w 885825"/>
                <a:gd name="connsiteY33" fmla="*/ 336233 h 885825"/>
                <a:gd name="connsiteX34" fmla="*/ 443865 w 885825"/>
                <a:gd name="connsiteY34" fmla="*/ 280035 h 885825"/>
                <a:gd name="connsiteX35" fmla="*/ 558165 w 885825"/>
                <a:gd name="connsiteY35" fmla="*/ 336233 h 885825"/>
                <a:gd name="connsiteX36" fmla="*/ 558165 w 885825"/>
                <a:gd name="connsiteY36" fmla="*/ 383858 h 885825"/>
                <a:gd name="connsiteX37" fmla="*/ 565785 w 885825"/>
                <a:gd name="connsiteY37" fmla="*/ 383858 h 885825"/>
                <a:gd name="connsiteX38" fmla="*/ 585788 w 885825"/>
                <a:gd name="connsiteY38" fmla="*/ 402908 h 885825"/>
                <a:gd name="connsiteX39" fmla="*/ 585788 w 885825"/>
                <a:gd name="connsiteY39" fmla="*/ 430530 h 885825"/>
                <a:gd name="connsiteX40" fmla="*/ 565785 w 885825"/>
                <a:gd name="connsiteY40" fmla="*/ 449580 h 885825"/>
                <a:gd name="connsiteX41" fmla="*/ 558165 w 885825"/>
                <a:gd name="connsiteY41" fmla="*/ 449580 h 885825"/>
                <a:gd name="connsiteX42" fmla="*/ 558165 w 885825"/>
                <a:gd name="connsiteY42" fmla="*/ 457200 h 885825"/>
                <a:gd name="connsiteX43" fmla="*/ 443865 w 885825"/>
                <a:gd name="connsiteY43" fmla="*/ 584835 h 885825"/>
                <a:gd name="connsiteX44" fmla="*/ 329565 w 885825"/>
                <a:gd name="connsiteY44" fmla="*/ 457200 h 885825"/>
                <a:gd name="connsiteX45" fmla="*/ 329565 w 885825"/>
                <a:gd name="connsiteY45" fmla="*/ 449580 h 885825"/>
                <a:gd name="connsiteX46" fmla="*/ 321945 w 885825"/>
                <a:gd name="connsiteY46" fmla="*/ 449580 h 885825"/>
                <a:gd name="connsiteX47" fmla="*/ 476250 w 885825"/>
                <a:gd name="connsiteY47" fmla="*/ 855345 h 885825"/>
                <a:gd name="connsiteX48" fmla="*/ 476250 w 885825"/>
                <a:gd name="connsiteY48" fmla="*/ 789623 h 885825"/>
                <a:gd name="connsiteX49" fmla="*/ 479107 w 885825"/>
                <a:gd name="connsiteY49" fmla="*/ 777240 h 885825"/>
                <a:gd name="connsiteX50" fmla="*/ 532448 w 885825"/>
                <a:gd name="connsiteY50" fmla="*/ 715328 h 885825"/>
                <a:gd name="connsiteX51" fmla="*/ 510540 w 885825"/>
                <a:gd name="connsiteY51" fmla="*/ 685800 h 885825"/>
                <a:gd name="connsiteX52" fmla="*/ 511493 w 885825"/>
                <a:gd name="connsiteY52" fmla="*/ 682943 h 885825"/>
                <a:gd name="connsiteX53" fmla="*/ 568643 w 885825"/>
                <a:gd name="connsiteY53" fmla="*/ 661988 h 885825"/>
                <a:gd name="connsiteX54" fmla="*/ 528638 w 885825"/>
                <a:gd name="connsiteY54" fmla="*/ 637223 h 885825"/>
                <a:gd name="connsiteX55" fmla="*/ 528638 w 885825"/>
                <a:gd name="connsiteY55" fmla="*/ 637223 h 885825"/>
                <a:gd name="connsiteX56" fmla="*/ 621982 w 885825"/>
                <a:gd name="connsiteY56" fmla="*/ 678180 h 885825"/>
                <a:gd name="connsiteX57" fmla="*/ 676275 w 885825"/>
                <a:gd name="connsiteY57" fmla="*/ 784860 h 885825"/>
                <a:gd name="connsiteX58" fmla="*/ 476250 w 885825"/>
                <a:gd name="connsiteY58" fmla="*/ 855345 h 885825"/>
                <a:gd name="connsiteX59" fmla="*/ 690563 w 885825"/>
                <a:gd name="connsiteY59" fmla="*/ 774383 h 885825"/>
                <a:gd name="connsiteX60" fmla="*/ 632460 w 885825"/>
                <a:gd name="connsiteY60" fmla="*/ 666750 h 885825"/>
                <a:gd name="connsiteX61" fmla="*/ 504825 w 885825"/>
                <a:gd name="connsiteY61" fmla="*/ 621030 h 885825"/>
                <a:gd name="connsiteX62" fmla="*/ 502920 w 885825"/>
                <a:gd name="connsiteY62" fmla="*/ 621030 h 885825"/>
                <a:gd name="connsiteX63" fmla="*/ 502920 w 885825"/>
                <a:gd name="connsiteY63" fmla="*/ 576263 h 885825"/>
                <a:gd name="connsiteX64" fmla="*/ 571500 w 885825"/>
                <a:gd name="connsiteY64" fmla="*/ 463868 h 885825"/>
                <a:gd name="connsiteX65" fmla="*/ 599123 w 885825"/>
                <a:gd name="connsiteY65" fmla="*/ 430530 h 885825"/>
                <a:gd name="connsiteX66" fmla="*/ 599123 w 885825"/>
                <a:gd name="connsiteY66" fmla="*/ 402908 h 885825"/>
                <a:gd name="connsiteX67" fmla="*/ 576263 w 885825"/>
                <a:gd name="connsiteY67" fmla="*/ 371475 h 885825"/>
                <a:gd name="connsiteX68" fmla="*/ 537210 w 885825"/>
                <a:gd name="connsiteY68" fmla="*/ 168593 h 885825"/>
                <a:gd name="connsiteX69" fmla="*/ 543878 w 885825"/>
                <a:gd name="connsiteY69" fmla="*/ 147638 h 885825"/>
                <a:gd name="connsiteX70" fmla="*/ 542925 w 885825"/>
                <a:gd name="connsiteY70" fmla="*/ 139065 h 885825"/>
                <a:gd name="connsiteX71" fmla="*/ 543878 w 885825"/>
                <a:gd name="connsiteY71" fmla="*/ 131445 h 885825"/>
                <a:gd name="connsiteX72" fmla="*/ 520065 w 885825"/>
                <a:gd name="connsiteY72" fmla="*/ 97155 h 885825"/>
                <a:gd name="connsiteX73" fmla="*/ 482918 w 885825"/>
                <a:gd name="connsiteY73" fmla="*/ 60960 h 885825"/>
                <a:gd name="connsiteX74" fmla="*/ 445770 w 885825"/>
                <a:gd name="connsiteY74" fmla="*/ 35243 h 885825"/>
                <a:gd name="connsiteX75" fmla="*/ 409575 w 885825"/>
                <a:gd name="connsiteY75" fmla="*/ 57150 h 885825"/>
                <a:gd name="connsiteX76" fmla="*/ 400050 w 885825"/>
                <a:gd name="connsiteY76" fmla="*/ 57150 h 885825"/>
                <a:gd name="connsiteX77" fmla="*/ 365760 w 885825"/>
                <a:gd name="connsiteY77" fmla="*/ 91440 h 885825"/>
                <a:gd name="connsiteX78" fmla="*/ 365760 w 885825"/>
                <a:gd name="connsiteY78" fmla="*/ 93345 h 885825"/>
                <a:gd name="connsiteX79" fmla="*/ 338138 w 885825"/>
                <a:gd name="connsiteY79" fmla="*/ 131445 h 885825"/>
                <a:gd name="connsiteX80" fmla="*/ 346710 w 885825"/>
                <a:gd name="connsiteY80" fmla="*/ 156210 h 885825"/>
                <a:gd name="connsiteX81" fmla="*/ 340043 w 885825"/>
                <a:gd name="connsiteY81" fmla="*/ 176213 h 885825"/>
                <a:gd name="connsiteX82" fmla="*/ 340043 w 885825"/>
                <a:gd name="connsiteY82" fmla="*/ 178118 h 885825"/>
                <a:gd name="connsiteX83" fmla="*/ 309563 w 885825"/>
                <a:gd name="connsiteY83" fmla="*/ 372428 h 885825"/>
                <a:gd name="connsiteX84" fmla="*/ 286703 w 885825"/>
                <a:gd name="connsiteY84" fmla="*/ 403860 h 885825"/>
                <a:gd name="connsiteX85" fmla="*/ 286703 w 885825"/>
                <a:gd name="connsiteY85" fmla="*/ 431483 h 885825"/>
                <a:gd name="connsiteX86" fmla="*/ 314325 w 885825"/>
                <a:gd name="connsiteY86" fmla="*/ 464820 h 885825"/>
                <a:gd name="connsiteX87" fmla="*/ 381953 w 885825"/>
                <a:gd name="connsiteY87" fmla="*/ 576263 h 885825"/>
                <a:gd name="connsiteX88" fmla="*/ 381953 w 885825"/>
                <a:gd name="connsiteY88" fmla="*/ 621030 h 885825"/>
                <a:gd name="connsiteX89" fmla="*/ 381000 w 885825"/>
                <a:gd name="connsiteY89" fmla="*/ 621030 h 885825"/>
                <a:gd name="connsiteX90" fmla="*/ 253365 w 885825"/>
                <a:gd name="connsiteY90" fmla="*/ 666750 h 885825"/>
                <a:gd name="connsiteX91" fmla="*/ 195263 w 885825"/>
                <a:gd name="connsiteY91" fmla="*/ 775335 h 885825"/>
                <a:gd name="connsiteX92" fmla="*/ 27623 w 885825"/>
                <a:gd name="connsiteY92" fmla="*/ 442913 h 885825"/>
                <a:gd name="connsiteX93" fmla="*/ 441960 w 885825"/>
                <a:gd name="connsiteY93" fmla="*/ 28575 h 885825"/>
                <a:gd name="connsiteX94" fmla="*/ 856298 w 885825"/>
                <a:gd name="connsiteY94" fmla="*/ 442913 h 885825"/>
                <a:gd name="connsiteX95" fmla="*/ 690563 w 885825"/>
                <a:gd name="connsiteY95" fmla="*/ 774383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885825" h="885825">
                  <a:moveTo>
                    <a:pt x="442913" y="0"/>
                  </a:moveTo>
                  <a:cubicBezTo>
                    <a:pt x="199073" y="0"/>
                    <a:pt x="0" y="199073"/>
                    <a:pt x="0" y="442913"/>
                  </a:cubicBezTo>
                  <a:cubicBezTo>
                    <a:pt x="0" y="686753"/>
                    <a:pt x="198120" y="885825"/>
                    <a:pt x="442913" y="885825"/>
                  </a:cubicBezTo>
                  <a:cubicBezTo>
                    <a:pt x="687705" y="885825"/>
                    <a:pt x="885825" y="686753"/>
                    <a:pt x="885825" y="442913"/>
                  </a:cubicBezTo>
                  <a:cubicBezTo>
                    <a:pt x="885825" y="199073"/>
                    <a:pt x="686753" y="0"/>
                    <a:pt x="442913" y="0"/>
                  </a:cubicBezTo>
                  <a:close/>
                  <a:moveTo>
                    <a:pt x="409575" y="855345"/>
                  </a:moveTo>
                  <a:cubicBezTo>
                    <a:pt x="335280" y="849630"/>
                    <a:pt x="266700" y="823913"/>
                    <a:pt x="209550" y="784860"/>
                  </a:cubicBezTo>
                  <a:cubicBezTo>
                    <a:pt x="215265" y="741045"/>
                    <a:pt x="226695" y="713423"/>
                    <a:pt x="264795" y="677228"/>
                  </a:cubicBezTo>
                  <a:cubicBezTo>
                    <a:pt x="294323" y="648653"/>
                    <a:pt x="328613" y="640080"/>
                    <a:pt x="358140" y="636270"/>
                  </a:cubicBezTo>
                  <a:lnTo>
                    <a:pt x="319088" y="661035"/>
                  </a:lnTo>
                  <a:lnTo>
                    <a:pt x="376238" y="681990"/>
                  </a:lnTo>
                  <a:lnTo>
                    <a:pt x="377190" y="683895"/>
                  </a:lnTo>
                  <a:lnTo>
                    <a:pt x="355282" y="714375"/>
                  </a:lnTo>
                  <a:lnTo>
                    <a:pt x="410528" y="779145"/>
                  </a:lnTo>
                  <a:lnTo>
                    <a:pt x="411480" y="782955"/>
                  </a:lnTo>
                  <a:lnTo>
                    <a:pt x="411480" y="855345"/>
                  </a:lnTo>
                  <a:close/>
                  <a:moveTo>
                    <a:pt x="469582" y="753428"/>
                  </a:moveTo>
                  <a:lnTo>
                    <a:pt x="417195" y="753428"/>
                  </a:lnTo>
                  <a:lnTo>
                    <a:pt x="416243" y="749618"/>
                  </a:lnTo>
                  <a:lnTo>
                    <a:pt x="390525" y="635318"/>
                  </a:lnTo>
                  <a:lnTo>
                    <a:pt x="397193" y="634365"/>
                  </a:lnTo>
                  <a:lnTo>
                    <a:pt x="397193" y="585788"/>
                  </a:lnTo>
                  <a:cubicBezTo>
                    <a:pt x="412432" y="594360"/>
                    <a:pt x="428625" y="600075"/>
                    <a:pt x="442913" y="600075"/>
                  </a:cubicBezTo>
                  <a:cubicBezTo>
                    <a:pt x="458153" y="600075"/>
                    <a:pt x="473393" y="594360"/>
                    <a:pt x="488632" y="585788"/>
                  </a:cubicBezTo>
                  <a:lnTo>
                    <a:pt x="488632" y="633413"/>
                  </a:lnTo>
                  <a:lnTo>
                    <a:pt x="495300" y="634365"/>
                  </a:lnTo>
                  <a:lnTo>
                    <a:pt x="469582" y="750570"/>
                  </a:lnTo>
                  <a:lnTo>
                    <a:pt x="469582" y="753428"/>
                  </a:lnTo>
                  <a:close/>
                  <a:moveTo>
                    <a:pt x="321945" y="450533"/>
                  </a:moveTo>
                  <a:cubicBezTo>
                    <a:pt x="311468" y="450533"/>
                    <a:pt x="301943" y="441960"/>
                    <a:pt x="301943" y="431483"/>
                  </a:cubicBezTo>
                  <a:lnTo>
                    <a:pt x="301943" y="403860"/>
                  </a:lnTo>
                  <a:cubicBezTo>
                    <a:pt x="301943" y="393383"/>
                    <a:pt x="310515" y="384810"/>
                    <a:pt x="321945" y="384810"/>
                  </a:cubicBezTo>
                  <a:lnTo>
                    <a:pt x="329565" y="384810"/>
                  </a:lnTo>
                  <a:lnTo>
                    <a:pt x="329565" y="336233"/>
                  </a:lnTo>
                  <a:cubicBezTo>
                    <a:pt x="341948" y="288608"/>
                    <a:pt x="374332" y="257175"/>
                    <a:pt x="443865" y="280035"/>
                  </a:cubicBezTo>
                  <a:cubicBezTo>
                    <a:pt x="513398" y="257175"/>
                    <a:pt x="545782" y="288608"/>
                    <a:pt x="558165" y="336233"/>
                  </a:cubicBezTo>
                  <a:lnTo>
                    <a:pt x="558165" y="383858"/>
                  </a:lnTo>
                  <a:lnTo>
                    <a:pt x="565785" y="383858"/>
                  </a:lnTo>
                  <a:cubicBezTo>
                    <a:pt x="576263" y="383858"/>
                    <a:pt x="585788" y="392430"/>
                    <a:pt x="585788" y="402908"/>
                  </a:cubicBezTo>
                  <a:lnTo>
                    <a:pt x="585788" y="430530"/>
                  </a:lnTo>
                  <a:cubicBezTo>
                    <a:pt x="585788" y="441008"/>
                    <a:pt x="577215" y="449580"/>
                    <a:pt x="565785" y="449580"/>
                  </a:cubicBezTo>
                  <a:lnTo>
                    <a:pt x="558165" y="449580"/>
                  </a:lnTo>
                  <a:lnTo>
                    <a:pt x="558165" y="457200"/>
                  </a:lnTo>
                  <a:cubicBezTo>
                    <a:pt x="558165" y="512445"/>
                    <a:pt x="493395" y="584835"/>
                    <a:pt x="443865" y="584835"/>
                  </a:cubicBezTo>
                  <a:cubicBezTo>
                    <a:pt x="394335" y="584835"/>
                    <a:pt x="329565" y="512445"/>
                    <a:pt x="329565" y="457200"/>
                  </a:cubicBezTo>
                  <a:lnTo>
                    <a:pt x="329565" y="449580"/>
                  </a:lnTo>
                  <a:lnTo>
                    <a:pt x="321945" y="449580"/>
                  </a:lnTo>
                  <a:close/>
                  <a:moveTo>
                    <a:pt x="476250" y="855345"/>
                  </a:moveTo>
                  <a:lnTo>
                    <a:pt x="476250" y="789623"/>
                  </a:lnTo>
                  <a:lnTo>
                    <a:pt x="479107" y="777240"/>
                  </a:lnTo>
                  <a:lnTo>
                    <a:pt x="532448" y="715328"/>
                  </a:lnTo>
                  <a:lnTo>
                    <a:pt x="510540" y="685800"/>
                  </a:lnTo>
                  <a:lnTo>
                    <a:pt x="511493" y="682943"/>
                  </a:lnTo>
                  <a:lnTo>
                    <a:pt x="568643" y="661988"/>
                  </a:lnTo>
                  <a:lnTo>
                    <a:pt x="528638" y="637223"/>
                  </a:lnTo>
                  <a:lnTo>
                    <a:pt x="528638" y="637223"/>
                  </a:lnTo>
                  <a:cubicBezTo>
                    <a:pt x="558165" y="640080"/>
                    <a:pt x="592455" y="649605"/>
                    <a:pt x="621982" y="678180"/>
                  </a:cubicBezTo>
                  <a:cubicBezTo>
                    <a:pt x="660082" y="714375"/>
                    <a:pt x="670560" y="741045"/>
                    <a:pt x="676275" y="784860"/>
                  </a:cubicBezTo>
                  <a:cubicBezTo>
                    <a:pt x="619125" y="823913"/>
                    <a:pt x="550545" y="849630"/>
                    <a:pt x="476250" y="855345"/>
                  </a:cubicBezTo>
                  <a:close/>
                  <a:moveTo>
                    <a:pt x="690563" y="774383"/>
                  </a:moveTo>
                  <a:cubicBezTo>
                    <a:pt x="683895" y="731520"/>
                    <a:pt x="671513" y="702945"/>
                    <a:pt x="632460" y="666750"/>
                  </a:cubicBezTo>
                  <a:cubicBezTo>
                    <a:pt x="590550" y="626745"/>
                    <a:pt x="539115" y="621030"/>
                    <a:pt x="504825" y="621030"/>
                  </a:cubicBezTo>
                  <a:lnTo>
                    <a:pt x="502920" y="621030"/>
                  </a:lnTo>
                  <a:lnTo>
                    <a:pt x="502920" y="576263"/>
                  </a:lnTo>
                  <a:cubicBezTo>
                    <a:pt x="539115" y="549593"/>
                    <a:pt x="568643" y="504825"/>
                    <a:pt x="571500" y="463868"/>
                  </a:cubicBezTo>
                  <a:cubicBezTo>
                    <a:pt x="586740" y="461010"/>
                    <a:pt x="599123" y="446723"/>
                    <a:pt x="599123" y="430530"/>
                  </a:cubicBezTo>
                  <a:lnTo>
                    <a:pt x="599123" y="402908"/>
                  </a:lnTo>
                  <a:cubicBezTo>
                    <a:pt x="599123" y="388620"/>
                    <a:pt x="589598" y="375285"/>
                    <a:pt x="576263" y="371475"/>
                  </a:cubicBezTo>
                  <a:cubicBezTo>
                    <a:pt x="599123" y="291465"/>
                    <a:pt x="586740" y="211455"/>
                    <a:pt x="537210" y="168593"/>
                  </a:cubicBezTo>
                  <a:cubicBezTo>
                    <a:pt x="541020" y="162878"/>
                    <a:pt x="543878" y="155258"/>
                    <a:pt x="543878" y="147638"/>
                  </a:cubicBezTo>
                  <a:cubicBezTo>
                    <a:pt x="543878" y="144780"/>
                    <a:pt x="543878" y="141923"/>
                    <a:pt x="542925" y="139065"/>
                  </a:cubicBezTo>
                  <a:cubicBezTo>
                    <a:pt x="543878" y="136208"/>
                    <a:pt x="543878" y="134303"/>
                    <a:pt x="543878" y="131445"/>
                  </a:cubicBezTo>
                  <a:cubicBezTo>
                    <a:pt x="543878" y="116205"/>
                    <a:pt x="533400" y="102870"/>
                    <a:pt x="520065" y="97155"/>
                  </a:cubicBezTo>
                  <a:cubicBezTo>
                    <a:pt x="519113" y="77153"/>
                    <a:pt x="502920" y="60960"/>
                    <a:pt x="482918" y="60960"/>
                  </a:cubicBezTo>
                  <a:cubicBezTo>
                    <a:pt x="477203" y="45720"/>
                    <a:pt x="461963" y="35243"/>
                    <a:pt x="445770" y="35243"/>
                  </a:cubicBezTo>
                  <a:cubicBezTo>
                    <a:pt x="430530" y="35243"/>
                    <a:pt x="416243" y="43815"/>
                    <a:pt x="409575" y="57150"/>
                  </a:cubicBezTo>
                  <a:cubicBezTo>
                    <a:pt x="405765" y="57150"/>
                    <a:pt x="402907" y="57150"/>
                    <a:pt x="400050" y="57150"/>
                  </a:cubicBezTo>
                  <a:cubicBezTo>
                    <a:pt x="381000" y="57150"/>
                    <a:pt x="365760" y="72390"/>
                    <a:pt x="365760" y="91440"/>
                  </a:cubicBezTo>
                  <a:cubicBezTo>
                    <a:pt x="365760" y="92393"/>
                    <a:pt x="365760" y="92393"/>
                    <a:pt x="365760" y="93345"/>
                  </a:cubicBezTo>
                  <a:cubicBezTo>
                    <a:pt x="349568" y="98108"/>
                    <a:pt x="338138" y="113348"/>
                    <a:pt x="338138" y="131445"/>
                  </a:cubicBezTo>
                  <a:cubicBezTo>
                    <a:pt x="338138" y="140970"/>
                    <a:pt x="340995" y="149543"/>
                    <a:pt x="346710" y="156210"/>
                  </a:cubicBezTo>
                  <a:cubicBezTo>
                    <a:pt x="342900" y="161925"/>
                    <a:pt x="340043" y="168593"/>
                    <a:pt x="340043" y="176213"/>
                  </a:cubicBezTo>
                  <a:cubicBezTo>
                    <a:pt x="340043" y="177165"/>
                    <a:pt x="340043" y="177165"/>
                    <a:pt x="340043" y="178118"/>
                  </a:cubicBezTo>
                  <a:cubicBezTo>
                    <a:pt x="298132" y="222885"/>
                    <a:pt x="288607" y="297180"/>
                    <a:pt x="309563" y="372428"/>
                  </a:cubicBezTo>
                  <a:cubicBezTo>
                    <a:pt x="296228" y="377190"/>
                    <a:pt x="286703" y="389573"/>
                    <a:pt x="286703" y="403860"/>
                  </a:cubicBezTo>
                  <a:lnTo>
                    <a:pt x="286703" y="431483"/>
                  </a:lnTo>
                  <a:cubicBezTo>
                    <a:pt x="286703" y="447675"/>
                    <a:pt x="298132" y="461010"/>
                    <a:pt x="314325" y="464820"/>
                  </a:cubicBezTo>
                  <a:cubicBezTo>
                    <a:pt x="317182" y="504825"/>
                    <a:pt x="346710" y="549593"/>
                    <a:pt x="381953" y="576263"/>
                  </a:cubicBezTo>
                  <a:lnTo>
                    <a:pt x="381953" y="621030"/>
                  </a:lnTo>
                  <a:lnTo>
                    <a:pt x="381000" y="621030"/>
                  </a:lnTo>
                  <a:cubicBezTo>
                    <a:pt x="346710" y="621030"/>
                    <a:pt x="295275" y="626745"/>
                    <a:pt x="253365" y="666750"/>
                  </a:cubicBezTo>
                  <a:cubicBezTo>
                    <a:pt x="215265" y="702945"/>
                    <a:pt x="201930" y="733425"/>
                    <a:pt x="195263" y="775335"/>
                  </a:cubicBezTo>
                  <a:cubicBezTo>
                    <a:pt x="93345" y="700088"/>
                    <a:pt x="27623" y="579120"/>
                    <a:pt x="27623" y="442913"/>
                  </a:cubicBezTo>
                  <a:cubicBezTo>
                    <a:pt x="27623" y="214313"/>
                    <a:pt x="213360" y="28575"/>
                    <a:pt x="441960" y="28575"/>
                  </a:cubicBezTo>
                  <a:cubicBezTo>
                    <a:pt x="670560" y="28575"/>
                    <a:pt x="856298" y="214313"/>
                    <a:pt x="856298" y="442913"/>
                  </a:cubicBezTo>
                  <a:cubicBezTo>
                    <a:pt x="857250" y="578168"/>
                    <a:pt x="791528" y="699135"/>
                    <a:pt x="690563" y="774383"/>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2" name="Freeform: Shape 41">
              <a:extLst>
                <a:ext uri="{FF2B5EF4-FFF2-40B4-BE49-F238E27FC236}">
                  <a16:creationId xmlns:a16="http://schemas.microsoft.com/office/drawing/2014/main" id="{FF5D126D-4ACC-2C78-95CA-BA5EE780A28C}"/>
                </a:ext>
              </a:extLst>
            </p:cNvPr>
            <p:cNvSpPr/>
            <p:nvPr/>
          </p:nvSpPr>
          <p:spPr>
            <a:xfrm>
              <a:off x="6168707" y="4521518"/>
              <a:ext cx="885825" cy="885825"/>
            </a:xfrm>
            <a:custGeom>
              <a:avLst/>
              <a:gdLst>
                <a:gd name="connsiteX0" fmla="*/ 442913 w 885825"/>
                <a:gd name="connsiteY0" fmla="*/ 0 h 885825"/>
                <a:gd name="connsiteX1" fmla="*/ 0 w 885825"/>
                <a:gd name="connsiteY1" fmla="*/ 442913 h 885825"/>
                <a:gd name="connsiteX2" fmla="*/ 442913 w 885825"/>
                <a:gd name="connsiteY2" fmla="*/ 885825 h 885825"/>
                <a:gd name="connsiteX3" fmla="*/ 885825 w 885825"/>
                <a:gd name="connsiteY3" fmla="*/ 442913 h 885825"/>
                <a:gd name="connsiteX4" fmla="*/ 442913 w 885825"/>
                <a:gd name="connsiteY4" fmla="*/ 0 h 885825"/>
                <a:gd name="connsiteX5" fmla="*/ 416242 w 885825"/>
                <a:gd name="connsiteY5" fmla="*/ 856297 h 885825"/>
                <a:gd name="connsiteX6" fmla="*/ 136207 w 885825"/>
                <a:gd name="connsiteY6" fmla="*/ 721042 h 885825"/>
                <a:gd name="connsiteX7" fmla="*/ 137160 w 885825"/>
                <a:gd name="connsiteY7" fmla="*/ 708660 h 885825"/>
                <a:gd name="connsiteX8" fmla="*/ 255270 w 885825"/>
                <a:gd name="connsiteY8" fmla="*/ 639127 h 885825"/>
                <a:gd name="connsiteX9" fmla="*/ 303847 w 885825"/>
                <a:gd name="connsiteY9" fmla="*/ 625792 h 885825"/>
                <a:gd name="connsiteX10" fmla="*/ 305752 w 885825"/>
                <a:gd name="connsiteY10" fmla="*/ 680085 h 885825"/>
                <a:gd name="connsiteX11" fmla="*/ 338138 w 885825"/>
                <a:gd name="connsiteY11" fmla="*/ 706755 h 885825"/>
                <a:gd name="connsiteX12" fmla="*/ 313372 w 885825"/>
                <a:gd name="connsiteY12" fmla="*/ 741045 h 885825"/>
                <a:gd name="connsiteX13" fmla="*/ 417195 w 885825"/>
                <a:gd name="connsiteY13" fmla="*/ 852488 h 885825"/>
                <a:gd name="connsiteX14" fmla="*/ 416242 w 885825"/>
                <a:gd name="connsiteY14" fmla="*/ 856297 h 885825"/>
                <a:gd name="connsiteX15" fmla="*/ 441008 w 885825"/>
                <a:gd name="connsiteY15" fmla="*/ 572452 h 885825"/>
                <a:gd name="connsiteX16" fmla="*/ 502920 w 885825"/>
                <a:gd name="connsiteY16" fmla="*/ 561975 h 885825"/>
                <a:gd name="connsiteX17" fmla="*/ 502920 w 885825"/>
                <a:gd name="connsiteY17" fmla="*/ 590550 h 885825"/>
                <a:gd name="connsiteX18" fmla="*/ 442913 w 885825"/>
                <a:gd name="connsiteY18" fmla="*/ 645795 h 885825"/>
                <a:gd name="connsiteX19" fmla="*/ 382905 w 885825"/>
                <a:gd name="connsiteY19" fmla="*/ 590550 h 885825"/>
                <a:gd name="connsiteX20" fmla="*/ 382905 w 885825"/>
                <a:gd name="connsiteY20" fmla="*/ 562927 h 885825"/>
                <a:gd name="connsiteX21" fmla="*/ 441008 w 885825"/>
                <a:gd name="connsiteY21" fmla="*/ 572452 h 885825"/>
                <a:gd name="connsiteX22" fmla="*/ 402908 w 885825"/>
                <a:gd name="connsiteY22" fmla="*/ 486727 h 885825"/>
                <a:gd name="connsiteX23" fmla="*/ 476250 w 885825"/>
                <a:gd name="connsiteY23" fmla="*/ 486727 h 885825"/>
                <a:gd name="connsiteX24" fmla="*/ 478155 w 885825"/>
                <a:gd name="connsiteY24" fmla="*/ 491490 h 885825"/>
                <a:gd name="connsiteX25" fmla="*/ 440055 w 885825"/>
                <a:gd name="connsiteY25" fmla="*/ 502920 h 885825"/>
                <a:gd name="connsiteX26" fmla="*/ 401955 w 885825"/>
                <a:gd name="connsiteY26" fmla="*/ 491490 h 885825"/>
                <a:gd name="connsiteX27" fmla="*/ 402908 w 885825"/>
                <a:gd name="connsiteY27" fmla="*/ 486727 h 885825"/>
                <a:gd name="connsiteX28" fmla="*/ 462915 w 885825"/>
                <a:gd name="connsiteY28" fmla="*/ 705802 h 885825"/>
                <a:gd name="connsiteX29" fmla="*/ 468630 w 885825"/>
                <a:gd name="connsiteY29" fmla="*/ 694372 h 885825"/>
                <a:gd name="connsiteX30" fmla="*/ 483870 w 885825"/>
                <a:gd name="connsiteY30" fmla="*/ 710565 h 885825"/>
                <a:gd name="connsiteX31" fmla="*/ 493395 w 885825"/>
                <a:gd name="connsiteY31" fmla="*/ 699135 h 885825"/>
                <a:gd name="connsiteX32" fmla="*/ 491490 w 885825"/>
                <a:gd name="connsiteY32" fmla="*/ 704850 h 885825"/>
                <a:gd name="connsiteX33" fmla="*/ 464820 w 885825"/>
                <a:gd name="connsiteY33" fmla="*/ 777240 h 885825"/>
                <a:gd name="connsiteX34" fmla="*/ 462915 w 885825"/>
                <a:gd name="connsiteY34" fmla="*/ 705802 h 885825"/>
                <a:gd name="connsiteX35" fmla="*/ 502920 w 885825"/>
                <a:gd name="connsiteY35" fmla="*/ 666750 h 885825"/>
                <a:gd name="connsiteX36" fmla="*/ 483870 w 885825"/>
                <a:gd name="connsiteY36" fmla="*/ 689610 h 885825"/>
                <a:gd name="connsiteX37" fmla="*/ 453390 w 885825"/>
                <a:gd name="connsiteY37" fmla="*/ 657225 h 885825"/>
                <a:gd name="connsiteX38" fmla="*/ 509588 w 885825"/>
                <a:gd name="connsiteY38" fmla="*/ 605790 h 885825"/>
                <a:gd name="connsiteX39" fmla="*/ 519113 w 885825"/>
                <a:gd name="connsiteY39" fmla="*/ 610552 h 885825"/>
                <a:gd name="connsiteX40" fmla="*/ 502920 w 885825"/>
                <a:gd name="connsiteY40" fmla="*/ 666750 h 885825"/>
                <a:gd name="connsiteX41" fmla="*/ 416242 w 885825"/>
                <a:gd name="connsiteY41" fmla="*/ 694372 h 885825"/>
                <a:gd name="connsiteX42" fmla="*/ 421958 w 885825"/>
                <a:gd name="connsiteY42" fmla="*/ 705802 h 885825"/>
                <a:gd name="connsiteX43" fmla="*/ 419100 w 885825"/>
                <a:gd name="connsiteY43" fmla="*/ 777240 h 885825"/>
                <a:gd name="connsiteX44" fmla="*/ 419100 w 885825"/>
                <a:gd name="connsiteY44" fmla="*/ 777240 h 885825"/>
                <a:gd name="connsiteX45" fmla="*/ 392430 w 885825"/>
                <a:gd name="connsiteY45" fmla="*/ 703897 h 885825"/>
                <a:gd name="connsiteX46" fmla="*/ 391477 w 885825"/>
                <a:gd name="connsiteY46" fmla="*/ 699135 h 885825"/>
                <a:gd name="connsiteX47" fmla="*/ 401002 w 885825"/>
                <a:gd name="connsiteY47" fmla="*/ 710565 h 885825"/>
                <a:gd name="connsiteX48" fmla="*/ 416242 w 885825"/>
                <a:gd name="connsiteY48" fmla="*/ 694372 h 885825"/>
                <a:gd name="connsiteX49" fmla="*/ 441008 w 885825"/>
                <a:gd name="connsiteY49" fmla="*/ 443865 h 885825"/>
                <a:gd name="connsiteX50" fmla="*/ 360997 w 885825"/>
                <a:gd name="connsiteY50" fmla="*/ 454342 h 885825"/>
                <a:gd name="connsiteX51" fmla="*/ 337185 w 885825"/>
                <a:gd name="connsiteY51" fmla="*/ 451485 h 885825"/>
                <a:gd name="connsiteX52" fmla="*/ 309563 w 885825"/>
                <a:gd name="connsiteY52" fmla="*/ 393382 h 885825"/>
                <a:gd name="connsiteX53" fmla="*/ 298133 w 885825"/>
                <a:gd name="connsiteY53" fmla="*/ 303847 h 885825"/>
                <a:gd name="connsiteX54" fmla="*/ 332422 w 885825"/>
                <a:gd name="connsiteY54" fmla="*/ 307657 h 885825"/>
                <a:gd name="connsiteX55" fmla="*/ 519113 w 885825"/>
                <a:gd name="connsiteY55" fmla="*/ 213360 h 885825"/>
                <a:gd name="connsiteX56" fmla="*/ 579120 w 885825"/>
                <a:gd name="connsiteY56" fmla="*/ 253365 h 885825"/>
                <a:gd name="connsiteX57" fmla="*/ 573405 w 885825"/>
                <a:gd name="connsiteY57" fmla="*/ 393382 h 885825"/>
                <a:gd name="connsiteX58" fmla="*/ 545783 w 885825"/>
                <a:gd name="connsiteY58" fmla="*/ 451485 h 885825"/>
                <a:gd name="connsiteX59" fmla="*/ 521970 w 885825"/>
                <a:gd name="connsiteY59" fmla="*/ 454342 h 885825"/>
                <a:gd name="connsiteX60" fmla="*/ 441008 w 885825"/>
                <a:gd name="connsiteY60" fmla="*/ 443865 h 885825"/>
                <a:gd name="connsiteX61" fmla="*/ 432435 w 885825"/>
                <a:gd name="connsiteY61" fmla="*/ 657225 h 885825"/>
                <a:gd name="connsiteX62" fmla="*/ 401955 w 885825"/>
                <a:gd name="connsiteY62" fmla="*/ 689610 h 885825"/>
                <a:gd name="connsiteX63" fmla="*/ 382905 w 885825"/>
                <a:gd name="connsiteY63" fmla="*/ 666750 h 885825"/>
                <a:gd name="connsiteX64" fmla="*/ 367665 w 885825"/>
                <a:gd name="connsiteY64" fmla="*/ 609600 h 885825"/>
                <a:gd name="connsiteX65" fmla="*/ 377190 w 885825"/>
                <a:gd name="connsiteY65" fmla="*/ 604838 h 885825"/>
                <a:gd name="connsiteX66" fmla="*/ 432435 w 885825"/>
                <a:gd name="connsiteY66" fmla="*/ 657225 h 885825"/>
                <a:gd name="connsiteX67" fmla="*/ 468630 w 885825"/>
                <a:gd name="connsiteY67" fmla="*/ 856297 h 885825"/>
                <a:gd name="connsiteX68" fmla="*/ 468630 w 885825"/>
                <a:gd name="connsiteY68" fmla="*/ 852488 h 885825"/>
                <a:gd name="connsiteX69" fmla="*/ 571500 w 885825"/>
                <a:gd name="connsiteY69" fmla="*/ 741045 h 885825"/>
                <a:gd name="connsiteX70" fmla="*/ 546735 w 885825"/>
                <a:gd name="connsiteY70" fmla="*/ 706755 h 885825"/>
                <a:gd name="connsiteX71" fmla="*/ 579120 w 885825"/>
                <a:gd name="connsiteY71" fmla="*/ 680085 h 885825"/>
                <a:gd name="connsiteX72" fmla="*/ 581025 w 885825"/>
                <a:gd name="connsiteY72" fmla="*/ 625792 h 885825"/>
                <a:gd name="connsiteX73" fmla="*/ 629602 w 885825"/>
                <a:gd name="connsiteY73" fmla="*/ 639127 h 885825"/>
                <a:gd name="connsiteX74" fmla="*/ 736283 w 885825"/>
                <a:gd name="connsiteY74" fmla="*/ 684847 h 885825"/>
                <a:gd name="connsiteX75" fmla="*/ 750570 w 885825"/>
                <a:gd name="connsiteY75" fmla="*/ 713422 h 885825"/>
                <a:gd name="connsiteX76" fmla="*/ 751522 w 885825"/>
                <a:gd name="connsiteY76" fmla="*/ 719138 h 885825"/>
                <a:gd name="connsiteX77" fmla="*/ 468630 w 885825"/>
                <a:gd name="connsiteY77" fmla="*/ 856297 h 885825"/>
                <a:gd name="connsiteX78" fmla="*/ 762952 w 885825"/>
                <a:gd name="connsiteY78" fmla="*/ 704850 h 885825"/>
                <a:gd name="connsiteX79" fmla="*/ 746760 w 885825"/>
                <a:gd name="connsiteY79" fmla="*/ 675322 h 885825"/>
                <a:gd name="connsiteX80" fmla="*/ 633413 w 885825"/>
                <a:gd name="connsiteY80" fmla="*/ 625792 h 885825"/>
                <a:gd name="connsiteX81" fmla="*/ 555308 w 885825"/>
                <a:gd name="connsiteY81" fmla="*/ 601980 h 885825"/>
                <a:gd name="connsiteX82" fmla="*/ 524827 w 885825"/>
                <a:gd name="connsiteY82" fmla="*/ 586740 h 885825"/>
                <a:gd name="connsiteX83" fmla="*/ 522922 w 885825"/>
                <a:gd name="connsiteY83" fmla="*/ 592455 h 885825"/>
                <a:gd name="connsiteX84" fmla="*/ 516255 w 885825"/>
                <a:gd name="connsiteY84" fmla="*/ 589597 h 885825"/>
                <a:gd name="connsiteX85" fmla="*/ 516255 w 885825"/>
                <a:gd name="connsiteY85" fmla="*/ 556260 h 885825"/>
                <a:gd name="connsiteX86" fmla="*/ 587693 w 885825"/>
                <a:gd name="connsiteY86" fmla="*/ 427672 h 885825"/>
                <a:gd name="connsiteX87" fmla="*/ 615315 w 885825"/>
                <a:gd name="connsiteY87" fmla="*/ 393382 h 885825"/>
                <a:gd name="connsiteX88" fmla="*/ 615315 w 885825"/>
                <a:gd name="connsiteY88" fmla="*/ 363855 h 885825"/>
                <a:gd name="connsiteX89" fmla="*/ 611505 w 885825"/>
                <a:gd name="connsiteY89" fmla="*/ 347663 h 885825"/>
                <a:gd name="connsiteX90" fmla="*/ 440055 w 885825"/>
                <a:gd name="connsiteY90" fmla="*/ 101917 h 885825"/>
                <a:gd name="connsiteX91" fmla="*/ 268605 w 885825"/>
                <a:gd name="connsiteY91" fmla="*/ 347663 h 885825"/>
                <a:gd name="connsiteX92" fmla="*/ 264795 w 885825"/>
                <a:gd name="connsiteY92" fmla="*/ 363855 h 885825"/>
                <a:gd name="connsiteX93" fmla="*/ 264795 w 885825"/>
                <a:gd name="connsiteY93" fmla="*/ 393382 h 885825"/>
                <a:gd name="connsiteX94" fmla="*/ 292417 w 885825"/>
                <a:gd name="connsiteY94" fmla="*/ 427672 h 885825"/>
                <a:gd name="connsiteX95" fmla="*/ 367665 w 885825"/>
                <a:gd name="connsiteY95" fmla="*/ 558165 h 885825"/>
                <a:gd name="connsiteX96" fmla="*/ 367665 w 885825"/>
                <a:gd name="connsiteY96" fmla="*/ 589597 h 885825"/>
                <a:gd name="connsiteX97" fmla="*/ 360997 w 885825"/>
                <a:gd name="connsiteY97" fmla="*/ 592455 h 885825"/>
                <a:gd name="connsiteX98" fmla="*/ 359092 w 885825"/>
                <a:gd name="connsiteY98" fmla="*/ 586740 h 885825"/>
                <a:gd name="connsiteX99" fmla="*/ 328613 w 885825"/>
                <a:gd name="connsiteY99" fmla="*/ 601980 h 885825"/>
                <a:gd name="connsiteX100" fmla="*/ 250508 w 885825"/>
                <a:gd name="connsiteY100" fmla="*/ 625792 h 885825"/>
                <a:gd name="connsiteX101" fmla="*/ 121920 w 885825"/>
                <a:gd name="connsiteY101" fmla="*/ 706755 h 885825"/>
                <a:gd name="connsiteX102" fmla="*/ 121920 w 885825"/>
                <a:gd name="connsiteY102" fmla="*/ 706755 h 885825"/>
                <a:gd name="connsiteX103" fmla="*/ 27622 w 885825"/>
                <a:gd name="connsiteY103" fmla="*/ 442913 h 885825"/>
                <a:gd name="connsiteX104" fmla="*/ 441960 w 885825"/>
                <a:gd name="connsiteY104" fmla="*/ 28575 h 885825"/>
                <a:gd name="connsiteX105" fmla="*/ 856297 w 885825"/>
                <a:gd name="connsiteY105" fmla="*/ 442913 h 885825"/>
                <a:gd name="connsiteX106" fmla="*/ 762952 w 885825"/>
                <a:gd name="connsiteY106" fmla="*/ 704850 h 885825"/>
                <a:gd name="connsiteX107" fmla="*/ 762952 w 885825"/>
                <a:gd name="connsiteY107" fmla="*/ 704850 h 885825"/>
                <a:gd name="connsiteX108" fmla="*/ 589597 w 885825"/>
                <a:gd name="connsiteY108" fmla="*/ 411480 h 885825"/>
                <a:gd name="connsiteX109" fmla="*/ 590550 w 885825"/>
                <a:gd name="connsiteY109" fmla="*/ 399097 h 885825"/>
                <a:gd name="connsiteX110" fmla="*/ 601980 w 885825"/>
                <a:gd name="connsiteY110" fmla="*/ 383857 h 885825"/>
                <a:gd name="connsiteX111" fmla="*/ 601980 w 885825"/>
                <a:gd name="connsiteY111" fmla="*/ 392430 h 885825"/>
                <a:gd name="connsiteX112" fmla="*/ 589597 w 885825"/>
                <a:gd name="connsiteY112" fmla="*/ 411480 h 885825"/>
                <a:gd name="connsiteX113" fmla="*/ 291465 w 885825"/>
                <a:gd name="connsiteY113" fmla="*/ 411480 h 885825"/>
                <a:gd name="connsiteX114" fmla="*/ 279083 w 885825"/>
                <a:gd name="connsiteY114" fmla="*/ 392430 h 885825"/>
                <a:gd name="connsiteX115" fmla="*/ 279083 w 885825"/>
                <a:gd name="connsiteY115" fmla="*/ 383857 h 885825"/>
                <a:gd name="connsiteX116" fmla="*/ 290513 w 885825"/>
                <a:gd name="connsiteY116" fmla="*/ 399097 h 885825"/>
                <a:gd name="connsiteX117" fmla="*/ 291465 w 885825"/>
                <a:gd name="connsiteY117" fmla="*/ 411480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885825" h="885825">
                  <a:moveTo>
                    <a:pt x="442913" y="0"/>
                  </a:moveTo>
                  <a:cubicBezTo>
                    <a:pt x="199072" y="0"/>
                    <a:pt x="0" y="199072"/>
                    <a:pt x="0" y="442913"/>
                  </a:cubicBezTo>
                  <a:cubicBezTo>
                    <a:pt x="0" y="686752"/>
                    <a:pt x="199072" y="885825"/>
                    <a:pt x="442913" y="885825"/>
                  </a:cubicBezTo>
                  <a:cubicBezTo>
                    <a:pt x="686752" y="885825"/>
                    <a:pt x="885825" y="686752"/>
                    <a:pt x="885825" y="442913"/>
                  </a:cubicBezTo>
                  <a:cubicBezTo>
                    <a:pt x="885825" y="199072"/>
                    <a:pt x="686752" y="0"/>
                    <a:pt x="442913" y="0"/>
                  </a:cubicBezTo>
                  <a:close/>
                  <a:moveTo>
                    <a:pt x="416242" y="856297"/>
                  </a:moveTo>
                  <a:cubicBezTo>
                    <a:pt x="305752" y="849630"/>
                    <a:pt x="206692" y="798195"/>
                    <a:pt x="136207" y="721042"/>
                  </a:cubicBezTo>
                  <a:cubicBezTo>
                    <a:pt x="136207" y="716280"/>
                    <a:pt x="137160" y="712470"/>
                    <a:pt x="137160" y="708660"/>
                  </a:cubicBezTo>
                  <a:cubicBezTo>
                    <a:pt x="143827" y="669607"/>
                    <a:pt x="190500" y="657225"/>
                    <a:pt x="255270" y="639127"/>
                  </a:cubicBezTo>
                  <a:cubicBezTo>
                    <a:pt x="270510" y="635317"/>
                    <a:pt x="286702" y="630555"/>
                    <a:pt x="303847" y="625792"/>
                  </a:cubicBezTo>
                  <a:lnTo>
                    <a:pt x="305752" y="680085"/>
                  </a:lnTo>
                  <a:lnTo>
                    <a:pt x="338138" y="706755"/>
                  </a:lnTo>
                  <a:lnTo>
                    <a:pt x="313372" y="741045"/>
                  </a:lnTo>
                  <a:lnTo>
                    <a:pt x="417195" y="852488"/>
                  </a:lnTo>
                  <a:lnTo>
                    <a:pt x="416242" y="856297"/>
                  </a:lnTo>
                  <a:close/>
                  <a:moveTo>
                    <a:pt x="441008" y="572452"/>
                  </a:moveTo>
                  <a:cubicBezTo>
                    <a:pt x="465772" y="572452"/>
                    <a:pt x="485775" y="568642"/>
                    <a:pt x="502920" y="561975"/>
                  </a:cubicBezTo>
                  <a:lnTo>
                    <a:pt x="502920" y="590550"/>
                  </a:lnTo>
                  <a:lnTo>
                    <a:pt x="442913" y="645795"/>
                  </a:lnTo>
                  <a:lnTo>
                    <a:pt x="382905" y="590550"/>
                  </a:lnTo>
                  <a:lnTo>
                    <a:pt x="382905" y="562927"/>
                  </a:lnTo>
                  <a:cubicBezTo>
                    <a:pt x="398145" y="569595"/>
                    <a:pt x="417195" y="572452"/>
                    <a:pt x="441008" y="572452"/>
                  </a:cubicBezTo>
                  <a:close/>
                  <a:moveTo>
                    <a:pt x="402908" y="486727"/>
                  </a:moveTo>
                  <a:lnTo>
                    <a:pt x="476250" y="486727"/>
                  </a:lnTo>
                  <a:cubicBezTo>
                    <a:pt x="478155" y="486727"/>
                    <a:pt x="480060" y="489585"/>
                    <a:pt x="478155" y="491490"/>
                  </a:cubicBezTo>
                  <a:cubicBezTo>
                    <a:pt x="472440" y="496252"/>
                    <a:pt x="461963" y="502920"/>
                    <a:pt x="440055" y="502920"/>
                  </a:cubicBezTo>
                  <a:cubicBezTo>
                    <a:pt x="418147" y="502920"/>
                    <a:pt x="406717" y="496252"/>
                    <a:pt x="401955" y="491490"/>
                  </a:cubicBezTo>
                  <a:cubicBezTo>
                    <a:pt x="399097" y="489585"/>
                    <a:pt x="401002" y="486727"/>
                    <a:pt x="402908" y="486727"/>
                  </a:cubicBezTo>
                  <a:close/>
                  <a:moveTo>
                    <a:pt x="462915" y="705802"/>
                  </a:moveTo>
                  <a:lnTo>
                    <a:pt x="468630" y="694372"/>
                  </a:lnTo>
                  <a:lnTo>
                    <a:pt x="483870" y="710565"/>
                  </a:lnTo>
                  <a:lnTo>
                    <a:pt x="493395" y="699135"/>
                  </a:lnTo>
                  <a:lnTo>
                    <a:pt x="491490" y="704850"/>
                  </a:lnTo>
                  <a:cubicBezTo>
                    <a:pt x="481013" y="734377"/>
                    <a:pt x="472440" y="758190"/>
                    <a:pt x="464820" y="777240"/>
                  </a:cubicBezTo>
                  <a:lnTo>
                    <a:pt x="462915" y="705802"/>
                  </a:lnTo>
                  <a:close/>
                  <a:moveTo>
                    <a:pt x="502920" y="666750"/>
                  </a:moveTo>
                  <a:lnTo>
                    <a:pt x="483870" y="689610"/>
                  </a:lnTo>
                  <a:lnTo>
                    <a:pt x="453390" y="657225"/>
                  </a:lnTo>
                  <a:lnTo>
                    <a:pt x="509588" y="605790"/>
                  </a:lnTo>
                  <a:lnTo>
                    <a:pt x="519113" y="610552"/>
                  </a:lnTo>
                  <a:lnTo>
                    <a:pt x="502920" y="666750"/>
                  </a:lnTo>
                  <a:close/>
                  <a:moveTo>
                    <a:pt x="416242" y="694372"/>
                  </a:moveTo>
                  <a:lnTo>
                    <a:pt x="421958" y="705802"/>
                  </a:lnTo>
                  <a:lnTo>
                    <a:pt x="419100" y="777240"/>
                  </a:lnTo>
                  <a:lnTo>
                    <a:pt x="419100" y="777240"/>
                  </a:lnTo>
                  <a:cubicBezTo>
                    <a:pt x="412433" y="757238"/>
                    <a:pt x="402908" y="733425"/>
                    <a:pt x="392430" y="703897"/>
                  </a:cubicBezTo>
                  <a:lnTo>
                    <a:pt x="391477" y="699135"/>
                  </a:lnTo>
                  <a:lnTo>
                    <a:pt x="401002" y="710565"/>
                  </a:lnTo>
                  <a:lnTo>
                    <a:pt x="416242" y="694372"/>
                  </a:lnTo>
                  <a:close/>
                  <a:moveTo>
                    <a:pt x="441008" y="443865"/>
                  </a:moveTo>
                  <a:cubicBezTo>
                    <a:pt x="403860" y="443865"/>
                    <a:pt x="374333" y="448627"/>
                    <a:pt x="360997" y="454342"/>
                  </a:cubicBezTo>
                  <a:cubicBezTo>
                    <a:pt x="353377" y="458152"/>
                    <a:pt x="343852" y="457200"/>
                    <a:pt x="337185" y="451485"/>
                  </a:cubicBezTo>
                  <a:cubicBezTo>
                    <a:pt x="320992" y="439102"/>
                    <a:pt x="309563" y="412432"/>
                    <a:pt x="309563" y="393382"/>
                  </a:cubicBezTo>
                  <a:cubicBezTo>
                    <a:pt x="309563" y="393382"/>
                    <a:pt x="297180" y="350520"/>
                    <a:pt x="298133" y="303847"/>
                  </a:cubicBezTo>
                  <a:cubicBezTo>
                    <a:pt x="306705" y="307657"/>
                    <a:pt x="317183" y="308610"/>
                    <a:pt x="332422" y="307657"/>
                  </a:cubicBezTo>
                  <a:cubicBezTo>
                    <a:pt x="452438" y="299085"/>
                    <a:pt x="518160" y="214313"/>
                    <a:pt x="519113" y="213360"/>
                  </a:cubicBezTo>
                  <a:cubicBezTo>
                    <a:pt x="544830" y="213360"/>
                    <a:pt x="571500" y="228600"/>
                    <a:pt x="579120" y="253365"/>
                  </a:cubicBezTo>
                  <a:cubicBezTo>
                    <a:pt x="596265" y="312420"/>
                    <a:pt x="573405" y="393382"/>
                    <a:pt x="573405" y="393382"/>
                  </a:cubicBezTo>
                  <a:cubicBezTo>
                    <a:pt x="573405" y="411480"/>
                    <a:pt x="561975" y="439102"/>
                    <a:pt x="545783" y="451485"/>
                  </a:cubicBezTo>
                  <a:cubicBezTo>
                    <a:pt x="539115" y="456247"/>
                    <a:pt x="529590" y="457200"/>
                    <a:pt x="521970" y="454342"/>
                  </a:cubicBezTo>
                  <a:cubicBezTo>
                    <a:pt x="507683" y="448627"/>
                    <a:pt x="477202" y="443865"/>
                    <a:pt x="441008" y="443865"/>
                  </a:cubicBezTo>
                  <a:close/>
                  <a:moveTo>
                    <a:pt x="432435" y="657225"/>
                  </a:moveTo>
                  <a:lnTo>
                    <a:pt x="401955" y="689610"/>
                  </a:lnTo>
                  <a:lnTo>
                    <a:pt x="382905" y="666750"/>
                  </a:lnTo>
                  <a:lnTo>
                    <a:pt x="367665" y="609600"/>
                  </a:lnTo>
                  <a:lnTo>
                    <a:pt x="377190" y="604838"/>
                  </a:lnTo>
                  <a:lnTo>
                    <a:pt x="432435" y="657225"/>
                  </a:lnTo>
                  <a:close/>
                  <a:moveTo>
                    <a:pt x="468630" y="856297"/>
                  </a:moveTo>
                  <a:lnTo>
                    <a:pt x="468630" y="852488"/>
                  </a:lnTo>
                  <a:lnTo>
                    <a:pt x="571500" y="741045"/>
                  </a:lnTo>
                  <a:lnTo>
                    <a:pt x="546735" y="706755"/>
                  </a:lnTo>
                  <a:lnTo>
                    <a:pt x="579120" y="680085"/>
                  </a:lnTo>
                  <a:lnTo>
                    <a:pt x="581025" y="625792"/>
                  </a:lnTo>
                  <a:cubicBezTo>
                    <a:pt x="598170" y="630555"/>
                    <a:pt x="614363" y="635317"/>
                    <a:pt x="629602" y="639127"/>
                  </a:cubicBezTo>
                  <a:cubicBezTo>
                    <a:pt x="678180" y="652463"/>
                    <a:pt x="717233" y="662940"/>
                    <a:pt x="736283" y="684847"/>
                  </a:cubicBezTo>
                  <a:cubicBezTo>
                    <a:pt x="743902" y="692467"/>
                    <a:pt x="748665" y="701992"/>
                    <a:pt x="750570" y="713422"/>
                  </a:cubicBezTo>
                  <a:cubicBezTo>
                    <a:pt x="750570" y="715327"/>
                    <a:pt x="751522" y="717232"/>
                    <a:pt x="751522" y="719138"/>
                  </a:cubicBezTo>
                  <a:cubicBezTo>
                    <a:pt x="681038" y="798195"/>
                    <a:pt x="581025" y="849630"/>
                    <a:pt x="468630" y="856297"/>
                  </a:cubicBezTo>
                  <a:close/>
                  <a:moveTo>
                    <a:pt x="762952" y="704850"/>
                  </a:moveTo>
                  <a:cubicBezTo>
                    <a:pt x="760095" y="693420"/>
                    <a:pt x="754380" y="683895"/>
                    <a:pt x="746760" y="675322"/>
                  </a:cubicBezTo>
                  <a:cubicBezTo>
                    <a:pt x="724852" y="650557"/>
                    <a:pt x="684847" y="640080"/>
                    <a:pt x="633413" y="625792"/>
                  </a:cubicBezTo>
                  <a:cubicBezTo>
                    <a:pt x="609600" y="619125"/>
                    <a:pt x="582930" y="611505"/>
                    <a:pt x="555308" y="601980"/>
                  </a:cubicBezTo>
                  <a:lnTo>
                    <a:pt x="524827" y="586740"/>
                  </a:lnTo>
                  <a:lnTo>
                    <a:pt x="522922" y="592455"/>
                  </a:lnTo>
                  <a:cubicBezTo>
                    <a:pt x="521017" y="591502"/>
                    <a:pt x="519113" y="590550"/>
                    <a:pt x="516255" y="589597"/>
                  </a:cubicBezTo>
                  <a:lnTo>
                    <a:pt x="516255" y="556260"/>
                  </a:lnTo>
                  <a:cubicBezTo>
                    <a:pt x="573405" y="526732"/>
                    <a:pt x="584835" y="463867"/>
                    <a:pt x="587693" y="427672"/>
                  </a:cubicBezTo>
                  <a:cubicBezTo>
                    <a:pt x="603885" y="423863"/>
                    <a:pt x="615315" y="410527"/>
                    <a:pt x="615315" y="393382"/>
                  </a:cubicBezTo>
                  <a:lnTo>
                    <a:pt x="615315" y="363855"/>
                  </a:lnTo>
                  <a:cubicBezTo>
                    <a:pt x="615315" y="358140"/>
                    <a:pt x="613410" y="352425"/>
                    <a:pt x="611505" y="347663"/>
                  </a:cubicBezTo>
                  <a:cubicBezTo>
                    <a:pt x="624840" y="270510"/>
                    <a:pt x="624840" y="101917"/>
                    <a:pt x="440055" y="101917"/>
                  </a:cubicBezTo>
                  <a:cubicBezTo>
                    <a:pt x="255270" y="101917"/>
                    <a:pt x="255270" y="270510"/>
                    <a:pt x="268605" y="347663"/>
                  </a:cubicBezTo>
                  <a:cubicBezTo>
                    <a:pt x="265747" y="352425"/>
                    <a:pt x="264795" y="358140"/>
                    <a:pt x="264795" y="363855"/>
                  </a:cubicBezTo>
                  <a:lnTo>
                    <a:pt x="264795" y="393382"/>
                  </a:lnTo>
                  <a:cubicBezTo>
                    <a:pt x="264795" y="410527"/>
                    <a:pt x="277177" y="423863"/>
                    <a:pt x="292417" y="427672"/>
                  </a:cubicBezTo>
                  <a:cubicBezTo>
                    <a:pt x="295275" y="464820"/>
                    <a:pt x="307658" y="529590"/>
                    <a:pt x="367665" y="558165"/>
                  </a:cubicBezTo>
                  <a:lnTo>
                    <a:pt x="367665" y="589597"/>
                  </a:lnTo>
                  <a:lnTo>
                    <a:pt x="360997" y="592455"/>
                  </a:lnTo>
                  <a:lnTo>
                    <a:pt x="359092" y="586740"/>
                  </a:lnTo>
                  <a:lnTo>
                    <a:pt x="328613" y="601980"/>
                  </a:lnTo>
                  <a:cubicBezTo>
                    <a:pt x="300990" y="611505"/>
                    <a:pt x="274320" y="619125"/>
                    <a:pt x="250508" y="625792"/>
                  </a:cubicBezTo>
                  <a:cubicBezTo>
                    <a:pt x="183833" y="643890"/>
                    <a:pt x="130492" y="658177"/>
                    <a:pt x="121920" y="706755"/>
                  </a:cubicBezTo>
                  <a:cubicBezTo>
                    <a:pt x="121920" y="706755"/>
                    <a:pt x="121920" y="706755"/>
                    <a:pt x="121920" y="706755"/>
                  </a:cubicBezTo>
                  <a:cubicBezTo>
                    <a:pt x="62865" y="635317"/>
                    <a:pt x="27622" y="542925"/>
                    <a:pt x="27622" y="442913"/>
                  </a:cubicBezTo>
                  <a:cubicBezTo>
                    <a:pt x="27622" y="214313"/>
                    <a:pt x="213360" y="28575"/>
                    <a:pt x="441960" y="28575"/>
                  </a:cubicBezTo>
                  <a:cubicBezTo>
                    <a:pt x="670560" y="28575"/>
                    <a:pt x="856297" y="214313"/>
                    <a:pt x="856297" y="442913"/>
                  </a:cubicBezTo>
                  <a:cubicBezTo>
                    <a:pt x="857250" y="542925"/>
                    <a:pt x="822008" y="633413"/>
                    <a:pt x="762952" y="704850"/>
                  </a:cubicBezTo>
                  <a:cubicBezTo>
                    <a:pt x="762952" y="704850"/>
                    <a:pt x="762952" y="704850"/>
                    <a:pt x="762952" y="704850"/>
                  </a:cubicBezTo>
                  <a:close/>
                  <a:moveTo>
                    <a:pt x="589597" y="411480"/>
                  </a:moveTo>
                  <a:cubicBezTo>
                    <a:pt x="589597" y="404813"/>
                    <a:pt x="590550" y="400050"/>
                    <a:pt x="590550" y="399097"/>
                  </a:cubicBezTo>
                  <a:cubicBezTo>
                    <a:pt x="590550" y="399097"/>
                    <a:pt x="597218" y="391477"/>
                    <a:pt x="601980" y="383857"/>
                  </a:cubicBezTo>
                  <a:lnTo>
                    <a:pt x="601980" y="392430"/>
                  </a:lnTo>
                  <a:cubicBezTo>
                    <a:pt x="601980" y="401002"/>
                    <a:pt x="596265" y="408622"/>
                    <a:pt x="589597" y="411480"/>
                  </a:cubicBezTo>
                  <a:close/>
                  <a:moveTo>
                    <a:pt x="291465" y="411480"/>
                  </a:moveTo>
                  <a:cubicBezTo>
                    <a:pt x="283845" y="408622"/>
                    <a:pt x="279083" y="401002"/>
                    <a:pt x="279083" y="392430"/>
                  </a:cubicBezTo>
                  <a:lnTo>
                    <a:pt x="279083" y="383857"/>
                  </a:lnTo>
                  <a:cubicBezTo>
                    <a:pt x="283845" y="391477"/>
                    <a:pt x="290513" y="399097"/>
                    <a:pt x="290513" y="399097"/>
                  </a:cubicBezTo>
                  <a:cubicBezTo>
                    <a:pt x="291465" y="400050"/>
                    <a:pt x="291465" y="404813"/>
                    <a:pt x="291465" y="41148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3" name="Freeform: Shape 42">
              <a:extLst>
                <a:ext uri="{FF2B5EF4-FFF2-40B4-BE49-F238E27FC236}">
                  <a16:creationId xmlns:a16="http://schemas.microsoft.com/office/drawing/2014/main" id="{8F7D9D4A-3809-A2CA-58C6-606840D19C2B}"/>
                </a:ext>
              </a:extLst>
            </p:cNvPr>
            <p:cNvSpPr/>
            <p:nvPr/>
          </p:nvSpPr>
          <p:spPr>
            <a:xfrm>
              <a:off x="6172516" y="2469833"/>
              <a:ext cx="885825" cy="885825"/>
            </a:xfrm>
            <a:custGeom>
              <a:avLst/>
              <a:gdLst>
                <a:gd name="connsiteX0" fmla="*/ 442913 w 885825"/>
                <a:gd name="connsiteY0" fmla="*/ 0 h 885825"/>
                <a:gd name="connsiteX1" fmla="*/ 0 w 885825"/>
                <a:gd name="connsiteY1" fmla="*/ 442913 h 885825"/>
                <a:gd name="connsiteX2" fmla="*/ 442913 w 885825"/>
                <a:gd name="connsiteY2" fmla="*/ 885825 h 885825"/>
                <a:gd name="connsiteX3" fmla="*/ 885825 w 885825"/>
                <a:gd name="connsiteY3" fmla="*/ 442913 h 885825"/>
                <a:gd name="connsiteX4" fmla="*/ 442913 w 885825"/>
                <a:gd name="connsiteY4" fmla="*/ 0 h 885825"/>
                <a:gd name="connsiteX5" fmla="*/ 323850 w 885825"/>
                <a:gd name="connsiteY5" fmla="*/ 381000 h 885825"/>
                <a:gd name="connsiteX6" fmla="*/ 307658 w 885825"/>
                <a:gd name="connsiteY6" fmla="*/ 364808 h 885825"/>
                <a:gd name="connsiteX7" fmla="*/ 307658 w 885825"/>
                <a:gd name="connsiteY7" fmla="*/ 340042 h 885825"/>
                <a:gd name="connsiteX8" fmla="*/ 308610 w 885825"/>
                <a:gd name="connsiteY8" fmla="*/ 334327 h 885825"/>
                <a:gd name="connsiteX9" fmla="*/ 317183 w 885825"/>
                <a:gd name="connsiteY9" fmla="*/ 331470 h 885825"/>
                <a:gd name="connsiteX10" fmla="*/ 362903 w 885825"/>
                <a:gd name="connsiteY10" fmla="*/ 232410 h 885825"/>
                <a:gd name="connsiteX11" fmla="*/ 441960 w 885825"/>
                <a:gd name="connsiteY11" fmla="*/ 239077 h 885825"/>
                <a:gd name="connsiteX12" fmla="*/ 521017 w 885825"/>
                <a:gd name="connsiteY12" fmla="*/ 232410 h 885825"/>
                <a:gd name="connsiteX13" fmla="*/ 566738 w 885825"/>
                <a:gd name="connsiteY13" fmla="*/ 331470 h 885825"/>
                <a:gd name="connsiteX14" fmla="*/ 576263 w 885825"/>
                <a:gd name="connsiteY14" fmla="*/ 332422 h 885825"/>
                <a:gd name="connsiteX15" fmla="*/ 577215 w 885825"/>
                <a:gd name="connsiteY15" fmla="*/ 327660 h 885825"/>
                <a:gd name="connsiteX16" fmla="*/ 580073 w 885825"/>
                <a:gd name="connsiteY16" fmla="*/ 340042 h 885825"/>
                <a:gd name="connsiteX17" fmla="*/ 580073 w 885825"/>
                <a:gd name="connsiteY17" fmla="*/ 364808 h 885825"/>
                <a:gd name="connsiteX18" fmla="*/ 563880 w 885825"/>
                <a:gd name="connsiteY18" fmla="*/ 381000 h 885825"/>
                <a:gd name="connsiteX19" fmla="*/ 557213 w 885825"/>
                <a:gd name="connsiteY19" fmla="*/ 381000 h 885825"/>
                <a:gd name="connsiteX20" fmla="*/ 557213 w 885825"/>
                <a:gd name="connsiteY20" fmla="*/ 387667 h 885825"/>
                <a:gd name="connsiteX21" fmla="*/ 444817 w 885825"/>
                <a:gd name="connsiteY21" fmla="*/ 501967 h 885825"/>
                <a:gd name="connsiteX22" fmla="*/ 332423 w 885825"/>
                <a:gd name="connsiteY22" fmla="*/ 387667 h 885825"/>
                <a:gd name="connsiteX23" fmla="*/ 332423 w 885825"/>
                <a:gd name="connsiteY23" fmla="*/ 381000 h 885825"/>
                <a:gd name="connsiteX24" fmla="*/ 323850 w 885825"/>
                <a:gd name="connsiteY24" fmla="*/ 381000 h 885825"/>
                <a:gd name="connsiteX25" fmla="*/ 393383 w 885825"/>
                <a:gd name="connsiteY25" fmla="*/ 500063 h 885825"/>
                <a:gd name="connsiteX26" fmla="*/ 442913 w 885825"/>
                <a:gd name="connsiteY26" fmla="*/ 516255 h 885825"/>
                <a:gd name="connsiteX27" fmla="*/ 493395 w 885825"/>
                <a:gd name="connsiteY27" fmla="*/ 500063 h 885825"/>
                <a:gd name="connsiteX28" fmla="*/ 493395 w 885825"/>
                <a:gd name="connsiteY28" fmla="*/ 530543 h 885825"/>
                <a:gd name="connsiteX29" fmla="*/ 517208 w 885825"/>
                <a:gd name="connsiteY29" fmla="*/ 550545 h 885825"/>
                <a:gd name="connsiteX30" fmla="*/ 512445 w 885825"/>
                <a:gd name="connsiteY30" fmla="*/ 565785 h 885825"/>
                <a:gd name="connsiteX31" fmla="*/ 445770 w 885825"/>
                <a:gd name="connsiteY31" fmla="*/ 607695 h 885825"/>
                <a:gd name="connsiteX32" fmla="*/ 375285 w 885825"/>
                <a:gd name="connsiteY32" fmla="*/ 552450 h 885825"/>
                <a:gd name="connsiteX33" fmla="*/ 374333 w 885825"/>
                <a:gd name="connsiteY33" fmla="*/ 550545 h 885825"/>
                <a:gd name="connsiteX34" fmla="*/ 394335 w 885825"/>
                <a:gd name="connsiteY34" fmla="*/ 531495 h 885825"/>
                <a:gd name="connsiteX35" fmla="*/ 394335 w 885825"/>
                <a:gd name="connsiteY35" fmla="*/ 500063 h 885825"/>
                <a:gd name="connsiteX36" fmla="*/ 729615 w 885825"/>
                <a:gd name="connsiteY36" fmla="*/ 741045 h 885825"/>
                <a:gd name="connsiteX37" fmla="*/ 709613 w 885825"/>
                <a:gd name="connsiteY37" fmla="*/ 623888 h 885825"/>
                <a:gd name="connsiteX38" fmla="*/ 696278 w 885825"/>
                <a:gd name="connsiteY38" fmla="*/ 596265 h 885825"/>
                <a:gd name="connsiteX39" fmla="*/ 521970 w 885825"/>
                <a:gd name="connsiteY39" fmla="*/ 531495 h 885825"/>
                <a:gd name="connsiteX40" fmla="*/ 521017 w 885825"/>
                <a:gd name="connsiteY40" fmla="*/ 535305 h 885825"/>
                <a:gd name="connsiteX41" fmla="*/ 506730 w 885825"/>
                <a:gd name="connsiteY41" fmla="*/ 523875 h 885825"/>
                <a:gd name="connsiteX42" fmla="*/ 506730 w 885825"/>
                <a:gd name="connsiteY42" fmla="*/ 490538 h 885825"/>
                <a:gd name="connsiteX43" fmla="*/ 523875 w 885825"/>
                <a:gd name="connsiteY43" fmla="*/ 477202 h 885825"/>
                <a:gd name="connsiteX44" fmla="*/ 568643 w 885825"/>
                <a:gd name="connsiteY44" fmla="*/ 394335 h 885825"/>
                <a:gd name="connsiteX45" fmla="*/ 592455 w 885825"/>
                <a:gd name="connsiteY45" fmla="*/ 363855 h 885825"/>
                <a:gd name="connsiteX46" fmla="*/ 592455 w 885825"/>
                <a:gd name="connsiteY46" fmla="*/ 339090 h 885825"/>
                <a:gd name="connsiteX47" fmla="*/ 578168 w 885825"/>
                <a:gd name="connsiteY47" fmla="*/ 313372 h 885825"/>
                <a:gd name="connsiteX48" fmla="*/ 440055 w 885825"/>
                <a:gd name="connsiteY48" fmla="*/ 116205 h 885825"/>
                <a:gd name="connsiteX49" fmla="*/ 302895 w 885825"/>
                <a:gd name="connsiteY49" fmla="*/ 316230 h 885825"/>
                <a:gd name="connsiteX50" fmla="*/ 302895 w 885825"/>
                <a:gd name="connsiteY50" fmla="*/ 316230 h 885825"/>
                <a:gd name="connsiteX51" fmla="*/ 292417 w 885825"/>
                <a:gd name="connsiteY51" fmla="*/ 340042 h 885825"/>
                <a:gd name="connsiteX52" fmla="*/ 292417 w 885825"/>
                <a:gd name="connsiteY52" fmla="*/ 364808 h 885825"/>
                <a:gd name="connsiteX53" fmla="*/ 316230 w 885825"/>
                <a:gd name="connsiteY53" fmla="*/ 395288 h 885825"/>
                <a:gd name="connsiteX54" fmla="*/ 360998 w 885825"/>
                <a:gd name="connsiteY54" fmla="*/ 478155 h 885825"/>
                <a:gd name="connsiteX55" fmla="*/ 378142 w 885825"/>
                <a:gd name="connsiteY55" fmla="*/ 491490 h 885825"/>
                <a:gd name="connsiteX56" fmla="*/ 378142 w 885825"/>
                <a:gd name="connsiteY56" fmla="*/ 525780 h 885825"/>
                <a:gd name="connsiteX57" fmla="*/ 364808 w 885825"/>
                <a:gd name="connsiteY57" fmla="*/ 539115 h 885825"/>
                <a:gd name="connsiteX58" fmla="*/ 362903 w 885825"/>
                <a:gd name="connsiteY58" fmla="*/ 533400 h 885825"/>
                <a:gd name="connsiteX59" fmla="*/ 178117 w 885825"/>
                <a:gd name="connsiteY59" fmla="*/ 621983 h 885825"/>
                <a:gd name="connsiteX60" fmla="*/ 176213 w 885825"/>
                <a:gd name="connsiteY60" fmla="*/ 641033 h 885825"/>
                <a:gd name="connsiteX61" fmla="*/ 159068 w 885825"/>
                <a:gd name="connsiteY61" fmla="*/ 745808 h 885825"/>
                <a:gd name="connsiteX62" fmla="*/ 28575 w 885825"/>
                <a:gd name="connsiteY62" fmla="*/ 444817 h 885825"/>
                <a:gd name="connsiteX63" fmla="*/ 442913 w 885825"/>
                <a:gd name="connsiteY63" fmla="*/ 30480 h 885825"/>
                <a:gd name="connsiteX64" fmla="*/ 857250 w 885825"/>
                <a:gd name="connsiteY64" fmla="*/ 444817 h 885825"/>
                <a:gd name="connsiteX65" fmla="*/ 729615 w 885825"/>
                <a:gd name="connsiteY65" fmla="*/ 741045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885825" h="885825">
                  <a:moveTo>
                    <a:pt x="442913" y="0"/>
                  </a:moveTo>
                  <a:cubicBezTo>
                    <a:pt x="199073" y="0"/>
                    <a:pt x="0" y="199072"/>
                    <a:pt x="0" y="442913"/>
                  </a:cubicBezTo>
                  <a:cubicBezTo>
                    <a:pt x="0" y="686752"/>
                    <a:pt x="199073" y="885825"/>
                    <a:pt x="442913" y="885825"/>
                  </a:cubicBezTo>
                  <a:cubicBezTo>
                    <a:pt x="686753" y="885825"/>
                    <a:pt x="885825" y="686752"/>
                    <a:pt x="885825" y="442913"/>
                  </a:cubicBezTo>
                  <a:cubicBezTo>
                    <a:pt x="885825" y="199072"/>
                    <a:pt x="687705" y="0"/>
                    <a:pt x="442913" y="0"/>
                  </a:cubicBezTo>
                  <a:close/>
                  <a:moveTo>
                    <a:pt x="323850" y="381000"/>
                  </a:moveTo>
                  <a:cubicBezTo>
                    <a:pt x="314325" y="381000"/>
                    <a:pt x="307658" y="373380"/>
                    <a:pt x="307658" y="364808"/>
                  </a:cubicBezTo>
                  <a:lnTo>
                    <a:pt x="307658" y="340042"/>
                  </a:lnTo>
                  <a:cubicBezTo>
                    <a:pt x="307658" y="338138"/>
                    <a:pt x="307658" y="336233"/>
                    <a:pt x="308610" y="334327"/>
                  </a:cubicBezTo>
                  <a:cubicBezTo>
                    <a:pt x="311467" y="337185"/>
                    <a:pt x="317183" y="336233"/>
                    <a:pt x="317183" y="331470"/>
                  </a:cubicBezTo>
                  <a:cubicBezTo>
                    <a:pt x="318135" y="296227"/>
                    <a:pt x="326708" y="227647"/>
                    <a:pt x="362903" y="232410"/>
                  </a:cubicBezTo>
                  <a:cubicBezTo>
                    <a:pt x="397192" y="237172"/>
                    <a:pt x="422910" y="239077"/>
                    <a:pt x="441960" y="239077"/>
                  </a:cubicBezTo>
                  <a:cubicBezTo>
                    <a:pt x="461010" y="239077"/>
                    <a:pt x="486728" y="237172"/>
                    <a:pt x="521017" y="232410"/>
                  </a:cubicBezTo>
                  <a:cubicBezTo>
                    <a:pt x="557213" y="227647"/>
                    <a:pt x="564833" y="295275"/>
                    <a:pt x="566738" y="331470"/>
                  </a:cubicBezTo>
                  <a:cubicBezTo>
                    <a:pt x="566738" y="337185"/>
                    <a:pt x="575310" y="338138"/>
                    <a:pt x="576263" y="332422"/>
                  </a:cubicBezTo>
                  <a:cubicBezTo>
                    <a:pt x="576263" y="330517"/>
                    <a:pt x="577215" y="329565"/>
                    <a:pt x="577215" y="327660"/>
                  </a:cubicBezTo>
                  <a:cubicBezTo>
                    <a:pt x="579120" y="330517"/>
                    <a:pt x="580073" y="335280"/>
                    <a:pt x="580073" y="340042"/>
                  </a:cubicBezTo>
                  <a:lnTo>
                    <a:pt x="580073" y="364808"/>
                  </a:lnTo>
                  <a:cubicBezTo>
                    <a:pt x="580073" y="374333"/>
                    <a:pt x="572453" y="381000"/>
                    <a:pt x="563880" y="381000"/>
                  </a:cubicBezTo>
                  <a:lnTo>
                    <a:pt x="557213" y="381000"/>
                  </a:lnTo>
                  <a:lnTo>
                    <a:pt x="557213" y="387667"/>
                  </a:lnTo>
                  <a:cubicBezTo>
                    <a:pt x="557213" y="444817"/>
                    <a:pt x="486728" y="501967"/>
                    <a:pt x="444817" y="501967"/>
                  </a:cubicBezTo>
                  <a:cubicBezTo>
                    <a:pt x="402908" y="501967"/>
                    <a:pt x="332423" y="445770"/>
                    <a:pt x="332423" y="387667"/>
                  </a:cubicBezTo>
                  <a:lnTo>
                    <a:pt x="332423" y="381000"/>
                  </a:lnTo>
                  <a:lnTo>
                    <a:pt x="323850" y="381000"/>
                  </a:lnTo>
                  <a:close/>
                  <a:moveTo>
                    <a:pt x="393383" y="500063"/>
                  </a:moveTo>
                  <a:cubicBezTo>
                    <a:pt x="410528" y="510540"/>
                    <a:pt x="428625" y="516255"/>
                    <a:pt x="442913" y="516255"/>
                  </a:cubicBezTo>
                  <a:cubicBezTo>
                    <a:pt x="458153" y="516255"/>
                    <a:pt x="475298" y="510540"/>
                    <a:pt x="493395" y="500063"/>
                  </a:cubicBezTo>
                  <a:lnTo>
                    <a:pt x="493395" y="530543"/>
                  </a:lnTo>
                  <a:lnTo>
                    <a:pt x="517208" y="550545"/>
                  </a:lnTo>
                  <a:cubicBezTo>
                    <a:pt x="515303" y="555308"/>
                    <a:pt x="514350" y="560070"/>
                    <a:pt x="512445" y="565785"/>
                  </a:cubicBezTo>
                  <a:cubicBezTo>
                    <a:pt x="501967" y="585788"/>
                    <a:pt x="481965" y="607695"/>
                    <a:pt x="445770" y="607695"/>
                  </a:cubicBezTo>
                  <a:cubicBezTo>
                    <a:pt x="401003" y="607695"/>
                    <a:pt x="381953" y="573405"/>
                    <a:pt x="375285" y="552450"/>
                  </a:cubicBezTo>
                  <a:lnTo>
                    <a:pt x="374333" y="550545"/>
                  </a:lnTo>
                  <a:lnTo>
                    <a:pt x="394335" y="531495"/>
                  </a:lnTo>
                  <a:lnTo>
                    <a:pt x="394335" y="500063"/>
                  </a:lnTo>
                  <a:close/>
                  <a:moveTo>
                    <a:pt x="729615" y="741045"/>
                  </a:moveTo>
                  <a:cubicBezTo>
                    <a:pt x="722948" y="690563"/>
                    <a:pt x="719138" y="674370"/>
                    <a:pt x="709613" y="623888"/>
                  </a:cubicBezTo>
                  <a:cubicBezTo>
                    <a:pt x="707708" y="612458"/>
                    <a:pt x="702945" y="603885"/>
                    <a:pt x="696278" y="596265"/>
                  </a:cubicBezTo>
                  <a:cubicBezTo>
                    <a:pt x="668655" y="565785"/>
                    <a:pt x="599123" y="560070"/>
                    <a:pt x="521970" y="531495"/>
                  </a:cubicBezTo>
                  <a:cubicBezTo>
                    <a:pt x="521970" y="531495"/>
                    <a:pt x="521017" y="533400"/>
                    <a:pt x="521017" y="535305"/>
                  </a:cubicBezTo>
                  <a:lnTo>
                    <a:pt x="506730" y="523875"/>
                  </a:lnTo>
                  <a:lnTo>
                    <a:pt x="506730" y="490538"/>
                  </a:lnTo>
                  <a:cubicBezTo>
                    <a:pt x="512445" y="486727"/>
                    <a:pt x="518160" y="481965"/>
                    <a:pt x="523875" y="477202"/>
                  </a:cubicBezTo>
                  <a:cubicBezTo>
                    <a:pt x="550545" y="452438"/>
                    <a:pt x="566738" y="422910"/>
                    <a:pt x="568643" y="394335"/>
                  </a:cubicBezTo>
                  <a:cubicBezTo>
                    <a:pt x="581978" y="391477"/>
                    <a:pt x="592455" y="379095"/>
                    <a:pt x="592455" y="363855"/>
                  </a:cubicBezTo>
                  <a:lnTo>
                    <a:pt x="592455" y="339090"/>
                  </a:lnTo>
                  <a:cubicBezTo>
                    <a:pt x="592455" y="328613"/>
                    <a:pt x="586740" y="319088"/>
                    <a:pt x="578168" y="313372"/>
                  </a:cubicBezTo>
                  <a:cubicBezTo>
                    <a:pt x="592455" y="242888"/>
                    <a:pt x="600075" y="118110"/>
                    <a:pt x="440055" y="116205"/>
                  </a:cubicBezTo>
                  <a:cubicBezTo>
                    <a:pt x="278130" y="119063"/>
                    <a:pt x="288608" y="245745"/>
                    <a:pt x="302895" y="316230"/>
                  </a:cubicBezTo>
                  <a:cubicBezTo>
                    <a:pt x="302895" y="316230"/>
                    <a:pt x="302895" y="316230"/>
                    <a:pt x="302895" y="316230"/>
                  </a:cubicBezTo>
                  <a:cubicBezTo>
                    <a:pt x="296228" y="321945"/>
                    <a:pt x="292417" y="330517"/>
                    <a:pt x="292417" y="340042"/>
                  </a:cubicBezTo>
                  <a:lnTo>
                    <a:pt x="292417" y="364808"/>
                  </a:lnTo>
                  <a:cubicBezTo>
                    <a:pt x="292417" y="379095"/>
                    <a:pt x="302895" y="391477"/>
                    <a:pt x="316230" y="395288"/>
                  </a:cubicBezTo>
                  <a:cubicBezTo>
                    <a:pt x="318135" y="423863"/>
                    <a:pt x="334328" y="453390"/>
                    <a:pt x="360998" y="478155"/>
                  </a:cubicBezTo>
                  <a:cubicBezTo>
                    <a:pt x="366713" y="482917"/>
                    <a:pt x="372428" y="487680"/>
                    <a:pt x="378142" y="491490"/>
                  </a:cubicBezTo>
                  <a:lnTo>
                    <a:pt x="378142" y="525780"/>
                  </a:lnTo>
                  <a:lnTo>
                    <a:pt x="364808" y="539115"/>
                  </a:lnTo>
                  <a:cubicBezTo>
                    <a:pt x="363855" y="535305"/>
                    <a:pt x="362903" y="533400"/>
                    <a:pt x="362903" y="533400"/>
                  </a:cubicBezTo>
                  <a:cubicBezTo>
                    <a:pt x="269558" y="568643"/>
                    <a:pt x="186690" y="568643"/>
                    <a:pt x="178117" y="621983"/>
                  </a:cubicBezTo>
                  <a:cubicBezTo>
                    <a:pt x="177165" y="627697"/>
                    <a:pt x="176213" y="634365"/>
                    <a:pt x="176213" y="641033"/>
                  </a:cubicBezTo>
                  <a:cubicBezTo>
                    <a:pt x="168593" y="687705"/>
                    <a:pt x="164783" y="701993"/>
                    <a:pt x="159068" y="745808"/>
                  </a:cubicBezTo>
                  <a:cubicBezTo>
                    <a:pt x="79058" y="670560"/>
                    <a:pt x="28575" y="562927"/>
                    <a:pt x="28575" y="444817"/>
                  </a:cubicBezTo>
                  <a:cubicBezTo>
                    <a:pt x="28575" y="216217"/>
                    <a:pt x="214313" y="30480"/>
                    <a:pt x="442913" y="30480"/>
                  </a:cubicBezTo>
                  <a:cubicBezTo>
                    <a:pt x="671513" y="30480"/>
                    <a:pt x="857250" y="216217"/>
                    <a:pt x="857250" y="444817"/>
                  </a:cubicBezTo>
                  <a:cubicBezTo>
                    <a:pt x="857250" y="560070"/>
                    <a:pt x="808673" y="665797"/>
                    <a:pt x="729615" y="741045"/>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4" name="Freeform: Shape 43">
              <a:extLst>
                <a:ext uri="{FF2B5EF4-FFF2-40B4-BE49-F238E27FC236}">
                  <a16:creationId xmlns:a16="http://schemas.microsoft.com/office/drawing/2014/main" id="{242DB54E-C338-9604-0157-FF3743AFC018}"/>
                </a:ext>
              </a:extLst>
            </p:cNvPr>
            <p:cNvSpPr/>
            <p:nvPr/>
          </p:nvSpPr>
          <p:spPr>
            <a:xfrm>
              <a:off x="5127624" y="2455545"/>
              <a:ext cx="914400" cy="914400"/>
            </a:xfrm>
            <a:custGeom>
              <a:avLst/>
              <a:gdLst>
                <a:gd name="connsiteX0" fmla="*/ 457200 w 914400"/>
                <a:gd name="connsiteY0" fmla="*/ 0 h 914400"/>
                <a:gd name="connsiteX1" fmla="*/ 0 w 914400"/>
                <a:gd name="connsiteY1" fmla="*/ 457200 h 914400"/>
                <a:gd name="connsiteX2" fmla="*/ 457200 w 914400"/>
                <a:gd name="connsiteY2" fmla="*/ 914400 h 914400"/>
                <a:gd name="connsiteX3" fmla="*/ 914400 w 914400"/>
                <a:gd name="connsiteY3" fmla="*/ 457200 h 914400"/>
                <a:gd name="connsiteX4" fmla="*/ 457200 w 914400"/>
                <a:gd name="connsiteY4" fmla="*/ 0 h 914400"/>
                <a:gd name="connsiteX5" fmla="*/ 206693 w 914400"/>
                <a:gd name="connsiteY5" fmla="*/ 804863 h 914400"/>
                <a:gd name="connsiteX6" fmla="*/ 259080 w 914400"/>
                <a:gd name="connsiteY6" fmla="*/ 701040 h 914400"/>
                <a:gd name="connsiteX7" fmla="*/ 360998 w 914400"/>
                <a:gd name="connsiteY7" fmla="*/ 662940 h 914400"/>
                <a:gd name="connsiteX8" fmla="*/ 390525 w 914400"/>
                <a:gd name="connsiteY8" fmla="*/ 844868 h 914400"/>
                <a:gd name="connsiteX9" fmla="*/ 390525 w 914400"/>
                <a:gd name="connsiteY9" fmla="*/ 880110 h 914400"/>
                <a:gd name="connsiteX10" fmla="*/ 206693 w 914400"/>
                <a:gd name="connsiteY10" fmla="*/ 804863 h 914400"/>
                <a:gd name="connsiteX11" fmla="*/ 461963 w 914400"/>
                <a:gd name="connsiteY11" fmla="*/ 309563 h 914400"/>
                <a:gd name="connsiteX12" fmla="*/ 559118 w 914400"/>
                <a:gd name="connsiteY12" fmla="*/ 370522 h 914400"/>
                <a:gd name="connsiteX13" fmla="*/ 534353 w 914400"/>
                <a:gd name="connsiteY13" fmla="*/ 326708 h 914400"/>
                <a:gd name="connsiteX14" fmla="*/ 582930 w 914400"/>
                <a:gd name="connsiteY14" fmla="*/ 377190 h 914400"/>
                <a:gd name="connsiteX15" fmla="*/ 582930 w 914400"/>
                <a:gd name="connsiteY15" fmla="*/ 386715 h 914400"/>
                <a:gd name="connsiteX16" fmla="*/ 590550 w 914400"/>
                <a:gd name="connsiteY16" fmla="*/ 386715 h 914400"/>
                <a:gd name="connsiteX17" fmla="*/ 596265 w 914400"/>
                <a:gd name="connsiteY17" fmla="*/ 387667 h 914400"/>
                <a:gd name="connsiteX18" fmla="*/ 601980 w 914400"/>
                <a:gd name="connsiteY18" fmla="*/ 392430 h 914400"/>
                <a:gd name="connsiteX19" fmla="*/ 602933 w 914400"/>
                <a:gd name="connsiteY19" fmla="*/ 390525 h 914400"/>
                <a:gd name="connsiteX20" fmla="*/ 613410 w 914400"/>
                <a:gd name="connsiteY20" fmla="*/ 408622 h 914400"/>
                <a:gd name="connsiteX21" fmla="*/ 613410 w 914400"/>
                <a:gd name="connsiteY21" fmla="*/ 439102 h 914400"/>
                <a:gd name="connsiteX22" fmla="*/ 590550 w 914400"/>
                <a:gd name="connsiteY22" fmla="*/ 461010 h 914400"/>
                <a:gd name="connsiteX23" fmla="*/ 582930 w 914400"/>
                <a:gd name="connsiteY23" fmla="*/ 461010 h 914400"/>
                <a:gd name="connsiteX24" fmla="*/ 582930 w 914400"/>
                <a:gd name="connsiteY24" fmla="*/ 468630 h 914400"/>
                <a:gd name="connsiteX25" fmla="*/ 457200 w 914400"/>
                <a:gd name="connsiteY25" fmla="*/ 609600 h 914400"/>
                <a:gd name="connsiteX26" fmla="*/ 331470 w 914400"/>
                <a:gd name="connsiteY26" fmla="*/ 468630 h 914400"/>
                <a:gd name="connsiteX27" fmla="*/ 331470 w 914400"/>
                <a:gd name="connsiteY27" fmla="*/ 461010 h 914400"/>
                <a:gd name="connsiteX28" fmla="*/ 323850 w 914400"/>
                <a:gd name="connsiteY28" fmla="*/ 461010 h 914400"/>
                <a:gd name="connsiteX29" fmla="*/ 300990 w 914400"/>
                <a:gd name="connsiteY29" fmla="*/ 439102 h 914400"/>
                <a:gd name="connsiteX30" fmla="*/ 300990 w 914400"/>
                <a:gd name="connsiteY30" fmla="*/ 408622 h 914400"/>
                <a:gd name="connsiteX31" fmla="*/ 310515 w 914400"/>
                <a:gd name="connsiteY31" fmla="*/ 391477 h 914400"/>
                <a:gd name="connsiteX32" fmla="*/ 311468 w 914400"/>
                <a:gd name="connsiteY32" fmla="*/ 392430 h 914400"/>
                <a:gd name="connsiteX33" fmla="*/ 326708 w 914400"/>
                <a:gd name="connsiteY33" fmla="*/ 386715 h 914400"/>
                <a:gd name="connsiteX34" fmla="*/ 331470 w 914400"/>
                <a:gd name="connsiteY34" fmla="*/ 386715 h 914400"/>
                <a:gd name="connsiteX35" fmla="*/ 331470 w 914400"/>
                <a:gd name="connsiteY35" fmla="*/ 382905 h 914400"/>
                <a:gd name="connsiteX36" fmla="*/ 401003 w 914400"/>
                <a:gd name="connsiteY36" fmla="*/ 279083 h 914400"/>
                <a:gd name="connsiteX37" fmla="*/ 457200 w 914400"/>
                <a:gd name="connsiteY37" fmla="*/ 335280 h 914400"/>
                <a:gd name="connsiteX38" fmla="*/ 487680 w 914400"/>
                <a:gd name="connsiteY38" fmla="*/ 353377 h 914400"/>
                <a:gd name="connsiteX39" fmla="*/ 461963 w 914400"/>
                <a:gd name="connsiteY39" fmla="*/ 309563 h 914400"/>
                <a:gd name="connsiteX40" fmla="*/ 517208 w 914400"/>
                <a:gd name="connsiteY40" fmla="*/ 782955 h 914400"/>
                <a:gd name="connsiteX41" fmla="*/ 395288 w 914400"/>
                <a:gd name="connsiteY41" fmla="*/ 782955 h 914400"/>
                <a:gd name="connsiteX42" fmla="*/ 377190 w 914400"/>
                <a:gd name="connsiteY42" fmla="*/ 670560 h 914400"/>
                <a:gd name="connsiteX43" fmla="*/ 405765 w 914400"/>
                <a:gd name="connsiteY43" fmla="*/ 659130 h 914400"/>
                <a:gd name="connsiteX44" fmla="*/ 405765 w 914400"/>
                <a:gd name="connsiteY44" fmla="*/ 611505 h 914400"/>
                <a:gd name="connsiteX45" fmla="*/ 507683 w 914400"/>
                <a:gd name="connsiteY45" fmla="*/ 611505 h 914400"/>
                <a:gd name="connsiteX46" fmla="*/ 507683 w 914400"/>
                <a:gd name="connsiteY46" fmla="*/ 659130 h 914400"/>
                <a:gd name="connsiteX47" fmla="*/ 536258 w 914400"/>
                <a:gd name="connsiteY47" fmla="*/ 670560 h 914400"/>
                <a:gd name="connsiteX48" fmla="*/ 517208 w 914400"/>
                <a:gd name="connsiteY48" fmla="*/ 782955 h 914400"/>
                <a:gd name="connsiteX49" fmla="*/ 521970 w 914400"/>
                <a:gd name="connsiteY49" fmla="*/ 881063 h 914400"/>
                <a:gd name="connsiteX50" fmla="*/ 521970 w 914400"/>
                <a:gd name="connsiteY50" fmla="*/ 843915 h 914400"/>
                <a:gd name="connsiteX51" fmla="*/ 551498 w 914400"/>
                <a:gd name="connsiteY51" fmla="*/ 663893 h 914400"/>
                <a:gd name="connsiteX52" fmla="*/ 652463 w 914400"/>
                <a:gd name="connsiteY52" fmla="*/ 701993 h 914400"/>
                <a:gd name="connsiteX53" fmla="*/ 696278 w 914400"/>
                <a:gd name="connsiteY53" fmla="*/ 813435 h 914400"/>
                <a:gd name="connsiteX54" fmla="*/ 521970 w 914400"/>
                <a:gd name="connsiteY54" fmla="*/ 881063 h 914400"/>
                <a:gd name="connsiteX55" fmla="*/ 709613 w 914400"/>
                <a:gd name="connsiteY55" fmla="*/ 802958 h 914400"/>
                <a:gd name="connsiteX56" fmla="*/ 662940 w 914400"/>
                <a:gd name="connsiteY56" fmla="*/ 690563 h 914400"/>
                <a:gd name="connsiteX57" fmla="*/ 643890 w 914400"/>
                <a:gd name="connsiteY57" fmla="*/ 676275 h 914400"/>
                <a:gd name="connsiteX58" fmla="*/ 645795 w 914400"/>
                <a:gd name="connsiteY58" fmla="*/ 669608 h 914400"/>
                <a:gd name="connsiteX59" fmla="*/ 646748 w 914400"/>
                <a:gd name="connsiteY59" fmla="*/ 665797 h 914400"/>
                <a:gd name="connsiteX60" fmla="*/ 601028 w 914400"/>
                <a:gd name="connsiteY60" fmla="*/ 179070 h 914400"/>
                <a:gd name="connsiteX61" fmla="*/ 593408 w 914400"/>
                <a:gd name="connsiteY61" fmla="*/ 170497 h 914400"/>
                <a:gd name="connsiteX62" fmla="*/ 572453 w 914400"/>
                <a:gd name="connsiteY62" fmla="*/ 150495 h 914400"/>
                <a:gd name="connsiteX63" fmla="*/ 457200 w 914400"/>
                <a:gd name="connsiteY63" fmla="*/ 108585 h 914400"/>
                <a:gd name="connsiteX64" fmla="*/ 320993 w 914400"/>
                <a:gd name="connsiteY64" fmla="*/ 170497 h 914400"/>
                <a:gd name="connsiteX65" fmla="*/ 267653 w 914400"/>
                <a:gd name="connsiteY65" fmla="*/ 665797 h 914400"/>
                <a:gd name="connsiteX66" fmla="*/ 268605 w 914400"/>
                <a:gd name="connsiteY66" fmla="*/ 669608 h 914400"/>
                <a:gd name="connsiteX67" fmla="*/ 269558 w 914400"/>
                <a:gd name="connsiteY67" fmla="*/ 673418 h 914400"/>
                <a:gd name="connsiteX68" fmla="*/ 248603 w 914400"/>
                <a:gd name="connsiteY68" fmla="*/ 690563 h 914400"/>
                <a:gd name="connsiteX69" fmla="*/ 194310 w 914400"/>
                <a:gd name="connsiteY69" fmla="*/ 794385 h 914400"/>
                <a:gd name="connsiteX70" fmla="*/ 28575 w 914400"/>
                <a:gd name="connsiteY70" fmla="*/ 457200 h 914400"/>
                <a:gd name="connsiteX71" fmla="*/ 457200 w 914400"/>
                <a:gd name="connsiteY71" fmla="*/ 28575 h 914400"/>
                <a:gd name="connsiteX72" fmla="*/ 885825 w 914400"/>
                <a:gd name="connsiteY72" fmla="*/ 457200 h 914400"/>
                <a:gd name="connsiteX73" fmla="*/ 709613 w 914400"/>
                <a:gd name="connsiteY73" fmla="*/ 802958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14400" h="914400">
                  <a:moveTo>
                    <a:pt x="457200" y="0"/>
                  </a:moveTo>
                  <a:cubicBezTo>
                    <a:pt x="204788" y="0"/>
                    <a:pt x="0" y="204788"/>
                    <a:pt x="0" y="457200"/>
                  </a:cubicBezTo>
                  <a:cubicBezTo>
                    <a:pt x="0" y="709613"/>
                    <a:pt x="204788" y="914400"/>
                    <a:pt x="457200" y="914400"/>
                  </a:cubicBezTo>
                  <a:cubicBezTo>
                    <a:pt x="709613" y="914400"/>
                    <a:pt x="914400" y="709613"/>
                    <a:pt x="914400" y="457200"/>
                  </a:cubicBezTo>
                  <a:cubicBezTo>
                    <a:pt x="914400" y="204788"/>
                    <a:pt x="709613" y="0"/>
                    <a:pt x="457200" y="0"/>
                  </a:cubicBezTo>
                  <a:close/>
                  <a:moveTo>
                    <a:pt x="206693" y="804863"/>
                  </a:moveTo>
                  <a:cubicBezTo>
                    <a:pt x="216218" y="762000"/>
                    <a:pt x="233363" y="728663"/>
                    <a:pt x="259080" y="701040"/>
                  </a:cubicBezTo>
                  <a:cubicBezTo>
                    <a:pt x="286703" y="671513"/>
                    <a:pt x="326708" y="664845"/>
                    <a:pt x="360998" y="662940"/>
                  </a:cubicBezTo>
                  <a:lnTo>
                    <a:pt x="390525" y="844868"/>
                  </a:lnTo>
                  <a:lnTo>
                    <a:pt x="390525" y="880110"/>
                  </a:lnTo>
                  <a:cubicBezTo>
                    <a:pt x="322898" y="869633"/>
                    <a:pt x="260033" y="842963"/>
                    <a:pt x="206693" y="804863"/>
                  </a:cubicBezTo>
                  <a:close/>
                  <a:moveTo>
                    <a:pt x="461963" y="309563"/>
                  </a:moveTo>
                  <a:cubicBezTo>
                    <a:pt x="486728" y="337185"/>
                    <a:pt x="520065" y="360997"/>
                    <a:pt x="559118" y="370522"/>
                  </a:cubicBezTo>
                  <a:cubicBezTo>
                    <a:pt x="545783" y="359092"/>
                    <a:pt x="538163" y="340995"/>
                    <a:pt x="534353" y="326708"/>
                  </a:cubicBezTo>
                  <a:cubicBezTo>
                    <a:pt x="541973" y="337185"/>
                    <a:pt x="559118" y="357188"/>
                    <a:pt x="582930" y="377190"/>
                  </a:cubicBezTo>
                  <a:lnTo>
                    <a:pt x="582930" y="386715"/>
                  </a:lnTo>
                  <a:lnTo>
                    <a:pt x="590550" y="386715"/>
                  </a:lnTo>
                  <a:cubicBezTo>
                    <a:pt x="592455" y="386715"/>
                    <a:pt x="594360" y="386715"/>
                    <a:pt x="596265" y="387667"/>
                  </a:cubicBezTo>
                  <a:cubicBezTo>
                    <a:pt x="598170" y="389572"/>
                    <a:pt x="600075" y="390525"/>
                    <a:pt x="601980" y="392430"/>
                  </a:cubicBezTo>
                  <a:cubicBezTo>
                    <a:pt x="601980" y="391477"/>
                    <a:pt x="601980" y="391477"/>
                    <a:pt x="602933" y="390525"/>
                  </a:cubicBezTo>
                  <a:cubicBezTo>
                    <a:pt x="609600" y="394335"/>
                    <a:pt x="613410" y="401002"/>
                    <a:pt x="613410" y="408622"/>
                  </a:cubicBezTo>
                  <a:lnTo>
                    <a:pt x="613410" y="439102"/>
                  </a:lnTo>
                  <a:cubicBezTo>
                    <a:pt x="613410" y="451485"/>
                    <a:pt x="602933" y="461010"/>
                    <a:pt x="590550" y="461010"/>
                  </a:cubicBezTo>
                  <a:lnTo>
                    <a:pt x="582930" y="461010"/>
                  </a:lnTo>
                  <a:lnTo>
                    <a:pt x="582930" y="468630"/>
                  </a:lnTo>
                  <a:cubicBezTo>
                    <a:pt x="582930" y="528638"/>
                    <a:pt x="511493" y="609600"/>
                    <a:pt x="457200" y="609600"/>
                  </a:cubicBezTo>
                  <a:cubicBezTo>
                    <a:pt x="402908" y="609600"/>
                    <a:pt x="331470" y="529590"/>
                    <a:pt x="331470" y="468630"/>
                  </a:cubicBezTo>
                  <a:lnTo>
                    <a:pt x="331470" y="461010"/>
                  </a:lnTo>
                  <a:lnTo>
                    <a:pt x="323850" y="461010"/>
                  </a:lnTo>
                  <a:cubicBezTo>
                    <a:pt x="311468" y="461010"/>
                    <a:pt x="300990" y="451485"/>
                    <a:pt x="300990" y="439102"/>
                  </a:cubicBezTo>
                  <a:lnTo>
                    <a:pt x="300990" y="408622"/>
                  </a:lnTo>
                  <a:cubicBezTo>
                    <a:pt x="300990" y="401002"/>
                    <a:pt x="304800" y="395288"/>
                    <a:pt x="310515" y="391477"/>
                  </a:cubicBezTo>
                  <a:cubicBezTo>
                    <a:pt x="310515" y="391477"/>
                    <a:pt x="310515" y="392430"/>
                    <a:pt x="311468" y="392430"/>
                  </a:cubicBezTo>
                  <a:cubicBezTo>
                    <a:pt x="316230" y="392430"/>
                    <a:pt x="320993" y="390525"/>
                    <a:pt x="326708" y="386715"/>
                  </a:cubicBezTo>
                  <a:lnTo>
                    <a:pt x="331470" y="386715"/>
                  </a:lnTo>
                  <a:lnTo>
                    <a:pt x="331470" y="382905"/>
                  </a:lnTo>
                  <a:cubicBezTo>
                    <a:pt x="356235" y="362902"/>
                    <a:pt x="382905" y="315277"/>
                    <a:pt x="401003" y="279083"/>
                  </a:cubicBezTo>
                  <a:cubicBezTo>
                    <a:pt x="415290" y="299085"/>
                    <a:pt x="435293" y="319088"/>
                    <a:pt x="457200" y="335280"/>
                  </a:cubicBezTo>
                  <a:cubicBezTo>
                    <a:pt x="466725" y="341947"/>
                    <a:pt x="477203" y="348615"/>
                    <a:pt x="487680" y="353377"/>
                  </a:cubicBezTo>
                  <a:cubicBezTo>
                    <a:pt x="473393" y="339090"/>
                    <a:pt x="464820" y="323850"/>
                    <a:pt x="461963" y="309563"/>
                  </a:cubicBezTo>
                  <a:close/>
                  <a:moveTo>
                    <a:pt x="517208" y="782955"/>
                  </a:moveTo>
                  <a:lnTo>
                    <a:pt x="395288" y="782955"/>
                  </a:lnTo>
                  <a:lnTo>
                    <a:pt x="377190" y="670560"/>
                  </a:lnTo>
                  <a:lnTo>
                    <a:pt x="405765" y="659130"/>
                  </a:lnTo>
                  <a:lnTo>
                    <a:pt x="405765" y="611505"/>
                  </a:lnTo>
                  <a:cubicBezTo>
                    <a:pt x="441008" y="631508"/>
                    <a:pt x="475298" y="631508"/>
                    <a:pt x="507683" y="611505"/>
                  </a:cubicBezTo>
                  <a:lnTo>
                    <a:pt x="507683" y="659130"/>
                  </a:lnTo>
                  <a:lnTo>
                    <a:pt x="536258" y="670560"/>
                  </a:lnTo>
                  <a:lnTo>
                    <a:pt x="517208" y="782955"/>
                  </a:lnTo>
                  <a:close/>
                  <a:moveTo>
                    <a:pt x="521970" y="881063"/>
                  </a:moveTo>
                  <a:lnTo>
                    <a:pt x="521970" y="843915"/>
                  </a:lnTo>
                  <a:lnTo>
                    <a:pt x="551498" y="663893"/>
                  </a:lnTo>
                  <a:cubicBezTo>
                    <a:pt x="588645" y="666750"/>
                    <a:pt x="623888" y="675322"/>
                    <a:pt x="652463" y="701993"/>
                  </a:cubicBezTo>
                  <a:cubicBezTo>
                    <a:pt x="675323" y="722947"/>
                    <a:pt x="690563" y="762000"/>
                    <a:pt x="696278" y="813435"/>
                  </a:cubicBezTo>
                  <a:cubicBezTo>
                    <a:pt x="644843" y="846772"/>
                    <a:pt x="585788" y="870585"/>
                    <a:pt x="521970" y="881063"/>
                  </a:cubicBezTo>
                  <a:close/>
                  <a:moveTo>
                    <a:pt x="709613" y="802958"/>
                  </a:moveTo>
                  <a:cubicBezTo>
                    <a:pt x="702945" y="751522"/>
                    <a:pt x="686753" y="712470"/>
                    <a:pt x="662940" y="690563"/>
                  </a:cubicBezTo>
                  <a:cubicBezTo>
                    <a:pt x="657225" y="684847"/>
                    <a:pt x="650558" y="680085"/>
                    <a:pt x="643890" y="676275"/>
                  </a:cubicBezTo>
                  <a:cubicBezTo>
                    <a:pt x="644843" y="674370"/>
                    <a:pt x="644843" y="672465"/>
                    <a:pt x="645795" y="669608"/>
                  </a:cubicBezTo>
                  <a:cubicBezTo>
                    <a:pt x="645795" y="668655"/>
                    <a:pt x="646748" y="666750"/>
                    <a:pt x="646748" y="665797"/>
                  </a:cubicBezTo>
                  <a:cubicBezTo>
                    <a:pt x="680085" y="521017"/>
                    <a:pt x="671513" y="268605"/>
                    <a:pt x="601028" y="179070"/>
                  </a:cubicBezTo>
                  <a:cubicBezTo>
                    <a:pt x="598170" y="176213"/>
                    <a:pt x="596265" y="173355"/>
                    <a:pt x="593408" y="170497"/>
                  </a:cubicBezTo>
                  <a:cubicBezTo>
                    <a:pt x="586740" y="163830"/>
                    <a:pt x="580073" y="157163"/>
                    <a:pt x="572453" y="150495"/>
                  </a:cubicBezTo>
                  <a:cubicBezTo>
                    <a:pt x="543878" y="126682"/>
                    <a:pt x="508635" y="108585"/>
                    <a:pt x="457200" y="108585"/>
                  </a:cubicBezTo>
                  <a:cubicBezTo>
                    <a:pt x="392430" y="108585"/>
                    <a:pt x="353378" y="137160"/>
                    <a:pt x="320993" y="170497"/>
                  </a:cubicBezTo>
                  <a:cubicBezTo>
                    <a:pt x="243840" y="250508"/>
                    <a:pt x="233363" y="516255"/>
                    <a:pt x="267653" y="665797"/>
                  </a:cubicBezTo>
                  <a:cubicBezTo>
                    <a:pt x="267653" y="666750"/>
                    <a:pt x="268605" y="668655"/>
                    <a:pt x="268605" y="669608"/>
                  </a:cubicBezTo>
                  <a:cubicBezTo>
                    <a:pt x="268605" y="670560"/>
                    <a:pt x="269558" y="672465"/>
                    <a:pt x="269558" y="673418"/>
                  </a:cubicBezTo>
                  <a:cubicBezTo>
                    <a:pt x="261938" y="678180"/>
                    <a:pt x="255270" y="683895"/>
                    <a:pt x="248603" y="690563"/>
                  </a:cubicBezTo>
                  <a:cubicBezTo>
                    <a:pt x="221933" y="719138"/>
                    <a:pt x="204788" y="752475"/>
                    <a:pt x="194310" y="794385"/>
                  </a:cubicBezTo>
                  <a:cubicBezTo>
                    <a:pt x="93345" y="716280"/>
                    <a:pt x="28575" y="594360"/>
                    <a:pt x="28575" y="457200"/>
                  </a:cubicBezTo>
                  <a:cubicBezTo>
                    <a:pt x="28575" y="220980"/>
                    <a:pt x="220980" y="28575"/>
                    <a:pt x="457200" y="28575"/>
                  </a:cubicBezTo>
                  <a:cubicBezTo>
                    <a:pt x="693420" y="28575"/>
                    <a:pt x="885825" y="220980"/>
                    <a:pt x="885825" y="457200"/>
                  </a:cubicBezTo>
                  <a:cubicBezTo>
                    <a:pt x="885825" y="599122"/>
                    <a:pt x="816293" y="724852"/>
                    <a:pt x="709613" y="802958"/>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5" name="Freeform: Shape 44">
              <a:extLst>
                <a:ext uri="{FF2B5EF4-FFF2-40B4-BE49-F238E27FC236}">
                  <a16:creationId xmlns:a16="http://schemas.microsoft.com/office/drawing/2014/main" id="{A46B60A3-AA1F-9BCD-DC31-C18AAE7E4903}"/>
                </a:ext>
              </a:extLst>
            </p:cNvPr>
            <p:cNvSpPr/>
            <p:nvPr/>
          </p:nvSpPr>
          <p:spPr>
            <a:xfrm>
              <a:off x="5568631" y="5101590"/>
              <a:ext cx="19050" cy="9525"/>
            </a:xfrm>
            <a:custGeom>
              <a:avLst/>
              <a:gdLst>
                <a:gd name="connsiteX0" fmla="*/ 0 w 19050"/>
                <a:gd name="connsiteY0" fmla="*/ 0 h 0"/>
                <a:gd name="connsiteX1" fmla="*/ 14288 w 19050"/>
                <a:gd name="connsiteY1" fmla="*/ 5715 h 0"/>
                <a:gd name="connsiteX2" fmla="*/ 24765 w 19050"/>
                <a:gd name="connsiteY2" fmla="*/ 1905 h 0"/>
                <a:gd name="connsiteX3" fmla="*/ 15240 w 19050"/>
                <a:gd name="connsiteY3" fmla="*/ 2857 h 0"/>
                <a:gd name="connsiteX4" fmla="*/ 0 w 1905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a:moveTo>
                    <a:pt x="0" y="0"/>
                  </a:moveTo>
                  <a:lnTo>
                    <a:pt x="14288" y="5715"/>
                  </a:lnTo>
                  <a:lnTo>
                    <a:pt x="24765" y="1905"/>
                  </a:lnTo>
                  <a:cubicBezTo>
                    <a:pt x="21907" y="1905"/>
                    <a:pt x="19050" y="2857"/>
                    <a:pt x="15240" y="2857"/>
                  </a:cubicBezTo>
                  <a:cubicBezTo>
                    <a:pt x="10478" y="1905"/>
                    <a:pt x="5715" y="953"/>
                    <a:pt x="0"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6" name="Freeform: Shape 45">
              <a:extLst>
                <a:ext uri="{FF2B5EF4-FFF2-40B4-BE49-F238E27FC236}">
                  <a16:creationId xmlns:a16="http://schemas.microsoft.com/office/drawing/2014/main" id="{4D54B6E7-FE87-45E6-442A-38476A50149A}"/>
                </a:ext>
              </a:extLst>
            </p:cNvPr>
            <p:cNvSpPr/>
            <p:nvPr/>
          </p:nvSpPr>
          <p:spPr>
            <a:xfrm>
              <a:off x="5139054" y="4521518"/>
              <a:ext cx="876300" cy="885825"/>
            </a:xfrm>
            <a:custGeom>
              <a:avLst/>
              <a:gdLst>
                <a:gd name="connsiteX0" fmla="*/ 885825 w 876300"/>
                <a:gd name="connsiteY0" fmla="*/ 442913 h 885825"/>
                <a:gd name="connsiteX1" fmla="*/ 442913 w 876300"/>
                <a:gd name="connsiteY1" fmla="*/ 0 h 885825"/>
                <a:gd name="connsiteX2" fmla="*/ 0 w 876300"/>
                <a:gd name="connsiteY2" fmla="*/ 442913 h 885825"/>
                <a:gd name="connsiteX3" fmla="*/ 442913 w 876300"/>
                <a:gd name="connsiteY3" fmla="*/ 885825 h 885825"/>
                <a:gd name="connsiteX4" fmla="*/ 600075 w 876300"/>
                <a:gd name="connsiteY4" fmla="*/ 857250 h 885825"/>
                <a:gd name="connsiteX5" fmla="*/ 601980 w 876300"/>
                <a:gd name="connsiteY5" fmla="*/ 856297 h 885825"/>
                <a:gd name="connsiteX6" fmla="*/ 601980 w 876300"/>
                <a:gd name="connsiteY6" fmla="*/ 856297 h 885825"/>
                <a:gd name="connsiteX7" fmla="*/ 885825 w 876300"/>
                <a:gd name="connsiteY7" fmla="*/ 442913 h 885825"/>
                <a:gd name="connsiteX8" fmla="*/ 318135 w 876300"/>
                <a:gd name="connsiteY8" fmla="*/ 434340 h 885825"/>
                <a:gd name="connsiteX9" fmla="*/ 297180 w 876300"/>
                <a:gd name="connsiteY9" fmla="*/ 413385 h 885825"/>
                <a:gd name="connsiteX10" fmla="*/ 297180 w 876300"/>
                <a:gd name="connsiteY10" fmla="*/ 384810 h 885825"/>
                <a:gd name="connsiteX11" fmla="*/ 318135 w 876300"/>
                <a:gd name="connsiteY11" fmla="*/ 363855 h 885825"/>
                <a:gd name="connsiteX12" fmla="*/ 325755 w 876300"/>
                <a:gd name="connsiteY12" fmla="*/ 363855 h 885825"/>
                <a:gd name="connsiteX13" fmla="*/ 325755 w 876300"/>
                <a:gd name="connsiteY13" fmla="*/ 329565 h 885825"/>
                <a:gd name="connsiteX14" fmla="*/ 330518 w 876300"/>
                <a:gd name="connsiteY14" fmla="*/ 330517 h 885825"/>
                <a:gd name="connsiteX15" fmla="*/ 359093 w 876300"/>
                <a:gd name="connsiteY15" fmla="*/ 319088 h 885825"/>
                <a:gd name="connsiteX16" fmla="*/ 382905 w 876300"/>
                <a:gd name="connsiteY16" fmla="*/ 296227 h 885825"/>
                <a:gd name="connsiteX17" fmla="*/ 382905 w 876300"/>
                <a:gd name="connsiteY17" fmla="*/ 296227 h 885825"/>
                <a:gd name="connsiteX18" fmla="*/ 415290 w 876300"/>
                <a:gd name="connsiteY18" fmla="*/ 263842 h 885825"/>
                <a:gd name="connsiteX19" fmla="*/ 415290 w 876300"/>
                <a:gd name="connsiteY19" fmla="*/ 262890 h 885825"/>
                <a:gd name="connsiteX20" fmla="*/ 437198 w 876300"/>
                <a:gd name="connsiteY20" fmla="*/ 242888 h 885825"/>
                <a:gd name="connsiteX21" fmla="*/ 441960 w 876300"/>
                <a:gd name="connsiteY21" fmla="*/ 241935 h 885825"/>
                <a:gd name="connsiteX22" fmla="*/ 481013 w 876300"/>
                <a:gd name="connsiteY22" fmla="*/ 268605 h 885825"/>
                <a:gd name="connsiteX23" fmla="*/ 512445 w 876300"/>
                <a:gd name="connsiteY23" fmla="*/ 297180 h 885825"/>
                <a:gd name="connsiteX24" fmla="*/ 515303 w 876300"/>
                <a:gd name="connsiteY24" fmla="*/ 297180 h 885825"/>
                <a:gd name="connsiteX25" fmla="*/ 515303 w 876300"/>
                <a:gd name="connsiteY25" fmla="*/ 300990 h 885825"/>
                <a:gd name="connsiteX26" fmla="*/ 547688 w 876300"/>
                <a:gd name="connsiteY26" fmla="*/ 333375 h 885825"/>
                <a:gd name="connsiteX27" fmla="*/ 564833 w 876300"/>
                <a:gd name="connsiteY27" fmla="*/ 328613 h 885825"/>
                <a:gd name="connsiteX28" fmla="*/ 564833 w 876300"/>
                <a:gd name="connsiteY28" fmla="*/ 363855 h 885825"/>
                <a:gd name="connsiteX29" fmla="*/ 572453 w 876300"/>
                <a:gd name="connsiteY29" fmla="*/ 363855 h 885825"/>
                <a:gd name="connsiteX30" fmla="*/ 593408 w 876300"/>
                <a:gd name="connsiteY30" fmla="*/ 384810 h 885825"/>
                <a:gd name="connsiteX31" fmla="*/ 593408 w 876300"/>
                <a:gd name="connsiteY31" fmla="*/ 413385 h 885825"/>
                <a:gd name="connsiteX32" fmla="*/ 572453 w 876300"/>
                <a:gd name="connsiteY32" fmla="*/ 434340 h 885825"/>
                <a:gd name="connsiteX33" fmla="*/ 564833 w 876300"/>
                <a:gd name="connsiteY33" fmla="*/ 434340 h 885825"/>
                <a:gd name="connsiteX34" fmla="*/ 564833 w 876300"/>
                <a:gd name="connsiteY34" fmla="*/ 441960 h 885825"/>
                <a:gd name="connsiteX35" fmla="*/ 444818 w 876300"/>
                <a:gd name="connsiteY35" fmla="*/ 576263 h 885825"/>
                <a:gd name="connsiteX36" fmla="*/ 324803 w 876300"/>
                <a:gd name="connsiteY36" fmla="*/ 441960 h 885825"/>
                <a:gd name="connsiteX37" fmla="*/ 324803 w 876300"/>
                <a:gd name="connsiteY37" fmla="*/ 434340 h 885825"/>
                <a:gd name="connsiteX38" fmla="*/ 318135 w 876300"/>
                <a:gd name="connsiteY38" fmla="*/ 434340 h 885825"/>
                <a:gd name="connsiteX39" fmla="*/ 507683 w 876300"/>
                <a:gd name="connsiteY39" fmla="*/ 628650 h 885825"/>
                <a:gd name="connsiteX40" fmla="*/ 482918 w 876300"/>
                <a:gd name="connsiteY40" fmla="*/ 743902 h 885825"/>
                <a:gd name="connsiteX41" fmla="*/ 407670 w 876300"/>
                <a:gd name="connsiteY41" fmla="*/ 743902 h 885825"/>
                <a:gd name="connsiteX42" fmla="*/ 382905 w 876300"/>
                <a:gd name="connsiteY42" fmla="*/ 628650 h 885825"/>
                <a:gd name="connsiteX43" fmla="*/ 397193 w 876300"/>
                <a:gd name="connsiteY43" fmla="*/ 625792 h 885825"/>
                <a:gd name="connsiteX44" fmla="*/ 397193 w 876300"/>
                <a:gd name="connsiteY44" fmla="*/ 574357 h 885825"/>
                <a:gd name="connsiteX45" fmla="*/ 445770 w 876300"/>
                <a:gd name="connsiteY45" fmla="*/ 589597 h 885825"/>
                <a:gd name="connsiteX46" fmla="*/ 493395 w 876300"/>
                <a:gd name="connsiteY46" fmla="*/ 575310 h 885825"/>
                <a:gd name="connsiteX47" fmla="*/ 493395 w 876300"/>
                <a:gd name="connsiteY47" fmla="*/ 626745 h 885825"/>
                <a:gd name="connsiteX48" fmla="*/ 507683 w 876300"/>
                <a:gd name="connsiteY48" fmla="*/ 628650 h 885825"/>
                <a:gd name="connsiteX49" fmla="*/ 692468 w 876300"/>
                <a:gd name="connsiteY49" fmla="*/ 773430 h 885825"/>
                <a:gd name="connsiteX50" fmla="*/ 638175 w 876300"/>
                <a:gd name="connsiteY50" fmla="*/ 665797 h 885825"/>
                <a:gd name="connsiteX51" fmla="*/ 536258 w 876300"/>
                <a:gd name="connsiteY51" fmla="*/ 620077 h 885825"/>
                <a:gd name="connsiteX52" fmla="*/ 507683 w 876300"/>
                <a:gd name="connsiteY52" fmla="*/ 614363 h 885825"/>
                <a:gd name="connsiteX53" fmla="*/ 507683 w 876300"/>
                <a:gd name="connsiteY53" fmla="*/ 609600 h 885825"/>
                <a:gd name="connsiteX54" fmla="*/ 512445 w 876300"/>
                <a:gd name="connsiteY54" fmla="*/ 605790 h 885825"/>
                <a:gd name="connsiteX55" fmla="*/ 532448 w 876300"/>
                <a:gd name="connsiteY55" fmla="*/ 612457 h 885825"/>
                <a:gd name="connsiteX56" fmla="*/ 561975 w 876300"/>
                <a:gd name="connsiteY56" fmla="*/ 592455 h 885825"/>
                <a:gd name="connsiteX57" fmla="*/ 568643 w 876300"/>
                <a:gd name="connsiteY57" fmla="*/ 593407 h 885825"/>
                <a:gd name="connsiteX58" fmla="*/ 607695 w 876300"/>
                <a:gd name="connsiteY58" fmla="*/ 554355 h 885825"/>
                <a:gd name="connsiteX59" fmla="*/ 607695 w 876300"/>
                <a:gd name="connsiteY59" fmla="*/ 550545 h 885825"/>
                <a:gd name="connsiteX60" fmla="*/ 626745 w 876300"/>
                <a:gd name="connsiteY60" fmla="*/ 521970 h 885825"/>
                <a:gd name="connsiteX61" fmla="*/ 649605 w 876300"/>
                <a:gd name="connsiteY61" fmla="*/ 485775 h 885825"/>
                <a:gd name="connsiteX62" fmla="*/ 648653 w 876300"/>
                <a:gd name="connsiteY62" fmla="*/ 480060 h 885825"/>
                <a:gd name="connsiteX63" fmla="*/ 661988 w 876300"/>
                <a:gd name="connsiteY63" fmla="*/ 451485 h 885825"/>
                <a:gd name="connsiteX64" fmla="*/ 661988 w 876300"/>
                <a:gd name="connsiteY64" fmla="*/ 447675 h 885825"/>
                <a:gd name="connsiteX65" fmla="*/ 684848 w 876300"/>
                <a:gd name="connsiteY65" fmla="*/ 414338 h 885825"/>
                <a:gd name="connsiteX66" fmla="*/ 674370 w 876300"/>
                <a:gd name="connsiteY66" fmla="*/ 388620 h 885825"/>
                <a:gd name="connsiteX67" fmla="*/ 679133 w 876300"/>
                <a:gd name="connsiteY67" fmla="*/ 381000 h 885825"/>
                <a:gd name="connsiteX68" fmla="*/ 685800 w 876300"/>
                <a:gd name="connsiteY68" fmla="*/ 359092 h 885825"/>
                <a:gd name="connsiteX69" fmla="*/ 666750 w 876300"/>
                <a:gd name="connsiteY69" fmla="*/ 325755 h 885825"/>
                <a:gd name="connsiteX70" fmla="*/ 666750 w 876300"/>
                <a:gd name="connsiteY70" fmla="*/ 320992 h 885825"/>
                <a:gd name="connsiteX71" fmla="*/ 660083 w 876300"/>
                <a:gd name="connsiteY71" fmla="*/ 299085 h 885825"/>
                <a:gd name="connsiteX72" fmla="*/ 666750 w 876300"/>
                <a:gd name="connsiteY72" fmla="*/ 276225 h 885825"/>
                <a:gd name="connsiteX73" fmla="*/ 641985 w 876300"/>
                <a:gd name="connsiteY73" fmla="*/ 239077 h 885825"/>
                <a:gd name="connsiteX74" fmla="*/ 642938 w 876300"/>
                <a:gd name="connsiteY74" fmla="*/ 231457 h 885825"/>
                <a:gd name="connsiteX75" fmla="*/ 632460 w 876300"/>
                <a:gd name="connsiteY75" fmla="*/ 205740 h 885825"/>
                <a:gd name="connsiteX76" fmla="*/ 634365 w 876300"/>
                <a:gd name="connsiteY76" fmla="*/ 193357 h 885825"/>
                <a:gd name="connsiteX77" fmla="*/ 613410 w 876300"/>
                <a:gd name="connsiteY77" fmla="*/ 162877 h 885825"/>
                <a:gd name="connsiteX78" fmla="*/ 601028 w 876300"/>
                <a:gd name="connsiteY78" fmla="*/ 158115 h 885825"/>
                <a:gd name="connsiteX79" fmla="*/ 599123 w 876300"/>
                <a:gd name="connsiteY79" fmla="*/ 157163 h 885825"/>
                <a:gd name="connsiteX80" fmla="*/ 600075 w 876300"/>
                <a:gd name="connsiteY80" fmla="*/ 147638 h 885825"/>
                <a:gd name="connsiteX81" fmla="*/ 567690 w 876300"/>
                <a:gd name="connsiteY81" fmla="*/ 115252 h 885825"/>
                <a:gd name="connsiteX82" fmla="*/ 546735 w 876300"/>
                <a:gd name="connsiteY82" fmla="*/ 122872 h 885825"/>
                <a:gd name="connsiteX83" fmla="*/ 510540 w 876300"/>
                <a:gd name="connsiteY83" fmla="*/ 96202 h 885825"/>
                <a:gd name="connsiteX84" fmla="*/ 502920 w 876300"/>
                <a:gd name="connsiteY84" fmla="*/ 97155 h 885825"/>
                <a:gd name="connsiteX85" fmla="*/ 475298 w 876300"/>
                <a:gd name="connsiteY85" fmla="*/ 86677 h 885825"/>
                <a:gd name="connsiteX86" fmla="*/ 466725 w 876300"/>
                <a:gd name="connsiteY86" fmla="*/ 87630 h 885825"/>
                <a:gd name="connsiteX87" fmla="*/ 429578 w 876300"/>
                <a:gd name="connsiteY87" fmla="*/ 67627 h 885825"/>
                <a:gd name="connsiteX88" fmla="*/ 393383 w 876300"/>
                <a:gd name="connsiteY88" fmla="*/ 86677 h 885825"/>
                <a:gd name="connsiteX89" fmla="*/ 374333 w 876300"/>
                <a:gd name="connsiteY89" fmla="*/ 96202 h 885825"/>
                <a:gd name="connsiteX90" fmla="*/ 351473 w 876300"/>
                <a:gd name="connsiteY90" fmla="*/ 107632 h 885825"/>
                <a:gd name="connsiteX91" fmla="*/ 342900 w 876300"/>
                <a:gd name="connsiteY91" fmla="*/ 106680 h 885825"/>
                <a:gd name="connsiteX92" fmla="*/ 310515 w 876300"/>
                <a:gd name="connsiteY92" fmla="*/ 126682 h 885825"/>
                <a:gd name="connsiteX93" fmla="*/ 268605 w 876300"/>
                <a:gd name="connsiteY93" fmla="*/ 169545 h 885825"/>
                <a:gd name="connsiteX94" fmla="*/ 269558 w 876300"/>
                <a:gd name="connsiteY94" fmla="*/ 179070 h 885825"/>
                <a:gd name="connsiteX95" fmla="*/ 248603 w 876300"/>
                <a:gd name="connsiteY95" fmla="*/ 207645 h 885825"/>
                <a:gd name="connsiteX96" fmla="*/ 248603 w 876300"/>
                <a:gd name="connsiteY96" fmla="*/ 210502 h 885825"/>
                <a:gd name="connsiteX97" fmla="*/ 224790 w 876300"/>
                <a:gd name="connsiteY97" fmla="*/ 241935 h 885825"/>
                <a:gd name="connsiteX98" fmla="*/ 230505 w 876300"/>
                <a:gd name="connsiteY98" fmla="*/ 260032 h 885825"/>
                <a:gd name="connsiteX99" fmla="*/ 219075 w 876300"/>
                <a:gd name="connsiteY99" fmla="*/ 285750 h 885825"/>
                <a:gd name="connsiteX100" fmla="*/ 219075 w 876300"/>
                <a:gd name="connsiteY100" fmla="*/ 286702 h 885825"/>
                <a:gd name="connsiteX101" fmla="*/ 194310 w 876300"/>
                <a:gd name="connsiteY101" fmla="*/ 325755 h 885825"/>
                <a:gd name="connsiteX102" fmla="*/ 208598 w 876300"/>
                <a:gd name="connsiteY102" fmla="*/ 358140 h 885825"/>
                <a:gd name="connsiteX103" fmla="*/ 205740 w 876300"/>
                <a:gd name="connsiteY103" fmla="*/ 372427 h 885825"/>
                <a:gd name="connsiteX104" fmla="*/ 213360 w 876300"/>
                <a:gd name="connsiteY104" fmla="*/ 395288 h 885825"/>
                <a:gd name="connsiteX105" fmla="*/ 206693 w 876300"/>
                <a:gd name="connsiteY105" fmla="*/ 413385 h 885825"/>
                <a:gd name="connsiteX106" fmla="*/ 217170 w 876300"/>
                <a:gd name="connsiteY106" fmla="*/ 436245 h 885825"/>
                <a:gd name="connsiteX107" fmla="*/ 214313 w 876300"/>
                <a:gd name="connsiteY107" fmla="*/ 450532 h 885825"/>
                <a:gd name="connsiteX108" fmla="*/ 237173 w 876300"/>
                <a:gd name="connsiteY108" fmla="*/ 484822 h 885825"/>
                <a:gd name="connsiteX109" fmla="*/ 235268 w 876300"/>
                <a:gd name="connsiteY109" fmla="*/ 494347 h 885825"/>
                <a:gd name="connsiteX110" fmla="*/ 254318 w 876300"/>
                <a:gd name="connsiteY110" fmla="*/ 523875 h 885825"/>
                <a:gd name="connsiteX111" fmla="*/ 254318 w 876300"/>
                <a:gd name="connsiteY111" fmla="*/ 527685 h 885825"/>
                <a:gd name="connsiteX112" fmla="*/ 286703 w 876300"/>
                <a:gd name="connsiteY112" fmla="*/ 560070 h 885825"/>
                <a:gd name="connsiteX113" fmla="*/ 288608 w 876300"/>
                <a:gd name="connsiteY113" fmla="*/ 560070 h 885825"/>
                <a:gd name="connsiteX114" fmla="*/ 327660 w 876300"/>
                <a:gd name="connsiteY114" fmla="*/ 596265 h 885825"/>
                <a:gd name="connsiteX115" fmla="*/ 334328 w 876300"/>
                <a:gd name="connsiteY115" fmla="*/ 595313 h 885825"/>
                <a:gd name="connsiteX116" fmla="*/ 347663 w 876300"/>
                <a:gd name="connsiteY116" fmla="*/ 620077 h 885825"/>
                <a:gd name="connsiteX117" fmla="*/ 347663 w 876300"/>
                <a:gd name="connsiteY117" fmla="*/ 620077 h 885825"/>
                <a:gd name="connsiteX118" fmla="*/ 245745 w 876300"/>
                <a:gd name="connsiteY118" fmla="*/ 664845 h 885825"/>
                <a:gd name="connsiteX119" fmla="*/ 187643 w 876300"/>
                <a:gd name="connsiteY119" fmla="*/ 772477 h 885825"/>
                <a:gd name="connsiteX120" fmla="*/ 28575 w 876300"/>
                <a:gd name="connsiteY120" fmla="*/ 442913 h 885825"/>
                <a:gd name="connsiteX121" fmla="*/ 442913 w 876300"/>
                <a:gd name="connsiteY121" fmla="*/ 28575 h 885825"/>
                <a:gd name="connsiteX122" fmla="*/ 857250 w 876300"/>
                <a:gd name="connsiteY122" fmla="*/ 442913 h 885825"/>
                <a:gd name="connsiteX123" fmla="*/ 692468 w 876300"/>
                <a:gd name="connsiteY123" fmla="*/ 773430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876300" h="885825">
                  <a:moveTo>
                    <a:pt x="885825" y="442913"/>
                  </a:moveTo>
                  <a:cubicBezTo>
                    <a:pt x="885825" y="199072"/>
                    <a:pt x="686753" y="0"/>
                    <a:pt x="442913" y="0"/>
                  </a:cubicBezTo>
                  <a:cubicBezTo>
                    <a:pt x="199073" y="0"/>
                    <a:pt x="0" y="199072"/>
                    <a:pt x="0" y="442913"/>
                  </a:cubicBezTo>
                  <a:cubicBezTo>
                    <a:pt x="0" y="686752"/>
                    <a:pt x="199073" y="885825"/>
                    <a:pt x="442913" y="885825"/>
                  </a:cubicBezTo>
                  <a:cubicBezTo>
                    <a:pt x="498158" y="885825"/>
                    <a:pt x="551498" y="875347"/>
                    <a:pt x="600075" y="857250"/>
                  </a:cubicBezTo>
                  <a:lnTo>
                    <a:pt x="601980" y="856297"/>
                  </a:lnTo>
                  <a:lnTo>
                    <a:pt x="601980" y="856297"/>
                  </a:lnTo>
                  <a:cubicBezTo>
                    <a:pt x="768668" y="792480"/>
                    <a:pt x="885825" y="631507"/>
                    <a:pt x="885825" y="442913"/>
                  </a:cubicBezTo>
                  <a:close/>
                  <a:moveTo>
                    <a:pt x="318135" y="434340"/>
                  </a:moveTo>
                  <a:cubicBezTo>
                    <a:pt x="306705" y="434340"/>
                    <a:pt x="297180" y="424815"/>
                    <a:pt x="297180" y="413385"/>
                  </a:cubicBezTo>
                  <a:lnTo>
                    <a:pt x="297180" y="384810"/>
                  </a:lnTo>
                  <a:cubicBezTo>
                    <a:pt x="297180" y="373380"/>
                    <a:pt x="306705" y="363855"/>
                    <a:pt x="318135" y="363855"/>
                  </a:cubicBezTo>
                  <a:lnTo>
                    <a:pt x="325755" y="363855"/>
                  </a:lnTo>
                  <a:lnTo>
                    <a:pt x="325755" y="329565"/>
                  </a:lnTo>
                  <a:cubicBezTo>
                    <a:pt x="327660" y="329565"/>
                    <a:pt x="328613" y="330517"/>
                    <a:pt x="330518" y="330517"/>
                  </a:cubicBezTo>
                  <a:cubicBezTo>
                    <a:pt x="341948" y="330517"/>
                    <a:pt x="351473" y="325755"/>
                    <a:pt x="359093" y="319088"/>
                  </a:cubicBezTo>
                  <a:cubicBezTo>
                    <a:pt x="370523" y="317182"/>
                    <a:pt x="380048" y="307657"/>
                    <a:pt x="382905" y="296227"/>
                  </a:cubicBezTo>
                  <a:cubicBezTo>
                    <a:pt x="382905" y="296227"/>
                    <a:pt x="382905" y="296227"/>
                    <a:pt x="382905" y="296227"/>
                  </a:cubicBezTo>
                  <a:cubicBezTo>
                    <a:pt x="401003" y="296227"/>
                    <a:pt x="415290" y="281940"/>
                    <a:pt x="415290" y="263842"/>
                  </a:cubicBezTo>
                  <a:cubicBezTo>
                    <a:pt x="415290" y="263842"/>
                    <a:pt x="415290" y="263842"/>
                    <a:pt x="415290" y="262890"/>
                  </a:cubicBezTo>
                  <a:cubicBezTo>
                    <a:pt x="425768" y="260032"/>
                    <a:pt x="433388" y="252413"/>
                    <a:pt x="437198" y="242888"/>
                  </a:cubicBezTo>
                  <a:cubicBezTo>
                    <a:pt x="439103" y="242888"/>
                    <a:pt x="440055" y="241935"/>
                    <a:pt x="441960" y="241935"/>
                  </a:cubicBezTo>
                  <a:cubicBezTo>
                    <a:pt x="447675" y="257175"/>
                    <a:pt x="462915" y="268605"/>
                    <a:pt x="481013" y="268605"/>
                  </a:cubicBezTo>
                  <a:cubicBezTo>
                    <a:pt x="482918" y="284797"/>
                    <a:pt x="496253" y="297180"/>
                    <a:pt x="512445" y="297180"/>
                  </a:cubicBezTo>
                  <a:cubicBezTo>
                    <a:pt x="513398" y="297180"/>
                    <a:pt x="514350" y="297180"/>
                    <a:pt x="515303" y="297180"/>
                  </a:cubicBezTo>
                  <a:cubicBezTo>
                    <a:pt x="515303" y="298132"/>
                    <a:pt x="515303" y="300038"/>
                    <a:pt x="515303" y="300990"/>
                  </a:cubicBezTo>
                  <a:cubicBezTo>
                    <a:pt x="515303" y="319088"/>
                    <a:pt x="529590" y="333375"/>
                    <a:pt x="547688" y="333375"/>
                  </a:cubicBezTo>
                  <a:cubicBezTo>
                    <a:pt x="554355" y="333375"/>
                    <a:pt x="560070" y="331470"/>
                    <a:pt x="564833" y="328613"/>
                  </a:cubicBezTo>
                  <a:lnTo>
                    <a:pt x="564833" y="363855"/>
                  </a:lnTo>
                  <a:lnTo>
                    <a:pt x="572453" y="363855"/>
                  </a:lnTo>
                  <a:cubicBezTo>
                    <a:pt x="583883" y="363855"/>
                    <a:pt x="593408" y="373380"/>
                    <a:pt x="593408" y="384810"/>
                  </a:cubicBezTo>
                  <a:lnTo>
                    <a:pt x="593408" y="413385"/>
                  </a:lnTo>
                  <a:cubicBezTo>
                    <a:pt x="593408" y="424815"/>
                    <a:pt x="583883" y="434340"/>
                    <a:pt x="572453" y="434340"/>
                  </a:cubicBezTo>
                  <a:lnTo>
                    <a:pt x="564833" y="434340"/>
                  </a:lnTo>
                  <a:lnTo>
                    <a:pt x="564833" y="441960"/>
                  </a:lnTo>
                  <a:cubicBezTo>
                    <a:pt x="564833" y="499110"/>
                    <a:pt x="496253" y="576263"/>
                    <a:pt x="444818" y="576263"/>
                  </a:cubicBezTo>
                  <a:cubicBezTo>
                    <a:pt x="393383" y="576263"/>
                    <a:pt x="324803" y="500063"/>
                    <a:pt x="324803" y="441960"/>
                  </a:cubicBezTo>
                  <a:lnTo>
                    <a:pt x="324803" y="434340"/>
                  </a:lnTo>
                  <a:lnTo>
                    <a:pt x="318135" y="434340"/>
                  </a:lnTo>
                  <a:close/>
                  <a:moveTo>
                    <a:pt x="507683" y="628650"/>
                  </a:moveTo>
                  <a:lnTo>
                    <a:pt x="482918" y="743902"/>
                  </a:lnTo>
                  <a:lnTo>
                    <a:pt x="407670" y="743902"/>
                  </a:lnTo>
                  <a:lnTo>
                    <a:pt x="382905" y="628650"/>
                  </a:lnTo>
                  <a:lnTo>
                    <a:pt x="397193" y="625792"/>
                  </a:lnTo>
                  <a:lnTo>
                    <a:pt x="397193" y="574357"/>
                  </a:lnTo>
                  <a:cubicBezTo>
                    <a:pt x="413385" y="583882"/>
                    <a:pt x="430530" y="589597"/>
                    <a:pt x="445770" y="589597"/>
                  </a:cubicBezTo>
                  <a:cubicBezTo>
                    <a:pt x="461010" y="589597"/>
                    <a:pt x="478155" y="583882"/>
                    <a:pt x="493395" y="575310"/>
                  </a:cubicBezTo>
                  <a:lnTo>
                    <a:pt x="493395" y="626745"/>
                  </a:lnTo>
                  <a:lnTo>
                    <a:pt x="507683" y="628650"/>
                  </a:lnTo>
                  <a:close/>
                  <a:moveTo>
                    <a:pt x="692468" y="773430"/>
                  </a:moveTo>
                  <a:cubicBezTo>
                    <a:pt x="686753" y="732472"/>
                    <a:pt x="678180" y="703897"/>
                    <a:pt x="638175" y="665797"/>
                  </a:cubicBezTo>
                  <a:cubicBezTo>
                    <a:pt x="606743" y="635317"/>
                    <a:pt x="536258" y="620077"/>
                    <a:pt x="536258" y="620077"/>
                  </a:cubicBezTo>
                  <a:lnTo>
                    <a:pt x="507683" y="614363"/>
                  </a:lnTo>
                  <a:lnTo>
                    <a:pt x="507683" y="609600"/>
                  </a:lnTo>
                  <a:cubicBezTo>
                    <a:pt x="509588" y="608647"/>
                    <a:pt x="511493" y="606742"/>
                    <a:pt x="512445" y="605790"/>
                  </a:cubicBezTo>
                  <a:cubicBezTo>
                    <a:pt x="518160" y="609600"/>
                    <a:pt x="524828" y="612457"/>
                    <a:pt x="532448" y="612457"/>
                  </a:cubicBezTo>
                  <a:cubicBezTo>
                    <a:pt x="545783" y="612457"/>
                    <a:pt x="557213" y="604838"/>
                    <a:pt x="561975" y="592455"/>
                  </a:cubicBezTo>
                  <a:cubicBezTo>
                    <a:pt x="563880" y="592455"/>
                    <a:pt x="566738" y="593407"/>
                    <a:pt x="568643" y="593407"/>
                  </a:cubicBezTo>
                  <a:cubicBezTo>
                    <a:pt x="590550" y="593407"/>
                    <a:pt x="607695" y="575310"/>
                    <a:pt x="607695" y="554355"/>
                  </a:cubicBezTo>
                  <a:cubicBezTo>
                    <a:pt x="607695" y="552450"/>
                    <a:pt x="607695" y="551497"/>
                    <a:pt x="607695" y="550545"/>
                  </a:cubicBezTo>
                  <a:cubicBezTo>
                    <a:pt x="618173" y="544830"/>
                    <a:pt x="625793" y="534352"/>
                    <a:pt x="626745" y="521970"/>
                  </a:cubicBezTo>
                  <a:cubicBezTo>
                    <a:pt x="640080" y="516255"/>
                    <a:pt x="649605" y="501967"/>
                    <a:pt x="649605" y="485775"/>
                  </a:cubicBezTo>
                  <a:cubicBezTo>
                    <a:pt x="649605" y="483870"/>
                    <a:pt x="649605" y="481965"/>
                    <a:pt x="648653" y="480060"/>
                  </a:cubicBezTo>
                  <a:cubicBezTo>
                    <a:pt x="656273" y="473392"/>
                    <a:pt x="661988" y="462915"/>
                    <a:pt x="661988" y="451485"/>
                  </a:cubicBezTo>
                  <a:cubicBezTo>
                    <a:pt x="661988" y="450532"/>
                    <a:pt x="661988" y="449580"/>
                    <a:pt x="661988" y="447675"/>
                  </a:cubicBezTo>
                  <a:cubicBezTo>
                    <a:pt x="675323" y="442913"/>
                    <a:pt x="684848" y="429577"/>
                    <a:pt x="684848" y="414338"/>
                  </a:cubicBezTo>
                  <a:cubicBezTo>
                    <a:pt x="684848" y="404813"/>
                    <a:pt x="681038" y="395288"/>
                    <a:pt x="674370" y="388620"/>
                  </a:cubicBezTo>
                  <a:cubicBezTo>
                    <a:pt x="676275" y="386715"/>
                    <a:pt x="678180" y="383857"/>
                    <a:pt x="679133" y="381000"/>
                  </a:cubicBezTo>
                  <a:cubicBezTo>
                    <a:pt x="682943" y="374332"/>
                    <a:pt x="685800" y="367665"/>
                    <a:pt x="685800" y="359092"/>
                  </a:cubicBezTo>
                  <a:cubicBezTo>
                    <a:pt x="685800" y="344805"/>
                    <a:pt x="678180" y="332422"/>
                    <a:pt x="666750" y="325755"/>
                  </a:cubicBezTo>
                  <a:cubicBezTo>
                    <a:pt x="666750" y="323850"/>
                    <a:pt x="666750" y="321945"/>
                    <a:pt x="666750" y="320992"/>
                  </a:cubicBezTo>
                  <a:cubicBezTo>
                    <a:pt x="666750" y="313372"/>
                    <a:pt x="663893" y="305752"/>
                    <a:pt x="660083" y="299085"/>
                  </a:cubicBezTo>
                  <a:cubicBezTo>
                    <a:pt x="664845" y="292417"/>
                    <a:pt x="666750" y="284797"/>
                    <a:pt x="666750" y="276225"/>
                  </a:cubicBezTo>
                  <a:cubicBezTo>
                    <a:pt x="666750" y="260032"/>
                    <a:pt x="656273" y="245745"/>
                    <a:pt x="641985" y="239077"/>
                  </a:cubicBezTo>
                  <a:cubicBezTo>
                    <a:pt x="642938" y="236220"/>
                    <a:pt x="642938" y="234315"/>
                    <a:pt x="642938" y="231457"/>
                  </a:cubicBezTo>
                  <a:cubicBezTo>
                    <a:pt x="642938" y="221932"/>
                    <a:pt x="639128" y="212407"/>
                    <a:pt x="632460" y="205740"/>
                  </a:cubicBezTo>
                  <a:cubicBezTo>
                    <a:pt x="634365" y="201930"/>
                    <a:pt x="634365" y="198120"/>
                    <a:pt x="634365" y="193357"/>
                  </a:cubicBezTo>
                  <a:cubicBezTo>
                    <a:pt x="634365" y="179070"/>
                    <a:pt x="625793" y="167640"/>
                    <a:pt x="613410" y="162877"/>
                  </a:cubicBezTo>
                  <a:cubicBezTo>
                    <a:pt x="609600" y="160972"/>
                    <a:pt x="605790" y="159067"/>
                    <a:pt x="601028" y="158115"/>
                  </a:cubicBezTo>
                  <a:cubicBezTo>
                    <a:pt x="600075" y="158115"/>
                    <a:pt x="600075" y="158115"/>
                    <a:pt x="599123" y="157163"/>
                  </a:cubicBezTo>
                  <a:cubicBezTo>
                    <a:pt x="600075" y="154305"/>
                    <a:pt x="600075" y="151447"/>
                    <a:pt x="600075" y="147638"/>
                  </a:cubicBezTo>
                  <a:cubicBezTo>
                    <a:pt x="600075" y="129540"/>
                    <a:pt x="585788" y="115252"/>
                    <a:pt x="567690" y="115252"/>
                  </a:cubicBezTo>
                  <a:cubicBezTo>
                    <a:pt x="560070" y="115252"/>
                    <a:pt x="552450" y="118110"/>
                    <a:pt x="546735" y="122872"/>
                  </a:cubicBezTo>
                  <a:cubicBezTo>
                    <a:pt x="541973" y="107632"/>
                    <a:pt x="527685" y="96202"/>
                    <a:pt x="510540" y="96202"/>
                  </a:cubicBezTo>
                  <a:cubicBezTo>
                    <a:pt x="507683" y="96202"/>
                    <a:pt x="505778" y="96202"/>
                    <a:pt x="502920" y="97155"/>
                  </a:cubicBezTo>
                  <a:cubicBezTo>
                    <a:pt x="495300" y="90488"/>
                    <a:pt x="485775" y="86677"/>
                    <a:pt x="475298" y="86677"/>
                  </a:cubicBezTo>
                  <a:cubicBezTo>
                    <a:pt x="472440" y="86677"/>
                    <a:pt x="469583" y="86677"/>
                    <a:pt x="466725" y="87630"/>
                  </a:cubicBezTo>
                  <a:cubicBezTo>
                    <a:pt x="459105" y="75247"/>
                    <a:pt x="445770" y="67627"/>
                    <a:pt x="429578" y="67627"/>
                  </a:cubicBezTo>
                  <a:cubicBezTo>
                    <a:pt x="414338" y="67627"/>
                    <a:pt x="401955" y="75247"/>
                    <a:pt x="393383" y="86677"/>
                  </a:cubicBezTo>
                  <a:cubicBezTo>
                    <a:pt x="385763" y="88582"/>
                    <a:pt x="379095" y="91440"/>
                    <a:pt x="374333" y="96202"/>
                  </a:cubicBezTo>
                  <a:cubicBezTo>
                    <a:pt x="365760" y="97155"/>
                    <a:pt x="357188" y="100965"/>
                    <a:pt x="351473" y="107632"/>
                  </a:cubicBezTo>
                  <a:cubicBezTo>
                    <a:pt x="348615" y="106680"/>
                    <a:pt x="345758" y="106680"/>
                    <a:pt x="342900" y="106680"/>
                  </a:cubicBezTo>
                  <a:cubicBezTo>
                    <a:pt x="328613" y="106680"/>
                    <a:pt x="317183" y="114300"/>
                    <a:pt x="310515" y="126682"/>
                  </a:cubicBezTo>
                  <a:cubicBezTo>
                    <a:pt x="287655" y="126682"/>
                    <a:pt x="268605" y="145732"/>
                    <a:pt x="268605" y="169545"/>
                  </a:cubicBezTo>
                  <a:cubicBezTo>
                    <a:pt x="268605" y="172402"/>
                    <a:pt x="268605" y="176213"/>
                    <a:pt x="269558" y="179070"/>
                  </a:cubicBezTo>
                  <a:cubicBezTo>
                    <a:pt x="257175" y="182880"/>
                    <a:pt x="248603" y="194310"/>
                    <a:pt x="248603" y="207645"/>
                  </a:cubicBezTo>
                  <a:cubicBezTo>
                    <a:pt x="248603" y="208597"/>
                    <a:pt x="248603" y="209550"/>
                    <a:pt x="248603" y="210502"/>
                  </a:cubicBezTo>
                  <a:cubicBezTo>
                    <a:pt x="234315" y="214313"/>
                    <a:pt x="224790" y="226695"/>
                    <a:pt x="224790" y="241935"/>
                  </a:cubicBezTo>
                  <a:cubicBezTo>
                    <a:pt x="224790" y="248602"/>
                    <a:pt x="226695" y="255270"/>
                    <a:pt x="230505" y="260032"/>
                  </a:cubicBezTo>
                  <a:cubicBezTo>
                    <a:pt x="222885" y="265747"/>
                    <a:pt x="219075" y="275272"/>
                    <a:pt x="219075" y="285750"/>
                  </a:cubicBezTo>
                  <a:cubicBezTo>
                    <a:pt x="219075" y="285750"/>
                    <a:pt x="219075" y="286702"/>
                    <a:pt x="219075" y="286702"/>
                  </a:cubicBezTo>
                  <a:cubicBezTo>
                    <a:pt x="204788" y="293370"/>
                    <a:pt x="194310" y="308610"/>
                    <a:pt x="194310" y="325755"/>
                  </a:cubicBezTo>
                  <a:cubicBezTo>
                    <a:pt x="194310" y="338138"/>
                    <a:pt x="200025" y="349567"/>
                    <a:pt x="208598" y="358140"/>
                  </a:cubicBezTo>
                  <a:cubicBezTo>
                    <a:pt x="206693" y="362902"/>
                    <a:pt x="205740" y="367665"/>
                    <a:pt x="205740" y="372427"/>
                  </a:cubicBezTo>
                  <a:cubicBezTo>
                    <a:pt x="205740" y="381000"/>
                    <a:pt x="208598" y="388620"/>
                    <a:pt x="213360" y="395288"/>
                  </a:cubicBezTo>
                  <a:cubicBezTo>
                    <a:pt x="209550" y="400050"/>
                    <a:pt x="206693" y="406717"/>
                    <a:pt x="206693" y="413385"/>
                  </a:cubicBezTo>
                  <a:cubicBezTo>
                    <a:pt x="206693" y="422910"/>
                    <a:pt x="210503" y="430530"/>
                    <a:pt x="217170" y="436245"/>
                  </a:cubicBezTo>
                  <a:cubicBezTo>
                    <a:pt x="215265" y="441007"/>
                    <a:pt x="214313" y="445770"/>
                    <a:pt x="214313" y="450532"/>
                  </a:cubicBezTo>
                  <a:cubicBezTo>
                    <a:pt x="214313" y="465772"/>
                    <a:pt x="223838" y="479107"/>
                    <a:pt x="237173" y="484822"/>
                  </a:cubicBezTo>
                  <a:cubicBezTo>
                    <a:pt x="236220" y="487680"/>
                    <a:pt x="235268" y="491490"/>
                    <a:pt x="235268" y="494347"/>
                  </a:cubicBezTo>
                  <a:cubicBezTo>
                    <a:pt x="235268" y="507682"/>
                    <a:pt x="242888" y="519113"/>
                    <a:pt x="254318" y="523875"/>
                  </a:cubicBezTo>
                  <a:cubicBezTo>
                    <a:pt x="254318" y="524827"/>
                    <a:pt x="254318" y="526732"/>
                    <a:pt x="254318" y="527685"/>
                  </a:cubicBezTo>
                  <a:cubicBezTo>
                    <a:pt x="254318" y="545782"/>
                    <a:pt x="268605" y="560070"/>
                    <a:pt x="286703" y="560070"/>
                  </a:cubicBezTo>
                  <a:cubicBezTo>
                    <a:pt x="287655" y="560070"/>
                    <a:pt x="287655" y="560070"/>
                    <a:pt x="288608" y="560070"/>
                  </a:cubicBezTo>
                  <a:cubicBezTo>
                    <a:pt x="290513" y="580072"/>
                    <a:pt x="307658" y="596265"/>
                    <a:pt x="327660" y="596265"/>
                  </a:cubicBezTo>
                  <a:cubicBezTo>
                    <a:pt x="330518" y="596265"/>
                    <a:pt x="332423" y="596265"/>
                    <a:pt x="334328" y="595313"/>
                  </a:cubicBezTo>
                  <a:cubicBezTo>
                    <a:pt x="334328" y="605790"/>
                    <a:pt x="340043" y="614363"/>
                    <a:pt x="347663" y="620077"/>
                  </a:cubicBezTo>
                  <a:lnTo>
                    <a:pt x="347663" y="620077"/>
                  </a:lnTo>
                  <a:cubicBezTo>
                    <a:pt x="313373" y="623888"/>
                    <a:pt x="277178" y="634365"/>
                    <a:pt x="245745" y="664845"/>
                  </a:cubicBezTo>
                  <a:cubicBezTo>
                    <a:pt x="204788" y="703897"/>
                    <a:pt x="193358" y="730567"/>
                    <a:pt x="187643" y="772477"/>
                  </a:cubicBezTo>
                  <a:cubicBezTo>
                    <a:pt x="94298" y="698182"/>
                    <a:pt x="28575" y="578167"/>
                    <a:pt x="28575" y="442913"/>
                  </a:cubicBezTo>
                  <a:cubicBezTo>
                    <a:pt x="28575" y="214313"/>
                    <a:pt x="214313" y="28575"/>
                    <a:pt x="442913" y="28575"/>
                  </a:cubicBezTo>
                  <a:cubicBezTo>
                    <a:pt x="671513" y="28575"/>
                    <a:pt x="857250" y="214313"/>
                    <a:pt x="857250" y="442913"/>
                  </a:cubicBezTo>
                  <a:cubicBezTo>
                    <a:pt x="857250" y="578167"/>
                    <a:pt x="792480" y="698182"/>
                    <a:pt x="692468" y="77343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7" name="Freeform: Shape 46">
              <a:extLst>
                <a:ext uri="{FF2B5EF4-FFF2-40B4-BE49-F238E27FC236}">
                  <a16:creationId xmlns:a16="http://schemas.microsoft.com/office/drawing/2014/main" id="{A44A63C2-3625-E717-EAFD-FD6462FEF988}"/>
                </a:ext>
              </a:extLst>
            </p:cNvPr>
            <p:cNvSpPr/>
            <p:nvPr/>
          </p:nvSpPr>
          <p:spPr>
            <a:xfrm>
              <a:off x="6609714" y="4067175"/>
              <a:ext cx="9525" cy="9525"/>
            </a:xfrm>
            <a:custGeom>
              <a:avLst/>
              <a:gdLst>
                <a:gd name="connsiteX0" fmla="*/ 0 w 0"/>
                <a:gd name="connsiteY0" fmla="*/ 0 h 0"/>
                <a:gd name="connsiteX1" fmla="*/ 3810 w 0"/>
                <a:gd name="connsiteY1" fmla="*/ 953 h 0"/>
                <a:gd name="connsiteX2" fmla="*/ 7620 w 0"/>
                <a:gd name="connsiteY2" fmla="*/ 0 h 0"/>
                <a:gd name="connsiteX3" fmla="*/ 3810 w 0"/>
                <a:gd name="connsiteY3" fmla="*/ 0 h 0"/>
                <a:gd name="connsiteX4" fmla="*/ 0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0" y="0"/>
                  </a:moveTo>
                  <a:lnTo>
                    <a:pt x="3810" y="953"/>
                  </a:lnTo>
                  <a:lnTo>
                    <a:pt x="7620" y="0"/>
                  </a:lnTo>
                  <a:cubicBezTo>
                    <a:pt x="6667" y="0"/>
                    <a:pt x="4763" y="0"/>
                    <a:pt x="3810" y="0"/>
                  </a:cubicBezTo>
                  <a:cubicBezTo>
                    <a:pt x="2857" y="0"/>
                    <a:pt x="1905" y="0"/>
                    <a:pt x="0"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8" name="Freeform: Shape 47">
              <a:extLst>
                <a:ext uri="{FF2B5EF4-FFF2-40B4-BE49-F238E27FC236}">
                  <a16:creationId xmlns:a16="http://schemas.microsoft.com/office/drawing/2014/main" id="{36FF1023-598D-AE2D-A5A4-0AB7DEE26EBF}"/>
                </a:ext>
              </a:extLst>
            </p:cNvPr>
            <p:cNvSpPr/>
            <p:nvPr/>
          </p:nvSpPr>
          <p:spPr>
            <a:xfrm>
              <a:off x="6170612" y="3499485"/>
              <a:ext cx="885825" cy="885825"/>
            </a:xfrm>
            <a:custGeom>
              <a:avLst/>
              <a:gdLst>
                <a:gd name="connsiteX0" fmla="*/ 442913 w 885825"/>
                <a:gd name="connsiteY0" fmla="*/ 0 h 885825"/>
                <a:gd name="connsiteX1" fmla="*/ 0 w 885825"/>
                <a:gd name="connsiteY1" fmla="*/ 442913 h 885825"/>
                <a:gd name="connsiteX2" fmla="*/ 442913 w 885825"/>
                <a:gd name="connsiteY2" fmla="*/ 885825 h 885825"/>
                <a:gd name="connsiteX3" fmla="*/ 885825 w 885825"/>
                <a:gd name="connsiteY3" fmla="*/ 442913 h 885825"/>
                <a:gd name="connsiteX4" fmla="*/ 442913 w 885825"/>
                <a:gd name="connsiteY4" fmla="*/ 0 h 885825"/>
                <a:gd name="connsiteX5" fmla="*/ 631508 w 885825"/>
                <a:gd name="connsiteY5" fmla="*/ 811530 h 885825"/>
                <a:gd name="connsiteX6" fmla="*/ 443865 w 885825"/>
                <a:gd name="connsiteY6" fmla="*/ 857250 h 885825"/>
                <a:gd name="connsiteX7" fmla="*/ 220028 w 885825"/>
                <a:gd name="connsiteY7" fmla="*/ 791528 h 885825"/>
                <a:gd name="connsiteX8" fmla="*/ 205740 w 885825"/>
                <a:gd name="connsiteY8" fmla="*/ 779145 h 885825"/>
                <a:gd name="connsiteX9" fmla="*/ 259080 w 885825"/>
                <a:gd name="connsiteY9" fmla="*/ 649605 h 885825"/>
                <a:gd name="connsiteX10" fmla="*/ 357188 w 885825"/>
                <a:gd name="connsiteY10" fmla="*/ 613410 h 885825"/>
                <a:gd name="connsiteX11" fmla="*/ 317183 w 885825"/>
                <a:gd name="connsiteY11" fmla="*/ 649605 h 885825"/>
                <a:gd name="connsiteX12" fmla="*/ 377190 w 885825"/>
                <a:gd name="connsiteY12" fmla="*/ 672465 h 885825"/>
                <a:gd name="connsiteX13" fmla="*/ 353378 w 885825"/>
                <a:gd name="connsiteY13" fmla="*/ 705803 h 885825"/>
                <a:gd name="connsiteX14" fmla="*/ 443865 w 885825"/>
                <a:gd name="connsiteY14" fmla="*/ 802958 h 885825"/>
                <a:gd name="connsiteX15" fmla="*/ 534353 w 885825"/>
                <a:gd name="connsiteY15" fmla="*/ 705803 h 885825"/>
                <a:gd name="connsiteX16" fmla="*/ 509588 w 885825"/>
                <a:gd name="connsiteY16" fmla="*/ 672465 h 885825"/>
                <a:gd name="connsiteX17" fmla="*/ 569595 w 885825"/>
                <a:gd name="connsiteY17" fmla="*/ 649605 h 885825"/>
                <a:gd name="connsiteX18" fmla="*/ 528638 w 885825"/>
                <a:gd name="connsiteY18" fmla="*/ 613410 h 885825"/>
                <a:gd name="connsiteX19" fmla="*/ 628650 w 885825"/>
                <a:gd name="connsiteY19" fmla="*/ 649605 h 885825"/>
                <a:gd name="connsiteX20" fmla="*/ 681990 w 885825"/>
                <a:gd name="connsiteY20" fmla="*/ 778193 h 885825"/>
                <a:gd name="connsiteX21" fmla="*/ 631508 w 885825"/>
                <a:gd name="connsiteY21" fmla="*/ 811530 h 885825"/>
                <a:gd name="connsiteX22" fmla="*/ 561022 w 885825"/>
                <a:gd name="connsiteY22" fmla="*/ 329565 h 885825"/>
                <a:gd name="connsiteX23" fmla="*/ 518160 w 885825"/>
                <a:gd name="connsiteY23" fmla="*/ 324803 h 885825"/>
                <a:gd name="connsiteX24" fmla="*/ 457200 w 885825"/>
                <a:gd name="connsiteY24" fmla="*/ 342900 h 885825"/>
                <a:gd name="connsiteX25" fmla="*/ 442913 w 885825"/>
                <a:gd name="connsiteY25" fmla="*/ 340043 h 885825"/>
                <a:gd name="connsiteX26" fmla="*/ 428625 w 885825"/>
                <a:gd name="connsiteY26" fmla="*/ 342900 h 885825"/>
                <a:gd name="connsiteX27" fmla="*/ 367665 w 885825"/>
                <a:gd name="connsiteY27" fmla="*/ 324803 h 885825"/>
                <a:gd name="connsiteX28" fmla="*/ 324803 w 885825"/>
                <a:gd name="connsiteY28" fmla="*/ 329565 h 885825"/>
                <a:gd name="connsiteX29" fmla="*/ 324803 w 885825"/>
                <a:gd name="connsiteY29" fmla="*/ 288608 h 885825"/>
                <a:gd name="connsiteX30" fmla="*/ 442913 w 885825"/>
                <a:gd name="connsiteY30" fmla="*/ 159068 h 885825"/>
                <a:gd name="connsiteX31" fmla="*/ 561022 w 885825"/>
                <a:gd name="connsiteY31" fmla="*/ 288608 h 885825"/>
                <a:gd name="connsiteX32" fmla="*/ 561022 w 885825"/>
                <a:gd name="connsiteY32" fmla="*/ 329565 h 885825"/>
                <a:gd name="connsiteX33" fmla="*/ 568643 w 885825"/>
                <a:gd name="connsiteY33" fmla="*/ 358140 h 885825"/>
                <a:gd name="connsiteX34" fmla="*/ 518160 w 885825"/>
                <a:gd name="connsiteY34" fmla="*/ 419100 h 885825"/>
                <a:gd name="connsiteX35" fmla="*/ 461010 w 885825"/>
                <a:gd name="connsiteY35" fmla="*/ 368618 h 885825"/>
                <a:gd name="connsiteX36" fmla="*/ 518160 w 885825"/>
                <a:gd name="connsiteY36" fmla="*/ 341948 h 885825"/>
                <a:gd name="connsiteX37" fmla="*/ 568643 w 885825"/>
                <a:gd name="connsiteY37" fmla="*/ 358140 h 885825"/>
                <a:gd name="connsiteX38" fmla="*/ 367665 w 885825"/>
                <a:gd name="connsiteY38" fmla="*/ 340995 h 885825"/>
                <a:gd name="connsiteX39" fmla="*/ 424815 w 885825"/>
                <a:gd name="connsiteY39" fmla="*/ 367665 h 885825"/>
                <a:gd name="connsiteX40" fmla="*/ 367665 w 885825"/>
                <a:gd name="connsiteY40" fmla="*/ 418147 h 885825"/>
                <a:gd name="connsiteX41" fmla="*/ 317183 w 885825"/>
                <a:gd name="connsiteY41" fmla="*/ 357188 h 885825"/>
                <a:gd name="connsiteX42" fmla="*/ 367665 w 885825"/>
                <a:gd name="connsiteY42" fmla="*/ 340995 h 885825"/>
                <a:gd name="connsiteX43" fmla="*/ 367665 w 885825"/>
                <a:gd name="connsiteY43" fmla="*/ 428625 h 885825"/>
                <a:gd name="connsiteX44" fmla="*/ 434340 w 885825"/>
                <a:gd name="connsiteY44" fmla="*/ 369570 h 885825"/>
                <a:gd name="connsiteX45" fmla="*/ 435292 w 885825"/>
                <a:gd name="connsiteY45" fmla="*/ 360998 h 885825"/>
                <a:gd name="connsiteX46" fmla="*/ 442913 w 885825"/>
                <a:gd name="connsiteY46" fmla="*/ 356235 h 885825"/>
                <a:gd name="connsiteX47" fmla="*/ 450533 w 885825"/>
                <a:gd name="connsiteY47" fmla="*/ 360998 h 885825"/>
                <a:gd name="connsiteX48" fmla="*/ 451485 w 885825"/>
                <a:gd name="connsiteY48" fmla="*/ 369570 h 885825"/>
                <a:gd name="connsiteX49" fmla="*/ 518160 w 885825"/>
                <a:gd name="connsiteY49" fmla="*/ 428625 h 885825"/>
                <a:gd name="connsiteX50" fmla="*/ 578168 w 885825"/>
                <a:gd name="connsiteY50" fmla="*/ 358140 h 885825"/>
                <a:gd name="connsiteX51" fmla="*/ 581025 w 885825"/>
                <a:gd name="connsiteY51" fmla="*/ 356235 h 885825"/>
                <a:gd name="connsiteX52" fmla="*/ 589597 w 885825"/>
                <a:gd name="connsiteY52" fmla="*/ 372428 h 885825"/>
                <a:gd name="connsiteX53" fmla="*/ 589597 w 885825"/>
                <a:gd name="connsiteY53" fmla="*/ 401003 h 885825"/>
                <a:gd name="connsiteX54" fmla="*/ 568643 w 885825"/>
                <a:gd name="connsiteY54" fmla="*/ 421005 h 885825"/>
                <a:gd name="connsiteX55" fmla="*/ 561022 w 885825"/>
                <a:gd name="connsiteY55" fmla="*/ 421005 h 885825"/>
                <a:gd name="connsiteX56" fmla="*/ 561022 w 885825"/>
                <a:gd name="connsiteY56" fmla="*/ 428625 h 885825"/>
                <a:gd name="connsiteX57" fmla="*/ 442913 w 885825"/>
                <a:gd name="connsiteY57" fmla="*/ 561022 h 885825"/>
                <a:gd name="connsiteX58" fmla="*/ 324803 w 885825"/>
                <a:gd name="connsiteY58" fmla="*/ 428625 h 885825"/>
                <a:gd name="connsiteX59" fmla="*/ 324803 w 885825"/>
                <a:gd name="connsiteY59" fmla="*/ 421005 h 885825"/>
                <a:gd name="connsiteX60" fmla="*/ 317183 w 885825"/>
                <a:gd name="connsiteY60" fmla="*/ 421005 h 885825"/>
                <a:gd name="connsiteX61" fmla="*/ 296228 w 885825"/>
                <a:gd name="connsiteY61" fmla="*/ 401003 h 885825"/>
                <a:gd name="connsiteX62" fmla="*/ 296228 w 885825"/>
                <a:gd name="connsiteY62" fmla="*/ 372428 h 885825"/>
                <a:gd name="connsiteX63" fmla="*/ 303847 w 885825"/>
                <a:gd name="connsiteY63" fmla="*/ 356235 h 885825"/>
                <a:gd name="connsiteX64" fmla="*/ 306705 w 885825"/>
                <a:gd name="connsiteY64" fmla="*/ 357188 h 885825"/>
                <a:gd name="connsiteX65" fmla="*/ 367665 w 885825"/>
                <a:gd name="connsiteY65" fmla="*/ 428625 h 885825"/>
                <a:gd name="connsiteX66" fmla="*/ 504825 w 885825"/>
                <a:gd name="connsiteY66" fmla="*/ 612458 h 885825"/>
                <a:gd name="connsiteX67" fmla="*/ 478155 w 885825"/>
                <a:gd name="connsiteY67" fmla="*/ 713422 h 885825"/>
                <a:gd name="connsiteX68" fmla="*/ 409575 w 885825"/>
                <a:gd name="connsiteY68" fmla="*/ 713422 h 885825"/>
                <a:gd name="connsiteX69" fmla="*/ 381953 w 885825"/>
                <a:gd name="connsiteY69" fmla="*/ 611505 h 885825"/>
                <a:gd name="connsiteX70" fmla="*/ 394335 w 885825"/>
                <a:gd name="connsiteY70" fmla="*/ 610553 h 885825"/>
                <a:gd name="connsiteX71" fmla="*/ 394335 w 885825"/>
                <a:gd name="connsiteY71" fmla="*/ 560070 h 885825"/>
                <a:gd name="connsiteX72" fmla="*/ 441960 w 885825"/>
                <a:gd name="connsiteY72" fmla="*/ 575310 h 885825"/>
                <a:gd name="connsiteX73" fmla="*/ 489585 w 885825"/>
                <a:gd name="connsiteY73" fmla="*/ 560070 h 885825"/>
                <a:gd name="connsiteX74" fmla="*/ 489585 w 885825"/>
                <a:gd name="connsiteY74" fmla="*/ 610553 h 885825"/>
                <a:gd name="connsiteX75" fmla="*/ 504825 w 885825"/>
                <a:gd name="connsiteY75" fmla="*/ 612458 h 885825"/>
                <a:gd name="connsiteX76" fmla="*/ 738188 w 885825"/>
                <a:gd name="connsiteY76" fmla="*/ 691515 h 885825"/>
                <a:gd name="connsiteX77" fmla="*/ 733425 w 885825"/>
                <a:gd name="connsiteY77" fmla="*/ 592455 h 885825"/>
                <a:gd name="connsiteX78" fmla="*/ 692468 w 885825"/>
                <a:gd name="connsiteY78" fmla="*/ 517208 h 885825"/>
                <a:gd name="connsiteX79" fmla="*/ 696278 w 885825"/>
                <a:gd name="connsiteY79" fmla="*/ 435293 h 885825"/>
                <a:gd name="connsiteX80" fmla="*/ 648653 w 885825"/>
                <a:gd name="connsiteY80" fmla="*/ 335280 h 885825"/>
                <a:gd name="connsiteX81" fmla="*/ 646747 w 885825"/>
                <a:gd name="connsiteY81" fmla="*/ 330518 h 885825"/>
                <a:gd name="connsiteX82" fmla="*/ 623888 w 885825"/>
                <a:gd name="connsiteY82" fmla="*/ 219075 h 885825"/>
                <a:gd name="connsiteX83" fmla="*/ 511492 w 885825"/>
                <a:gd name="connsiteY83" fmla="*/ 108585 h 885825"/>
                <a:gd name="connsiteX84" fmla="*/ 333375 w 885825"/>
                <a:gd name="connsiteY84" fmla="*/ 116205 h 885825"/>
                <a:gd name="connsiteX85" fmla="*/ 288608 w 885825"/>
                <a:gd name="connsiteY85" fmla="*/ 166688 h 885825"/>
                <a:gd name="connsiteX86" fmla="*/ 254317 w 885825"/>
                <a:gd name="connsiteY86" fmla="*/ 284798 h 885825"/>
                <a:gd name="connsiteX87" fmla="*/ 202883 w 885825"/>
                <a:gd name="connsiteY87" fmla="*/ 408622 h 885825"/>
                <a:gd name="connsiteX88" fmla="*/ 199072 w 885825"/>
                <a:gd name="connsiteY88" fmla="*/ 523875 h 885825"/>
                <a:gd name="connsiteX89" fmla="*/ 163830 w 885825"/>
                <a:gd name="connsiteY89" fmla="*/ 581025 h 885825"/>
                <a:gd name="connsiteX90" fmla="*/ 160973 w 885825"/>
                <a:gd name="connsiteY90" fmla="*/ 651510 h 885825"/>
                <a:gd name="connsiteX91" fmla="*/ 124777 w 885825"/>
                <a:gd name="connsiteY91" fmla="*/ 704850 h 885825"/>
                <a:gd name="connsiteX92" fmla="*/ 30480 w 885825"/>
                <a:gd name="connsiteY92" fmla="*/ 441960 h 885825"/>
                <a:gd name="connsiteX93" fmla="*/ 444817 w 885825"/>
                <a:gd name="connsiteY93" fmla="*/ 27623 h 885825"/>
                <a:gd name="connsiteX94" fmla="*/ 859155 w 885825"/>
                <a:gd name="connsiteY94" fmla="*/ 441960 h 885825"/>
                <a:gd name="connsiteX95" fmla="*/ 761047 w 885825"/>
                <a:gd name="connsiteY95" fmla="*/ 709613 h 885825"/>
                <a:gd name="connsiteX96" fmla="*/ 738188 w 885825"/>
                <a:gd name="connsiteY96" fmla="*/ 691515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885825" h="885825">
                  <a:moveTo>
                    <a:pt x="442913" y="0"/>
                  </a:moveTo>
                  <a:cubicBezTo>
                    <a:pt x="199072" y="0"/>
                    <a:pt x="0" y="199073"/>
                    <a:pt x="0" y="442913"/>
                  </a:cubicBezTo>
                  <a:cubicBezTo>
                    <a:pt x="0" y="686753"/>
                    <a:pt x="199072" y="885825"/>
                    <a:pt x="442913" y="885825"/>
                  </a:cubicBezTo>
                  <a:cubicBezTo>
                    <a:pt x="686753" y="885825"/>
                    <a:pt x="885825" y="686753"/>
                    <a:pt x="885825" y="442913"/>
                  </a:cubicBezTo>
                  <a:cubicBezTo>
                    <a:pt x="885825" y="198120"/>
                    <a:pt x="687705" y="0"/>
                    <a:pt x="442913" y="0"/>
                  </a:cubicBezTo>
                  <a:close/>
                  <a:moveTo>
                    <a:pt x="631508" y="811530"/>
                  </a:moveTo>
                  <a:cubicBezTo>
                    <a:pt x="575310" y="840105"/>
                    <a:pt x="511492" y="857250"/>
                    <a:pt x="443865" y="857250"/>
                  </a:cubicBezTo>
                  <a:cubicBezTo>
                    <a:pt x="360997" y="857250"/>
                    <a:pt x="284797" y="832485"/>
                    <a:pt x="220028" y="791528"/>
                  </a:cubicBezTo>
                  <a:lnTo>
                    <a:pt x="205740" y="779145"/>
                  </a:lnTo>
                  <a:cubicBezTo>
                    <a:pt x="212408" y="732472"/>
                    <a:pt x="222885" y="683895"/>
                    <a:pt x="259080" y="649605"/>
                  </a:cubicBezTo>
                  <a:cubicBezTo>
                    <a:pt x="292417" y="618172"/>
                    <a:pt x="320040" y="616268"/>
                    <a:pt x="357188" y="613410"/>
                  </a:cubicBezTo>
                  <a:cubicBezTo>
                    <a:pt x="358140" y="613410"/>
                    <a:pt x="317183" y="649605"/>
                    <a:pt x="317183" y="649605"/>
                  </a:cubicBezTo>
                  <a:lnTo>
                    <a:pt x="377190" y="672465"/>
                  </a:lnTo>
                  <a:lnTo>
                    <a:pt x="353378" y="705803"/>
                  </a:lnTo>
                  <a:lnTo>
                    <a:pt x="443865" y="802958"/>
                  </a:lnTo>
                  <a:lnTo>
                    <a:pt x="534353" y="705803"/>
                  </a:lnTo>
                  <a:lnTo>
                    <a:pt x="509588" y="672465"/>
                  </a:lnTo>
                  <a:lnTo>
                    <a:pt x="569595" y="649605"/>
                  </a:lnTo>
                  <a:cubicBezTo>
                    <a:pt x="569595" y="649605"/>
                    <a:pt x="527685" y="613410"/>
                    <a:pt x="528638" y="613410"/>
                  </a:cubicBezTo>
                  <a:cubicBezTo>
                    <a:pt x="565785" y="615315"/>
                    <a:pt x="595313" y="618172"/>
                    <a:pt x="628650" y="649605"/>
                  </a:cubicBezTo>
                  <a:cubicBezTo>
                    <a:pt x="664845" y="683895"/>
                    <a:pt x="675322" y="731520"/>
                    <a:pt x="681990" y="778193"/>
                  </a:cubicBezTo>
                  <a:lnTo>
                    <a:pt x="631508" y="811530"/>
                  </a:lnTo>
                  <a:close/>
                  <a:moveTo>
                    <a:pt x="561022" y="329565"/>
                  </a:moveTo>
                  <a:cubicBezTo>
                    <a:pt x="549593" y="324803"/>
                    <a:pt x="533400" y="324803"/>
                    <a:pt x="518160" y="324803"/>
                  </a:cubicBezTo>
                  <a:cubicBezTo>
                    <a:pt x="487680" y="324803"/>
                    <a:pt x="466725" y="330518"/>
                    <a:pt x="457200" y="342900"/>
                  </a:cubicBezTo>
                  <a:cubicBezTo>
                    <a:pt x="453390" y="340995"/>
                    <a:pt x="448628" y="340043"/>
                    <a:pt x="442913" y="340043"/>
                  </a:cubicBezTo>
                  <a:cubicBezTo>
                    <a:pt x="437197" y="340043"/>
                    <a:pt x="432435" y="340995"/>
                    <a:pt x="428625" y="342900"/>
                  </a:cubicBezTo>
                  <a:cubicBezTo>
                    <a:pt x="419100" y="331470"/>
                    <a:pt x="398145" y="324803"/>
                    <a:pt x="367665" y="324803"/>
                  </a:cubicBezTo>
                  <a:cubicBezTo>
                    <a:pt x="352425" y="324803"/>
                    <a:pt x="336233" y="324803"/>
                    <a:pt x="324803" y="329565"/>
                  </a:cubicBezTo>
                  <a:lnTo>
                    <a:pt x="324803" y="288608"/>
                  </a:lnTo>
                  <a:cubicBezTo>
                    <a:pt x="324803" y="231458"/>
                    <a:pt x="391478" y="159068"/>
                    <a:pt x="442913" y="159068"/>
                  </a:cubicBezTo>
                  <a:cubicBezTo>
                    <a:pt x="494347" y="159068"/>
                    <a:pt x="561022" y="231458"/>
                    <a:pt x="561022" y="288608"/>
                  </a:cubicBezTo>
                  <a:lnTo>
                    <a:pt x="561022" y="329565"/>
                  </a:lnTo>
                  <a:close/>
                  <a:moveTo>
                    <a:pt x="568643" y="358140"/>
                  </a:moveTo>
                  <a:cubicBezTo>
                    <a:pt x="568643" y="368618"/>
                    <a:pt x="565785" y="419100"/>
                    <a:pt x="518160" y="419100"/>
                  </a:cubicBezTo>
                  <a:cubicBezTo>
                    <a:pt x="486728" y="419100"/>
                    <a:pt x="467678" y="402908"/>
                    <a:pt x="461010" y="368618"/>
                  </a:cubicBezTo>
                  <a:cubicBezTo>
                    <a:pt x="458153" y="354330"/>
                    <a:pt x="483870" y="341948"/>
                    <a:pt x="518160" y="341948"/>
                  </a:cubicBezTo>
                  <a:cubicBezTo>
                    <a:pt x="533400" y="340995"/>
                    <a:pt x="568643" y="341948"/>
                    <a:pt x="568643" y="358140"/>
                  </a:cubicBezTo>
                  <a:close/>
                  <a:moveTo>
                    <a:pt x="367665" y="340995"/>
                  </a:moveTo>
                  <a:cubicBezTo>
                    <a:pt x="401955" y="340995"/>
                    <a:pt x="428625" y="353378"/>
                    <a:pt x="424815" y="367665"/>
                  </a:cubicBezTo>
                  <a:cubicBezTo>
                    <a:pt x="418147" y="401955"/>
                    <a:pt x="399097" y="418147"/>
                    <a:pt x="367665" y="418147"/>
                  </a:cubicBezTo>
                  <a:cubicBezTo>
                    <a:pt x="320040" y="418147"/>
                    <a:pt x="317183" y="367665"/>
                    <a:pt x="317183" y="357188"/>
                  </a:cubicBezTo>
                  <a:cubicBezTo>
                    <a:pt x="317183" y="341948"/>
                    <a:pt x="351472" y="340995"/>
                    <a:pt x="367665" y="340995"/>
                  </a:cubicBezTo>
                  <a:close/>
                  <a:moveTo>
                    <a:pt x="367665" y="428625"/>
                  </a:moveTo>
                  <a:cubicBezTo>
                    <a:pt x="403860" y="428625"/>
                    <a:pt x="426720" y="408622"/>
                    <a:pt x="434340" y="369570"/>
                  </a:cubicBezTo>
                  <a:cubicBezTo>
                    <a:pt x="435292" y="366713"/>
                    <a:pt x="435292" y="363855"/>
                    <a:pt x="435292" y="360998"/>
                  </a:cubicBezTo>
                  <a:cubicBezTo>
                    <a:pt x="436245" y="359093"/>
                    <a:pt x="439103" y="356235"/>
                    <a:pt x="442913" y="356235"/>
                  </a:cubicBezTo>
                  <a:cubicBezTo>
                    <a:pt x="446722" y="356235"/>
                    <a:pt x="449580" y="358140"/>
                    <a:pt x="450533" y="360998"/>
                  </a:cubicBezTo>
                  <a:cubicBezTo>
                    <a:pt x="450533" y="363855"/>
                    <a:pt x="450533" y="366713"/>
                    <a:pt x="451485" y="369570"/>
                  </a:cubicBezTo>
                  <a:cubicBezTo>
                    <a:pt x="459105" y="408622"/>
                    <a:pt x="481965" y="428625"/>
                    <a:pt x="518160" y="428625"/>
                  </a:cubicBezTo>
                  <a:cubicBezTo>
                    <a:pt x="562928" y="428625"/>
                    <a:pt x="578168" y="390525"/>
                    <a:pt x="578168" y="358140"/>
                  </a:cubicBezTo>
                  <a:lnTo>
                    <a:pt x="581025" y="356235"/>
                  </a:lnTo>
                  <a:cubicBezTo>
                    <a:pt x="585788" y="360045"/>
                    <a:pt x="589597" y="365760"/>
                    <a:pt x="589597" y="372428"/>
                  </a:cubicBezTo>
                  <a:lnTo>
                    <a:pt x="589597" y="401003"/>
                  </a:lnTo>
                  <a:cubicBezTo>
                    <a:pt x="589597" y="412433"/>
                    <a:pt x="580072" y="421005"/>
                    <a:pt x="568643" y="421005"/>
                  </a:cubicBezTo>
                  <a:lnTo>
                    <a:pt x="561022" y="421005"/>
                  </a:lnTo>
                  <a:lnTo>
                    <a:pt x="561022" y="428625"/>
                  </a:lnTo>
                  <a:cubicBezTo>
                    <a:pt x="561022" y="485775"/>
                    <a:pt x="493395" y="561022"/>
                    <a:pt x="442913" y="561022"/>
                  </a:cubicBezTo>
                  <a:cubicBezTo>
                    <a:pt x="392430" y="561022"/>
                    <a:pt x="324803" y="485775"/>
                    <a:pt x="324803" y="428625"/>
                  </a:cubicBezTo>
                  <a:lnTo>
                    <a:pt x="324803" y="421005"/>
                  </a:lnTo>
                  <a:lnTo>
                    <a:pt x="317183" y="421005"/>
                  </a:lnTo>
                  <a:cubicBezTo>
                    <a:pt x="305753" y="421005"/>
                    <a:pt x="296228" y="411480"/>
                    <a:pt x="296228" y="401003"/>
                  </a:cubicBezTo>
                  <a:lnTo>
                    <a:pt x="296228" y="372428"/>
                  </a:lnTo>
                  <a:cubicBezTo>
                    <a:pt x="296228" y="365760"/>
                    <a:pt x="299085" y="360045"/>
                    <a:pt x="303847" y="356235"/>
                  </a:cubicBezTo>
                  <a:lnTo>
                    <a:pt x="306705" y="357188"/>
                  </a:lnTo>
                  <a:cubicBezTo>
                    <a:pt x="307658" y="390525"/>
                    <a:pt x="322897" y="428625"/>
                    <a:pt x="367665" y="428625"/>
                  </a:cubicBezTo>
                  <a:close/>
                  <a:moveTo>
                    <a:pt x="504825" y="612458"/>
                  </a:moveTo>
                  <a:lnTo>
                    <a:pt x="478155" y="713422"/>
                  </a:lnTo>
                  <a:lnTo>
                    <a:pt x="409575" y="713422"/>
                  </a:lnTo>
                  <a:lnTo>
                    <a:pt x="381953" y="611505"/>
                  </a:lnTo>
                  <a:lnTo>
                    <a:pt x="394335" y="610553"/>
                  </a:lnTo>
                  <a:lnTo>
                    <a:pt x="394335" y="560070"/>
                  </a:lnTo>
                  <a:cubicBezTo>
                    <a:pt x="410528" y="569595"/>
                    <a:pt x="426720" y="575310"/>
                    <a:pt x="441960" y="575310"/>
                  </a:cubicBezTo>
                  <a:cubicBezTo>
                    <a:pt x="457200" y="575310"/>
                    <a:pt x="474345" y="569595"/>
                    <a:pt x="489585" y="560070"/>
                  </a:cubicBezTo>
                  <a:lnTo>
                    <a:pt x="489585" y="610553"/>
                  </a:lnTo>
                  <a:lnTo>
                    <a:pt x="504825" y="612458"/>
                  </a:lnTo>
                  <a:close/>
                  <a:moveTo>
                    <a:pt x="738188" y="691515"/>
                  </a:moveTo>
                  <a:cubicBezTo>
                    <a:pt x="722947" y="663893"/>
                    <a:pt x="739140" y="623888"/>
                    <a:pt x="733425" y="592455"/>
                  </a:cubicBezTo>
                  <a:cubicBezTo>
                    <a:pt x="727710" y="561022"/>
                    <a:pt x="700088" y="548640"/>
                    <a:pt x="692468" y="517208"/>
                  </a:cubicBezTo>
                  <a:cubicBezTo>
                    <a:pt x="685800" y="490538"/>
                    <a:pt x="699135" y="462915"/>
                    <a:pt x="696278" y="435293"/>
                  </a:cubicBezTo>
                  <a:cubicBezTo>
                    <a:pt x="692468" y="398145"/>
                    <a:pt x="664845" y="367665"/>
                    <a:pt x="648653" y="335280"/>
                  </a:cubicBezTo>
                  <a:cubicBezTo>
                    <a:pt x="647700" y="333375"/>
                    <a:pt x="646747" y="332423"/>
                    <a:pt x="646747" y="330518"/>
                  </a:cubicBezTo>
                  <a:cubicBezTo>
                    <a:pt x="629603" y="293370"/>
                    <a:pt x="634365" y="257175"/>
                    <a:pt x="623888" y="219075"/>
                  </a:cubicBezTo>
                  <a:cubicBezTo>
                    <a:pt x="600075" y="136208"/>
                    <a:pt x="557213" y="85725"/>
                    <a:pt x="511492" y="108585"/>
                  </a:cubicBezTo>
                  <a:cubicBezTo>
                    <a:pt x="445770" y="38100"/>
                    <a:pt x="350520" y="103823"/>
                    <a:pt x="333375" y="116205"/>
                  </a:cubicBezTo>
                  <a:cubicBezTo>
                    <a:pt x="315278" y="129540"/>
                    <a:pt x="303847" y="138113"/>
                    <a:pt x="288608" y="166688"/>
                  </a:cubicBezTo>
                  <a:cubicBezTo>
                    <a:pt x="268605" y="202883"/>
                    <a:pt x="261938" y="243840"/>
                    <a:pt x="254317" y="284798"/>
                  </a:cubicBezTo>
                  <a:cubicBezTo>
                    <a:pt x="245745" y="328613"/>
                    <a:pt x="207645" y="363855"/>
                    <a:pt x="202883" y="408622"/>
                  </a:cubicBezTo>
                  <a:cubicBezTo>
                    <a:pt x="198120" y="455295"/>
                    <a:pt x="226695" y="476250"/>
                    <a:pt x="199072" y="523875"/>
                  </a:cubicBezTo>
                  <a:cubicBezTo>
                    <a:pt x="188595" y="541972"/>
                    <a:pt x="169545" y="560070"/>
                    <a:pt x="163830" y="581025"/>
                  </a:cubicBezTo>
                  <a:cubicBezTo>
                    <a:pt x="158115" y="603885"/>
                    <a:pt x="166688" y="628650"/>
                    <a:pt x="160973" y="651510"/>
                  </a:cubicBezTo>
                  <a:cubicBezTo>
                    <a:pt x="156210" y="671513"/>
                    <a:pt x="135255" y="688658"/>
                    <a:pt x="124777" y="704850"/>
                  </a:cubicBezTo>
                  <a:cubicBezTo>
                    <a:pt x="65723" y="633413"/>
                    <a:pt x="30480" y="541972"/>
                    <a:pt x="30480" y="441960"/>
                  </a:cubicBezTo>
                  <a:cubicBezTo>
                    <a:pt x="30480" y="213360"/>
                    <a:pt x="216217" y="27623"/>
                    <a:pt x="444817" y="27623"/>
                  </a:cubicBezTo>
                  <a:cubicBezTo>
                    <a:pt x="673418" y="27623"/>
                    <a:pt x="859155" y="213360"/>
                    <a:pt x="859155" y="441960"/>
                  </a:cubicBezTo>
                  <a:cubicBezTo>
                    <a:pt x="859155" y="543878"/>
                    <a:pt x="822008" y="637222"/>
                    <a:pt x="761047" y="709613"/>
                  </a:cubicBezTo>
                  <a:cubicBezTo>
                    <a:pt x="753428" y="704850"/>
                    <a:pt x="745808" y="704850"/>
                    <a:pt x="738188" y="691515"/>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pic>
        <p:nvPicPr>
          <p:cNvPr id="49" name="Picture 48" descr="A few business people having a discussion&#10;&#10;Description automatically generated with low confidence">
            <a:extLst>
              <a:ext uri="{FF2B5EF4-FFF2-40B4-BE49-F238E27FC236}">
                <a16:creationId xmlns:a16="http://schemas.microsoft.com/office/drawing/2014/main" id="{736F5454-8F87-3F25-C824-972C87A53A21}"/>
              </a:ext>
            </a:extLst>
          </p:cNvPr>
          <p:cNvPicPr>
            <a:picLocks noChangeAspect="1"/>
          </p:cNvPicPr>
          <p:nvPr/>
        </p:nvPicPr>
        <p:blipFill rotWithShape="1">
          <a:blip r:embed="rId6" cstate="screen">
            <a:extLst>
              <a:ext uri="{BEBA8EAE-BF5A-486C-A8C5-ECC9F3942E4B}">
                <a14:imgProps xmlns:a14="http://schemas.microsoft.com/office/drawing/2010/main">
                  <a14:imgLayer r:embed="rId7">
                    <a14:imgEffect>
                      <a14:backgroundRemoval t="9117" b="100000" l="0" r="94433">
                        <a14:foregroundMark x1="94433" y1="99905" x2="94433" y2="99905"/>
                        <a14:foregroundMark x1="33929" y1="99715" x2="39496" y2="99905"/>
                        <a14:foregroundMark x1="33824" y1="99715" x2="29727" y2="99905"/>
                        <a14:foregroundMark x1="1261" y1="72745" x2="4622" y2="99905"/>
                        <a14:foregroundMark x1="1261" y1="72745" x2="4937" y2="62108"/>
                        <a14:foregroundMark x1="4937" y1="62108" x2="16176" y2="57550"/>
                        <a14:foregroundMark x1="16176" y1="57550" x2="28361" y2="56505"/>
                        <a14:foregroundMark x1="28361" y1="56505" x2="28361" y2="67901"/>
                        <a14:foregroundMark x1="28361" y1="67901" x2="32878" y2="78538"/>
                        <a14:foregroundMark x1="32878" y1="78538" x2="40861" y2="87369"/>
                        <a14:foregroundMark x1="40861" y1="87369" x2="53256" y2="89364"/>
                        <a14:foregroundMark x1="53256" y1="89364" x2="61134" y2="79012"/>
                        <a14:foregroundMark x1="61134" y1="79012" x2="57248" y2="67996"/>
                        <a14:foregroundMark x1="57248" y1="67996" x2="58193" y2="56315"/>
                        <a14:foregroundMark x1="58193" y1="56315" x2="70903" y2="54891"/>
                        <a14:foregroundMark x1="70903" y1="54891" x2="82458" y2="59734"/>
                        <a14:foregroundMark x1="82458" y1="59734" x2="94328" y2="99905"/>
                        <a14:foregroundMark x1="58824" y1="47009" x2="55462" y2="47768"/>
                        <a14:foregroundMark x1="58929" y1="46439" x2="61450" y2="45869"/>
                        <a14:foregroundMark x1="71639" y1="83856" x2="68592" y2="72840"/>
                        <a14:foregroundMark x1="68592" y1="72840" x2="71008" y2="84330"/>
                        <a14:foregroundMark x1="1576" y1="99525" x2="9874" y2="99905"/>
                        <a14:foregroundMark x1="1576" y1="99525" x2="735" y2="65147"/>
                        <a14:foregroundMark x1="735" y1="65147" x2="11870" y2="59544"/>
                        <a14:foregroundMark x1="11870" y1="59544" x2="24160" y2="59354"/>
                        <a14:foregroundMark x1="24160" y1="59354" x2="22584" y2="93542"/>
                        <a14:foregroundMark x1="22479" y1="93542" x2="13235" y2="99810"/>
                        <a14:foregroundMark x1="91597" y1="99810" x2="79412" y2="99810"/>
                        <a14:foregroundMark x1="66807" y1="99335" x2="79307" y2="99810"/>
                        <a14:foregroundMark x1="66807" y1="99335" x2="83088" y2="99335"/>
                        <a14:foregroundMark x1="83088" y1="99335" x2="66387" y2="98196"/>
                        <a14:foregroundMark x1="66387" y1="98196" x2="80777" y2="98101"/>
                        <a14:foregroundMark x1="80777" y1="98101" x2="65231" y2="96961"/>
                        <a14:foregroundMark x1="65231" y1="96961" x2="83508" y2="96391"/>
                        <a14:foregroundMark x1="83508" y1="96391" x2="70273" y2="96391"/>
                        <a14:foregroundMark x1="70273" y1="96391" x2="82878" y2="97436"/>
                        <a14:foregroundMark x1="82878" y1="97436" x2="66071" y2="97816"/>
                        <a14:foregroundMark x1="66071" y1="97816" x2="64601" y2="82526"/>
                        <a14:foregroundMark x1="64601" y1="82526" x2="67752" y2="71700"/>
                        <a14:foregroundMark x1="67752" y1="71700" x2="67962" y2="83476"/>
                        <a14:foregroundMark x1="67962" y1="83476" x2="69223" y2="70655"/>
                        <a14:foregroundMark x1="69223" y1="70655" x2="78571" y2="89364"/>
                        <a14:foregroundMark x1="78571" y1="89364" x2="75525" y2="76163"/>
                        <a14:foregroundMark x1="75525" y1="76163" x2="78992" y2="87179"/>
                        <a14:foregroundMark x1="78992" y1="87179" x2="77836" y2="71795"/>
                        <a14:foregroundMark x1="77836" y1="71795" x2="89181" y2="92403"/>
                        <a14:foregroundMark x1="89181" y1="92403" x2="85294" y2="69706"/>
                        <a14:foregroundMark x1="85294" y1="69706" x2="79097" y2="59449"/>
                        <a14:foregroundMark x1="79097" y1="59449" x2="72899" y2="70750"/>
                        <a14:foregroundMark x1="72899" y1="70750" x2="81828" y2="78538"/>
                        <a14:foregroundMark x1="81828" y1="78538" x2="81723" y2="80532"/>
                        <a14:foregroundMark x1="47689" y1="95062" x2="34349" y2="91833"/>
                        <a14:foregroundMark x1="34349" y1="91833" x2="47899" y2="93542"/>
                        <a14:foregroundMark x1="47899" y1="93542" x2="31618" y2="91833"/>
                        <a14:foregroundMark x1="31618" y1="91833" x2="65546" y2="95916"/>
                        <a14:foregroundMark x1="65546" y1="95916" x2="44958" y2="94302"/>
                        <a14:foregroundMark x1="44958" y1="94302" x2="30147" y2="96486"/>
                        <a14:foregroundMark x1="30147" y1="96486" x2="42227" y2="96201"/>
                        <a14:foregroundMark x1="42227" y1="96201" x2="28887" y2="96296"/>
                        <a14:foregroundMark x1="28887" y1="96296" x2="44223" y2="93067"/>
                        <a14:foregroundMark x1="44223" y1="93067" x2="32773" y2="88319"/>
                        <a14:foregroundMark x1="32773" y1="88319" x2="47269" y2="87844"/>
                        <a14:foregroundMark x1="47269" y1="87844" x2="34244" y2="84141"/>
                        <a14:foregroundMark x1="34244" y1="84141" x2="45903" y2="88034"/>
                        <a14:foregroundMark x1="45903" y1="88034" x2="32983" y2="81007"/>
                        <a14:foregroundMark x1="32983" y1="81007" x2="44223" y2="90693"/>
                        <a14:foregroundMark x1="44223" y1="90693" x2="31933" y2="81481"/>
                        <a14:foregroundMark x1="31933" y1="81481" x2="27311" y2="94492"/>
                        <a14:foregroundMark x1="27311" y1="94492" x2="31408" y2="83951"/>
                        <a14:foregroundMark x1="31408" y1="83951" x2="48845" y2="91168"/>
                        <a14:foregroundMark x1="17752" y1="95347" x2="5672" y2="93162"/>
                        <a14:foregroundMark x1="5672" y1="93162" x2="19538" y2="94682"/>
                        <a14:foregroundMark x1="19538" y1="94682" x2="8718" y2="89554"/>
                        <a14:foregroundMark x1="8718" y1="89554" x2="22374" y2="90123"/>
                        <a14:foregroundMark x1="22374" y1="90123" x2="5252" y2="86040"/>
                        <a14:foregroundMark x1="5252" y1="86040" x2="17437" y2="86515"/>
                        <a14:foregroundMark x1="17437" y1="86515" x2="7773" y2="79677"/>
                        <a14:foregroundMark x1="7773" y1="79677" x2="21639" y2="79677"/>
                        <a14:foregroundMark x1="21639" y1="79677" x2="8824" y2="74169"/>
                        <a14:foregroundMark x1="8824" y1="74169" x2="21744" y2="74169"/>
                        <a14:foregroundMark x1="21744" y1="74169" x2="8929" y2="71415"/>
                        <a14:foregroundMark x1="8929" y1="71415" x2="22899" y2="70845"/>
                        <a14:foregroundMark x1="22899" y1="70845" x2="5882" y2="66097"/>
                        <a14:foregroundMark x1="5882" y1="66097" x2="23109" y2="65622"/>
                        <a14:foregroundMark x1="23109" y1="65622" x2="11450" y2="63058"/>
                        <a14:foregroundMark x1="11450" y1="63058" x2="19223" y2="74169"/>
                        <a14:foregroundMark x1="19223" y1="74169" x2="3676" y2="75594"/>
                        <a14:foregroundMark x1="3676" y1="75594" x2="1050" y2="90598"/>
                        <a14:foregroundMark x1="735" y1="79107" x2="105" y2="90218"/>
                        <a14:foregroundMark x1="105" y1="90218" x2="1050" y2="92877"/>
                        <a14:foregroundMark x1="16492" y1="53846" x2="21113" y2="42830"/>
                        <a14:foregroundMark x1="21113" y1="42830" x2="22584" y2="46249"/>
                        <a14:foregroundMark x1="17227" y1="54416" x2="13761" y2="57930"/>
                        <a14:foregroundMark x1="60294" y1="9687" x2="48004" y2="9117"/>
                        <a14:foregroundMark x1="48004" y1="9117" x2="44748" y2="9972"/>
                        <a14:foregroundMark x1="16702" y1="52707" x2="15441" y2="57360"/>
                      </a14:backgroundRemoval>
                    </a14:imgEffect>
                  </a14:imgLayer>
                </a14:imgProps>
              </a:ext>
              <a:ext uri="{28A0092B-C50C-407E-A947-70E740481C1C}">
                <a14:useLocalDpi xmlns:a14="http://schemas.microsoft.com/office/drawing/2010/main"/>
              </a:ext>
            </a:extLst>
          </a:blip>
          <a:srcRect/>
          <a:stretch/>
        </p:blipFill>
        <p:spPr>
          <a:xfrm flipH="1">
            <a:off x="8230855" y="2478159"/>
            <a:ext cx="3957970" cy="4379842"/>
          </a:xfrm>
          <a:prstGeom prst="rect">
            <a:avLst/>
          </a:prstGeom>
        </p:spPr>
      </p:pic>
    </p:spTree>
    <p:custDataLst>
      <p:tags r:id="rId1"/>
    </p:custDataLst>
    <p:extLst>
      <p:ext uri="{BB962C8B-B14F-4D97-AF65-F5344CB8AC3E}">
        <p14:creationId xmlns:p14="http://schemas.microsoft.com/office/powerpoint/2010/main" val="245699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250" fill="hold"/>
                                        <p:tgtEl>
                                          <p:spTgt spid="15"/>
                                        </p:tgtEl>
                                        <p:attrNameLst>
                                          <p:attrName>ppt_w</p:attrName>
                                        </p:attrNameLst>
                                      </p:cBhvr>
                                      <p:tavLst>
                                        <p:tav tm="0">
                                          <p:val>
                                            <p:fltVal val="0"/>
                                          </p:val>
                                        </p:tav>
                                        <p:tav tm="100000">
                                          <p:val>
                                            <p:strVal val="#ppt_w"/>
                                          </p:val>
                                        </p:tav>
                                      </p:tavLst>
                                    </p:anim>
                                    <p:anim calcmode="lin" valueType="num">
                                      <p:cBhvr>
                                        <p:cTn id="8" dur="250" fill="hold"/>
                                        <p:tgtEl>
                                          <p:spTgt spid="15"/>
                                        </p:tgtEl>
                                        <p:attrNameLst>
                                          <p:attrName>ppt_h</p:attrName>
                                        </p:attrNameLst>
                                      </p:cBhvr>
                                      <p:tavLst>
                                        <p:tav tm="0">
                                          <p:val>
                                            <p:fltVal val="0"/>
                                          </p:val>
                                        </p:tav>
                                        <p:tav tm="100000">
                                          <p:val>
                                            <p:strVal val="#ppt_h"/>
                                          </p:val>
                                        </p:tav>
                                      </p:tavLst>
                                    </p:anim>
                                    <p:animEffect transition="in" filter="fade">
                                      <p:cBhvr>
                                        <p:cTn id="9" dur="250"/>
                                        <p:tgtEl>
                                          <p:spTgt spid="15"/>
                                        </p:tgtEl>
                                      </p:cBhvr>
                                    </p:animEffect>
                                  </p:childTnLst>
                                </p:cTn>
                              </p:par>
                            </p:childTnLst>
                          </p:cTn>
                        </p:par>
                        <p:par>
                          <p:cTn id="10" fill="hold">
                            <p:stCondLst>
                              <p:cond delay="250"/>
                            </p:stCondLst>
                            <p:childTnLst>
                              <p:par>
                                <p:cTn id="11" presetID="42" presetClass="entr" presetSubtype="0"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250"/>
                                        <p:tgtEl>
                                          <p:spTgt spid="24"/>
                                        </p:tgtEl>
                                      </p:cBhvr>
                                    </p:animEffect>
                                    <p:anim calcmode="lin" valueType="num">
                                      <p:cBhvr>
                                        <p:cTn id="14" dur="250" fill="hold"/>
                                        <p:tgtEl>
                                          <p:spTgt spid="24"/>
                                        </p:tgtEl>
                                        <p:attrNameLst>
                                          <p:attrName>ppt_x</p:attrName>
                                        </p:attrNameLst>
                                      </p:cBhvr>
                                      <p:tavLst>
                                        <p:tav tm="0">
                                          <p:val>
                                            <p:strVal val="#ppt_x"/>
                                          </p:val>
                                        </p:tav>
                                        <p:tav tm="100000">
                                          <p:val>
                                            <p:strVal val="#ppt_x"/>
                                          </p:val>
                                        </p:tav>
                                      </p:tavLst>
                                    </p:anim>
                                    <p:anim calcmode="lin" valueType="num">
                                      <p:cBhvr>
                                        <p:cTn id="15" dur="250" fill="hold"/>
                                        <p:tgtEl>
                                          <p:spTgt spid="24"/>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25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250"/>
                                        <p:tgtEl>
                                          <p:spTgt spid="36"/>
                                        </p:tgtEl>
                                      </p:cBhvr>
                                    </p:animEffect>
                                    <p:anim calcmode="lin" valueType="num">
                                      <p:cBhvr>
                                        <p:cTn id="19" dur="250" fill="hold"/>
                                        <p:tgtEl>
                                          <p:spTgt spid="36"/>
                                        </p:tgtEl>
                                        <p:attrNameLst>
                                          <p:attrName>ppt_x</p:attrName>
                                        </p:attrNameLst>
                                      </p:cBhvr>
                                      <p:tavLst>
                                        <p:tav tm="0">
                                          <p:val>
                                            <p:strVal val="#ppt_x"/>
                                          </p:val>
                                        </p:tav>
                                        <p:tav tm="100000">
                                          <p:val>
                                            <p:strVal val="#ppt_x"/>
                                          </p:val>
                                        </p:tav>
                                      </p:tavLst>
                                    </p:anim>
                                    <p:anim calcmode="lin" valueType="num">
                                      <p:cBhvr>
                                        <p:cTn id="20" dur="250" fill="hold"/>
                                        <p:tgtEl>
                                          <p:spTgt spid="36"/>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50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250"/>
                                        <p:tgtEl>
                                          <p:spTgt spid="37"/>
                                        </p:tgtEl>
                                      </p:cBhvr>
                                    </p:animEffect>
                                    <p:anim calcmode="lin" valueType="num">
                                      <p:cBhvr>
                                        <p:cTn id="24" dur="250" fill="hold"/>
                                        <p:tgtEl>
                                          <p:spTgt spid="37"/>
                                        </p:tgtEl>
                                        <p:attrNameLst>
                                          <p:attrName>ppt_x</p:attrName>
                                        </p:attrNameLst>
                                      </p:cBhvr>
                                      <p:tavLst>
                                        <p:tav tm="0">
                                          <p:val>
                                            <p:strVal val="#ppt_x"/>
                                          </p:val>
                                        </p:tav>
                                        <p:tav tm="100000">
                                          <p:val>
                                            <p:strVal val="#ppt_x"/>
                                          </p:val>
                                        </p:tav>
                                      </p:tavLst>
                                    </p:anim>
                                    <p:anim calcmode="lin" valueType="num">
                                      <p:cBhvr>
                                        <p:cTn id="25" dur="25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250" fill="hold"/>
                                        <p:tgtEl>
                                          <p:spTgt spid="18"/>
                                        </p:tgtEl>
                                        <p:attrNameLst>
                                          <p:attrName>ppt_w</p:attrName>
                                        </p:attrNameLst>
                                      </p:cBhvr>
                                      <p:tavLst>
                                        <p:tav tm="0">
                                          <p:val>
                                            <p:fltVal val="0"/>
                                          </p:val>
                                        </p:tav>
                                        <p:tav tm="100000">
                                          <p:val>
                                            <p:strVal val="#ppt_w"/>
                                          </p:val>
                                        </p:tav>
                                      </p:tavLst>
                                    </p:anim>
                                    <p:anim calcmode="lin" valueType="num">
                                      <p:cBhvr>
                                        <p:cTn id="31" dur="250" fill="hold"/>
                                        <p:tgtEl>
                                          <p:spTgt spid="18"/>
                                        </p:tgtEl>
                                        <p:attrNameLst>
                                          <p:attrName>ppt_h</p:attrName>
                                        </p:attrNameLst>
                                      </p:cBhvr>
                                      <p:tavLst>
                                        <p:tav tm="0">
                                          <p:val>
                                            <p:fltVal val="0"/>
                                          </p:val>
                                        </p:tav>
                                        <p:tav tm="100000">
                                          <p:val>
                                            <p:strVal val="#ppt_h"/>
                                          </p:val>
                                        </p:tav>
                                      </p:tavLst>
                                    </p:anim>
                                    <p:animEffect transition="in" filter="fade">
                                      <p:cBhvr>
                                        <p:cTn id="32" dur="250"/>
                                        <p:tgtEl>
                                          <p:spTgt spid="18"/>
                                        </p:tgtEl>
                                      </p:cBhvr>
                                    </p:animEffect>
                                  </p:childTnLst>
                                </p:cTn>
                              </p:par>
                              <p:par>
                                <p:cTn id="33" presetID="42" presetClass="entr" presetSubtype="0" fill="hold" nodeType="withEffect">
                                  <p:stCondLst>
                                    <p:cond delay="25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250"/>
                                        <p:tgtEl>
                                          <p:spTgt spid="38"/>
                                        </p:tgtEl>
                                      </p:cBhvr>
                                    </p:animEffect>
                                    <p:anim calcmode="lin" valueType="num">
                                      <p:cBhvr>
                                        <p:cTn id="36" dur="250" fill="hold"/>
                                        <p:tgtEl>
                                          <p:spTgt spid="38"/>
                                        </p:tgtEl>
                                        <p:attrNameLst>
                                          <p:attrName>ppt_x</p:attrName>
                                        </p:attrNameLst>
                                      </p:cBhvr>
                                      <p:tavLst>
                                        <p:tav tm="0">
                                          <p:val>
                                            <p:strVal val="#ppt_x"/>
                                          </p:val>
                                        </p:tav>
                                        <p:tav tm="100000">
                                          <p:val>
                                            <p:strVal val="#ppt_x"/>
                                          </p:val>
                                        </p:tav>
                                      </p:tavLst>
                                    </p:anim>
                                    <p:anim calcmode="lin" valueType="num">
                                      <p:cBhvr>
                                        <p:cTn id="37" dur="25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p:cTn id="42" dur="250" fill="hold"/>
                                        <p:tgtEl>
                                          <p:spTgt spid="21"/>
                                        </p:tgtEl>
                                        <p:attrNameLst>
                                          <p:attrName>ppt_w</p:attrName>
                                        </p:attrNameLst>
                                      </p:cBhvr>
                                      <p:tavLst>
                                        <p:tav tm="0">
                                          <p:val>
                                            <p:fltVal val="0"/>
                                          </p:val>
                                        </p:tav>
                                        <p:tav tm="100000">
                                          <p:val>
                                            <p:strVal val="#ppt_w"/>
                                          </p:val>
                                        </p:tav>
                                      </p:tavLst>
                                    </p:anim>
                                    <p:anim calcmode="lin" valueType="num">
                                      <p:cBhvr>
                                        <p:cTn id="43" dur="250" fill="hold"/>
                                        <p:tgtEl>
                                          <p:spTgt spid="21"/>
                                        </p:tgtEl>
                                        <p:attrNameLst>
                                          <p:attrName>ppt_h</p:attrName>
                                        </p:attrNameLst>
                                      </p:cBhvr>
                                      <p:tavLst>
                                        <p:tav tm="0">
                                          <p:val>
                                            <p:fltVal val="0"/>
                                          </p:val>
                                        </p:tav>
                                        <p:tav tm="100000">
                                          <p:val>
                                            <p:strVal val="#ppt_h"/>
                                          </p:val>
                                        </p:tav>
                                      </p:tavLst>
                                    </p:anim>
                                    <p:animEffect transition="in" filter="fade">
                                      <p:cBhvr>
                                        <p:cTn id="44" dur="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DBF2E3C8-9DB9-BC95-ADC9-7C1F3A3E7E18}"/>
              </a:ext>
            </a:extLst>
          </p:cNvPr>
          <p:cNvSpPr txBox="1">
            <a:spLocks/>
          </p:cNvSpPr>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Font typeface="Arial" panose="020B0604020202020204" pitchFamily="34" charset="0"/>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lgn="l" defTabSz="914400" rtl="0" eaLnBrk="1" latinLnBrk="0" hangingPunct="1">
              <a:spcBef>
                <a:spcPts val="0"/>
              </a:spcBef>
              <a:buFont typeface="Arial" panose="020B0604020202020204" pitchFamily="34" charset="0"/>
              <a:buNone/>
              <a:defRPr sz="2000" kern="1200">
                <a:solidFill>
                  <a:srgbClr val="767676"/>
                </a:solidFill>
                <a:latin typeface="+mn-lt"/>
                <a:ea typeface="+mn-ea"/>
                <a:cs typeface="+mn-cs"/>
              </a:defRPr>
            </a:lvl2pPr>
            <a:lvl3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3pPr>
            <a:lvl4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121891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olidFill>
                  <a:schemeClr val="tx1"/>
                </a:solidFill>
              </a:rPr>
              <a:t>Maslow’s hierarchy of needs</a:t>
            </a:r>
          </a:p>
        </p:txBody>
      </p:sp>
      <p:grpSp>
        <p:nvGrpSpPr>
          <p:cNvPr id="4" name="Group 3">
            <a:extLst>
              <a:ext uri="{FF2B5EF4-FFF2-40B4-BE49-F238E27FC236}">
                <a16:creationId xmlns:a16="http://schemas.microsoft.com/office/drawing/2014/main" id="{1D19DBC9-DDD0-C0D2-3953-6D0374E6F9A8}"/>
              </a:ext>
            </a:extLst>
          </p:cNvPr>
          <p:cNvGrpSpPr>
            <a:grpSpLocks noChangeAspect="1"/>
          </p:cNvGrpSpPr>
          <p:nvPr/>
        </p:nvGrpSpPr>
        <p:grpSpPr>
          <a:xfrm>
            <a:off x="1371600" y="1645920"/>
            <a:ext cx="6721927" cy="4343400"/>
            <a:chOff x="3932237" y="1885950"/>
            <a:chExt cx="4314825" cy="3081338"/>
          </a:xfrm>
        </p:grpSpPr>
        <p:sp>
          <p:nvSpPr>
            <p:cNvPr id="5" name="Freeform: Shape 4">
              <a:extLst>
                <a:ext uri="{FF2B5EF4-FFF2-40B4-BE49-F238E27FC236}">
                  <a16:creationId xmlns:a16="http://schemas.microsoft.com/office/drawing/2014/main" id="{074002C9-CF2B-CA9C-0EFE-37C6E87A6407}"/>
                </a:ext>
              </a:extLst>
            </p:cNvPr>
            <p:cNvSpPr/>
            <p:nvPr/>
          </p:nvSpPr>
          <p:spPr>
            <a:xfrm>
              <a:off x="5382895" y="1885950"/>
              <a:ext cx="1409700" cy="1009650"/>
            </a:xfrm>
            <a:custGeom>
              <a:avLst/>
              <a:gdLst>
                <a:gd name="connsiteX0" fmla="*/ 1419225 w 1409700"/>
                <a:gd name="connsiteY0" fmla="*/ 1014413 h 1009650"/>
                <a:gd name="connsiteX1" fmla="*/ 709613 w 1409700"/>
                <a:gd name="connsiteY1" fmla="*/ 0 h 1009650"/>
                <a:gd name="connsiteX2" fmla="*/ 0 w 1409700"/>
                <a:gd name="connsiteY2" fmla="*/ 1014413 h 1009650"/>
              </a:gdLst>
              <a:ahLst/>
              <a:cxnLst>
                <a:cxn ang="0">
                  <a:pos x="connsiteX0" y="connsiteY0"/>
                </a:cxn>
                <a:cxn ang="0">
                  <a:pos x="connsiteX1" y="connsiteY1"/>
                </a:cxn>
                <a:cxn ang="0">
                  <a:pos x="connsiteX2" y="connsiteY2"/>
                </a:cxn>
              </a:cxnLst>
              <a:rect l="l" t="t" r="r" b="b"/>
              <a:pathLst>
                <a:path w="1409700" h="1009650">
                  <a:moveTo>
                    <a:pt x="1419225" y="1014413"/>
                  </a:moveTo>
                  <a:lnTo>
                    <a:pt x="709613" y="0"/>
                  </a:lnTo>
                  <a:lnTo>
                    <a:pt x="0" y="1014413"/>
                  </a:lnTo>
                  <a:close/>
                </a:path>
              </a:pathLst>
            </a:custGeom>
            <a:solidFill>
              <a:schemeClr val="accent4"/>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6" name="Freeform: Shape 5">
              <a:extLst>
                <a:ext uri="{FF2B5EF4-FFF2-40B4-BE49-F238E27FC236}">
                  <a16:creationId xmlns:a16="http://schemas.microsoft.com/office/drawing/2014/main" id="{CC754C47-BF80-0AA3-FAAC-D7358FC70B51}"/>
                </a:ext>
              </a:extLst>
            </p:cNvPr>
            <p:cNvSpPr/>
            <p:nvPr/>
          </p:nvSpPr>
          <p:spPr>
            <a:xfrm>
              <a:off x="5021897" y="2928938"/>
              <a:ext cx="2133600" cy="485775"/>
            </a:xfrm>
            <a:custGeom>
              <a:avLst/>
              <a:gdLst>
                <a:gd name="connsiteX0" fmla="*/ 2141220 w 2133600"/>
                <a:gd name="connsiteY0" fmla="*/ 485775 h 485775"/>
                <a:gd name="connsiteX1" fmla="*/ 1801178 w 2133600"/>
                <a:gd name="connsiteY1" fmla="*/ 0 h 485775"/>
                <a:gd name="connsiteX2" fmla="*/ 340043 w 2133600"/>
                <a:gd name="connsiteY2" fmla="*/ 0 h 485775"/>
                <a:gd name="connsiteX3" fmla="*/ 0 w 2133600"/>
                <a:gd name="connsiteY3" fmla="*/ 485775 h 485775"/>
              </a:gdLst>
              <a:ahLst/>
              <a:cxnLst>
                <a:cxn ang="0">
                  <a:pos x="connsiteX0" y="connsiteY0"/>
                </a:cxn>
                <a:cxn ang="0">
                  <a:pos x="connsiteX1" y="connsiteY1"/>
                </a:cxn>
                <a:cxn ang="0">
                  <a:pos x="connsiteX2" y="connsiteY2"/>
                </a:cxn>
                <a:cxn ang="0">
                  <a:pos x="connsiteX3" y="connsiteY3"/>
                </a:cxn>
              </a:cxnLst>
              <a:rect l="l" t="t" r="r" b="b"/>
              <a:pathLst>
                <a:path w="2133600" h="485775">
                  <a:moveTo>
                    <a:pt x="2141220" y="485775"/>
                  </a:moveTo>
                  <a:lnTo>
                    <a:pt x="1801178" y="0"/>
                  </a:lnTo>
                  <a:lnTo>
                    <a:pt x="340043" y="0"/>
                  </a:lnTo>
                  <a:lnTo>
                    <a:pt x="0" y="485775"/>
                  </a:lnTo>
                  <a:close/>
                </a:path>
              </a:pathLst>
            </a:custGeom>
            <a:solidFill>
              <a:srgbClr val="00A096"/>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 name="Freeform: Shape 6">
              <a:extLst>
                <a:ext uri="{FF2B5EF4-FFF2-40B4-BE49-F238E27FC236}">
                  <a16:creationId xmlns:a16="http://schemas.microsoft.com/office/drawing/2014/main" id="{9B58343D-50AB-A956-719B-B3D7B1DFF03C}"/>
                </a:ext>
              </a:extLst>
            </p:cNvPr>
            <p:cNvSpPr/>
            <p:nvPr/>
          </p:nvSpPr>
          <p:spPr>
            <a:xfrm>
              <a:off x="4661852" y="3443288"/>
              <a:ext cx="2857500" cy="485775"/>
            </a:xfrm>
            <a:custGeom>
              <a:avLst/>
              <a:gdLst>
                <a:gd name="connsiteX0" fmla="*/ 2861310 w 2857500"/>
                <a:gd name="connsiteY0" fmla="*/ 485775 h 485775"/>
                <a:gd name="connsiteX1" fmla="*/ 2521268 w 2857500"/>
                <a:gd name="connsiteY1" fmla="*/ 0 h 485775"/>
                <a:gd name="connsiteX2" fmla="*/ 340043 w 2857500"/>
                <a:gd name="connsiteY2" fmla="*/ 0 h 485775"/>
                <a:gd name="connsiteX3" fmla="*/ 0 w 2857500"/>
                <a:gd name="connsiteY3" fmla="*/ 485775 h 485775"/>
              </a:gdLst>
              <a:ahLst/>
              <a:cxnLst>
                <a:cxn ang="0">
                  <a:pos x="connsiteX0" y="connsiteY0"/>
                </a:cxn>
                <a:cxn ang="0">
                  <a:pos x="connsiteX1" y="connsiteY1"/>
                </a:cxn>
                <a:cxn ang="0">
                  <a:pos x="connsiteX2" y="connsiteY2"/>
                </a:cxn>
                <a:cxn ang="0">
                  <a:pos x="connsiteX3" y="connsiteY3"/>
                </a:cxn>
              </a:cxnLst>
              <a:rect l="l" t="t" r="r" b="b"/>
              <a:pathLst>
                <a:path w="2857500" h="485775">
                  <a:moveTo>
                    <a:pt x="2861310" y="485775"/>
                  </a:moveTo>
                  <a:lnTo>
                    <a:pt x="2521268" y="0"/>
                  </a:lnTo>
                  <a:lnTo>
                    <a:pt x="340043" y="0"/>
                  </a:lnTo>
                  <a:lnTo>
                    <a:pt x="0" y="485775"/>
                  </a:lnTo>
                  <a:close/>
                </a:path>
              </a:pathLst>
            </a:custGeom>
            <a:solidFill>
              <a:srgbClr val="00BFB3"/>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 name="Freeform: Shape 7">
              <a:extLst>
                <a:ext uri="{FF2B5EF4-FFF2-40B4-BE49-F238E27FC236}">
                  <a16:creationId xmlns:a16="http://schemas.microsoft.com/office/drawing/2014/main" id="{C5764D21-0FEB-1C8C-F5B0-0C46FE916C5F}"/>
                </a:ext>
              </a:extLst>
            </p:cNvPr>
            <p:cNvSpPr/>
            <p:nvPr/>
          </p:nvSpPr>
          <p:spPr>
            <a:xfrm>
              <a:off x="4301807" y="3957638"/>
              <a:ext cx="3571875" cy="485775"/>
            </a:xfrm>
            <a:custGeom>
              <a:avLst/>
              <a:gdLst>
                <a:gd name="connsiteX0" fmla="*/ 3581400 w 3571875"/>
                <a:gd name="connsiteY0" fmla="*/ 485775 h 485775"/>
                <a:gd name="connsiteX1" fmla="*/ 3240405 w 3571875"/>
                <a:gd name="connsiteY1" fmla="*/ 0 h 485775"/>
                <a:gd name="connsiteX2" fmla="*/ 340043 w 3571875"/>
                <a:gd name="connsiteY2" fmla="*/ 0 h 485775"/>
                <a:gd name="connsiteX3" fmla="*/ 0 w 3571875"/>
                <a:gd name="connsiteY3" fmla="*/ 485775 h 485775"/>
              </a:gdLst>
              <a:ahLst/>
              <a:cxnLst>
                <a:cxn ang="0">
                  <a:pos x="connsiteX0" y="connsiteY0"/>
                </a:cxn>
                <a:cxn ang="0">
                  <a:pos x="connsiteX1" y="connsiteY1"/>
                </a:cxn>
                <a:cxn ang="0">
                  <a:pos x="connsiteX2" y="connsiteY2"/>
                </a:cxn>
                <a:cxn ang="0">
                  <a:pos x="connsiteX3" y="connsiteY3"/>
                </a:cxn>
              </a:cxnLst>
              <a:rect l="l" t="t" r="r" b="b"/>
              <a:pathLst>
                <a:path w="3571875" h="485775">
                  <a:moveTo>
                    <a:pt x="3581400" y="485775"/>
                  </a:moveTo>
                  <a:lnTo>
                    <a:pt x="3240405" y="0"/>
                  </a:lnTo>
                  <a:lnTo>
                    <a:pt x="340043" y="0"/>
                  </a:lnTo>
                  <a:lnTo>
                    <a:pt x="0" y="485775"/>
                  </a:lnTo>
                  <a:close/>
                </a:path>
              </a:pathLst>
            </a:custGeom>
            <a:solidFill>
              <a:srgbClr val="91B9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 name="Freeform: Shape 8">
              <a:extLst>
                <a:ext uri="{FF2B5EF4-FFF2-40B4-BE49-F238E27FC236}">
                  <a16:creationId xmlns:a16="http://schemas.microsoft.com/office/drawing/2014/main" id="{CCB3C267-347C-98C4-64C5-5E8B5004FDEF}"/>
                </a:ext>
              </a:extLst>
            </p:cNvPr>
            <p:cNvSpPr/>
            <p:nvPr/>
          </p:nvSpPr>
          <p:spPr>
            <a:xfrm>
              <a:off x="3932237" y="4471988"/>
              <a:ext cx="4314825" cy="495300"/>
            </a:xfrm>
            <a:custGeom>
              <a:avLst/>
              <a:gdLst>
                <a:gd name="connsiteX0" fmla="*/ 350520 w 4314825"/>
                <a:gd name="connsiteY0" fmla="*/ 0 h 495300"/>
                <a:gd name="connsiteX1" fmla="*/ 0 w 4314825"/>
                <a:gd name="connsiteY1" fmla="*/ 500063 h 495300"/>
                <a:gd name="connsiteX2" fmla="*/ 4320540 w 4314825"/>
                <a:gd name="connsiteY2" fmla="*/ 500063 h 495300"/>
                <a:gd name="connsiteX3" fmla="*/ 3970020 w 4314825"/>
                <a:gd name="connsiteY3" fmla="*/ 0 h 495300"/>
              </a:gdLst>
              <a:ahLst/>
              <a:cxnLst>
                <a:cxn ang="0">
                  <a:pos x="connsiteX0" y="connsiteY0"/>
                </a:cxn>
                <a:cxn ang="0">
                  <a:pos x="connsiteX1" y="connsiteY1"/>
                </a:cxn>
                <a:cxn ang="0">
                  <a:pos x="connsiteX2" y="connsiteY2"/>
                </a:cxn>
                <a:cxn ang="0">
                  <a:pos x="connsiteX3" y="connsiteY3"/>
                </a:cxn>
              </a:cxnLst>
              <a:rect l="l" t="t" r="r" b="b"/>
              <a:pathLst>
                <a:path w="4314825" h="495300">
                  <a:moveTo>
                    <a:pt x="350520" y="0"/>
                  </a:moveTo>
                  <a:lnTo>
                    <a:pt x="0" y="500063"/>
                  </a:lnTo>
                  <a:lnTo>
                    <a:pt x="4320540" y="500063"/>
                  </a:lnTo>
                  <a:lnTo>
                    <a:pt x="3970020" y="0"/>
                  </a:lnTo>
                  <a:close/>
                </a:path>
              </a:pathLst>
            </a:custGeom>
            <a:solidFill>
              <a:schemeClr val="accent1"/>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sp>
        <p:nvSpPr>
          <p:cNvPr id="10" name="TextBox 9">
            <a:extLst>
              <a:ext uri="{FF2B5EF4-FFF2-40B4-BE49-F238E27FC236}">
                <a16:creationId xmlns:a16="http://schemas.microsoft.com/office/drawing/2014/main" id="{4EAECBF9-DD4B-B45E-4350-4CBF7ACAC1E6}"/>
              </a:ext>
            </a:extLst>
          </p:cNvPr>
          <p:cNvSpPr txBox="1"/>
          <p:nvPr/>
        </p:nvSpPr>
        <p:spPr>
          <a:xfrm>
            <a:off x="3865282" y="5456488"/>
            <a:ext cx="1757004" cy="30777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rPr>
              <a:t>Physiological</a:t>
            </a:r>
          </a:p>
        </p:txBody>
      </p:sp>
      <p:sp>
        <p:nvSpPr>
          <p:cNvPr id="11" name="TextBox 10">
            <a:extLst>
              <a:ext uri="{FF2B5EF4-FFF2-40B4-BE49-F238E27FC236}">
                <a16:creationId xmlns:a16="http://schemas.microsoft.com/office/drawing/2014/main" id="{5C08F0E3-CE27-EA3D-9C63-F26B178AFF6F}"/>
              </a:ext>
            </a:extLst>
          </p:cNvPr>
          <p:cNvSpPr txBox="1"/>
          <p:nvPr/>
        </p:nvSpPr>
        <p:spPr>
          <a:xfrm>
            <a:off x="3865282" y="4737023"/>
            <a:ext cx="1757004" cy="30777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rPr>
              <a:t>Safety</a:t>
            </a:r>
          </a:p>
        </p:txBody>
      </p:sp>
      <p:sp>
        <p:nvSpPr>
          <p:cNvPr id="12" name="TextBox 11">
            <a:extLst>
              <a:ext uri="{FF2B5EF4-FFF2-40B4-BE49-F238E27FC236}">
                <a16:creationId xmlns:a16="http://schemas.microsoft.com/office/drawing/2014/main" id="{FD7953F9-E250-5B73-1F3D-7CA35C243694}"/>
              </a:ext>
            </a:extLst>
          </p:cNvPr>
          <p:cNvSpPr txBox="1"/>
          <p:nvPr/>
        </p:nvSpPr>
        <p:spPr>
          <a:xfrm>
            <a:off x="2963038" y="4017557"/>
            <a:ext cx="3561493" cy="30777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rPr>
              <a:t>Love and Belonging</a:t>
            </a:r>
          </a:p>
        </p:txBody>
      </p:sp>
      <p:sp>
        <p:nvSpPr>
          <p:cNvPr id="13" name="TextBox 12">
            <a:extLst>
              <a:ext uri="{FF2B5EF4-FFF2-40B4-BE49-F238E27FC236}">
                <a16:creationId xmlns:a16="http://schemas.microsoft.com/office/drawing/2014/main" id="{B403D002-9F65-4535-AF07-43F48C4E51F9}"/>
              </a:ext>
            </a:extLst>
          </p:cNvPr>
          <p:cNvSpPr txBox="1"/>
          <p:nvPr/>
        </p:nvSpPr>
        <p:spPr>
          <a:xfrm>
            <a:off x="3865282" y="3298091"/>
            <a:ext cx="1757004" cy="30777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rPr>
              <a:t>Esteem</a:t>
            </a:r>
          </a:p>
        </p:txBody>
      </p:sp>
      <p:sp>
        <p:nvSpPr>
          <p:cNvPr id="14" name="TextBox 13">
            <a:extLst>
              <a:ext uri="{FF2B5EF4-FFF2-40B4-BE49-F238E27FC236}">
                <a16:creationId xmlns:a16="http://schemas.microsoft.com/office/drawing/2014/main" id="{C34120E2-E3ED-A0F9-CEEC-221B960132FA}"/>
              </a:ext>
            </a:extLst>
          </p:cNvPr>
          <p:cNvSpPr txBox="1"/>
          <p:nvPr/>
        </p:nvSpPr>
        <p:spPr>
          <a:xfrm>
            <a:off x="3865282" y="2369340"/>
            <a:ext cx="1757004" cy="615553"/>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rPr>
              <a:t>Self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rPr>
              <a:t>Actualization</a:t>
            </a:r>
          </a:p>
        </p:txBody>
      </p:sp>
      <p:sp>
        <p:nvSpPr>
          <p:cNvPr id="15" name="TextBox 14">
            <a:extLst>
              <a:ext uri="{FF2B5EF4-FFF2-40B4-BE49-F238E27FC236}">
                <a16:creationId xmlns:a16="http://schemas.microsoft.com/office/drawing/2014/main" id="{1A828A00-FBA8-BBAD-E005-C11CCF4BC62A}"/>
              </a:ext>
            </a:extLst>
          </p:cNvPr>
          <p:cNvSpPr txBox="1"/>
          <p:nvPr/>
        </p:nvSpPr>
        <p:spPr>
          <a:xfrm>
            <a:off x="7834960" y="5073317"/>
            <a:ext cx="2319688" cy="369332"/>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3769FF"/>
                </a:solidFill>
                <a:effectLst/>
                <a:uLnTx/>
                <a:uFillTx/>
              </a:rPr>
              <a:t>Basic needs</a:t>
            </a:r>
          </a:p>
        </p:txBody>
      </p:sp>
      <p:sp>
        <p:nvSpPr>
          <p:cNvPr id="16" name="TextBox 15">
            <a:extLst>
              <a:ext uri="{FF2B5EF4-FFF2-40B4-BE49-F238E27FC236}">
                <a16:creationId xmlns:a16="http://schemas.microsoft.com/office/drawing/2014/main" id="{F9218C7D-F5FE-C36D-725F-B0497BFE85D9}"/>
              </a:ext>
            </a:extLst>
          </p:cNvPr>
          <p:cNvSpPr txBox="1"/>
          <p:nvPr/>
        </p:nvSpPr>
        <p:spPr>
          <a:xfrm>
            <a:off x="6712234" y="3634207"/>
            <a:ext cx="3081466" cy="369332"/>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accent2"/>
                </a:solidFill>
                <a:effectLst/>
                <a:uLnTx/>
                <a:uFillTx/>
              </a:rPr>
              <a:t>Psychological needs</a:t>
            </a:r>
          </a:p>
        </p:txBody>
      </p:sp>
      <p:sp>
        <p:nvSpPr>
          <p:cNvPr id="17" name="TextBox 16">
            <a:extLst>
              <a:ext uri="{FF2B5EF4-FFF2-40B4-BE49-F238E27FC236}">
                <a16:creationId xmlns:a16="http://schemas.microsoft.com/office/drawing/2014/main" id="{098E5F55-4C65-7801-E324-00E878800B87}"/>
              </a:ext>
            </a:extLst>
          </p:cNvPr>
          <p:cNvSpPr txBox="1"/>
          <p:nvPr/>
        </p:nvSpPr>
        <p:spPr>
          <a:xfrm>
            <a:off x="5951775" y="2281859"/>
            <a:ext cx="3466545" cy="369332"/>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accent4"/>
                </a:solidFill>
                <a:effectLst/>
                <a:uLnTx/>
                <a:uFillTx/>
              </a:rPr>
              <a:t>Self-fulfillment needs</a:t>
            </a:r>
          </a:p>
        </p:txBody>
      </p:sp>
      <p:cxnSp>
        <p:nvCxnSpPr>
          <p:cNvPr id="18" name="Straight Connector 17">
            <a:extLst>
              <a:ext uri="{FF2B5EF4-FFF2-40B4-BE49-F238E27FC236}">
                <a16:creationId xmlns:a16="http://schemas.microsoft.com/office/drawing/2014/main" id="{B9575274-5B81-AC20-A15C-CABE6581D155}"/>
              </a:ext>
            </a:extLst>
          </p:cNvPr>
          <p:cNvCxnSpPr>
            <a:cxnSpLocks/>
          </p:cNvCxnSpPr>
          <p:nvPr/>
        </p:nvCxnSpPr>
        <p:spPr>
          <a:xfrm>
            <a:off x="5938784" y="3065537"/>
            <a:ext cx="3770054" cy="0"/>
          </a:xfrm>
          <a:prstGeom prst="line">
            <a:avLst/>
          </a:prstGeom>
          <a:noFill/>
          <a:ln w="12700" cap="flat" cmpd="sng" algn="ctr">
            <a:solidFill>
              <a:srgbClr val="767676"/>
            </a:solidFill>
            <a:prstDash val="solid"/>
          </a:ln>
          <a:effectLst/>
        </p:spPr>
      </p:cxnSp>
      <p:cxnSp>
        <p:nvCxnSpPr>
          <p:cNvPr id="19" name="Straight Connector 18">
            <a:extLst>
              <a:ext uri="{FF2B5EF4-FFF2-40B4-BE49-F238E27FC236}">
                <a16:creationId xmlns:a16="http://schemas.microsoft.com/office/drawing/2014/main" id="{F4F11B59-E569-4360-4733-9F40781A3DA3}"/>
              </a:ext>
            </a:extLst>
          </p:cNvPr>
          <p:cNvCxnSpPr>
            <a:cxnSpLocks/>
          </p:cNvCxnSpPr>
          <p:nvPr/>
        </p:nvCxnSpPr>
        <p:spPr>
          <a:xfrm>
            <a:off x="7057078" y="4558150"/>
            <a:ext cx="2651760" cy="0"/>
          </a:xfrm>
          <a:prstGeom prst="line">
            <a:avLst/>
          </a:prstGeom>
          <a:noFill/>
          <a:ln w="12700" cap="flat" cmpd="sng" algn="ctr">
            <a:solidFill>
              <a:srgbClr val="767676"/>
            </a:solidFill>
            <a:prstDash val="solid"/>
          </a:ln>
          <a:effectLst/>
        </p:spPr>
      </p:cxnSp>
      <p:sp>
        <p:nvSpPr>
          <p:cNvPr id="20" name="TextBox 19">
            <a:extLst>
              <a:ext uri="{FF2B5EF4-FFF2-40B4-BE49-F238E27FC236}">
                <a16:creationId xmlns:a16="http://schemas.microsoft.com/office/drawing/2014/main" id="{F25967D2-D528-4BE1-3C37-4CBE6AE5AFD6}"/>
              </a:ext>
            </a:extLst>
          </p:cNvPr>
          <p:cNvSpPr txBox="1"/>
          <p:nvPr/>
        </p:nvSpPr>
        <p:spPr>
          <a:xfrm>
            <a:off x="380999" y="6395166"/>
            <a:ext cx="5895975"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rPr>
              <a:t>Source: Maslow’s Hierarchy of Needs by Saul McLeod, PhD., April 2022. </a:t>
            </a:r>
            <a:r>
              <a:rPr kumimoji="0" lang="en-US" sz="800" b="0" i="0" u="none" strike="noStrike" kern="0" cap="none" spc="0" normalizeH="0" baseline="0" noProof="0" dirty="0">
                <a:ln>
                  <a:noFill/>
                </a:ln>
                <a:solidFill>
                  <a:srgbClr val="000000"/>
                </a:solidFill>
                <a:effectLst/>
                <a:uLnTx/>
                <a:uFillTx/>
                <a:hlinkClick r:id="rId4"/>
              </a:rPr>
              <a:t>www.simplypsychology.org </a:t>
            </a:r>
            <a:endParaRPr kumimoji="0" lang="en-US" sz="800" b="0" i="0" u="none" strike="noStrike" kern="0" cap="none" spc="0" normalizeH="0" baseline="0" noProof="0" dirty="0">
              <a:ln>
                <a:noFill/>
              </a:ln>
              <a:solidFill>
                <a:srgbClr val="000000"/>
              </a:solidFill>
              <a:effectLst/>
              <a:uLnTx/>
              <a:uFillTx/>
            </a:endParaRPr>
          </a:p>
        </p:txBody>
      </p:sp>
    </p:spTree>
    <p:custDataLst>
      <p:tags r:id="rId1"/>
    </p:custDataLst>
    <p:extLst>
      <p:ext uri="{BB962C8B-B14F-4D97-AF65-F5344CB8AC3E}">
        <p14:creationId xmlns:p14="http://schemas.microsoft.com/office/powerpoint/2010/main" val="22975974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2"/>
  <p:tag name="MMPROD_UIDATA" val="&lt;database version=&quot;11.0&quot;&gt;&lt;object type=&quot;1&quot; unique_id=&quot;10001&quot;&gt;&lt;object type=&quot;2&quot; unique_id=&quot;12121&quot;&gt;&lt;object type=&quot;3&quot; unique_id=&quot;12122&quot;&gt;&lt;property id=&quot;20148&quot; value=&quot;5&quot;/&gt;&lt;property id=&quot;20300&quot; value=&quot;Slide 1&quot;/&gt;&lt;property id=&quot;20307&quot; value=&quot;296&quot;/&gt;&lt;/object&gt;&lt;object type=&quot;3&quot; unique_id=&quot;12123&quot;&gt;&lt;property id=&quot;20148&quot; value=&quot;5&quot;/&gt;&lt;property id=&quot;20300&quot; value=&quot;Slide 2&quot;/&gt;&lt;property id=&quot;20307&quot; value=&quot;284&quot;/&gt;&lt;/object&gt;&lt;object type=&quot;3&quot; unique_id=&quot;12124&quot;&gt;&lt;property id=&quot;20148&quot; value=&quot;5&quot;/&gt;&lt;property id=&quot;20300&quot; value=&quot;Slide 3&quot;/&gt;&lt;property id=&quot;20307&quot; value=&quot;283&quot;/&gt;&lt;/object&gt;&lt;object type=&quot;3&quot; unique_id=&quot;12125&quot;&gt;&lt;property id=&quot;20148&quot; value=&quot;5&quot;/&gt;&lt;property id=&quot;20300&quot; value=&quot;Slide 4&quot;/&gt;&lt;property id=&quot;20307&quot; value=&quot;295&quot;/&gt;&lt;/object&gt;&lt;object type=&quot;3&quot; unique_id=&quot;12126&quot;&gt;&lt;property id=&quot;20148&quot; value=&quot;5&quot;/&gt;&lt;property id=&quot;20300&quot; value=&quot;Slide 5&quot;/&gt;&lt;property id=&quot;20307&quot; value=&quot;270&quot;/&gt;&lt;/object&gt;&lt;object type=&quot;3&quot; unique_id=&quot;12127&quot;&gt;&lt;property id=&quot;20148&quot; value=&quot;5&quot;/&gt;&lt;property id=&quot;20300&quot; value=&quot;Slide 6&quot;/&gt;&lt;property id=&quot;20307&quot; value=&quot;256&quot;/&gt;&lt;/object&gt;&lt;object type=&quot;3&quot; unique_id=&quot;12128&quot;&gt;&lt;property id=&quot;20148&quot; value=&quot;5&quot;/&gt;&lt;property id=&quot;20300&quot; value=&quot;Slide 7&quot;/&gt;&lt;property id=&quot;20307&quot; value=&quot;263&quot;/&gt;&lt;/object&gt;&lt;object type=&quot;3&quot; unique_id=&quot;12129&quot;&gt;&lt;property id=&quot;20148&quot; value=&quot;5&quot;/&gt;&lt;property id=&quot;20300&quot; value=&quot;Slide 8&quot;/&gt;&lt;property id=&quot;20307&quot; value=&quot;264&quot;/&gt;&lt;/object&gt;&lt;object type=&quot;3&quot; unique_id=&quot;12130&quot;&gt;&lt;property id=&quot;20148&quot; value=&quot;5&quot;/&gt;&lt;property id=&quot;20300&quot; value=&quot;Slide 9&quot;/&gt;&lt;property id=&quot;20307&quot; value=&quot;287&quot;/&gt;&lt;/object&gt;&lt;object type=&quot;3&quot; unique_id=&quot;12131&quot;&gt;&lt;property id=&quot;20148&quot; value=&quot;5&quot;/&gt;&lt;property id=&quot;20300&quot; value=&quot;Slide 10&quot;/&gt;&lt;property id=&quot;20307&quot; value=&quot;292&quot;/&gt;&lt;/object&gt;&lt;object type=&quot;3&quot; unique_id=&quot;12132&quot;&gt;&lt;property id=&quot;20148&quot; value=&quot;5&quot;/&gt;&lt;property id=&quot;20300&quot; value=&quot;Slide 11&quot;/&gt;&lt;property id=&quot;20307&quot; value=&quot;265&quot;/&gt;&lt;/object&gt;&lt;object type=&quot;3&quot; unique_id=&quot;12133&quot;&gt;&lt;property id=&quot;20148&quot; value=&quot;5&quot;/&gt;&lt;property id=&quot;20300&quot; value=&quot;Slide 12&quot;/&gt;&lt;property id=&quot;20307&quot; value=&quot;261&quot;/&gt;&lt;/object&gt;&lt;object type=&quot;3&quot; unique_id=&quot;12134&quot;&gt;&lt;property id=&quot;20148&quot; value=&quot;5&quot;/&gt;&lt;property id=&quot;20300&quot; value=&quot;Slide 13&quot;/&gt;&lt;property id=&quot;20307&quot; value=&quot;257&quot;/&gt;&lt;/object&gt;&lt;object type=&quot;3&quot; unique_id=&quot;12135&quot;&gt;&lt;property id=&quot;20148&quot; value=&quot;5&quot;/&gt;&lt;property id=&quot;20300&quot; value=&quot;Slide 14&quot;/&gt;&lt;property id=&quot;20307&quot; value=&quot;266&quot;/&gt;&lt;/object&gt;&lt;object type=&quot;3&quot; unique_id=&quot;12136&quot;&gt;&lt;property id=&quot;20148&quot; value=&quot;5&quot;/&gt;&lt;property id=&quot;20300&quot; value=&quot;Slide 15&quot;/&gt;&lt;property id=&quot;20307&quot; value=&quot;267&quot;/&gt;&lt;/object&gt;&lt;object type=&quot;3&quot; unique_id=&quot;12137&quot;&gt;&lt;property id=&quot;20148&quot; value=&quot;5&quot;/&gt;&lt;property id=&quot;20300&quot; value=&quot;Slide 16&quot;/&gt;&lt;property id=&quot;20307&quot; value=&quot;268&quot;/&gt;&lt;/object&gt;&lt;object type=&quot;3&quot; unique_id=&quot;12138&quot;&gt;&lt;property id=&quot;20148&quot; value=&quot;5&quot;/&gt;&lt;property id=&quot;20300&quot; value=&quot;Slide 17&quot;/&gt;&lt;property id=&quot;20307&quot; value=&quot;269&quot;/&gt;&lt;/object&gt;&lt;object type=&quot;3&quot; unique_id=&quot;12139&quot;&gt;&lt;property id=&quot;20148&quot; value=&quot;5&quot;/&gt;&lt;property id=&quot;20300&quot; value=&quot;Slide 18&quot;/&gt;&lt;property id=&quot;20307&quot; value=&quot;271&quot;/&gt;&lt;/object&gt;&lt;object type=&quot;3&quot; unique_id=&quot;12140&quot;&gt;&lt;property id=&quot;20148&quot; value=&quot;5&quot;/&gt;&lt;property id=&quot;20300&quot; value=&quot;Slide 19&quot;/&gt;&lt;property id=&quot;20307&quot; value=&quot;272&quot;/&gt;&lt;/object&gt;&lt;object type=&quot;3&quot; unique_id=&quot;12141&quot;&gt;&lt;property id=&quot;20148&quot; value=&quot;5&quot;/&gt;&lt;property id=&quot;20300&quot; value=&quot;Slide 20&quot;/&gt;&lt;property id=&quot;20307&quot; value=&quot;273&quot;/&gt;&lt;/object&gt;&lt;object type=&quot;3&quot; unique_id=&quot;12142&quot;&gt;&lt;property id=&quot;20148&quot; value=&quot;5&quot;/&gt;&lt;property id=&quot;20300&quot; value=&quot;Slide 21&quot;/&gt;&lt;property id=&quot;20307&quot; value=&quot;274&quot;/&gt;&lt;/object&gt;&lt;object type=&quot;3&quot; unique_id=&quot;12143&quot;&gt;&lt;property id=&quot;20148&quot; value=&quot;5&quot;/&gt;&lt;property id=&quot;20300&quot; value=&quot;Slide 22&quot;/&gt;&lt;property id=&quot;20307&quot; value=&quot;275&quot;/&gt;&lt;/object&gt;&lt;object type=&quot;3&quot; unique_id=&quot;12144&quot;&gt;&lt;property id=&quot;20148&quot; value=&quot;5&quot;/&gt;&lt;property id=&quot;20300&quot; value=&quot;Slide 23&quot;/&gt;&lt;property id=&quot;20307&quot; value=&quot;276&quot;/&gt;&lt;/object&gt;&lt;object type=&quot;3&quot; unique_id=&quot;12145&quot;&gt;&lt;property id=&quot;20148&quot; value=&quot;5&quot;/&gt;&lt;property id=&quot;20300&quot; value=&quot;Slide 24&quot;/&gt;&lt;property id=&quot;20307&quot; value=&quot;277&quot;/&gt;&lt;/object&gt;&lt;object type=&quot;3&quot; unique_id=&quot;12146&quot;&gt;&lt;property id=&quot;20148&quot; value=&quot;5&quot;/&gt;&lt;property id=&quot;20300&quot; value=&quot;Slide 25&quot;/&gt;&lt;property id=&quot;20307&quot; value=&quot;278&quot;/&gt;&lt;/object&gt;&lt;object type=&quot;3&quot; unique_id=&quot;12147&quot;&gt;&lt;property id=&quot;20148&quot; value=&quot;5&quot;/&gt;&lt;property id=&quot;20300&quot; value=&quot;Slide 26&quot;/&gt;&lt;property id=&quot;20307&quot; value=&quot;281&quot;/&gt;&lt;/object&gt;&lt;object type=&quot;3&quot; unique_id=&quot;12148&quot;&gt;&lt;property id=&quot;20148&quot; value=&quot;5&quot;/&gt;&lt;property id=&quot;20300&quot; value=&quot;Slide 27&quot;/&gt;&lt;property id=&quot;20307&quot; value=&quot;279&quot;/&gt;&lt;/object&gt;&lt;object type=&quot;3&quot; unique_id=&quot;12149&quot;&gt;&lt;property id=&quot;20148&quot; value=&quot;5&quot;/&gt;&lt;property id=&quot;20300&quot; value=&quot;Slide 28&quot;/&gt;&lt;property id=&quot;20307&quot; value=&quot;294&quot;/&gt;&lt;/object&gt;&lt;object type=&quot;3&quot; unique_id=&quot;12150&quot;&gt;&lt;property id=&quot;20148&quot; value=&quot;5&quot;/&gt;&lt;property id=&quot;20300&quot; value=&quot;Slide 29&quot;/&gt;&lt;property id=&quot;20307&quot; value=&quot;288&quot;/&gt;&lt;/object&gt;&lt;object type=&quot;3&quot; unique_id=&quot;12151&quot;&gt;&lt;property id=&quot;20148&quot; value=&quot;5&quot;/&gt;&lt;property id=&quot;20300&quot; value=&quot;Slide 30&quot;/&gt;&lt;property id=&quot;20307&quot; value=&quot;291&quot;/&gt;&lt;/object&gt;&lt;object type=&quot;3&quot; unique_id=&quot;12152&quot;&gt;&lt;property id=&quot;20148&quot; value=&quot;5&quot;/&gt;&lt;property id=&quot;20300&quot; value=&quot;Slide 31&quot;/&gt;&lt;property id=&quot;20307&quot; value=&quot;293&quot;/&gt;&lt;/object&gt;&lt;object type=&quot;3&quot; unique_id=&quot;12153&quot;&gt;&lt;property id=&quot;20148&quot; value=&quot;5&quot;/&gt;&lt;property id=&quot;20300&quot; value=&quot;Slide 32&quot;/&gt;&lt;property id=&quot;20307&quot; value=&quot;289&quot;/&gt;&lt;/object&gt;&lt;object type=&quot;3&quot; unique_id=&quot;12154&quot;&gt;&lt;property id=&quot;20148&quot; value=&quot;5&quot;/&gt;&lt;property id=&quot;20300&quot; value=&quot;Slide 33&quot;/&gt;&lt;property id=&quot;20307&quot; value=&quot;290&quot;/&gt;&lt;/object&gt;&lt;object type=&quot;3&quot; unique_id=&quot;12155&quot;&gt;&lt;property id=&quot;20148&quot; value=&quot;5&quot;/&gt;&lt;property id=&quot;20300&quot; value=&quot;Slide 34&quot;/&gt;&lt;property id=&quot;20307&quot; value=&quot;260&quot;/&gt;&lt;/object&gt;&lt;/object&gt;&lt;object type=&quot;8&quot; unique_id=&quot;12191&quot;&gt;&lt;/object&gt;&lt;/object&gt;&lt;/database&gt;"/>
  <p:tag name="SECTOMILLISECCONVERTED" val="1"/>
  <p:tag name="ENGAGE" val="{&quot;SavedSwatch&quot;:&quot;-16755304|-11625171|-16736036|-8816263|-1148928|Franklin Templeton&quot;,&quot;Id&quot;:&quot;5b185aeb3232333ad89a4342&quot;,&quot;SmartGridHorizontal&quot;:0,&quot;LinkedExcelSources&quot;:{},&quot;LinkedProjectSources&quot;:{}}"/>
  <p:tag name="ARTICULATE_DESIGN_ID_FT 16X9 CORPORATE TEMPLATE" val="4p1UfLtt"/>
  <p:tag name="ARTICULATE_DESIGN_ID_FT_DESIGN_THEME APRIL 11 2022" val="bhw4p32Z"/>
  <p:tag name="ARTICULATE_PROJECT_OPEN" val="0"/>
  <p:tag name="ARTICULATE_DESIGN_ID_FT_DESIGN_THEME 25 MAY 2022" val="7P5tcxb6"/>
  <p:tag name="ARTICULATE_SLIDE_COUNT" val="3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FT_Design_Theme 25 May 2022">
  <a:themeElements>
    <a:clrScheme name="FT Color Palette">
      <a:dk1>
        <a:srgbClr val="000000"/>
      </a:dk1>
      <a:lt1>
        <a:srgbClr val="FFFFFF"/>
      </a:lt1>
      <a:dk2>
        <a:srgbClr val="E1F7F7"/>
      </a:dk2>
      <a:lt2>
        <a:srgbClr val="FFFFFF"/>
      </a:lt2>
      <a:accent1>
        <a:srgbClr val="3769FF"/>
      </a:accent1>
      <a:accent2>
        <a:srgbClr val="00BFB3"/>
      </a:accent2>
      <a:accent3>
        <a:srgbClr val="FF6035"/>
      </a:accent3>
      <a:accent4>
        <a:srgbClr val="6730E3"/>
      </a:accent4>
      <a:accent5>
        <a:srgbClr val="BFBFBF"/>
      </a:accent5>
      <a:accent6>
        <a:srgbClr val="C042EA"/>
      </a:accent6>
      <a:hlink>
        <a:srgbClr val="3769FF"/>
      </a:hlink>
      <a:folHlink>
        <a:srgbClr val="212121"/>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769F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FT SKY BLUE">
      <a:srgbClr val="3769FF"/>
    </a:custClr>
    <a:custClr name="FT TEAL">
      <a:srgbClr val="00BFB3"/>
    </a:custClr>
    <a:custClr name="FT ORANGE3">
      <a:srgbClr val="FF6035"/>
    </a:custClr>
    <a:custClr name="FT PURPLE">
      <a:srgbClr val="6730E3"/>
    </a:custClr>
    <a:custClr name="FT GRAY2">
      <a:srgbClr val="BFBFBF"/>
    </a:custClr>
    <a:custClr name="FT FUCHSIA">
      <a:srgbClr val="C042EA"/>
    </a:custClr>
    <a:custClr name="BLANK">
      <a:srgbClr val="FFFFFF"/>
    </a:custClr>
    <a:custClr name="BLANK">
      <a:srgbClr val="FFFFFF"/>
    </a:custClr>
    <a:custClr name="BLANK">
      <a:srgbClr val="FFFFFF"/>
    </a:custClr>
    <a:custClr name="BLANK">
      <a:srgbClr val="FFFFFF"/>
    </a:custClr>
    <a:custClr name="FT SKY BLUE">
      <a:srgbClr val="3769FF"/>
    </a:custClr>
    <a:custClr name="FT TEAL2">
      <a:srgbClr val="72DBD5"/>
    </a:custClr>
    <a:custClr name="FT SKY BLUE2">
      <a:srgbClr val="91B9FF"/>
    </a:custClr>
    <a:custClr name="BENCHMARK GRAY">
      <a:srgbClr val="D9D9D9"/>
    </a:custClr>
    <a:custClr name="FT GRAY2">
      <a:srgbClr val="BFBFBF"/>
    </a:custClr>
    <a:custClr name="FT GRAY3">
      <a:srgbClr val="8C8C8C"/>
    </a:custClr>
    <a:custClr name="BLANK">
      <a:srgbClr val="FFFFFF"/>
    </a:custClr>
    <a:custClr name="BLANK">
      <a:srgbClr val="FFFFFF"/>
    </a:custClr>
    <a:custClr name="BLANK">
      <a:srgbClr val="FFFFFF"/>
    </a:custClr>
    <a:custClr name="BLANK">
      <a:srgbClr val="FFFFFF"/>
    </a:custClr>
    <a:custClr name="FT SKY BLUE">
      <a:srgbClr val="3769FF"/>
    </a:custClr>
    <a:custClr name="FT PURPLE">
      <a:srgbClr val="6730E3"/>
    </a:custClr>
    <a:custClr name="FT TEAL3">
      <a:srgbClr val="00A096"/>
    </a:custClr>
    <a:custClr name="FT TEAL1">
      <a:srgbClr val="E1F7F7"/>
    </a:custClr>
    <a:custClr name="FT GRAY4">
      <a:srgbClr val="595959"/>
    </a:custClr>
    <a:custClr name="FT GRAY1">
      <a:srgbClr val="E6E6E6"/>
    </a:custClr>
    <a:custClr name="FT SKY BLUE1">
      <a:srgbClr val="DDEA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FT_Design_Theme 25 May 2022" id="{170AE2EF-9655-4801-865A-19C673D4C166}" vid="{BADC8670-8297-4E2A-A6EC-8EAA530321AE}"/>
    </a:ext>
  </a:extLst>
</a:theme>
</file>

<file path=ppt/theme/theme2.xml><?xml version="1.0" encoding="utf-8"?>
<a:theme xmlns:a="http://schemas.openxmlformats.org/drawingml/2006/main" name="Office Theme">
  <a:themeElements>
    <a:clrScheme name="FTI">
      <a:dk1>
        <a:srgbClr val="000000"/>
      </a:dk1>
      <a:lt1>
        <a:srgbClr val="FFFFFF"/>
      </a:lt1>
      <a:dk2>
        <a:srgbClr val="CCECF8"/>
      </a:dk2>
      <a:lt2>
        <a:srgbClr val="FFFFFF"/>
      </a:lt2>
      <a:accent1>
        <a:srgbClr val="005598"/>
      </a:accent1>
      <a:accent2>
        <a:srgbClr val="82BC00"/>
      </a:accent2>
      <a:accent3>
        <a:srgbClr val="EE7800"/>
      </a:accent3>
      <a:accent4>
        <a:srgbClr val="797979"/>
      </a:accent4>
      <a:accent5>
        <a:srgbClr val="00A0DC"/>
      </a:accent5>
      <a:accent6>
        <a:srgbClr val="F7BC00"/>
      </a:accent6>
      <a:hlink>
        <a:srgbClr val="005598"/>
      </a:hlink>
      <a:folHlink>
        <a:srgbClr val="79797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FT TEAL4">
      <a:srgbClr val="00847D"/>
    </a:custClr>
    <a:custClr name="FT TEAL3">
      <a:srgbClr val="00A096"/>
    </a:custClr>
    <a:custClr name="FT TEAL">
      <a:srgbClr val="00BFB3"/>
    </a:custClr>
    <a:custClr name="FT TEAL2">
      <a:srgbClr val="72DBD5"/>
    </a:custClr>
    <a:custClr name="FT TEAL1">
      <a:srgbClr val="D3FBF7"/>
    </a:custClr>
    <a:custClr name="FT PURPLE4">
      <a:srgbClr val="4B00B6"/>
    </a:custClr>
    <a:custClr name="FT PURPLE">
      <a:srgbClr val="6730E3"/>
    </a:custClr>
    <a:custClr name="FT PURPLE3">
      <a:srgbClr val="8760EF"/>
    </a:custClr>
    <a:custClr name="FT PURPLE2">
      <a:srgbClr val="B39AF5"/>
    </a:custClr>
    <a:custClr name="FT PURPLE1">
      <a:srgbClr val="E7DFFE"/>
    </a:custClr>
    <a:custClr name="FT BLUE4">
      <a:srgbClr val="1446E1"/>
    </a:custClr>
    <a:custClr name="FT BLUE3">
      <a:srgbClr val="3769FF"/>
    </a:custClr>
    <a:custClr name="FT BLUE">
      <a:srgbClr val="5291FF"/>
    </a:custClr>
    <a:custClr name="FT BLUE2">
      <a:srgbClr val="91B9FF"/>
    </a:custClr>
    <a:custClr name="FT BLUE1">
      <a:srgbClr val="DDEAFF"/>
    </a:custClr>
    <a:custClr name="FT ORANGE4">
      <a:srgbClr val="BE3200"/>
    </a:custClr>
    <a:custClr name="FT ORANGE3">
      <a:srgbClr val="E24100"/>
    </a:custClr>
    <a:custClr name="FT ORANGE">
      <a:srgbClr val="FF6035"/>
    </a:custClr>
    <a:custClr name="FT ORANGE2">
      <a:srgbClr val="FF9665"/>
    </a:custClr>
    <a:custClr name="FT ORANGE1">
      <a:srgbClr val="FFE0D2"/>
    </a:custClr>
    <a:custClr name="FT PINK4">
      <a:srgbClr val="A525D0"/>
    </a:custClr>
    <a:custClr name="FT PINK3">
      <a:srgbClr val="C042EA"/>
    </a:custClr>
    <a:custClr name="FT PINK2">
      <a:srgbClr val="CB6EEE"/>
    </a:custClr>
    <a:custClr name="FT PINK">
      <a:srgbClr val="F0B4F9"/>
    </a:custClr>
    <a:custClr name="FT PINK1">
      <a:srgbClr val="FAE4FD"/>
    </a:custClr>
    <a:custClr name="FT BERRY4">
      <a:srgbClr val="DC0546"/>
    </a:custClr>
    <a:custClr name="FT BERRY">
      <a:srgbClr val="FF0F52"/>
    </a:custClr>
    <a:custClr name="FT FT BERRY3">
      <a:srgbClr val="F04F74"/>
    </a:custClr>
    <a:custClr name="FT BERRY2">
      <a:srgbClr val="F589A2"/>
    </a:custClr>
    <a:custClr name="FT BERRY1">
      <a:srgbClr val="FFDDE6"/>
    </a:custClr>
    <a:custClr name="Black">
      <a:srgbClr val="000000"/>
    </a:custClr>
    <a:custClr name="FT GRAY4">
      <a:srgbClr val="595959"/>
    </a:custClr>
    <a:custClr name="FT GRAY3">
      <a:srgbClr val="8C8C8C"/>
    </a:custClr>
    <a:custClr name="FT GRAY2">
      <a:srgbClr val="BFBFBF"/>
    </a:custClr>
    <a:custClr name="FT GRAY1">
      <a:srgbClr val="E6E6E6"/>
    </a:custClr>
  </a:custClr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85853ab2-2ee6-4758-963a-52f63dae8bc9">4SPE5PTTAYEA-178638068-26300</_dlc_DocId>
    <_dlc_DocIdUrl xmlns="85853ab2-2ee6-4758-963a-52f63dae8bc9">
      <Url>https://franklintempleton.sharepoint.com/teams/fta/_layouts/15/DocIdRedir.aspx?ID=4SPE5PTTAYEA-178638068-26300</Url>
      <Description>4SPE5PTTAYEA-178638068-26300</Description>
    </_dlc_DocIdUrl>
    <lcf76f155ced4ddcb4097134ff3c332f xmlns="f1d33b47-e5a9-42e6-9254-f286bce233b1">
      <Terms xmlns="http://schemas.microsoft.com/office/infopath/2007/PartnerControls"/>
    </lcf76f155ced4ddcb4097134ff3c332f>
    <TaxCatchAll xmlns="76163d23-911e-4572-89f2-340399df4805">
      <Value>188</Value>
      <Value>502</Value>
      <Value>4</Value>
      <Value>190</Value>
      <Value>3</Value>
      <Value>69</Value>
    </TaxCatchAll>
    <Creator xmlns="f1d33b47-e5a9-42e6-9254-f286bce233b1">
      <UserInfo>
        <DisplayName>Decker, Christine</DisplayName>
        <AccountId>864</AccountId>
        <AccountType/>
      </UserInfo>
    </Creator>
    <f695e03b98eb4645b55ebb972f71d583 xmlns="f1d33b47-e5a9-42e6-9254-f286bce233b1">
      <Terms xmlns="http://schemas.microsoft.com/office/infopath/2007/PartnerControls"/>
    </f695e03b98eb4645b55ebb972f71d583>
    <GIP_x0020_Content_x0020_Grouping xmlns="f1d33b47-e5a9-42e6-9254-f286bce233b1">
      <Value>FTA - Professional Development</Value>
      <Value>The Psychology of Referrals</Value>
      <Value>VAC – Business Building</Value>
    </GIP_x0020_Content_x0020_Grouping>
    <Description0 xmlns="f1d33b47-e5a9-42e6-9254-f286bce233b1" xsi:nil="true"/>
    <FeaturedUpdate xmlns="f1d33b47-e5a9-42e6-9254-f286bce233b1">false</FeaturedUpdate>
    <ad3f43f49f6a4806838eb12af4e4b1a8 xmlns="f1d33b47-e5a9-42e6-9254-f286bce233b1">
      <Terms xmlns="http://schemas.microsoft.com/office/infopath/2007/PartnerControls">
        <TermInfo xmlns="http://schemas.microsoft.com/office/infopath/2007/PartnerControls">
          <TermName xmlns="http://schemas.microsoft.com/office/infopath/2007/PartnerControls">Edward Jones</TermName>
          <TermId xmlns="http://schemas.microsoft.com/office/infopath/2007/PartnerControls">92219d2d-264e-4393-8d96-70f7ffdd7757</TermId>
        </TermInfo>
      </Terms>
    </ad3f43f49f6a4806838eb12af4e4b1a8>
    <cda3102a4ff54c47a7124c5ef2fab3da xmlns="f1d33b47-e5a9-42e6-9254-f286bce233b1">
      <Terms xmlns="http://schemas.microsoft.com/office/infopath/2007/PartnerControls">
        <TermInfo xmlns="http://schemas.microsoft.com/office/infopath/2007/PartnerControls">
          <TermName xmlns="http://schemas.microsoft.com/office/infopath/2007/PartnerControls">United States</TermName>
          <TermId xmlns="http://schemas.microsoft.com/office/infopath/2007/PartnerControls">a700680d-163f-5148-9072-cec78a0e1eda</TermId>
        </TermInfo>
      </Terms>
    </cda3102a4ff54c47a7124c5ef2fab3da>
    <i62f703016c74b8596cd8aba5ff85f38 xmlns="f1d33b47-e5a9-42e6-9254-f286bce233b1">
      <Terms xmlns="http://schemas.microsoft.com/office/infopath/2007/PartnerControls">
        <TermInfo xmlns="http://schemas.microsoft.com/office/infopath/2007/PartnerControls">
          <TermName xmlns="http://schemas.microsoft.com/office/infopath/2007/PartnerControls">en-US [English-US]</TermName>
          <TermId xmlns="http://schemas.microsoft.com/office/infopath/2007/PartnerControls">3f5dc2ad-25e3-586a-976f-d9ccc7653b11</TermId>
        </TermInfo>
      </Terms>
    </i62f703016c74b8596cd8aba5ff85f38>
    <i0cfe28d51cb4dcea141108b33d8c4dd xmlns="f1d33b47-e5a9-42e6-9254-f286bce233b1">
      <Terms xmlns="http://schemas.microsoft.com/office/infopath/2007/PartnerControls">
        <TermInfo xmlns="http://schemas.microsoft.com/office/infopath/2007/PartnerControls">
          <TermName xmlns="http://schemas.microsoft.com/office/infopath/2007/PartnerControls">Educational Material</TermName>
          <TermId xmlns="http://schemas.microsoft.com/office/infopath/2007/PartnerControls">e5a9ef8f-6bcb-4c71-8abb-72730c6a2c3d</TermId>
        </TermInfo>
      </Terms>
    </i0cfe28d51cb4dcea141108b33d8c4dd>
    <ja4c57fe917b47f5b9b2ff8ff36e1d1e xmlns="f1d33b47-e5a9-42e6-9254-f286bce233b1">
      <Terms xmlns="http://schemas.microsoft.com/office/infopath/2007/PartnerControls"/>
    </ja4c57fe917b47f5b9b2ff8ff36e1d1e>
    <FT_x0020_Digital_x0020_Briefcase xmlns="f1d33b47-e5a9-42e6-9254-f286bce233b1">false</FT_x0020_Digital_x0020_Briefcase>
    <g1be6e9485ee4208bd8a5d889cbbc2a5 xmlns="f1d33b47-e5a9-42e6-9254-f286bce233b1">
      <Terms xmlns="http://schemas.microsoft.com/office/infopath/2007/PartnerControls">
        <TermInfo xmlns="http://schemas.microsoft.com/office/infopath/2007/PartnerControls">
          <TermName xmlns="http://schemas.microsoft.com/office/infopath/2007/PartnerControls">Retail</TermName>
          <TermId xmlns="http://schemas.microsoft.com/office/infopath/2007/PartnerControls">41c9cab5-37f3-4084-aad2-da5cc7fd48b4</TermId>
        </TermInfo>
      </Terms>
    </g1be6e9485ee4208bd8a5d889cbbc2a5>
    <AsOfDate xmlns="f1d33b47-e5a9-42e6-9254-f286bce233b1">2023-07-26T07:00:00+00:00</AsOfDate>
    <hee322d4134b49ba82eb56c431eab6b0 xmlns="f1d33b47-e5a9-42e6-9254-f286bce233b1">
      <Terms xmlns="http://schemas.microsoft.com/office/infopath/2007/PartnerControls">
        <TermInfo xmlns="http://schemas.microsoft.com/office/infopath/2007/PartnerControls">
          <TermName xmlns="http://schemas.microsoft.com/office/infopath/2007/PartnerControls">Financial Professional</TermName>
          <TermId xmlns="http://schemas.microsoft.com/office/infopath/2007/PartnerControls">35c47f4c-de04-5c34-900b-1f476e3a42cb</TermId>
        </TermInfo>
      </Terms>
    </hee322d4134b49ba82eb56c431eab6b0>
    <cdb09e5d0aa044c0bd2abfdf70fe87ee xmlns="f1d33b47-e5a9-42e6-9254-f286bce233b1">
      <Terms xmlns="http://schemas.microsoft.com/office/infopath/2007/PartnerControls"/>
    </cdb09e5d0aa044c0bd2abfdf70fe87ee>
    <g2582bbdf60d4b338621fd7bd88085b4 xmlns="f1d33b47-e5a9-42e6-9254-f286bce233b1">
      <Terms xmlns="http://schemas.microsoft.com/office/infopath/2007/PartnerControls"/>
    </g2582bbdf60d4b338621fd7bd88085b4>
    <LiteratureCode xmlns="f1d33b47-e5a9-42e6-9254-f286bce233b1" xsi:nil="true"/>
    <g6ae8cf17ed54c6c8e85f05aa66ecbdf xmlns="f1d33b47-e5a9-42e6-9254-f286bce233b1">
      <Terms xmlns="http://schemas.microsoft.com/office/infopath/2007/PartnerControls"/>
    </g6ae8cf17ed54c6c8e85f05aa66ecbdf>
    <c77efc88f83b47a9b34d41814c507101 xmlns="f1d33b47-e5a9-42e6-9254-f286bce233b1">
      <Terms xmlns="http://schemas.microsoft.com/office/infopath/2007/PartnerControls"/>
    </c77efc88f83b47a9b34d41814c507101>
    <SharedWithUsers xmlns="76163d23-911e-4572-89f2-340399df4805">
      <UserInfo>
        <DisplayName>Lamb, Rachel</DisplayName>
        <AccountId>2371</AccountId>
        <AccountType/>
      </UserInfo>
      <UserInfo>
        <DisplayName>Goncalves, Roger</DisplayName>
        <AccountId>2993</AccountId>
        <AccountType/>
      </UserInfo>
    </SharedWithUsers>
  </documentManagement>
</p:properties>
</file>

<file path=customXml/item10.xml><?xml version="1.0" encoding="utf-8"?>
<VariableListDefinition name="System" displayName="System" id="1d952eb4-138d-4e3d-aa3d-3f6d8d2afe13" isdomainofvalue="False" dataSourceId="95912539-7ccc-49fb-93c6-1acc38a969a3"/>
</file>

<file path=customXml/item11.xml><?xml version="1.0" encoding="utf-8"?>
<VariableListDefinition name="Computed" displayName="Computed" id="ddc4e9e9-bb87-4087-be5e-3b1b34ea603d" isdomainofvalue="False" dataSourceId="e6649cd5-b61b-46af-9140-2e5e6dfed717"/>
</file>

<file path=customXml/item2.xml><?xml version="1.0" encoding="utf-8"?>
<ct:contentTypeSchema xmlns:ct="http://schemas.microsoft.com/office/2006/metadata/contentType" xmlns:ma="http://schemas.microsoft.com/office/2006/metadata/properties/metaAttributes" ct:_="" ma:_="" ma:contentTypeName="Document" ma:contentTypeID="0x0101006A904D52758F424B80CD8AC0D7E37CC9" ma:contentTypeVersion="94" ma:contentTypeDescription="Create a new document." ma:contentTypeScope="" ma:versionID="43da054f1ba6ae964f6ade8b8858bdd5">
  <xsd:schema xmlns:xsd="http://www.w3.org/2001/XMLSchema" xmlns:xs="http://www.w3.org/2001/XMLSchema" xmlns:p="http://schemas.microsoft.com/office/2006/metadata/properties" xmlns:ns2="f1d33b47-e5a9-42e6-9254-f286bce233b1" xmlns:ns3="76163d23-911e-4572-89f2-340399df4805" xmlns:ns4="85853ab2-2ee6-4758-963a-52f63dae8bc9" targetNamespace="http://schemas.microsoft.com/office/2006/metadata/properties" ma:root="true" ma:fieldsID="de6316a8a382779aafb31d2899a3cac9" ns2:_="" ns3:_="" ns4:_="">
    <xsd:import namespace="f1d33b47-e5a9-42e6-9254-f286bce233b1"/>
    <xsd:import namespace="76163d23-911e-4572-89f2-340399df4805"/>
    <xsd:import namespace="85853ab2-2ee6-4758-963a-52f63dae8bc9"/>
    <xsd:element name="properties">
      <xsd:complexType>
        <xsd:sequence>
          <xsd:element name="documentManagement">
            <xsd:complexType>
              <xsd:all>
                <xsd:element ref="ns2:Description0" minOccurs="0"/>
                <xsd:element ref="ns2:Creator" minOccurs="0"/>
                <xsd:element ref="ns2:AsOfDate"/>
                <xsd:element ref="ns2:LiteratureCode" minOccurs="0"/>
                <xsd:element ref="ns2:GIP_x0020_Content_x0020_Grouping" minOccurs="0"/>
                <xsd:element ref="ns2:FeaturedUpdate" minOccurs="0"/>
                <xsd:element ref="ns2:FT_x0020_Digital_x0020_Briefcase" minOccurs="0"/>
                <xsd:element ref="ns2:g2582bbdf60d4b338621fd7bd88085b4" minOccurs="0"/>
                <xsd:element ref="ns3:TaxCatchAll" minOccurs="0"/>
                <xsd:element ref="ns2:ad3f43f49f6a4806838eb12af4e4b1a8" minOccurs="0"/>
                <xsd:element ref="ns2:i0cfe28d51cb4dcea141108b33d8c4dd" minOccurs="0"/>
                <xsd:element ref="ns2:g6ae8cf17ed54c6c8e85f05aa66ecbdf" minOccurs="0"/>
                <xsd:element ref="ns2:hee322d4134b49ba82eb56c431eab6b0" minOccurs="0"/>
                <xsd:element ref="ns2:cda3102a4ff54c47a7124c5ef2fab3da" minOccurs="0"/>
                <xsd:element ref="ns4:_dlc_DocIdUrl" minOccurs="0"/>
                <xsd:element ref="ns2:g1be6e9485ee4208bd8a5d889cbbc2a5" minOccurs="0"/>
                <xsd:element ref="ns2:cdb09e5d0aa044c0bd2abfdf70fe87ee" minOccurs="0"/>
                <xsd:element ref="ns2:f695e03b98eb4645b55ebb972f71d583" minOccurs="0"/>
                <xsd:element ref="ns2:ja4c57fe917b47f5b9b2ff8ff36e1d1e" minOccurs="0"/>
                <xsd:element ref="ns2:c77efc88f83b47a9b34d41814c507101"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i62f703016c74b8596cd8aba5ff85f38" minOccurs="0"/>
                <xsd:element ref="ns4:_dlc_DocId" minOccurs="0"/>
                <xsd:element ref="ns4:_dlc_DocIdPersistId" minOccurs="0"/>
                <xsd:element ref="ns2:lcf76f155ced4ddcb4097134ff3c332f"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d33b47-e5a9-42e6-9254-f286bce233b1" elementFormDefault="qualified">
    <xsd:import namespace="http://schemas.microsoft.com/office/2006/documentManagement/types"/>
    <xsd:import namespace="http://schemas.microsoft.com/office/infopath/2007/PartnerControls"/>
    <xsd:element name="Description0" ma:index="2" nillable="true" ma:displayName="Description" ma:internalName="Description0" ma:readOnly="false">
      <xsd:simpleType>
        <xsd:restriction base="dms:Note">
          <xsd:maxLength value="255"/>
        </xsd:restriction>
      </xsd:simpleType>
    </xsd:element>
    <xsd:element name="Creator" ma:index="9" nillable="true" ma:displayName="Owner" ma:list="UserInfo" ma:SearchPeopleOnly="false" ma:SharePointGroup="0" ma:internalName="Creat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sOfDate" ma:index="10" ma:displayName="As of Date" ma:default="[today]" ma:format="DateOnly" ma:indexed="true" ma:internalName="AsOfDate">
      <xsd:simpleType>
        <xsd:restriction base="dms:DateTime"/>
      </xsd:simpleType>
    </xsd:element>
    <xsd:element name="LiteratureCode" ma:index="11" nillable="true" ma:displayName="Literature Code" ma:internalName="LiteratureCode" ma:readOnly="false">
      <xsd:simpleType>
        <xsd:restriction base="dms:Text"/>
      </xsd:simpleType>
    </xsd:element>
    <xsd:element name="GIP_x0020_Content_x0020_Grouping" ma:index="16" nillable="true" ma:displayName="GIP Content Grouping" ma:format="Dropdown" ma:internalName="GIP_x0020_Content_x0020_Grouping">
      <xsd:complexType>
        <xsd:complexContent>
          <xsd:extension base="dms:MultiChoice">
            <xsd:sequence>
              <xsd:element name="Value" maxOccurs="unbounded" minOccurs="0" nillable="true">
                <xsd:simpleType>
                  <xsd:restriction base="dms:Choice">
                    <xsd:enumeration value="403(b) Account"/>
                    <xsd:enumeration value="5 Things You Need to Know to Ride Out a Volatile Stock Market"/>
                    <xsd:enumeration value="529 Value Add"/>
                    <xsd:enumeration value="A Smarter Way to Invest for College"/>
                    <xsd:enumeration value="ACES"/>
                    <xsd:enumeration value="Advisor Directed Trust Account (ADT)"/>
                    <xsd:enumeration value="Alternative Investments"/>
                    <xsd:enumeration value="Alternatives: Capabilities"/>
                    <xsd:enumeration value="Alternatives: FRAA"/>
                    <xsd:enumeration value="Alternatives: K2 Advisors: Asia (Singapore, Hong Kong, Malaysia, Korea)"/>
                    <xsd:enumeration value="Alternatives: K2 Advisors: World ex-Asia"/>
                    <xsd:enumeration value="Anatomy of a Recession"/>
                    <xsd:enumeration value="Asia Marketing Material Center"/>
                    <xsd:enumeration value="At the Forefront of SMAS"/>
                    <xsd:enumeration value="Australia Marketing Material Center"/>
                    <xsd:enumeration value="Battle Of Bulls and Bears"/>
                    <xsd:enumeration value="Benchmarking Reports"/>
                    <xsd:enumeration value="Best Practices of High-Performing Teams"/>
                    <xsd:enumeration value="Beyond Bond Basics"/>
                    <xsd:enumeration value="Brandywine Global Marketing Material"/>
                    <xsd:enumeration value="Brazil Marketing Material Center"/>
                    <xsd:enumeration value="Building a Virtual Experience"/>
                    <xsd:enumeration value="Canada Marketing Material Center"/>
                    <xsd:enumeration value="CAT Analyst Notes"/>
                    <xsd:enumeration value="CAT Capital Gains Estimate"/>
                    <xsd:enumeration value="CAT Competitive Decks Institutional"/>
                    <xsd:enumeration value="CAT Competitive Decks Retail"/>
                    <xsd:enumeration value="CAT Field Notes RBI"/>
                    <xsd:enumeration value="CAT Field Notes Wire"/>
                    <xsd:enumeration value="CAT Models"/>
                    <xsd:enumeration value="CAT Product Comparison Grids"/>
                    <xsd:enumeration value="CFOW"/>
                    <xsd:enumeration value="Charitable Giving Fund"/>
                    <xsd:enumeration value="CITs"/>
                    <xsd:enumeration value="Client Events"/>
                    <xsd:enumeration value="Client Insights"/>
                    <xsd:enumeration value="Client Value Proposition"/>
                    <xsd:enumeration value="Collective Investment Trust at the Tipping Point"/>
                    <xsd:enumeration value="Convertible Securities"/>
                    <xsd:enumeration value="Corporate Marketing"/>
                    <xsd:enumeration value="Cost of Timing in the Market"/>
                    <xsd:enumeration value="Coverdell Education Savings Account (ESA)"/>
                    <xsd:enumeration value="Custodial Funds (UGMA, UTMA)"/>
                    <xsd:enumeration value="Defined Contribution Investment Only (DCIO) (401K) (DC)"/>
                    <xsd:enumeration value="Demystifying Derivatives"/>
                    <xsd:enumeration value="Distribution-CDS"/>
                    <xsd:enumeration value="Dividends 101"/>
                    <xsd:enumeration value="Email Marketing"/>
                    <xsd:enumeration value="Emerging Markets - Equity"/>
                    <xsd:enumeration value="Emerging Markets - Fixed Income"/>
                    <xsd:enumeration value="Emotions Expectations and Economics"/>
                    <xsd:enumeration value="Emotional Intelligence"/>
                    <xsd:enumeration value="Equities 101"/>
                    <xsd:enumeration value="ESG – Environmental, Social &amp; Governance"/>
                    <xsd:enumeration value="ESG Video – Environmental, Social &amp; Governance"/>
                    <xsd:enumeration value="ETF Essentials"/>
                    <xsd:enumeration value="Fighting Elder Financial Abuse"/>
                    <xsd:enumeration value="Fixed Income Focus"/>
                    <xsd:enumeration value="Franklin LibertyShares - Canada"/>
                    <xsd:enumeration value="Franklin LibertyShares – EMEA"/>
                    <xsd:enumeration value="Franklin LibertyShares - U.S."/>
                    <xsd:enumeration value="Franklin Templeton 529 Savings Plan"/>
                    <xsd:enumeration value="FTA - Alternatives Education"/>
                    <xsd:enumeration value="FTA - Building Portfolios with Alts"/>
                    <xsd:enumeration value="FTA - Hedge Strategies"/>
                    <xsd:enumeration value="FTA - Infrastructure"/>
                    <xsd:enumeration value="FTA - Investment Concepts"/>
                    <xsd:enumeration value="FTA - Overviews and Bios"/>
                    <xsd:enumeration value="FTA - Private Credit"/>
                    <xsd:enumeration value="FTA - Private Equity"/>
                    <xsd:enumeration value="FTA - Professional Development"/>
                    <xsd:enumeration value="FTA - Real Estate"/>
                    <xsd:enumeration value="FTA - Why Consider Alts"/>
                    <xsd:enumeration value="FTI Videos"/>
                    <xsd:enumeration value="FTIS"/>
                    <xsd:enumeration value="FTIS - Capabilities"/>
                    <xsd:enumeration value="FTIS - Non-US Models"/>
                    <xsd:enumeration value="FTMAS Capabilities"/>
                    <xsd:enumeration value="FTMAS Institutional Solutions"/>
                    <xsd:enumeration value="FTMAS Model Portfolios"/>
                    <xsd:enumeration value="FTMAS New &amp; Noteworthy"/>
                    <xsd:enumeration value="FTMAS Registered Funds"/>
                    <xsd:enumeration value="FTMAS Strategy &amp; Commentary"/>
                    <xsd:enumeration value="Global Marketing Material Center"/>
                    <xsd:enumeration value="Global PM Broadcast - Dr. Mark Mobius"/>
                    <xsd:enumeration value="Global PM Broadcast - Dr. Michael Hasenstab"/>
                    <xsd:enumeration value="Global PM Broadcast - Templeton Global Equity Group"/>
                    <xsd:enumeration value="Global RFP/DDQ Services"/>
                    <xsd:enumeration value="Health Savings Accounts"/>
                    <xsd:enumeration value="How to be a Sharp Senior"/>
                    <xsd:enumeration value="IAS Program Calls"/>
                    <xsd:enumeration value="IDR - 401k - DCIO"/>
                    <xsd:enumeration value="IDR - Article - FT Thinks"/>
                    <xsd:enumeration value="IDR - Broker Dealer Publications"/>
                    <xsd:enumeration value="IDR - Campaign"/>
                    <xsd:enumeration value="IDR - CITs"/>
                    <xsd:enumeration value="IDR - Franklin Templeton Academy"/>
                    <xsd:enumeration value="IDR - FT Outcomes Model Portfolio"/>
                    <xsd:enumeration value="IDR - FT Outcomes Model Portfolio - Hypo Reports"/>
                    <xsd:enumeration value="IDR - Insurance"/>
                    <xsd:enumeration value="IDR - Jackson National Partnership"/>
                    <xsd:enumeration value="IDR - K2 Advisors"/>
                    <xsd:enumeration value="IDR - Liberty Shares"/>
                    <xsd:enumeration value="IDR - Literature to Help FAs With Volatility"/>
                    <xsd:enumeration value="IDR - Performance"/>
                    <xsd:enumeration value="IDR - Portfolio Construction"/>
                    <xsd:enumeration value="IDR - Portfolio Construction - Marketing Content"/>
                    <xsd:enumeration value="IDR - Portfolio Construction - Sample Reports"/>
                    <xsd:enumeration value="IDR - Presentation Library"/>
                    <xsd:enumeration value="IDR - Presentation Library - Firm Specific - Edward Jones"/>
                    <xsd:enumeration value="IDR - PWD"/>
                    <xsd:enumeration value="IDR - PWD - Real Asset Advisors"/>
                    <xsd:enumeration value="IDR - SMA - External Peer Comparisons"/>
                    <xsd:enumeration value="IDR - SMA - Master Presentations"/>
                    <xsd:enumeration value="India Marketing Material Center"/>
                    <xsd:enumeration value="Insurance &amp; Subadvisory"/>
                    <xsd:enumeration value="International Web Campaigns"/>
                    <xsd:enumeration value="Introduction to Bonds"/>
                    <xsd:enumeration value="Introduction to Mutual Funds"/>
                    <xsd:enumeration value="Investing for Income - The Search for Yield"/>
                    <xsd:enumeration value="Investment Capabilities"/>
                    <xsd:enumeration value="Investment Management"/>
                    <xsd:enumeration value="Investor Behavior - Videos"/>
                    <xsd:enumeration value="Keeping More of What You Earn - Intro to Tax-Free Investing"/>
                    <xsd:enumeration value="Korea Marketing Material Center"/>
                    <xsd:enumeration value="Learning from the Lessons of Time"/>
                    <xsd:enumeration value="Local Investment Capability Resource Center"/>
                    <xsd:enumeration value="Low-Cost Tax Advantaged Retirement Savings"/>
                    <xsd:enumeration value="Macroeconomics"/>
                    <xsd:enumeration value="Making a Community Impact"/>
                    <xsd:enumeration value="Making It Last"/>
                    <xsd:enumeration value="Making It Last - Retirement Income for Everyday Investors"/>
                    <xsd:enumeration value="Managing Investment Company Risks"/>
                    <xsd:enumeration value="Marketing Data &amp; Analytics"/>
                    <xsd:enumeration value="Martin Currie Marketing Material"/>
                    <xsd:enumeration value="Mastering First Impressions"/>
                    <xsd:enumeration value="Mastering On Camera Presence"/>
                    <xsd:enumeration value="Mastering the Client Review"/>
                    <xsd:enumeration value="Mastering Your On-Camera Presence"/>
                    <xsd:enumeration value="MENA Marketing Material Center"/>
                    <xsd:enumeration value="Merrill Lynch NextGen 529 Program"/>
                    <xsd:enumeration value="Minutes Matter"/>
                    <xsd:enumeration value="MStar Asia Pacific"/>
                    <xsd:enumeration value="MStar Australia Trust"/>
                    <xsd:enumeration value="MStar Canada"/>
                    <xsd:enumeration value="MStar Distribution Intelligence"/>
                    <xsd:enumeration value="MStar ESG"/>
                    <xsd:enumeration value="MStar Manager Research"/>
                    <xsd:enumeration value="MStar UCITS"/>
                    <xsd:enumeration value="MStar UK OEIC, CEF"/>
                    <xsd:enumeration value="MStar US"/>
                    <xsd:enumeration value="Myers-Briggs Type Indicator Workshops"/>
                    <xsd:enumeration value="NJBEST 529 Program"/>
                    <xsd:enumeration value="Opportunities in Objections"/>
                    <xsd:enumeration value="Personalization"/>
                    <xsd:enumeration value="Planning for What's Next"/>
                    <xsd:enumeration value="Planning for What’s Next: Approaching Retirement"/>
                    <xsd:enumeration value="Planning for What’s Next: Entering the Workforce"/>
                    <xsd:enumeration value="Planning for What’s Next: Getting Married"/>
                    <xsd:enumeration value="Planning for What’s Next: Preparing for College"/>
                    <xsd:enumeration value="Planning for What’s Next: Starting a Family"/>
                    <xsd:enumeration value="Power Up Your Brand"/>
                    <xsd:enumeration value="Preferred Shareholder Credit Line and Loan"/>
                    <xsd:enumeration value="Product Insights"/>
                    <xsd:enumeration value="Psychology of Investing"/>
                    <xsd:enumeration value="Quantitative Concepts"/>
                    <xsd:enumeration value="Quantitative Science in Fixed  Income - Man vs Machine"/>
                    <xsd:enumeration value="Rapid Response - Russia - Ukraine"/>
                    <xsd:enumeration value="Rapid Response - Russia - Ukraine - Compliance Approved Content"/>
                    <xsd:enumeration value="Rapid Response - Russia - Ukraine - Fund Exposures"/>
                    <xsd:enumeration value="Rapid Response - Russia - Ukraine - Internal Talking Points"/>
                    <xsd:enumeration value="Rapid Response - Banking System Updates - Compliance Approved Content"/>
                    <xsd:enumeration value="Rapid Response - Banking System Updates - Internal Talking Points"/>
                    <xsd:enumeration value="Rapid Response - US Debt Ceiling - Internal Talking Points"/>
                    <xsd:enumeration value="RR - K2 Alternative Strategies"/>
                    <xsd:enumeration value="Rethink Referrals"/>
                    <xsd:enumeration value="Retirement"/>
                    <xsd:enumeration value="Retirement &amp; Workplace (DC)"/>
                    <xsd:enumeration value="Retirement Legislation and Regulation"/>
                    <xsd:enumeration value="Retirement Reimagined"/>
                    <xsd:enumeration value="Retirement Whitepapers"/>
                    <xsd:enumeration value="Returns are Random, is Risk More Predictable?"/>
                    <xsd:enumeration value="RIA"/>
                    <xsd:enumeration value="RISE"/>
                    <xsd:enumeration value="Sales Ideas"/>
                    <xsd:enumeration value="Sales Tools"/>
                    <xsd:enumeration value="Securing Social Security"/>
                    <xsd:enumeration value="Seminars Made Easy"/>
                    <xsd:enumeration value="SEP IRA, SIMPLE IRA ＆ Small Business Plans"/>
                    <xsd:enumeration value="Separate Accounts"/>
                    <xsd:enumeration value="Separate Accounts - Fixed Income"/>
                    <xsd:enumeration value="Separate Accounts - Growth"/>
                    <xsd:enumeration value="Separate Accounts - International"/>
                    <xsd:enumeration value="Sir John Templeton's 16 Rules to Investment Success"/>
                    <xsd:enumeration value="Six Barriers to Investment Success"/>
                    <xsd:enumeration value="Smart Beta"/>
                    <xsd:enumeration value="Social Savvy Advisor"/>
                    <xsd:enumeration value="Social Security"/>
                    <xsd:enumeration value="Social Security - Key Concepts and Sophisticated Strategies"/>
                    <xsd:enumeration value="Sustainable Investing"/>
                    <xsd:enumeration value="Take Control Of Your Financial Future - Five Things Every Woman Should Know About Investing"/>
                    <xsd:enumeration value="Tax Wise: the Power of Tax-Deferred Investing"/>
                    <xsd:enumeration value="The Benefits of Dollar-Cost Averaging"/>
                    <xsd:enumeration value="The Evolution of Index Investing"/>
                    <xsd:enumeration value="The Future is Now - Investing for a Brighter Tomorrow"/>
                    <xsd:enumeration value="The Great Debate - Active vs Passive"/>
                    <xsd:enumeration value="The Hidden Costs of Aging"/>
                    <xsd:enumeration value="The Home Stretch - Seven Things To Do In The Decade Before You Retire"/>
                    <xsd:enumeration value="The Intergenerational Divide"/>
                    <xsd:enumeration value="The Municipal Advantage—the Benefits of Municipal Bonds"/>
                    <xsd:enumeration value="The Power of Perseverance"/>
                    <xsd:enumeration value="The Psychology of Referrals"/>
                    <xsd:enumeration value="The Rewards of Long-Term Investing"/>
                    <xsd:enumeration value="The Trusted Advisor"/>
                    <xsd:enumeration value="The Virtual Connection"/>
                    <xsd:enumeration value="Thematic Investing"/>
                    <xsd:enumeration value="Topic Papers"/>
                    <xsd:enumeration value="Traditional ＆ Roth IRA"/>
                    <xsd:enumeration value="Uncharted Waters - Navigating Market Volatility in a Coronavirus World"/>
                    <xsd:enumeration value="Uncharted Waters - The Path to Recovery"/>
                    <xsd:enumeration value="Understanding Collective Investment Trusts"/>
                    <xsd:enumeration value="Understanding Hedge Strategies"/>
                    <xsd:enumeration value="Understanding the Financial Aid Process and College Savings Solutions"/>
                    <xsd:enumeration value="United Kingdom Marketing Material Center"/>
                    <xsd:enumeration value="US Sales Coverage Map"/>
                    <xsd:enumeration value="VAC – Business Building"/>
                    <xsd:enumeration value="VAC – Financial Planning"/>
                    <xsd:enumeration value="VAC – Investment Concepts"/>
                    <xsd:enumeration value="VAC – Investment Inspiration"/>
                    <xsd:enumeration value="VAC – Investor Education"/>
                    <xsd:enumeration value="VAC – Market Perspectives"/>
                    <xsd:enumeration value="VAC – Practice Management"/>
                    <xsd:enumeration value="Variable Annuity Investment Only (VAIO) (VA)"/>
                    <xsd:enumeration value="VOAW"/>
                    <xsd:enumeration value="What a Difference a Year Makes"/>
                    <xsd:enumeration value="What Franklin Templeton Thinks"/>
                    <xsd:enumeration value="What the Client Sees"/>
                    <xsd:enumeration value="Why Diversify? Because Winners Rotate"/>
                    <xsd:enumeration value="“Why Now” Content"/>
                    <xsd:enumeration value="Why Should I Invest in the Stock Market"/>
                    <xsd:enumeration value="Your Value Proposition"/>
                  </xsd:restriction>
                </xsd:simpleType>
              </xsd:element>
            </xsd:sequence>
          </xsd:extension>
        </xsd:complexContent>
      </xsd:complexType>
    </xsd:element>
    <xsd:element name="FeaturedUpdate" ma:index="18" nillable="true" ma:displayName="Featured Update" ma:default="0" ma:format="Dropdown" ma:internalName="FeaturedUpdate" ma:readOnly="false">
      <xsd:simpleType>
        <xsd:restriction base="dms:Boolean"/>
      </xsd:simpleType>
    </xsd:element>
    <xsd:element name="FT_x0020_Digital_x0020_Briefcase" ma:index="19" nillable="true" ma:displayName="FT Digital Briefcase" ma:default="0" ma:internalName="FT_x0020_Digital_x0020_Briefcase" ma:readOnly="false">
      <xsd:simpleType>
        <xsd:restriction base="dms:Boolean"/>
      </xsd:simpleType>
    </xsd:element>
    <xsd:element name="g2582bbdf60d4b338621fd7bd88085b4" ma:index="21" nillable="true" ma:taxonomy="true" ma:internalName="g2582bbdf60d4b338621fd7bd88085b4" ma:taxonomyFieldName="Fund_x0020_Number_x0020_Investar" ma:displayName="Fund Number Investar" ma:readOnly="false" ma:default="" ma:fieldId="{02582bbd-f60d-4b33-8621-fd7bd88085b4}" ma:taxonomyMulti="true" ma:sspId="5a2cf999-78fc-4b4f-9c94-c21be84841be" ma:termSetId="d90c0466-5642-48f6-81dc-a48e8fdbf7be" ma:anchorId="00000000-0000-0000-0000-000000000000" ma:open="true" ma:isKeyword="false">
      <xsd:complexType>
        <xsd:sequence>
          <xsd:element ref="pc:Terms" minOccurs="0" maxOccurs="1"/>
        </xsd:sequence>
      </xsd:complexType>
    </xsd:element>
    <xsd:element name="ad3f43f49f6a4806838eb12af4e4b1a8" ma:index="23" nillable="true" ma:taxonomy="true" ma:internalName="ad3f43f49f6a4806838eb12af4e4b1a8" ma:taxonomyFieldName="Firm" ma:displayName="Firm" ma:readOnly="false" ma:fieldId="{ad3f43f4-9f6a-4806-838e-b12af4e4b1a8}" ma:taxonomyMulti="true" ma:sspId="5a2cf999-78fc-4b4f-9c94-c21be84841be" ma:termSetId="6cac8371-1269-435c-8752-1d3cd2c140ce" ma:anchorId="00000000-0000-0000-0000-000000000000" ma:open="false" ma:isKeyword="false">
      <xsd:complexType>
        <xsd:sequence>
          <xsd:element ref="pc:Terms" minOccurs="0" maxOccurs="1"/>
        </xsd:sequence>
      </xsd:complexType>
    </xsd:element>
    <xsd:element name="i0cfe28d51cb4dcea141108b33d8c4dd" ma:index="24" ma:taxonomy="true" ma:internalName="i0cfe28d51cb4dcea141108b33d8c4dd" ma:taxonomyFieldName="Content_x0020_Type" ma:displayName="Content Type" ma:readOnly="false" ma:default="" ma:fieldId="{20cfe28d-51cb-4dce-a141-108b33d8c4dd}" ma:sspId="5a2cf999-78fc-4b4f-9c94-c21be84841be" ma:termSetId="3423ef8b-f78d-4341-99c7-0bd5f5f71fbb" ma:anchorId="00000000-0000-0000-0000-000000000000" ma:open="false" ma:isKeyword="false">
      <xsd:complexType>
        <xsd:sequence>
          <xsd:element ref="pc:Terms" minOccurs="0" maxOccurs="1"/>
        </xsd:sequence>
      </xsd:complexType>
    </xsd:element>
    <xsd:element name="g6ae8cf17ed54c6c8e85f05aa66ecbdf" ma:index="25" nillable="true" ma:taxonomy="true" ma:internalName="g6ae8cf17ed54c6c8e85f05aa66ecbdf" ma:taxonomyFieldName="Product" ma:displayName="Product" ma:readOnly="false" ma:fieldId="{06ae8cf1-7ed5-4c6c-8e85-f05aa66ecbdf}" ma:taxonomyMulti="true" ma:sspId="5a2cf999-78fc-4b4f-9c94-c21be84841be" ma:termSetId="16970703-0133-4969-9200-e8520f25a975" ma:anchorId="00000000-0000-0000-0000-000000000000" ma:open="false" ma:isKeyword="false">
      <xsd:complexType>
        <xsd:sequence>
          <xsd:element ref="pc:Terms" minOccurs="0" maxOccurs="1"/>
        </xsd:sequence>
      </xsd:complexType>
    </xsd:element>
    <xsd:element name="hee322d4134b49ba82eb56c431eab6b0" ma:index="27" nillable="true" ma:taxonomy="true" ma:internalName="hee322d4134b49ba82eb56c431eab6b0" ma:taxonomyFieldName="Approved_x0020_For" ma:displayName="Approved For" ma:readOnly="false" ma:fieldId="{1ee322d4-134b-49ba-82eb-56c431eab6b0}" ma:taxonomyMulti="true" ma:sspId="5a2cf999-78fc-4b4f-9c94-c21be84841be" ma:termSetId="fbe7ee46-f6b6-544a-8a62-2d28c677c7ef" ma:anchorId="00000000-0000-0000-0000-000000000000" ma:open="false" ma:isKeyword="false">
      <xsd:complexType>
        <xsd:sequence>
          <xsd:element ref="pc:Terms" minOccurs="0" maxOccurs="1"/>
        </xsd:sequence>
      </xsd:complexType>
    </xsd:element>
    <xsd:element name="cda3102a4ff54c47a7124c5ef2fab3da" ma:index="29" ma:taxonomy="true" ma:internalName="cda3102a4ff54c47a7124c5ef2fab3da" ma:taxonomyFieldName="Coverage" ma:displayName="Coverage" ma:readOnly="false" ma:default="" ma:fieldId="{cda3102a-4ff5-4c47-a712-4c5ef2fab3da}" ma:sspId="5a2cf999-78fc-4b4f-9c94-c21be84841be" ma:termSetId="e9528c06-c30f-53f9-8844-2083439e5ed6" ma:anchorId="00000000-0000-0000-0000-000000000000" ma:open="false" ma:isKeyword="false">
      <xsd:complexType>
        <xsd:sequence>
          <xsd:element ref="pc:Terms" minOccurs="0" maxOccurs="1"/>
        </xsd:sequence>
      </xsd:complexType>
    </xsd:element>
    <xsd:element name="g1be6e9485ee4208bd8a5d889cbbc2a5" ma:index="32" ma:taxonomy="true" ma:internalName="g1be6e9485ee4208bd8a5d889cbbc2a5" ma:taxonomyFieldName="Distribution_x0020_Channel" ma:displayName="Distribution Channel" ma:readOnly="false" ma:default="" ma:fieldId="{01be6e94-85ee-4208-bd8a-5d889cbbc2a5}" ma:taxonomyMulti="true" ma:sspId="5a2cf999-78fc-4b4f-9c94-c21be84841be" ma:termSetId="614b95cb-82ef-42a9-9390-95fa3bc2cd73" ma:anchorId="00000000-0000-0000-0000-000000000000" ma:open="false" ma:isKeyword="false">
      <xsd:complexType>
        <xsd:sequence>
          <xsd:element ref="pc:Terms" minOccurs="0" maxOccurs="1"/>
        </xsd:sequence>
      </xsd:complexType>
    </xsd:element>
    <xsd:element name="cdb09e5d0aa044c0bd2abfdf70fe87ee" ma:index="34" nillable="true" ma:taxonomy="true" ma:internalName="cdb09e5d0aa044c0bd2abfdf70fe87ee" ma:taxonomyFieldName="Source" ma:displayName="Source" ma:readOnly="false" ma:fieldId="{cdb09e5d-0aa0-44c0-bd2a-bfdf70fe87ee}" ma:sspId="5a2cf999-78fc-4b4f-9c94-c21be84841be" ma:termSetId="a9f0a77c-9ac7-4f43-a2a6-20d2f01f5a58" ma:anchorId="00000000-0000-0000-0000-000000000000" ma:open="false" ma:isKeyword="false">
      <xsd:complexType>
        <xsd:sequence>
          <xsd:element ref="pc:Terms" minOccurs="0" maxOccurs="1"/>
        </xsd:sequence>
      </xsd:complexType>
    </xsd:element>
    <xsd:element name="f695e03b98eb4645b55ebb972f71d583" ma:index="35" nillable="true" ma:taxonomy="true" ma:internalName="f695e03b98eb4645b55ebb972f71d583" ma:taxonomyFieldName="Audience" ma:displayName="Audience" ma:readOnly="false" ma:fieldId="{f695e03b-98eb-4645-b55e-bb972f71d583}" ma:taxonomyMulti="true" ma:sspId="5a2cf999-78fc-4b4f-9c94-c21be84841be" ma:termSetId="d133047d-e0a7-5eae-a47a-59bbc0498776" ma:anchorId="00000000-0000-0000-0000-000000000000" ma:open="false" ma:isKeyword="false">
      <xsd:complexType>
        <xsd:sequence>
          <xsd:element ref="pc:Terms" minOccurs="0" maxOccurs="1"/>
        </xsd:sequence>
      </xsd:complexType>
    </xsd:element>
    <xsd:element name="ja4c57fe917b47f5b9b2ff8ff36e1d1e" ma:index="36" nillable="true" ma:taxonomy="true" ma:internalName="ja4c57fe917b47f5b9b2ff8ff36e1d1e" ma:taxonomyFieldName="OneTIS_x0020_Number" ma:displayName="OneTIS Number" ma:readOnly="false" ma:default="" ma:fieldId="{3a4c57fe-917b-47f5-b9b2-ff8ff36e1d1e}" ma:taxonomyMulti="true" ma:sspId="5a2cf999-78fc-4b4f-9c94-c21be84841be" ma:termSetId="649eece0-7d24-4e8d-baae-0e3d87b5a0fd" ma:anchorId="00000000-0000-0000-0000-000000000000" ma:open="true" ma:isKeyword="false">
      <xsd:complexType>
        <xsd:sequence>
          <xsd:element ref="pc:Terms" minOccurs="0" maxOccurs="1"/>
        </xsd:sequence>
      </xsd:complexType>
    </xsd:element>
    <xsd:element name="c77efc88f83b47a9b34d41814c507101" ma:index="38" nillable="true" ma:taxonomy="true" ma:internalName="c77efc88f83b47a9b34d41814c507101" ma:taxonomyFieldName="Share_x0020_Class" ma:displayName="Share Class" ma:readOnly="false" ma:default="" ma:fieldId="{c77efc88-f83b-47a9-b34d-41814c507101}" ma:taxonomyMulti="true" ma:sspId="5a2cf999-78fc-4b4f-9c94-c21be84841be" ma:termSetId="013bd031-d0a2-59e6-bcff-d671faddb9ff" ma:anchorId="00000000-0000-0000-0000-000000000000" ma:open="false" ma:isKeyword="false">
      <xsd:complexType>
        <xsd:sequence>
          <xsd:element ref="pc:Terms" minOccurs="0" maxOccurs="1"/>
        </xsd:sequence>
      </xsd:complexType>
    </xsd:element>
    <xsd:element name="MediaServiceMetadata" ma:index="39" nillable="true" ma:displayName="MediaServiceMetadata" ma:hidden="true" ma:internalName="MediaServiceMetadata" ma:readOnly="true">
      <xsd:simpleType>
        <xsd:restriction base="dms:Note"/>
      </xsd:simpleType>
    </xsd:element>
    <xsd:element name="MediaServiceFastMetadata" ma:index="40" nillable="true" ma:displayName="MediaServiceFastMetadata" ma:hidden="true" ma:internalName="MediaServiceFastMetadata" ma:readOnly="true">
      <xsd:simpleType>
        <xsd:restriction base="dms:Note"/>
      </xsd:simpleType>
    </xsd:element>
    <xsd:element name="MediaServiceAutoKeyPoints" ma:index="41" nillable="true" ma:displayName="MediaServiceAutoKeyPoints" ma:hidden="true" ma:internalName="MediaServiceAutoKeyPoints" ma:readOnly="true">
      <xsd:simpleType>
        <xsd:restriction base="dms:Note"/>
      </xsd:simpleType>
    </xsd:element>
    <xsd:element name="MediaServiceKeyPoints" ma:index="42" nillable="true" ma:displayName="KeyPoints" ma:hidden="true" ma:internalName="MediaServiceKeyPoints" ma:readOnly="true">
      <xsd:simpleType>
        <xsd:restriction base="dms:Note"/>
      </xsd:simpleType>
    </xsd:element>
    <xsd:element name="MediaServiceAutoTags" ma:index="43" nillable="true" ma:displayName="Tags" ma:hidden="true" ma:internalName="MediaServiceAutoTags" ma:readOnly="true">
      <xsd:simpleType>
        <xsd:restriction base="dms:Text"/>
      </xsd:simpleType>
    </xsd:element>
    <xsd:element name="MediaServiceOCR" ma:index="44" nillable="true" ma:displayName="Extracted Text" ma:hidden="true" ma:internalName="MediaServiceOCR" ma:readOnly="true">
      <xsd:simpleType>
        <xsd:restriction base="dms:Note"/>
      </xsd:simpleType>
    </xsd:element>
    <xsd:element name="MediaServiceGenerationTime" ma:index="45" nillable="true" ma:displayName="MediaServiceGenerationTime" ma:hidden="true" ma:internalName="MediaServiceGenerationTime" ma:readOnly="true">
      <xsd:simpleType>
        <xsd:restriction base="dms:Text"/>
      </xsd:simpleType>
    </xsd:element>
    <xsd:element name="MediaServiceEventHashCode" ma:index="46" nillable="true" ma:displayName="MediaServiceEventHashCode" ma:hidden="true" ma:internalName="MediaServiceEventHashCode" ma:readOnly="true">
      <xsd:simpleType>
        <xsd:restriction base="dms:Text"/>
      </xsd:simpleType>
    </xsd:element>
    <xsd:element name="MediaServiceDateTaken" ma:index="50" nillable="true" ma:displayName="MediaServiceDateTaken" ma:hidden="true" ma:internalName="MediaServiceDateTaken" ma:readOnly="true">
      <xsd:simpleType>
        <xsd:restriction base="dms:Text"/>
      </xsd:simpleType>
    </xsd:element>
    <xsd:element name="MediaLengthInSeconds" ma:index="51" nillable="true" ma:displayName="Length (seconds)" ma:hidden="true" ma:internalName="MediaLengthInSeconds" ma:readOnly="true">
      <xsd:simpleType>
        <xsd:restriction base="dms:Unknown"/>
      </xsd:simpleType>
    </xsd:element>
    <xsd:element name="i62f703016c74b8596cd8aba5ff85f38" ma:index="52" ma:taxonomy="true" ma:internalName="i62f703016c74b8596cd8aba5ff85f38" ma:taxonomyFieldName="Language" ma:displayName="Language" ma:readOnly="false" ma:default="" ma:fieldId="{262f7030-16c7-4b85-96cd-8aba5ff85f38}" ma:taxonomyMulti="true" ma:sspId="5a2cf999-78fc-4b4f-9c94-c21be84841be" ma:termSetId="bf3219da-b759-5e9e-921a-0d61de70e56d" ma:anchorId="00000000-0000-0000-0000-000000000000" ma:open="false" ma:isKeyword="false">
      <xsd:complexType>
        <xsd:sequence>
          <xsd:element ref="pc:Terms" minOccurs="0" maxOccurs="1"/>
        </xsd:sequence>
      </xsd:complexType>
    </xsd:element>
    <xsd:element name="lcf76f155ced4ddcb4097134ff3c332f" ma:index="56" nillable="true" ma:taxonomy="true" ma:internalName="lcf76f155ced4ddcb4097134ff3c332f" ma:taxonomyFieldName="MediaServiceImageTags" ma:displayName="Image Tags" ma:readOnly="false" ma:fieldId="{5cf76f15-5ced-4ddc-b409-7134ff3c332f}" ma:taxonomyMulti="true" ma:sspId="5a2cf999-78fc-4b4f-9c94-c21be84841b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5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6163d23-911e-4572-89f2-340399df4805"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8ba7b4d1-84e1-40b1-8449-8ffcd21c0559}" ma:internalName="TaxCatchAll" ma:readOnly="false" ma:showField="CatchAllData" ma:web="76163d23-911e-4572-89f2-340399df4805">
      <xsd:complexType>
        <xsd:complexContent>
          <xsd:extension base="dms:MultiChoiceLookup">
            <xsd:sequence>
              <xsd:element name="Value" type="dms:Lookup" maxOccurs="unbounded" minOccurs="0" nillable="true"/>
            </xsd:sequence>
          </xsd:extension>
        </xsd:complexContent>
      </xsd:complexType>
    </xsd:element>
    <xsd:element name="SharedWithUsers" ma:index="48"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49"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5853ab2-2ee6-4758-963a-52f63dae8bc9" elementFormDefault="qualified">
    <xsd:import namespace="http://schemas.microsoft.com/office/2006/documentManagement/types"/>
    <xsd:import namespace="http://schemas.microsoft.com/office/infopath/2007/PartnerControls"/>
    <xsd:element name="_dlc_DocIdUrl" ma:index="3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 ma:index="53" nillable="true" ma:displayName="Document ID Value" ma:description="The value of the document ID assigned to this item." ma:hidden="true" ma:internalName="_dlc_DocId" ma:readOnly="true">
      <xsd:simpleType>
        <xsd:restriction base="dms:Text"/>
      </xsd:simpleType>
    </xsd:element>
    <xsd:element name="_dlc_DocIdPersistId" ma:index="54"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xmlns="">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xmlns="">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xmlns="">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xmlns="">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VariableList UniqueId="1d952eb4-138d-4e3d-aa3d-3f6d8d2afe13" Name="System" ContentType="XML" MajorVersion="0" MinorVersion="1" isLocalCopy="False" IsBaseObject="False" DataSourceId="95912539-7ccc-49fb-93c6-1acc38a969a3" DataSourceMajorVersion="0" DataSourceMinorVersion="1"/>
</file>

<file path=customXml/item6.xml><?xml version="1.0" encoding="utf-8"?>
<AllExternalAdhocVariableMappings/>
</file>

<file path=customXml/item7.xml><?xml version="1.0" encoding="utf-8"?>
<VariableListDefinition name="AD_HOC" displayName="AD_HOC" id="d1b5657f-ff56-49a8-a139-b77b1b4ca87d" isdomainofvalue="False" dataSourceId="5cf0ce6f-8a67-487f-a84b-92bd020f62bf"/>
</file>

<file path=customXml/item8.xml><?xml version="1.0" encoding="utf-8"?>
<VariableList UniqueId="d1b5657f-ff56-49a8-a139-b77b1b4ca87d" Name="AD_HOC" ContentType="XML" MajorVersion="0" MinorVersion="1" isLocalCopy="False" IsBaseObject="False" DataSourceId="5cf0ce6f-8a67-487f-a84b-92bd020f62bf" DataSourceMajorVersion="0" DataSourceMinorVersion="1"/>
</file>

<file path=customXml/item9.xml><?xml version="1.0" encoding="utf-8"?>
<VariableList UniqueId="ddc4e9e9-bb87-4087-be5e-3b1b34ea603d" Name="Computed" ContentType="XML" MajorVersion="0" MinorVersion="1" isLocalCopy="False" IsBaseObject="False" DataSourceId="e6649cd5-b61b-46af-9140-2e5e6dfed717" DataSourceMajorVersion="0" DataSourceMinorVersion="1"/>
</file>

<file path=customXml/itemProps1.xml><?xml version="1.0" encoding="utf-8"?>
<ds:datastoreItem xmlns:ds="http://schemas.openxmlformats.org/officeDocument/2006/customXml" ds:itemID="{F3ED17F4-BA69-43CF-AE80-A23E56FCFE35}">
  <ds:schemaRefs>
    <ds:schemaRef ds:uri="http://schemas.microsoft.com/office/infopath/2007/PartnerControls"/>
    <ds:schemaRef ds:uri="http://purl.org/dc/elements/1.1/"/>
    <ds:schemaRef ds:uri="http://www.w3.org/XML/1998/namespace"/>
    <ds:schemaRef ds:uri="http://purl.org/dc/dcmitype/"/>
    <ds:schemaRef ds:uri="http://schemas.microsoft.com/office/2006/documentManagement/types"/>
    <ds:schemaRef ds:uri="http://purl.org/dc/terms/"/>
    <ds:schemaRef ds:uri="http://schemas.openxmlformats.org/package/2006/metadata/core-properties"/>
    <ds:schemaRef ds:uri="3887ee5d-3c32-4a4b-9faa-45cff5d6d1ea"/>
    <ds:schemaRef ds:uri="http://schemas.microsoft.com/office/2006/metadata/properties"/>
    <ds:schemaRef ds:uri="2c2c0c96-09f7-4f3c-8361-63454be69b59"/>
  </ds:schemaRefs>
</ds:datastoreItem>
</file>

<file path=customXml/itemProps10.xml><?xml version="1.0" encoding="utf-8"?>
<ds:datastoreItem xmlns:ds="http://schemas.openxmlformats.org/officeDocument/2006/customXml" ds:itemID="{D19073F3-C968-454A-8170-8F0504099FA1}">
  <ds:schemaRefs/>
</ds:datastoreItem>
</file>

<file path=customXml/itemProps11.xml><?xml version="1.0" encoding="utf-8"?>
<ds:datastoreItem xmlns:ds="http://schemas.openxmlformats.org/officeDocument/2006/customXml" ds:itemID="{56F91B07-FBFA-4ADC-9FF1-33BF78C623BC}">
  <ds:schemaRefs/>
</ds:datastoreItem>
</file>

<file path=customXml/itemProps2.xml><?xml version="1.0" encoding="utf-8"?>
<ds:datastoreItem xmlns:ds="http://schemas.openxmlformats.org/officeDocument/2006/customXml" ds:itemID="{A39EEBF5-8B2A-45BB-99AA-1EDD4005D719}"/>
</file>

<file path=customXml/itemProps3.xml><?xml version="1.0" encoding="utf-8"?>
<ds:datastoreItem xmlns:ds="http://schemas.openxmlformats.org/officeDocument/2006/customXml" ds:itemID="{EE9CB9C3-6A70-4E25-B5F9-95B6245C273D}"/>
</file>

<file path=customXml/itemProps4.xml><?xml version="1.0" encoding="utf-8"?>
<ds:datastoreItem xmlns:ds="http://schemas.openxmlformats.org/officeDocument/2006/customXml" ds:itemID="{90F5438B-F17A-4826-B6E4-250A82457697}">
  <ds:schemaRefs>
    <ds:schemaRef ds:uri="http://schemas.microsoft.com/sharepoint/v3/contenttype/forms"/>
  </ds:schemaRefs>
</ds:datastoreItem>
</file>

<file path=customXml/itemProps5.xml><?xml version="1.0" encoding="utf-8"?>
<ds:datastoreItem xmlns:ds="http://schemas.openxmlformats.org/officeDocument/2006/customXml" ds:itemID="{E51FC51F-551B-46B3-B6DD-11B314210930}">
  <ds:schemaRefs/>
</ds:datastoreItem>
</file>

<file path=customXml/itemProps6.xml><?xml version="1.0" encoding="utf-8"?>
<ds:datastoreItem xmlns:ds="http://schemas.openxmlformats.org/officeDocument/2006/customXml" ds:itemID="{A5D168E9-2EDD-4E16-A7DD-21BFFE569BFA}">
  <ds:schemaRefs/>
</ds:datastoreItem>
</file>

<file path=customXml/itemProps7.xml><?xml version="1.0" encoding="utf-8"?>
<ds:datastoreItem xmlns:ds="http://schemas.openxmlformats.org/officeDocument/2006/customXml" ds:itemID="{36A7A783-05E1-4327-AA0C-B5452A18A6CF}">
  <ds:schemaRefs/>
</ds:datastoreItem>
</file>

<file path=customXml/itemProps8.xml><?xml version="1.0" encoding="utf-8"?>
<ds:datastoreItem xmlns:ds="http://schemas.openxmlformats.org/officeDocument/2006/customXml" ds:itemID="{56ED4F21-AAB6-403C-AF8C-70D71A608279}">
  <ds:schemaRefs/>
</ds:datastoreItem>
</file>

<file path=customXml/itemProps9.xml><?xml version="1.0" encoding="utf-8"?>
<ds:datastoreItem xmlns:ds="http://schemas.openxmlformats.org/officeDocument/2006/customXml" ds:itemID="{D3366D5F-7C09-4184-8A74-B8A21A662D6F}">
  <ds:schemaRefs/>
</ds:datastoreItem>
</file>

<file path=docProps/app.xml><?xml version="1.0" encoding="utf-8"?>
<Properties xmlns="http://schemas.openxmlformats.org/officeDocument/2006/extended-properties" xmlns:vt="http://schemas.openxmlformats.org/officeDocument/2006/docPropsVTypes">
  <Template>FT_Design_Theme 25 May 2022</Template>
  <TotalTime>2128</TotalTime>
  <Words>7723</Words>
  <Application>Microsoft Office PowerPoint</Application>
  <PresentationFormat>Custom</PresentationFormat>
  <Paragraphs>588</Paragraphs>
  <Slides>45</Slides>
  <Notes>44</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Arial Black</vt:lpstr>
      <vt:lpstr>Arial Narrow</vt:lpstr>
      <vt:lpstr>Calibri</vt:lpstr>
      <vt:lpstr>Century Gothic</vt:lpstr>
      <vt:lpstr>FT_Design_Theme 25 May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Franklin Templeton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Psychology of Referrals Presentation - US</dc:title>
  <dc:creator>Persaud, Rameshwar</dc:creator>
  <dc:description>Fixed Layout Issues re: conversion between 4:3 &amp; 16:9 aspect ratios. _x000d_
FT PPT Template_16x9_0121</dc:description>
  <cp:lastModifiedBy>Decker, Christine</cp:lastModifiedBy>
  <cp:revision>197</cp:revision>
  <cp:lastPrinted>2019-01-14T20:37:49Z</cp:lastPrinted>
  <dcterms:created xsi:type="dcterms:W3CDTF">2021-02-08T20:19:12Z</dcterms:created>
  <dcterms:modified xsi:type="dcterms:W3CDTF">2023-07-26T22:48:49Z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0x0101006A904D52758F424B80CD8AC0D7E37CC9</vt:lpwstr>
  </property>
  <property fmtid="{D5CDD505-2E9C-101B-9397-08002B2CF9AE}" pid="3" name="_dlc_DocIdItemGuid">
    <vt:lpwstr>aca577ba-7a47-41a8-8954-165df4514e44</vt:lpwstr>
  </property>
  <property fmtid="{D5CDD505-2E9C-101B-9397-08002B2CF9AE}" pid="4" name="ArticulateGUID">
    <vt:lpwstr>E42402D3-4940-4F3D-980D-A9FF494A16AC</vt:lpwstr>
  </property>
  <property fmtid="{D5CDD505-2E9C-101B-9397-08002B2CF9AE}" pid="5" name="ArticulatePath">
    <vt:lpwstr>PPT_TEMPLATE_1121_16x9_US_COR_700268_600268</vt:lpwstr>
  </property>
  <property fmtid="{D5CDD505-2E9C-101B-9397-08002B2CF9AE}" pid="6" name="MediaServiceImageTags">
    <vt:lpwstr/>
  </property>
  <property fmtid="{D5CDD505-2E9C-101B-9397-08002B2CF9AE}" pid="7" name="Coverage">
    <vt:lpwstr>4;#United States|a700680d-163f-5148-9072-cec78a0e1eda</vt:lpwstr>
  </property>
  <property fmtid="{D5CDD505-2E9C-101B-9397-08002B2CF9AE}" pid="8" name="TaxKeyword">
    <vt:lpwstr>21146;#referrals|901920ac-1366-4f09-8345-ae359120a660;#22025;#client experience|ac94969c-c565-499a-b7fa-b251ecb77e14;#21707;#psychology|ee1cb407-116a-45ca-a114-d6ca4735f2e4</vt:lpwstr>
  </property>
  <property fmtid="{D5CDD505-2E9C-101B-9397-08002B2CF9AE}" pid="9" name="Order">
    <vt:r8>195400</vt:r8>
  </property>
  <property fmtid="{D5CDD505-2E9C-101B-9397-08002B2CF9AE}" pid="10" name="OneTIS Number">
    <vt:lpwstr/>
  </property>
  <property fmtid="{D5CDD505-2E9C-101B-9397-08002B2CF9AE}" pid="11" name="Audience">
    <vt:lpwstr/>
  </property>
  <property fmtid="{D5CDD505-2E9C-101B-9397-08002B2CF9AE}" pid="12" name="Content Type">
    <vt:lpwstr>188;#Educational Material|e5a9ef8f-6bcb-4c71-8abb-72730c6a2c3d</vt:lpwstr>
  </property>
  <property fmtid="{D5CDD505-2E9C-101B-9397-08002B2CF9AE}" pid="13" name="Owner">
    <vt:lpwstr/>
  </property>
  <property fmtid="{D5CDD505-2E9C-101B-9397-08002B2CF9AE}" pid="14" name="dcterms_source">
    <vt:lpwstr>11472;#CLASS|956cb5af-e63a-47d2-8d3d-b7cb3cf0f68f</vt:lpwstr>
  </property>
  <property fmtid="{D5CDD505-2E9C-101B-9397-08002B2CF9AE}" pid="15" name="Source">
    <vt:lpwstr/>
  </property>
  <property fmtid="{D5CDD505-2E9C-101B-9397-08002B2CF9AE}" pid="16" name="class_presentationLibrary">
    <vt:lpwstr>19455;#US Retail|f267ac6a-2051-4fca-b7f6-3a7187ab7fb5</vt:lpwstr>
  </property>
  <property fmtid="{D5CDD505-2E9C-101B-9397-08002B2CF9AE}" pid="17" name="Language">
    <vt:lpwstr>502;#en-US [English-US]|3f5dc2ad-25e3-586a-976f-d9ccc7653b11</vt:lpwstr>
  </property>
  <property fmtid="{D5CDD505-2E9C-101B-9397-08002B2CF9AE}" pid="18" name="Approved For">
    <vt:lpwstr>190;#Financial Professional|35c47f4c-de04-5c34-900b-1f476e3a42cb</vt:lpwstr>
  </property>
  <property fmtid="{D5CDD505-2E9C-101B-9397-08002B2CF9AE}" pid="19" name="dcterms_subject">
    <vt:lpwstr/>
  </property>
  <property fmtid="{D5CDD505-2E9C-101B-9397-08002B2CF9AE}" pid="20" name="frk_optimalDeliveryType">
    <vt:lpwstr/>
  </property>
  <property fmtid="{D5CDD505-2E9C-101B-9397-08002B2CF9AE}" pid="21" name="Product">
    <vt:lpwstr/>
  </property>
  <property fmtid="{D5CDD505-2E9C-101B-9397-08002B2CF9AE}" pid="22" name="Firm">
    <vt:lpwstr>69;#Edward Jones|92219d2d-264e-4393-8d96-70f7ffdd7757</vt:lpwstr>
  </property>
  <property fmtid="{D5CDD505-2E9C-101B-9397-08002B2CF9AE}" pid="23" name="frk_continuingEducationCredit">
    <vt:lpwstr/>
  </property>
  <property fmtid="{D5CDD505-2E9C-101B-9397-08002B2CF9AE}" pid="24" name="Share Class">
    <vt:lpwstr/>
  </property>
  <property fmtid="{D5CDD505-2E9C-101B-9397-08002B2CF9AE}" pid="25" name="Distribution Channel">
    <vt:lpwstr>3;#Retail|41c9cab5-37f3-4084-aad2-da5cc7fd48b4</vt:lpwstr>
  </property>
  <property fmtid="{D5CDD505-2E9C-101B-9397-08002B2CF9AE}" pid="26" name="dcterms_audience1">
    <vt:lpwstr>20801;#Advisor|18c68cd3-cfdc-5a72-8a08-d332afbd323e</vt:lpwstr>
  </property>
  <property fmtid="{D5CDD505-2E9C-101B-9397-08002B2CF9AE}" pid="27" name="Fund Number Investar">
    <vt:lpwstr/>
  </property>
  <property fmtid="{D5CDD505-2E9C-101B-9397-08002B2CF9AE}" pid="28" name="dcterms_sourceTaxHTField0">
    <vt:lpwstr>CLASS|956cb5af-e63a-47d2-8d3d-b7cb3cf0f68f</vt:lpwstr>
  </property>
</Properties>
</file>