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4500" y="160731"/>
            <a:ext cx="477266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96542" y="4418457"/>
            <a:ext cx="8345170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9716" y="249936"/>
            <a:ext cx="2234581" cy="23774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89716" y="249936"/>
            <a:ext cx="2234581" cy="2377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57683"/>
            <a:ext cx="8154034" cy="881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199591"/>
            <a:ext cx="7303770" cy="2098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33527" y="6541947"/>
            <a:ext cx="3495217" cy="192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image" Target="../media/image81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9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8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jpg"/><Relationship Id="rId3" Type="http://schemas.openxmlformats.org/officeDocument/2006/relationships/image" Target="../media/image89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8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implypsychology.org/maslow.html#%3A~%3Atext%3DThere%20are%20five%20levels%20in%2Cesteem%2C%20and%20self%2Dactualization" TargetMode="Externa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36270" y="6533794"/>
            <a:ext cx="348424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359" y="369036"/>
            <a:ext cx="5226987" cy="551531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12189460" cy="5945505"/>
            <a:chOff x="0" y="0"/>
            <a:chExt cx="12189460" cy="594550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5208"/>
              <a:ext cx="12188189" cy="899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1200" y="0"/>
              <a:ext cx="6397752" cy="58506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1992629"/>
            <a:ext cx="401256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The</a:t>
            </a:r>
            <a:r>
              <a:rPr dirty="0" sz="3600" spc="-30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Psychology</a:t>
            </a:r>
            <a:r>
              <a:rPr dirty="0" sz="3600" spc="-25">
                <a:latin typeface="Century Gothic"/>
                <a:cs typeface="Century Gothic"/>
              </a:rPr>
              <a:t> of </a:t>
            </a:r>
            <a:r>
              <a:rPr dirty="0" sz="3600" spc="-10">
                <a:latin typeface="Century Gothic"/>
                <a:cs typeface="Century Gothic"/>
              </a:rPr>
              <a:t>Referrals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500" y="3458717"/>
            <a:ext cx="404622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What</a:t>
            </a:r>
            <a:r>
              <a:rPr dirty="0" sz="2000" spc="-1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the</a:t>
            </a:r>
            <a:r>
              <a:rPr dirty="0" sz="2000" spc="-2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client</a:t>
            </a:r>
            <a:r>
              <a:rPr dirty="0" sz="2000" spc="-3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sees</a:t>
            </a:r>
            <a:r>
              <a:rPr dirty="0" sz="2000" spc="-4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when</a:t>
            </a:r>
            <a:r>
              <a:rPr dirty="0" sz="2000" spc="-1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Century Gothic"/>
                <a:cs typeface="Century Gothic"/>
              </a:rPr>
              <a:t>asked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for</a:t>
            </a:r>
            <a:r>
              <a:rPr dirty="0" sz="2000" spc="-2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a</a:t>
            </a:r>
            <a:r>
              <a:rPr dirty="0" sz="2000" spc="-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Century Gothic"/>
                <a:cs typeface="Century Gothic"/>
              </a:rPr>
              <a:t>referral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326379" y="6425184"/>
            <a:ext cx="6296025" cy="34036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66370">
              <a:lnSpc>
                <a:spcPts val="2295"/>
              </a:lnSpc>
              <a:tabLst>
                <a:tab pos="2035810" algn="l"/>
                <a:tab pos="2266315" algn="l"/>
                <a:tab pos="3986529" algn="l"/>
                <a:tab pos="4199255" algn="l"/>
              </a:tabLst>
            </a:pPr>
            <a:r>
              <a:rPr dirty="0" sz="2000" b="1">
                <a:latin typeface="Arial Narrow"/>
                <a:cs typeface="Arial Narrow"/>
              </a:rPr>
              <a:t>Not</a:t>
            </a:r>
            <a:r>
              <a:rPr dirty="0" sz="2000" spc="-20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FDIC</a:t>
            </a:r>
            <a:r>
              <a:rPr dirty="0" sz="2000" spc="-3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Insured</a:t>
            </a:r>
            <a:r>
              <a:rPr dirty="0" sz="2000" b="1">
                <a:latin typeface="Arial Narrow"/>
                <a:cs typeface="Arial Narrow"/>
              </a:rPr>
              <a:t>	</a:t>
            </a:r>
            <a:r>
              <a:rPr dirty="0" sz="2000" spc="-50" b="1">
                <a:latin typeface="Arial Narrow"/>
                <a:cs typeface="Arial Narrow"/>
              </a:rPr>
              <a:t>|</a:t>
            </a:r>
            <a:r>
              <a:rPr dirty="0" sz="2000" b="1">
                <a:latin typeface="Arial Narrow"/>
                <a:cs typeface="Arial Narrow"/>
              </a:rPr>
              <a:t>	May</a:t>
            </a:r>
            <a:r>
              <a:rPr dirty="0" sz="2000" spc="-2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Lose</a:t>
            </a:r>
            <a:r>
              <a:rPr dirty="0" sz="2000" spc="-2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Value</a:t>
            </a:r>
            <a:r>
              <a:rPr dirty="0" sz="2000" b="1">
                <a:latin typeface="Arial Narrow"/>
                <a:cs typeface="Arial Narrow"/>
              </a:rPr>
              <a:t>	</a:t>
            </a:r>
            <a:r>
              <a:rPr dirty="0" sz="2000" spc="-50" b="1">
                <a:latin typeface="Arial Narrow"/>
                <a:cs typeface="Arial Narrow"/>
              </a:rPr>
              <a:t>|</a:t>
            </a:r>
            <a:r>
              <a:rPr dirty="0" sz="2000" b="1">
                <a:latin typeface="Arial Narrow"/>
                <a:cs typeface="Arial Narrow"/>
              </a:rPr>
              <a:t>	No</a:t>
            </a:r>
            <a:r>
              <a:rPr dirty="0" sz="2000" spc="-40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Bank</a:t>
            </a:r>
            <a:r>
              <a:rPr dirty="0" sz="2000" spc="-1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Guarantee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85903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090" y="1044702"/>
            <a:ext cx="6628765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Making</a:t>
            </a:r>
            <a:r>
              <a:rPr dirty="0" sz="4000" spc="-6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it</a:t>
            </a:r>
            <a:r>
              <a:rPr dirty="0" sz="4000" spc="-6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safe</a:t>
            </a:r>
            <a:r>
              <a:rPr dirty="0" sz="4000" spc="-5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to</a:t>
            </a:r>
            <a:r>
              <a:rPr dirty="0" sz="4000" spc="-6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give</a:t>
            </a:r>
            <a:r>
              <a:rPr dirty="0" sz="4000" spc="-5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you</a:t>
            </a:r>
            <a:r>
              <a:rPr dirty="0" sz="4000" spc="-80">
                <a:solidFill>
                  <a:srgbClr val="FFFFFF"/>
                </a:solidFill>
              </a:rPr>
              <a:t> </a:t>
            </a:r>
            <a:r>
              <a:rPr dirty="0" sz="4000" spc="-50">
                <a:solidFill>
                  <a:srgbClr val="FFFFFF"/>
                </a:solidFill>
              </a:rPr>
              <a:t>a </a:t>
            </a:r>
            <a:r>
              <a:rPr dirty="0" sz="4000" spc="-10">
                <a:solidFill>
                  <a:srgbClr val="FFFFFF"/>
                </a:solidFill>
              </a:rPr>
              <a:t>referral</a:t>
            </a:r>
            <a:endParaRPr sz="4000"/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36270" y="654194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850900"/>
            <a:chOff x="0" y="0"/>
            <a:chExt cx="12189460" cy="8509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6856" y="281940"/>
              <a:ext cx="2564895" cy="17983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89460" cy="850900"/>
            </a:xfrm>
            <a:custGeom>
              <a:avLst/>
              <a:gdLst/>
              <a:ahLst/>
              <a:cxnLst/>
              <a:rect l="l" t="t" r="r" b="b"/>
              <a:pathLst>
                <a:path w="12189460" h="850900">
                  <a:moveTo>
                    <a:pt x="12188952" y="0"/>
                  </a:moveTo>
                  <a:lnTo>
                    <a:pt x="0" y="0"/>
                  </a:lnTo>
                  <a:lnTo>
                    <a:pt x="0" y="850391"/>
                  </a:lnTo>
                  <a:lnTo>
                    <a:pt x="12188952" y="850391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556" y="256797"/>
              <a:ext cx="105567" cy="10542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56793" y="168985"/>
              <a:ext cx="506095" cy="524510"/>
            </a:xfrm>
            <a:custGeom>
              <a:avLst/>
              <a:gdLst/>
              <a:ahLst/>
              <a:cxnLst/>
              <a:rect l="l" t="t" r="r" b="b"/>
              <a:pathLst>
                <a:path w="506094" h="524510">
                  <a:moveTo>
                    <a:pt x="421678" y="163779"/>
                  </a:moveTo>
                  <a:lnTo>
                    <a:pt x="421665" y="116408"/>
                  </a:lnTo>
                  <a:lnTo>
                    <a:pt x="418465" y="112458"/>
                  </a:lnTo>
                  <a:lnTo>
                    <a:pt x="403377" y="109537"/>
                  </a:lnTo>
                  <a:lnTo>
                    <a:pt x="403377" y="128638"/>
                  </a:lnTo>
                  <a:lnTo>
                    <a:pt x="403377" y="151955"/>
                  </a:lnTo>
                  <a:lnTo>
                    <a:pt x="368833" y="159296"/>
                  </a:lnTo>
                  <a:lnTo>
                    <a:pt x="366090" y="161810"/>
                  </a:lnTo>
                  <a:lnTo>
                    <a:pt x="365188" y="164871"/>
                  </a:lnTo>
                  <a:lnTo>
                    <a:pt x="363474" y="170967"/>
                  </a:lnTo>
                  <a:lnTo>
                    <a:pt x="363423" y="171145"/>
                  </a:lnTo>
                  <a:lnTo>
                    <a:pt x="361061" y="176923"/>
                  </a:lnTo>
                  <a:lnTo>
                    <a:pt x="358076" y="182384"/>
                  </a:lnTo>
                  <a:lnTo>
                    <a:pt x="356400" y="185280"/>
                  </a:lnTo>
                  <a:lnTo>
                    <a:pt x="356400" y="188849"/>
                  </a:lnTo>
                  <a:lnTo>
                    <a:pt x="358076" y="191744"/>
                  </a:lnTo>
                  <a:lnTo>
                    <a:pt x="375526" y="218249"/>
                  </a:lnTo>
                  <a:lnTo>
                    <a:pt x="359105" y="234721"/>
                  </a:lnTo>
                  <a:lnTo>
                    <a:pt x="332930" y="217220"/>
                  </a:lnTo>
                  <a:lnTo>
                    <a:pt x="330123" y="215392"/>
                  </a:lnTo>
                  <a:lnTo>
                    <a:pt x="326542" y="215214"/>
                  </a:lnTo>
                  <a:lnTo>
                    <a:pt x="323557" y="216750"/>
                  </a:lnTo>
                  <a:lnTo>
                    <a:pt x="317944" y="219849"/>
                  </a:lnTo>
                  <a:lnTo>
                    <a:pt x="311988" y="222288"/>
                  </a:lnTo>
                  <a:lnTo>
                    <a:pt x="305828" y="224053"/>
                  </a:lnTo>
                  <a:lnTo>
                    <a:pt x="302107" y="225158"/>
                  </a:lnTo>
                  <a:lnTo>
                    <a:pt x="299466" y="228422"/>
                  </a:lnTo>
                  <a:lnTo>
                    <a:pt x="299161" y="232283"/>
                  </a:lnTo>
                  <a:lnTo>
                    <a:pt x="293255" y="262255"/>
                  </a:lnTo>
                  <a:lnTo>
                    <a:pt x="269989" y="262255"/>
                  </a:lnTo>
                  <a:lnTo>
                    <a:pt x="264185" y="235851"/>
                  </a:lnTo>
                  <a:lnTo>
                    <a:pt x="263931" y="234721"/>
                  </a:lnTo>
                  <a:lnTo>
                    <a:pt x="263525" y="232854"/>
                  </a:lnTo>
                  <a:lnTo>
                    <a:pt x="263283" y="228892"/>
                  </a:lnTo>
                  <a:lnTo>
                    <a:pt x="260578" y="225526"/>
                  </a:lnTo>
                  <a:lnTo>
                    <a:pt x="250698" y="222681"/>
                  </a:lnTo>
                  <a:lnTo>
                    <a:pt x="244779" y="220256"/>
                  </a:lnTo>
                  <a:lnTo>
                    <a:pt x="239229" y="217220"/>
                  </a:lnTo>
                  <a:lnTo>
                    <a:pt x="236321" y="215531"/>
                  </a:lnTo>
                  <a:lnTo>
                    <a:pt x="232740" y="215531"/>
                  </a:lnTo>
                  <a:lnTo>
                    <a:pt x="229844" y="217220"/>
                  </a:lnTo>
                  <a:lnTo>
                    <a:pt x="203301" y="234721"/>
                  </a:lnTo>
                  <a:lnTo>
                    <a:pt x="186791" y="218249"/>
                  </a:lnTo>
                  <a:lnTo>
                    <a:pt x="203949" y="192874"/>
                  </a:lnTo>
                  <a:lnTo>
                    <a:pt x="206425" y="189915"/>
                  </a:lnTo>
                  <a:lnTo>
                    <a:pt x="206794" y="186131"/>
                  </a:lnTo>
                  <a:lnTo>
                    <a:pt x="206832" y="185750"/>
                  </a:lnTo>
                  <a:lnTo>
                    <a:pt x="201980" y="176923"/>
                  </a:lnTo>
                  <a:lnTo>
                    <a:pt x="199580" y="171145"/>
                  </a:lnTo>
                  <a:lnTo>
                    <a:pt x="199504" y="170967"/>
                  </a:lnTo>
                  <a:lnTo>
                    <a:pt x="197840" y="165150"/>
                  </a:lnTo>
                  <a:lnTo>
                    <a:pt x="196697" y="161290"/>
                  </a:lnTo>
                  <a:lnTo>
                    <a:pt x="193598" y="158673"/>
                  </a:lnTo>
                  <a:lnTo>
                    <a:pt x="189877" y="158229"/>
                  </a:lnTo>
                  <a:lnTo>
                    <a:pt x="159486" y="151955"/>
                  </a:lnTo>
                  <a:lnTo>
                    <a:pt x="159486" y="128638"/>
                  </a:lnTo>
                  <a:lnTo>
                    <a:pt x="188010" y="122555"/>
                  </a:lnTo>
                  <a:lnTo>
                    <a:pt x="192303" y="122732"/>
                  </a:lnTo>
                  <a:lnTo>
                    <a:pt x="192557" y="122555"/>
                  </a:lnTo>
                  <a:lnTo>
                    <a:pt x="196189" y="119938"/>
                  </a:lnTo>
                  <a:lnTo>
                    <a:pt x="199059" y="110032"/>
                  </a:lnTo>
                  <a:lnTo>
                    <a:pt x="199174" y="109651"/>
                  </a:lnTo>
                  <a:lnTo>
                    <a:pt x="201612" y="103720"/>
                  </a:lnTo>
                  <a:lnTo>
                    <a:pt x="204698" y="98120"/>
                  </a:lnTo>
                  <a:lnTo>
                    <a:pt x="206375" y="95211"/>
                  </a:lnTo>
                  <a:lnTo>
                    <a:pt x="206375" y="91643"/>
                  </a:lnTo>
                  <a:lnTo>
                    <a:pt x="204698" y="88760"/>
                  </a:lnTo>
                  <a:lnTo>
                    <a:pt x="187261" y="62915"/>
                  </a:lnTo>
                  <a:lnTo>
                    <a:pt x="187159" y="62763"/>
                  </a:lnTo>
                  <a:lnTo>
                    <a:pt x="186931" y="62763"/>
                  </a:lnTo>
                  <a:lnTo>
                    <a:pt x="203581" y="46240"/>
                  </a:lnTo>
                  <a:lnTo>
                    <a:pt x="230403" y="64033"/>
                  </a:lnTo>
                  <a:lnTo>
                    <a:pt x="233311" y="65709"/>
                  </a:lnTo>
                  <a:lnTo>
                    <a:pt x="236893" y="65709"/>
                  </a:lnTo>
                  <a:lnTo>
                    <a:pt x="239788" y="64033"/>
                  </a:lnTo>
                  <a:lnTo>
                    <a:pt x="245287" y="61061"/>
                  </a:lnTo>
                  <a:lnTo>
                    <a:pt x="251117" y="58699"/>
                  </a:lnTo>
                  <a:lnTo>
                    <a:pt x="257136" y="57010"/>
                  </a:lnTo>
                  <a:lnTo>
                    <a:pt x="260769" y="55930"/>
                  </a:lnTo>
                  <a:lnTo>
                    <a:pt x="263385" y="52806"/>
                  </a:lnTo>
                  <a:lnTo>
                    <a:pt x="263804" y="49060"/>
                  </a:lnTo>
                  <a:lnTo>
                    <a:pt x="264375" y="46240"/>
                  </a:lnTo>
                  <a:lnTo>
                    <a:pt x="264604" y="45123"/>
                  </a:lnTo>
                  <a:lnTo>
                    <a:pt x="264680" y="44742"/>
                  </a:lnTo>
                  <a:lnTo>
                    <a:pt x="269989" y="18808"/>
                  </a:lnTo>
                  <a:lnTo>
                    <a:pt x="293344" y="18808"/>
                  </a:lnTo>
                  <a:lnTo>
                    <a:pt x="299453" y="47282"/>
                  </a:lnTo>
                  <a:lnTo>
                    <a:pt x="299377" y="49060"/>
                  </a:lnTo>
                  <a:lnTo>
                    <a:pt x="299275" y="51574"/>
                  </a:lnTo>
                  <a:lnTo>
                    <a:pt x="302056" y="55435"/>
                  </a:lnTo>
                  <a:lnTo>
                    <a:pt x="312254" y="58369"/>
                  </a:lnTo>
                  <a:lnTo>
                    <a:pt x="318109" y="60756"/>
                  </a:lnTo>
                  <a:lnTo>
                    <a:pt x="323646" y="63754"/>
                  </a:lnTo>
                  <a:lnTo>
                    <a:pt x="326555" y="65430"/>
                  </a:lnTo>
                  <a:lnTo>
                    <a:pt x="330123" y="65430"/>
                  </a:lnTo>
                  <a:lnTo>
                    <a:pt x="333032" y="63754"/>
                  </a:lnTo>
                  <a:lnTo>
                    <a:pt x="359067" y="46240"/>
                  </a:lnTo>
                  <a:lnTo>
                    <a:pt x="359295" y="46240"/>
                  </a:lnTo>
                  <a:lnTo>
                    <a:pt x="375716" y="62915"/>
                  </a:lnTo>
                  <a:lnTo>
                    <a:pt x="358355" y="89319"/>
                  </a:lnTo>
                  <a:lnTo>
                    <a:pt x="356539" y="92125"/>
                  </a:lnTo>
                  <a:lnTo>
                    <a:pt x="356412" y="94564"/>
                  </a:lnTo>
                  <a:lnTo>
                    <a:pt x="356349" y="95694"/>
                  </a:lnTo>
                  <a:lnTo>
                    <a:pt x="357886" y="98679"/>
                  </a:lnTo>
                  <a:lnTo>
                    <a:pt x="360934" y="104190"/>
                  </a:lnTo>
                  <a:lnTo>
                    <a:pt x="363359" y="110032"/>
                  </a:lnTo>
                  <a:lnTo>
                    <a:pt x="365112" y="116090"/>
                  </a:lnTo>
                  <a:lnTo>
                    <a:pt x="366179" y="119672"/>
                  </a:lnTo>
                  <a:lnTo>
                    <a:pt x="369265" y="122288"/>
                  </a:lnTo>
                  <a:lnTo>
                    <a:pt x="372986" y="122745"/>
                  </a:lnTo>
                  <a:lnTo>
                    <a:pt x="403377" y="128638"/>
                  </a:lnTo>
                  <a:lnTo>
                    <a:pt x="403377" y="109537"/>
                  </a:lnTo>
                  <a:lnTo>
                    <a:pt x="380771" y="105143"/>
                  </a:lnTo>
                  <a:lnTo>
                    <a:pt x="379463" y="101485"/>
                  </a:lnTo>
                  <a:lnTo>
                    <a:pt x="378129" y="98120"/>
                  </a:lnTo>
                  <a:lnTo>
                    <a:pt x="376466" y="94564"/>
                  </a:lnTo>
                  <a:lnTo>
                    <a:pt x="395224" y="66471"/>
                  </a:lnTo>
                  <a:lnTo>
                    <a:pt x="397535" y="62915"/>
                  </a:lnTo>
                  <a:lnTo>
                    <a:pt x="397624" y="62763"/>
                  </a:lnTo>
                  <a:lnTo>
                    <a:pt x="397205" y="58699"/>
                  </a:lnTo>
                  <a:lnTo>
                    <a:pt x="397116" y="57886"/>
                  </a:lnTo>
                  <a:lnTo>
                    <a:pt x="394004" y="54762"/>
                  </a:lnTo>
                  <a:lnTo>
                    <a:pt x="385724" y="46240"/>
                  </a:lnTo>
                  <a:lnTo>
                    <a:pt x="384644" y="45123"/>
                  </a:lnTo>
                  <a:lnTo>
                    <a:pt x="367550" y="27520"/>
                  </a:lnTo>
                  <a:lnTo>
                    <a:pt x="364363" y="24333"/>
                  </a:lnTo>
                  <a:lnTo>
                    <a:pt x="359359" y="23863"/>
                  </a:lnTo>
                  <a:lnTo>
                    <a:pt x="355638" y="26390"/>
                  </a:lnTo>
                  <a:lnTo>
                    <a:pt x="327494" y="45123"/>
                  </a:lnTo>
                  <a:lnTo>
                    <a:pt x="324205" y="43535"/>
                  </a:lnTo>
                  <a:lnTo>
                    <a:pt x="320738" y="42125"/>
                  </a:lnTo>
                  <a:lnTo>
                    <a:pt x="317182" y="40817"/>
                  </a:lnTo>
                  <a:lnTo>
                    <a:pt x="312877" y="18808"/>
                  </a:lnTo>
                  <a:lnTo>
                    <a:pt x="309841" y="3200"/>
                  </a:lnTo>
                  <a:lnTo>
                    <a:pt x="305879" y="0"/>
                  </a:lnTo>
                  <a:lnTo>
                    <a:pt x="258140" y="0"/>
                  </a:lnTo>
                  <a:lnTo>
                    <a:pt x="254190" y="3200"/>
                  </a:lnTo>
                  <a:lnTo>
                    <a:pt x="253301" y="7581"/>
                  </a:lnTo>
                  <a:lnTo>
                    <a:pt x="246164" y="40538"/>
                  </a:lnTo>
                  <a:lnTo>
                    <a:pt x="242608" y="41706"/>
                  </a:lnTo>
                  <a:lnTo>
                    <a:pt x="239128" y="43116"/>
                  </a:lnTo>
                  <a:lnTo>
                    <a:pt x="235750" y="44742"/>
                  </a:lnTo>
                  <a:lnTo>
                    <a:pt x="203885" y="23558"/>
                  </a:lnTo>
                  <a:lnTo>
                    <a:pt x="198945" y="24066"/>
                  </a:lnTo>
                  <a:lnTo>
                    <a:pt x="195795" y="27241"/>
                  </a:lnTo>
                  <a:lnTo>
                    <a:pt x="165214" y="57658"/>
                  </a:lnTo>
                  <a:lnTo>
                    <a:pt x="164922" y="60756"/>
                  </a:lnTo>
                  <a:lnTo>
                    <a:pt x="164922" y="62915"/>
                  </a:lnTo>
                  <a:lnTo>
                    <a:pt x="167335" y="66471"/>
                  </a:lnTo>
                  <a:lnTo>
                    <a:pt x="184480" y="92125"/>
                  </a:lnTo>
                  <a:lnTo>
                    <a:pt x="185991" y="94564"/>
                  </a:lnTo>
                  <a:lnTo>
                    <a:pt x="184315" y="97929"/>
                  </a:lnTo>
                  <a:lnTo>
                    <a:pt x="182803" y="101485"/>
                  </a:lnTo>
                  <a:lnTo>
                    <a:pt x="181495" y="105143"/>
                  </a:lnTo>
                  <a:lnTo>
                    <a:pt x="181063" y="105143"/>
                  </a:lnTo>
                  <a:lnTo>
                    <a:pt x="143852" y="112458"/>
                  </a:lnTo>
                  <a:lnTo>
                    <a:pt x="140639" y="116408"/>
                  </a:lnTo>
                  <a:lnTo>
                    <a:pt x="140639" y="163779"/>
                  </a:lnTo>
                  <a:lnTo>
                    <a:pt x="143789" y="167716"/>
                  </a:lnTo>
                  <a:lnTo>
                    <a:pt x="181724" y="175552"/>
                  </a:lnTo>
                  <a:lnTo>
                    <a:pt x="182943" y="179158"/>
                  </a:lnTo>
                  <a:lnTo>
                    <a:pt x="184264" y="182384"/>
                  </a:lnTo>
                  <a:lnTo>
                    <a:pt x="184391" y="182689"/>
                  </a:lnTo>
                  <a:lnTo>
                    <a:pt x="185851" y="185750"/>
                  </a:lnTo>
                  <a:lnTo>
                    <a:pt x="185953" y="185940"/>
                  </a:lnTo>
                  <a:lnTo>
                    <a:pt x="186042" y="186131"/>
                  </a:lnTo>
                  <a:lnTo>
                    <a:pt x="166598" y="215214"/>
                  </a:lnTo>
                  <a:lnTo>
                    <a:pt x="164871" y="217741"/>
                  </a:lnTo>
                  <a:lnTo>
                    <a:pt x="164769" y="218249"/>
                  </a:lnTo>
                  <a:lnTo>
                    <a:pt x="195795" y="253453"/>
                  </a:lnTo>
                  <a:lnTo>
                    <a:pt x="203911" y="257048"/>
                  </a:lnTo>
                  <a:lnTo>
                    <a:pt x="235750" y="235851"/>
                  </a:lnTo>
                  <a:lnTo>
                    <a:pt x="239229" y="237502"/>
                  </a:lnTo>
                  <a:lnTo>
                    <a:pt x="242798" y="238975"/>
                  </a:lnTo>
                  <a:lnTo>
                    <a:pt x="246443" y="240245"/>
                  </a:lnTo>
                  <a:lnTo>
                    <a:pt x="254101" y="277406"/>
                  </a:lnTo>
                  <a:lnTo>
                    <a:pt x="254203" y="277914"/>
                  </a:lnTo>
                  <a:lnTo>
                    <a:pt x="258152" y="281063"/>
                  </a:lnTo>
                  <a:lnTo>
                    <a:pt x="300050" y="281063"/>
                  </a:lnTo>
                  <a:lnTo>
                    <a:pt x="305308" y="280606"/>
                  </a:lnTo>
                  <a:lnTo>
                    <a:pt x="308775" y="277406"/>
                  </a:lnTo>
                  <a:lnTo>
                    <a:pt x="309486" y="273202"/>
                  </a:lnTo>
                  <a:lnTo>
                    <a:pt x="311619" y="262255"/>
                  </a:lnTo>
                  <a:lnTo>
                    <a:pt x="315925" y="240245"/>
                  </a:lnTo>
                  <a:lnTo>
                    <a:pt x="315963" y="240055"/>
                  </a:lnTo>
                  <a:lnTo>
                    <a:pt x="319633" y="238747"/>
                  </a:lnTo>
                  <a:lnTo>
                    <a:pt x="323240" y="237248"/>
                  </a:lnTo>
                  <a:lnTo>
                    <a:pt x="326745" y="235572"/>
                  </a:lnTo>
                  <a:lnTo>
                    <a:pt x="358635" y="256794"/>
                  </a:lnTo>
                  <a:lnTo>
                    <a:pt x="363639" y="256286"/>
                  </a:lnTo>
                  <a:lnTo>
                    <a:pt x="366801" y="253072"/>
                  </a:lnTo>
                  <a:lnTo>
                    <a:pt x="384352" y="235572"/>
                  </a:lnTo>
                  <a:lnTo>
                    <a:pt x="385191" y="234721"/>
                  </a:lnTo>
                  <a:lnTo>
                    <a:pt x="397256" y="222681"/>
                  </a:lnTo>
                  <a:lnTo>
                    <a:pt x="397725" y="218249"/>
                  </a:lnTo>
                  <a:lnTo>
                    <a:pt x="397776" y="217741"/>
                  </a:lnTo>
                  <a:lnTo>
                    <a:pt x="395439" y="214223"/>
                  </a:lnTo>
                  <a:lnTo>
                    <a:pt x="376682" y="186131"/>
                  </a:lnTo>
                  <a:lnTo>
                    <a:pt x="376643" y="185750"/>
                  </a:lnTo>
                  <a:lnTo>
                    <a:pt x="378231" y="182384"/>
                  </a:lnTo>
                  <a:lnTo>
                    <a:pt x="379539" y="179158"/>
                  </a:lnTo>
                  <a:lnTo>
                    <a:pt x="380834" y="175552"/>
                  </a:lnTo>
                  <a:lnTo>
                    <a:pt x="380415" y="175552"/>
                  </a:lnTo>
                  <a:lnTo>
                    <a:pt x="418515" y="167716"/>
                  </a:lnTo>
                  <a:lnTo>
                    <a:pt x="421678" y="163779"/>
                  </a:lnTo>
                  <a:close/>
                </a:path>
                <a:path w="506094" h="524510">
                  <a:moveTo>
                    <a:pt x="505968" y="173583"/>
                  </a:moveTo>
                  <a:lnTo>
                    <a:pt x="495630" y="123190"/>
                  </a:lnTo>
                  <a:lnTo>
                    <a:pt x="490181" y="120256"/>
                  </a:lnTo>
                  <a:lnTo>
                    <a:pt x="479806" y="123355"/>
                  </a:lnTo>
                  <a:lnTo>
                    <a:pt x="476872" y="128803"/>
                  </a:lnTo>
                  <a:lnTo>
                    <a:pt x="486524" y="175285"/>
                  </a:lnTo>
                  <a:lnTo>
                    <a:pt x="486549" y="220713"/>
                  </a:lnTo>
                  <a:lnTo>
                    <a:pt x="478497" y="267093"/>
                  </a:lnTo>
                  <a:lnTo>
                    <a:pt x="462394" y="311277"/>
                  </a:lnTo>
                  <a:lnTo>
                    <a:pt x="438264" y="350100"/>
                  </a:lnTo>
                  <a:lnTo>
                    <a:pt x="401027" y="384924"/>
                  </a:lnTo>
                  <a:lnTo>
                    <a:pt x="397217" y="390448"/>
                  </a:lnTo>
                  <a:lnTo>
                    <a:pt x="394830" y="396709"/>
                  </a:lnTo>
                  <a:lnTo>
                    <a:pt x="394004" y="403440"/>
                  </a:lnTo>
                  <a:lnTo>
                    <a:pt x="394004" y="505688"/>
                  </a:lnTo>
                  <a:lnTo>
                    <a:pt x="197015" y="505688"/>
                  </a:lnTo>
                  <a:lnTo>
                    <a:pt x="197015" y="458876"/>
                  </a:lnTo>
                  <a:lnTo>
                    <a:pt x="194805" y="447941"/>
                  </a:lnTo>
                  <a:lnTo>
                    <a:pt x="188772" y="439013"/>
                  </a:lnTo>
                  <a:lnTo>
                    <a:pt x="179819" y="432993"/>
                  </a:lnTo>
                  <a:lnTo>
                    <a:pt x="168871" y="430784"/>
                  </a:lnTo>
                  <a:lnTo>
                    <a:pt x="98031" y="430784"/>
                  </a:lnTo>
                  <a:lnTo>
                    <a:pt x="93827" y="426593"/>
                  </a:lnTo>
                  <a:lnTo>
                    <a:pt x="93827" y="337159"/>
                  </a:lnTo>
                  <a:lnTo>
                    <a:pt x="91617" y="326212"/>
                  </a:lnTo>
                  <a:lnTo>
                    <a:pt x="85585" y="317284"/>
                  </a:lnTo>
                  <a:lnTo>
                    <a:pt x="76644" y="311277"/>
                  </a:lnTo>
                  <a:lnTo>
                    <a:pt x="65684" y="309067"/>
                  </a:lnTo>
                  <a:lnTo>
                    <a:pt x="22987" y="309067"/>
                  </a:lnTo>
                  <a:lnTo>
                    <a:pt x="18783" y="304863"/>
                  </a:lnTo>
                  <a:lnTo>
                    <a:pt x="18910" y="297154"/>
                  </a:lnTo>
                  <a:lnTo>
                    <a:pt x="83388" y="210248"/>
                  </a:lnTo>
                  <a:lnTo>
                    <a:pt x="88900" y="172262"/>
                  </a:lnTo>
                  <a:lnTo>
                    <a:pt x="94030" y="152146"/>
                  </a:lnTo>
                  <a:lnTo>
                    <a:pt x="101231" y="136601"/>
                  </a:lnTo>
                  <a:lnTo>
                    <a:pt x="104241" y="132359"/>
                  </a:lnTo>
                  <a:lnTo>
                    <a:pt x="103225" y="126492"/>
                  </a:lnTo>
                  <a:lnTo>
                    <a:pt x="94742" y="120484"/>
                  </a:lnTo>
                  <a:lnTo>
                    <a:pt x="88861" y="121488"/>
                  </a:lnTo>
                  <a:lnTo>
                    <a:pt x="85852" y="125742"/>
                  </a:lnTo>
                  <a:lnTo>
                    <a:pt x="76708" y="144741"/>
                  </a:lnTo>
                  <a:lnTo>
                    <a:pt x="70700" y="167297"/>
                  </a:lnTo>
                  <a:lnTo>
                    <a:pt x="65684" y="202603"/>
                  </a:lnTo>
                  <a:lnTo>
                    <a:pt x="4152" y="285280"/>
                  </a:lnTo>
                  <a:lnTo>
                    <a:pt x="1155" y="290474"/>
                  </a:lnTo>
                  <a:lnTo>
                    <a:pt x="0" y="295046"/>
                  </a:lnTo>
                  <a:lnTo>
                    <a:pt x="25" y="299707"/>
                  </a:lnTo>
                  <a:lnTo>
                    <a:pt x="2235" y="310629"/>
                  </a:lnTo>
                  <a:lnTo>
                    <a:pt x="8267" y="319570"/>
                  </a:lnTo>
                  <a:lnTo>
                    <a:pt x="17208" y="325589"/>
                  </a:lnTo>
                  <a:lnTo>
                    <a:pt x="28168" y="327787"/>
                  </a:lnTo>
                  <a:lnTo>
                    <a:pt x="70866" y="327787"/>
                  </a:lnTo>
                  <a:lnTo>
                    <a:pt x="75069" y="331978"/>
                  </a:lnTo>
                  <a:lnTo>
                    <a:pt x="75069" y="421424"/>
                  </a:lnTo>
                  <a:lnTo>
                    <a:pt x="77279" y="432358"/>
                  </a:lnTo>
                  <a:lnTo>
                    <a:pt x="83312" y="441286"/>
                  </a:lnTo>
                  <a:lnTo>
                    <a:pt x="92252" y="447306"/>
                  </a:lnTo>
                  <a:lnTo>
                    <a:pt x="103212" y="449516"/>
                  </a:lnTo>
                  <a:lnTo>
                    <a:pt x="174053" y="449516"/>
                  </a:lnTo>
                  <a:lnTo>
                    <a:pt x="178257" y="453694"/>
                  </a:lnTo>
                  <a:lnTo>
                    <a:pt x="178257" y="520217"/>
                  </a:lnTo>
                  <a:lnTo>
                    <a:pt x="182448" y="524408"/>
                  </a:lnTo>
                  <a:lnTo>
                    <a:pt x="403771" y="524421"/>
                  </a:lnTo>
                  <a:lnTo>
                    <a:pt x="408952" y="524421"/>
                  </a:lnTo>
                  <a:lnTo>
                    <a:pt x="413143" y="520217"/>
                  </a:lnTo>
                  <a:lnTo>
                    <a:pt x="413181" y="400405"/>
                  </a:lnTo>
                  <a:lnTo>
                    <a:pt x="414680" y="397586"/>
                  </a:lnTo>
                  <a:lnTo>
                    <a:pt x="452716" y="362623"/>
                  </a:lnTo>
                  <a:lnTo>
                    <a:pt x="479336" y="320560"/>
                  </a:lnTo>
                  <a:lnTo>
                    <a:pt x="497065" y="272884"/>
                  </a:lnTo>
                  <a:lnTo>
                    <a:pt x="505942" y="222821"/>
                  </a:lnTo>
                  <a:lnTo>
                    <a:pt x="505968" y="173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44500" y="1184274"/>
            <a:ext cx="7846059" cy="1351280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2400" b="1">
                <a:latin typeface="Arial"/>
                <a:cs typeface="Arial"/>
              </a:rPr>
              <a:t>In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your</a:t>
            </a:r>
            <a:r>
              <a:rPr dirty="0" sz="2400" spc="-2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experience,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what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is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more</a:t>
            </a:r>
            <a:r>
              <a:rPr dirty="0" sz="2400" spc="-4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important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to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clients?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600"/>
              </a:spcBef>
              <a:buAutoNum type="alphaLcPeriod"/>
              <a:tabLst>
                <a:tab pos="527685" algn="l"/>
              </a:tabLst>
            </a:pPr>
            <a:r>
              <a:rPr dirty="0" sz="2400" spc="-10">
                <a:latin typeface="Arial"/>
                <a:cs typeface="Arial"/>
              </a:rPr>
              <a:t>Structure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605"/>
              </a:spcBef>
              <a:buAutoNum type="alphaLcPeriod"/>
              <a:tabLst>
                <a:tab pos="527685" algn="l"/>
              </a:tabLst>
            </a:pPr>
            <a:r>
              <a:rPr dirty="0" sz="2400" spc="-10">
                <a:latin typeface="Arial"/>
                <a:cs typeface="Arial"/>
              </a:rPr>
              <a:t>Repetition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FFFFFF"/>
                </a:solidFill>
                <a:latin typeface="Arial Narrow"/>
                <a:cs typeface="Arial Narrow"/>
              </a:rPr>
              <a:t>Poll</a:t>
            </a:r>
            <a:endParaRPr sz="36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Understanding</a:t>
            </a:r>
            <a:r>
              <a:rPr dirty="0" spc="-95"/>
              <a:t> </a:t>
            </a:r>
            <a:r>
              <a:rPr dirty="0"/>
              <a:t>basic</a:t>
            </a:r>
            <a:r>
              <a:rPr dirty="0" spc="-135"/>
              <a:t> </a:t>
            </a:r>
            <a:r>
              <a:rPr dirty="0" spc="-10"/>
              <a:t>needs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4062984" y="2197607"/>
            <a:ext cx="4258945" cy="3816985"/>
            <a:chOff x="4062984" y="2197607"/>
            <a:chExt cx="4258945" cy="381698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4101" y="5222747"/>
              <a:ext cx="84879" cy="16967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780532" y="5166242"/>
              <a:ext cx="649605" cy="848360"/>
            </a:xfrm>
            <a:custGeom>
              <a:avLst/>
              <a:gdLst/>
              <a:ahLst/>
              <a:cxnLst/>
              <a:rect l="l" t="t" r="r" b="b"/>
              <a:pathLst>
                <a:path w="649604" h="848360">
                  <a:moveTo>
                    <a:pt x="65023" y="409437"/>
                  </a:moveTo>
                  <a:lnTo>
                    <a:pt x="32512" y="409437"/>
                  </a:lnTo>
                  <a:lnTo>
                    <a:pt x="18591" y="443223"/>
                  </a:lnTo>
                  <a:lnTo>
                    <a:pt x="8512" y="477901"/>
                  </a:lnTo>
                  <a:lnTo>
                    <a:pt x="8397" y="478297"/>
                  </a:lnTo>
                  <a:lnTo>
                    <a:pt x="2158" y="514213"/>
                  </a:lnTo>
                  <a:lnTo>
                    <a:pt x="2133" y="514361"/>
                  </a:lnTo>
                  <a:lnTo>
                    <a:pt x="0" y="551119"/>
                  </a:lnTo>
                  <a:lnTo>
                    <a:pt x="7483" y="604860"/>
                  </a:lnTo>
                  <a:lnTo>
                    <a:pt x="27670" y="654371"/>
                  </a:lnTo>
                  <a:lnTo>
                    <a:pt x="59453" y="697389"/>
                  </a:lnTo>
                  <a:lnTo>
                    <a:pt x="101726" y="731649"/>
                  </a:lnTo>
                  <a:lnTo>
                    <a:pt x="122808" y="815621"/>
                  </a:lnTo>
                  <a:lnTo>
                    <a:pt x="128734" y="828678"/>
                  </a:lnTo>
                  <a:lnTo>
                    <a:pt x="138112" y="838977"/>
                  </a:lnTo>
                  <a:lnTo>
                    <a:pt x="150062" y="845732"/>
                  </a:lnTo>
                  <a:lnTo>
                    <a:pt x="163702" y="848159"/>
                  </a:lnTo>
                  <a:lnTo>
                    <a:pt x="205612" y="848159"/>
                  </a:lnTo>
                  <a:lnTo>
                    <a:pt x="218666" y="846076"/>
                  </a:lnTo>
                  <a:lnTo>
                    <a:pt x="230314" y="840156"/>
                  </a:lnTo>
                  <a:lnTo>
                    <a:pt x="239581" y="830891"/>
                  </a:lnTo>
                  <a:lnTo>
                    <a:pt x="244977" y="819825"/>
                  </a:lnTo>
                  <a:lnTo>
                    <a:pt x="158495" y="819825"/>
                  </a:lnTo>
                  <a:lnTo>
                    <a:pt x="152145" y="815621"/>
                  </a:lnTo>
                  <a:lnTo>
                    <a:pt x="151129" y="809322"/>
                  </a:lnTo>
                  <a:lnTo>
                    <a:pt x="136397" y="748451"/>
                  </a:lnTo>
                  <a:lnTo>
                    <a:pt x="543558" y="748451"/>
                  </a:lnTo>
                  <a:lnTo>
                    <a:pt x="546965" y="734799"/>
                  </a:lnTo>
                  <a:lnTo>
                    <a:pt x="212978" y="734799"/>
                  </a:lnTo>
                  <a:lnTo>
                    <a:pt x="164595" y="728263"/>
                  </a:lnTo>
                  <a:lnTo>
                    <a:pt x="164226" y="728263"/>
                  </a:lnTo>
                  <a:lnTo>
                    <a:pt x="120156" y="709569"/>
                  </a:lnTo>
                  <a:lnTo>
                    <a:pt x="83010" y="680744"/>
                  </a:lnTo>
                  <a:lnTo>
                    <a:pt x="54341" y="643522"/>
                  </a:lnTo>
                  <a:lnTo>
                    <a:pt x="35875" y="599711"/>
                  </a:lnTo>
                  <a:lnTo>
                    <a:pt x="29337" y="551119"/>
                  </a:lnTo>
                  <a:lnTo>
                    <a:pt x="31653" y="514361"/>
                  </a:lnTo>
                  <a:lnTo>
                    <a:pt x="31662" y="514213"/>
                  </a:lnTo>
                  <a:lnTo>
                    <a:pt x="38438" y="478297"/>
                  </a:lnTo>
                  <a:lnTo>
                    <a:pt x="38512" y="477901"/>
                  </a:lnTo>
                  <a:lnTo>
                    <a:pt x="49696" y="442778"/>
                  </a:lnTo>
                  <a:lnTo>
                    <a:pt x="65023" y="409437"/>
                  </a:lnTo>
                  <a:close/>
                </a:path>
                <a:path w="649604" h="848360">
                  <a:moveTo>
                    <a:pt x="416559" y="763145"/>
                  </a:moveTo>
                  <a:lnTo>
                    <a:pt x="385063" y="763145"/>
                  </a:lnTo>
                  <a:lnTo>
                    <a:pt x="403987" y="818771"/>
                  </a:lnTo>
                  <a:lnTo>
                    <a:pt x="410378" y="830891"/>
                  </a:lnTo>
                  <a:lnTo>
                    <a:pt x="419592" y="840156"/>
                  </a:lnTo>
                  <a:lnTo>
                    <a:pt x="430972" y="846076"/>
                  </a:lnTo>
                  <a:lnTo>
                    <a:pt x="443864" y="848159"/>
                  </a:lnTo>
                  <a:lnTo>
                    <a:pt x="485775" y="848159"/>
                  </a:lnTo>
                  <a:lnTo>
                    <a:pt x="500006" y="845732"/>
                  </a:lnTo>
                  <a:lnTo>
                    <a:pt x="512190" y="838977"/>
                  </a:lnTo>
                  <a:lnTo>
                    <a:pt x="521422" y="828678"/>
                  </a:lnTo>
                  <a:lnTo>
                    <a:pt x="525065" y="819825"/>
                  </a:lnTo>
                  <a:lnTo>
                    <a:pt x="439673" y="819825"/>
                  </a:lnTo>
                  <a:lnTo>
                    <a:pt x="434466" y="815621"/>
                  </a:lnTo>
                  <a:lnTo>
                    <a:pt x="432307" y="810376"/>
                  </a:lnTo>
                  <a:lnTo>
                    <a:pt x="416559" y="763145"/>
                  </a:lnTo>
                  <a:close/>
                </a:path>
                <a:path w="649604" h="848360">
                  <a:moveTo>
                    <a:pt x="264413" y="763145"/>
                  </a:moveTo>
                  <a:lnTo>
                    <a:pt x="237108" y="763145"/>
                  </a:lnTo>
                  <a:lnTo>
                    <a:pt x="220344" y="810376"/>
                  </a:lnTo>
                  <a:lnTo>
                    <a:pt x="218312" y="816676"/>
                  </a:lnTo>
                  <a:lnTo>
                    <a:pt x="212978" y="819825"/>
                  </a:lnTo>
                  <a:lnTo>
                    <a:pt x="244977" y="819825"/>
                  </a:lnTo>
                  <a:lnTo>
                    <a:pt x="245490" y="818771"/>
                  </a:lnTo>
                  <a:lnTo>
                    <a:pt x="264413" y="763145"/>
                  </a:lnTo>
                  <a:close/>
                </a:path>
                <a:path w="649604" h="848360">
                  <a:moveTo>
                    <a:pt x="543558" y="748451"/>
                  </a:moveTo>
                  <a:lnTo>
                    <a:pt x="517270" y="748451"/>
                  </a:lnTo>
                  <a:lnTo>
                    <a:pt x="501522" y="809322"/>
                  </a:lnTo>
                  <a:lnTo>
                    <a:pt x="500506" y="815621"/>
                  </a:lnTo>
                  <a:lnTo>
                    <a:pt x="494283" y="819825"/>
                  </a:lnTo>
                  <a:lnTo>
                    <a:pt x="525065" y="819825"/>
                  </a:lnTo>
                  <a:lnTo>
                    <a:pt x="526795" y="815621"/>
                  </a:lnTo>
                  <a:lnTo>
                    <a:pt x="543558" y="748451"/>
                  </a:lnTo>
                  <a:close/>
                </a:path>
                <a:path w="649604" h="848360">
                  <a:moveTo>
                    <a:pt x="517270" y="748451"/>
                  </a:moveTo>
                  <a:lnTo>
                    <a:pt x="136397" y="748451"/>
                  </a:lnTo>
                  <a:lnTo>
                    <a:pt x="155453" y="754733"/>
                  </a:lnTo>
                  <a:lnTo>
                    <a:pt x="174831" y="759341"/>
                  </a:lnTo>
                  <a:lnTo>
                    <a:pt x="194423" y="762178"/>
                  </a:lnTo>
                  <a:lnTo>
                    <a:pt x="214121" y="763145"/>
                  </a:lnTo>
                  <a:lnTo>
                    <a:pt x="439673" y="763145"/>
                  </a:lnTo>
                  <a:lnTo>
                    <a:pt x="459299" y="762178"/>
                  </a:lnTo>
                  <a:lnTo>
                    <a:pt x="478853" y="759341"/>
                  </a:lnTo>
                  <a:lnTo>
                    <a:pt x="498217" y="754733"/>
                  </a:lnTo>
                  <a:lnTo>
                    <a:pt x="517270" y="748451"/>
                  </a:lnTo>
                  <a:close/>
                </a:path>
                <a:path w="649604" h="848360">
                  <a:moveTo>
                    <a:pt x="616965" y="409437"/>
                  </a:moveTo>
                  <a:lnTo>
                    <a:pt x="587628" y="409437"/>
                  </a:lnTo>
                  <a:lnTo>
                    <a:pt x="602956" y="442778"/>
                  </a:lnTo>
                  <a:lnTo>
                    <a:pt x="614140" y="477901"/>
                  </a:lnTo>
                  <a:lnTo>
                    <a:pt x="620990" y="514213"/>
                  </a:lnTo>
                  <a:lnTo>
                    <a:pt x="623315" y="551119"/>
                  </a:lnTo>
                  <a:lnTo>
                    <a:pt x="616756" y="599711"/>
                  </a:lnTo>
                  <a:lnTo>
                    <a:pt x="616706" y="600077"/>
                  </a:lnTo>
                  <a:lnTo>
                    <a:pt x="598085" y="643991"/>
                  </a:lnTo>
                  <a:lnTo>
                    <a:pt x="569261" y="681140"/>
                  </a:lnTo>
                  <a:lnTo>
                    <a:pt x="532045" y="709804"/>
                  </a:lnTo>
                  <a:lnTo>
                    <a:pt x="488246" y="728263"/>
                  </a:lnTo>
                  <a:lnTo>
                    <a:pt x="439673" y="734799"/>
                  </a:lnTo>
                  <a:lnTo>
                    <a:pt x="546965" y="734799"/>
                  </a:lnTo>
                  <a:lnTo>
                    <a:pt x="547751" y="731649"/>
                  </a:lnTo>
                  <a:lnTo>
                    <a:pt x="590077" y="697389"/>
                  </a:lnTo>
                  <a:lnTo>
                    <a:pt x="621855" y="654371"/>
                  </a:lnTo>
                  <a:lnTo>
                    <a:pt x="642012" y="604860"/>
                  </a:lnTo>
                  <a:lnTo>
                    <a:pt x="649477" y="551119"/>
                  </a:lnTo>
                  <a:lnTo>
                    <a:pt x="647344" y="514361"/>
                  </a:lnTo>
                  <a:lnTo>
                    <a:pt x="641080" y="478297"/>
                  </a:lnTo>
                  <a:lnTo>
                    <a:pt x="630886" y="443223"/>
                  </a:lnTo>
                  <a:lnTo>
                    <a:pt x="616965" y="409437"/>
                  </a:lnTo>
                  <a:close/>
                </a:path>
                <a:path w="649604" h="848360">
                  <a:moveTo>
                    <a:pt x="177291" y="240400"/>
                  </a:moveTo>
                  <a:lnTo>
                    <a:pt x="169925" y="240400"/>
                  </a:lnTo>
                  <a:lnTo>
                    <a:pt x="120769" y="248300"/>
                  </a:lnTo>
                  <a:lnTo>
                    <a:pt x="78154" y="270311"/>
                  </a:lnTo>
                  <a:lnTo>
                    <a:pt x="44598" y="303905"/>
                  </a:lnTo>
                  <a:lnTo>
                    <a:pt x="22618" y="346552"/>
                  </a:lnTo>
                  <a:lnTo>
                    <a:pt x="14731" y="395721"/>
                  </a:lnTo>
                  <a:lnTo>
                    <a:pt x="14731" y="403087"/>
                  </a:lnTo>
                  <a:lnTo>
                    <a:pt x="20954" y="409437"/>
                  </a:lnTo>
                  <a:lnTo>
                    <a:pt x="178434" y="409437"/>
                  </a:lnTo>
                  <a:lnTo>
                    <a:pt x="184657" y="403087"/>
                  </a:lnTo>
                  <a:lnTo>
                    <a:pt x="184657" y="381116"/>
                  </a:lnTo>
                  <a:lnTo>
                    <a:pt x="44068" y="381116"/>
                  </a:lnTo>
                  <a:lnTo>
                    <a:pt x="56020" y="339641"/>
                  </a:lnTo>
                  <a:lnTo>
                    <a:pt x="80533" y="305250"/>
                  </a:lnTo>
                  <a:lnTo>
                    <a:pt x="114881" y="280693"/>
                  </a:lnTo>
                  <a:lnTo>
                    <a:pt x="156337" y="268721"/>
                  </a:lnTo>
                  <a:lnTo>
                    <a:pt x="233749" y="268721"/>
                  </a:lnTo>
                  <a:lnTo>
                    <a:pt x="274705" y="258307"/>
                  </a:lnTo>
                  <a:lnTo>
                    <a:pt x="183641" y="258307"/>
                  </a:lnTo>
                  <a:lnTo>
                    <a:pt x="183641" y="246750"/>
                  </a:lnTo>
                  <a:lnTo>
                    <a:pt x="177291" y="240400"/>
                  </a:lnTo>
                  <a:close/>
                </a:path>
                <a:path w="649604" h="848360">
                  <a:moveTo>
                    <a:pt x="455626" y="253579"/>
                  </a:moveTo>
                  <a:lnTo>
                    <a:pt x="327116" y="253579"/>
                  </a:lnTo>
                  <a:lnTo>
                    <a:pt x="374951" y="257545"/>
                  </a:lnTo>
                  <a:lnTo>
                    <a:pt x="422524" y="269642"/>
                  </a:lnTo>
                  <a:lnTo>
                    <a:pt x="467994" y="289803"/>
                  </a:lnTo>
                  <a:lnTo>
                    <a:pt x="467994" y="403087"/>
                  </a:lnTo>
                  <a:lnTo>
                    <a:pt x="474344" y="409437"/>
                  </a:lnTo>
                  <a:lnTo>
                    <a:pt x="628522" y="409437"/>
                  </a:lnTo>
                  <a:lnTo>
                    <a:pt x="634872" y="403087"/>
                  </a:lnTo>
                  <a:lnTo>
                    <a:pt x="634872" y="395721"/>
                  </a:lnTo>
                  <a:lnTo>
                    <a:pt x="632526" y="381116"/>
                  </a:lnTo>
                  <a:lnTo>
                    <a:pt x="496315" y="381116"/>
                  </a:lnTo>
                  <a:lnTo>
                    <a:pt x="496315" y="268721"/>
                  </a:lnTo>
                  <a:lnTo>
                    <a:pt x="568287" y="268721"/>
                  </a:lnTo>
                  <a:lnTo>
                    <a:pt x="548110" y="258307"/>
                  </a:lnTo>
                  <a:lnTo>
                    <a:pt x="465835" y="258307"/>
                  </a:lnTo>
                  <a:lnTo>
                    <a:pt x="455626" y="253579"/>
                  </a:lnTo>
                  <a:close/>
                </a:path>
                <a:path w="649604" h="848360">
                  <a:moveTo>
                    <a:pt x="233749" y="268721"/>
                  </a:moveTo>
                  <a:lnTo>
                    <a:pt x="156337" y="268721"/>
                  </a:lnTo>
                  <a:lnTo>
                    <a:pt x="156337" y="381116"/>
                  </a:lnTo>
                  <a:lnTo>
                    <a:pt x="184657" y="381116"/>
                  </a:lnTo>
                  <a:lnTo>
                    <a:pt x="184657" y="289803"/>
                  </a:lnTo>
                  <a:lnTo>
                    <a:pt x="230128" y="269642"/>
                  </a:lnTo>
                  <a:lnTo>
                    <a:pt x="233749" y="268721"/>
                  </a:lnTo>
                  <a:close/>
                </a:path>
                <a:path w="649604" h="848360">
                  <a:moveTo>
                    <a:pt x="568287" y="268721"/>
                  </a:moveTo>
                  <a:lnTo>
                    <a:pt x="496315" y="268721"/>
                  </a:lnTo>
                  <a:lnTo>
                    <a:pt x="537789" y="280693"/>
                  </a:lnTo>
                  <a:lnTo>
                    <a:pt x="572166" y="305250"/>
                  </a:lnTo>
                  <a:lnTo>
                    <a:pt x="596685" y="339641"/>
                  </a:lnTo>
                  <a:lnTo>
                    <a:pt x="608583" y="381116"/>
                  </a:lnTo>
                  <a:lnTo>
                    <a:pt x="632526" y="381116"/>
                  </a:lnTo>
                  <a:lnTo>
                    <a:pt x="626973" y="346552"/>
                  </a:lnTo>
                  <a:lnTo>
                    <a:pt x="604961" y="303905"/>
                  </a:lnTo>
                  <a:lnTo>
                    <a:pt x="571367" y="270311"/>
                  </a:lnTo>
                  <a:lnTo>
                    <a:pt x="568287" y="268721"/>
                  </a:lnTo>
                  <a:close/>
                </a:path>
                <a:path w="649604" h="848360">
                  <a:moveTo>
                    <a:pt x="304434" y="0"/>
                  </a:moveTo>
                  <a:lnTo>
                    <a:pt x="262524" y="12766"/>
                  </a:lnTo>
                  <a:lnTo>
                    <a:pt x="225551" y="38851"/>
                  </a:lnTo>
                  <a:lnTo>
                    <a:pt x="198737" y="75337"/>
                  </a:lnTo>
                  <a:lnTo>
                    <a:pt x="185078" y="117010"/>
                  </a:lnTo>
                  <a:lnTo>
                    <a:pt x="184623" y="160494"/>
                  </a:lnTo>
                  <a:lnTo>
                    <a:pt x="197420" y="202411"/>
                  </a:lnTo>
                  <a:lnTo>
                    <a:pt x="223519" y="239384"/>
                  </a:lnTo>
                  <a:lnTo>
                    <a:pt x="225551" y="241416"/>
                  </a:lnTo>
                  <a:lnTo>
                    <a:pt x="214753" y="244931"/>
                  </a:lnTo>
                  <a:lnTo>
                    <a:pt x="204215" y="249052"/>
                  </a:lnTo>
                  <a:lnTo>
                    <a:pt x="193869" y="253579"/>
                  </a:lnTo>
                  <a:lnTo>
                    <a:pt x="183641" y="258307"/>
                  </a:lnTo>
                  <a:lnTo>
                    <a:pt x="274705" y="258307"/>
                  </a:lnTo>
                  <a:lnTo>
                    <a:pt x="277701" y="257545"/>
                  </a:lnTo>
                  <a:lnTo>
                    <a:pt x="325536" y="253579"/>
                  </a:lnTo>
                  <a:lnTo>
                    <a:pt x="455626" y="253579"/>
                  </a:lnTo>
                  <a:lnTo>
                    <a:pt x="445309" y="249052"/>
                  </a:lnTo>
                  <a:lnTo>
                    <a:pt x="434778" y="244931"/>
                  </a:lnTo>
                  <a:lnTo>
                    <a:pt x="423925" y="241416"/>
                  </a:lnTo>
                  <a:lnTo>
                    <a:pt x="430096" y="233034"/>
                  </a:lnTo>
                  <a:lnTo>
                    <a:pt x="260222" y="233034"/>
                  </a:lnTo>
                  <a:lnTo>
                    <a:pt x="240464" y="214357"/>
                  </a:lnTo>
                  <a:lnTo>
                    <a:pt x="225599" y="192013"/>
                  </a:lnTo>
                  <a:lnTo>
                    <a:pt x="216235" y="167098"/>
                  </a:lnTo>
                  <a:lnTo>
                    <a:pt x="212978" y="140705"/>
                  </a:lnTo>
                  <a:lnTo>
                    <a:pt x="221841" y="96410"/>
                  </a:lnTo>
                  <a:lnTo>
                    <a:pt x="246062" y="60378"/>
                  </a:lnTo>
                  <a:lnTo>
                    <a:pt x="282094" y="36157"/>
                  </a:lnTo>
                  <a:lnTo>
                    <a:pt x="326389" y="27294"/>
                  </a:lnTo>
                  <a:lnTo>
                    <a:pt x="407335" y="27294"/>
                  </a:lnTo>
                  <a:lnTo>
                    <a:pt x="389534" y="14183"/>
                  </a:lnTo>
                  <a:lnTo>
                    <a:pt x="347898" y="492"/>
                  </a:lnTo>
                  <a:lnTo>
                    <a:pt x="304434" y="0"/>
                  </a:lnTo>
                  <a:close/>
                </a:path>
                <a:path w="649604" h="848360">
                  <a:moveTo>
                    <a:pt x="479551" y="240400"/>
                  </a:moveTo>
                  <a:lnTo>
                    <a:pt x="472185" y="240400"/>
                  </a:lnTo>
                  <a:lnTo>
                    <a:pt x="465835" y="246750"/>
                  </a:lnTo>
                  <a:lnTo>
                    <a:pt x="465835" y="258307"/>
                  </a:lnTo>
                  <a:lnTo>
                    <a:pt x="548110" y="258307"/>
                  </a:lnTo>
                  <a:lnTo>
                    <a:pt x="528721" y="248300"/>
                  </a:lnTo>
                  <a:lnTo>
                    <a:pt x="479551" y="240400"/>
                  </a:lnTo>
                  <a:close/>
                </a:path>
                <a:path w="649604" h="848360">
                  <a:moveTo>
                    <a:pt x="326326" y="225986"/>
                  </a:moveTo>
                  <a:lnTo>
                    <a:pt x="293274" y="227748"/>
                  </a:lnTo>
                  <a:lnTo>
                    <a:pt x="260222" y="233034"/>
                  </a:lnTo>
                  <a:lnTo>
                    <a:pt x="392429" y="233034"/>
                  </a:lnTo>
                  <a:lnTo>
                    <a:pt x="359378" y="227748"/>
                  </a:lnTo>
                  <a:lnTo>
                    <a:pt x="326326" y="225986"/>
                  </a:lnTo>
                  <a:close/>
                </a:path>
                <a:path w="649604" h="848360">
                  <a:moveTo>
                    <a:pt x="407335" y="27294"/>
                  </a:moveTo>
                  <a:lnTo>
                    <a:pt x="326389" y="27294"/>
                  </a:lnTo>
                  <a:lnTo>
                    <a:pt x="370611" y="36157"/>
                  </a:lnTo>
                  <a:lnTo>
                    <a:pt x="406606" y="60378"/>
                  </a:lnTo>
                  <a:lnTo>
                    <a:pt x="430813" y="96410"/>
                  </a:lnTo>
                  <a:lnTo>
                    <a:pt x="439673" y="140705"/>
                  </a:lnTo>
                  <a:lnTo>
                    <a:pt x="436486" y="167098"/>
                  </a:lnTo>
                  <a:lnTo>
                    <a:pt x="436417" y="167669"/>
                  </a:lnTo>
                  <a:lnTo>
                    <a:pt x="427053" y="192775"/>
                  </a:lnTo>
                  <a:lnTo>
                    <a:pt x="412188" y="214929"/>
                  </a:lnTo>
                  <a:lnTo>
                    <a:pt x="392429" y="233034"/>
                  </a:lnTo>
                  <a:lnTo>
                    <a:pt x="430096" y="233034"/>
                  </a:lnTo>
                  <a:lnTo>
                    <a:pt x="450740" y="204993"/>
                  </a:lnTo>
                  <a:lnTo>
                    <a:pt x="464399" y="163357"/>
                  </a:lnTo>
                  <a:lnTo>
                    <a:pt x="464854" y="119893"/>
                  </a:lnTo>
                  <a:lnTo>
                    <a:pt x="452057" y="77983"/>
                  </a:lnTo>
                  <a:lnTo>
                    <a:pt x="425957" y="41010"/>
                  </a:lnTo>
                  <a:lnTo>
                    <a:pt x="407335" y="27294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9823" y="5659450"/>
              <a:ext cx="311657" cy="21309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2984" y="2197607"/>
              <a:ext cx="4258715" cy="2926079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5793053" y="1351788"/>
            <a:ext cx="725170" cy="722630"/>
            <a:chOff x="5793053" y="1351788"/>
            <a:chExt cx="725170" cy="722630"/>
          </a:xfrm>
        </p:grpSpPr>
        <p:sp>
          <p:nvSpPr>
            <p:cNvPr id="9" name="object 9" descr=""/>
            <p:cNvSpPr/>
            <p:nvPr/>
          </p:nvSpPr>
          <p:spPr>
            <a:xfrm>
              <a:off x="5793041" y="1351787"/>
              <a:ext cx="725170" cy="722630"/>
            </a:xfrm>
            <a:custGeom>
              <a:avLst/>
              <a:gdLst/>
              <a:ahLst/>
              <a:cxnLst/>
              <a:rect l="l" t="t" r="r" b="b"/>
              <a:pathLst>
                <a:path w="725170" h="722630">
                  <a:moveTo>
                    <a:pt x="349580" y="483095"/>
                  </a:moveTo>
                  <a:lnTo>
                    <a:pt x="325818" y="483095"/>
                  </a:lnTo>
                  <a:lnTo>
                    <a:pt x="325818" y="506857"/>
                  </a:lnTo>
                  <a:lnTo>
                    <a:pt x="349580" y="506857"/>
                  </a:lnTo>
                  <a:lnTo>
                    <a:pt x="349580" y="483095"/>
                  </a:lnTo>
                  <a:close/>
                </a:path>
                <a:path w="725170" h="722630">
                  <a:moveTo>
                    <a:pt x="724598" y="212090"/>
                  </a:moveTo>
                  <a:lnTo>
                    <a:pt x="722807" y="208534"/>
                  </a:lnTo>
                  <a:lnTo>
                    <a:pt x="719137" y="206629"/>
                  </a:lnTo>
                  <a:lnTo>
                    <a:pt x="700849" y="196037"/>
                  </a:lnTo>
                  <a:lnTo>
                    <a:pt x="700849" y="223139"/>
                  </a:lnTo>
                  <a:lnTo>
                    <a:pt x="700849" y="256032"/>
                  </a:lnTo>
                  <a:lnTo>
                    <a:pt x="675195" y="241427"/>
                  </a:lnTo>
                  <a:lnTo>
                    <a:pt x="651446" y="227584"/>
                  </a:lnTo>
                  <a:lnTo>
                    <a:pt x="651446" y="256032"/>
                  </a:lnTo>
                  <a:lnTo>
                    <a:pt x="651446" y="579755"/>
                  </a:lnTo>
                  <a:lnTo>
                    <a:pt x="638352" y="581533"/>
                  </a:lnTo>
                  <a:lnTo>
                    <a:pt x="638949" y="581533"/>
                  </a:lnTo>
                  <a:lnTo>
                    <a:pt x="627710" y="586155"/>
                  </a:lnTo>
                  <a:lnTo>
                    <a:pt x="617524" y="593636"/>
                  </a:lnTo>
                  <a:lnTo>
                    <a:pt x="609384" y="603529"/>
                  </a:lnTo>
                  <a:lnTo>
                    <a:pt x="609053" y="603529"/>
                  </a:lnTo>
                  <a:lnTo>
                    <a:pt x="594804" y="604164"/>
                  </a:lnTo>
                  <a:lnTo>
                    <a:pt x="581558" y="608571"/>
                  </a:lnTo>
                  <a:lnTo>
                    <a:pt x="570357" y="616381"/>
                  </a:lnTo>
                  <a:lnTo>
                    <a:pt x="561911" y="627253"/>
                  </a:lnTo>
                  <a:lnTo>
                    <a:pt x="556323" y="627253"/>
                  </a:lnTo>
                  <a:lnTo>
                    <a:pt x="544118" y="628916"/>
                  </a:lnTo>
                  <a:lnTo>
                    <a:pt x="532587" y="633653"/>
                  </a:lnTo>
                  <a:lnTo>
                    <a:pt x="522401" y="641134"/>
                  </a:lnTo>
                  <a:lnTo>
                    <a:pt x="514286" y="651002"/>
                  </a:lnTo>
                  <a:lnTo>
                    <a:pt x="514286" y="700405"/>
                  </a:lnTo>
                  <a:lnTo>
                    <a:pt x="210756" y="700405"/>
                  </a:lnTo>
                  <a:lnTo>
                    <a:pt x="216217" y="693166"/>
                  </a:lnTo>
                  <a:lnTo>
                    <a:pt x="217995" y="684022"/>
                  </a:lnTo>
                  <a:lnTo>
                    <a:pt x="217995" y="676656"/>
                  </a:lnTo>
                  <a:lnTo>
                    <a:pt x="507047" y="676656"/>
                  </a:lnTo>
                  <a:lnTo>
                    <a:pt x="507047" y="685800"/>
                  </a:lnTo>
                  <a:lnTo>
                    <a:pt x="508825" y="693166"/>
                  </a:lnTo>
                  <a:lnTo>
                    <a:pt x="514286" y="700405"/>
                  </a:lnTo>
                  <a:lnTo>
                    <a:pt x="514286" y="651002"/>
                  </a:lnTo>
                  <a:lnTo>
                    <a:pt x="472249" y="651002"/>
                  </a:lnTo>
                  <a:lnTo>
                    <a:pt x="472249" y="627253"/>
                  </a:lnTo>
                  <a:lnTo>
                    <a:pt x="472249" y="607187"/>
                  </a:lnTo>
                  <a:lnTo>
                    <a:pt x="466788" y="601726"/>
                  </a:lnTo>
                  <a:lnTo>
                    <a:pt x="446595" y="601726"/>
                  </a:lnTo>
                  <a:lnTo>
                    <a:pt x="446595" y="627253"/>
                  </a:lnTo>
                  <a:lnTo>
                    <a:pt x="446595" y="651002"/>
                  </a:lnTo>
                  <a:lnTo>
                    <a:pt x="278447" y="651002"/>
                  </a:lnTo>
                  <a:lnTo>
                    <a:pt x="278447" y="627253"/>
                  </a:lnTo>
                  <a:lnTo>
                    <a:pt x="446595" y="627253"/>
                  </a:lnTo>
                  <a:lnTo>
                    <a:pt x="446595" y="601726"/>
                  </a:lnTo>
                  <a:lnTo>
                    <a:pt x="446595" y="385826"/>
                  </a:lnTo>
                  <a:lnTo>
                    <a:pt x="446595" y="367538"/>
                  </a:lnTo>
                  <a:lnTo>
                    <a:pt x="441134" y="362077"/>
                  </a:lnTo>
                  <a:lnTo>
                    <a:pt x="422846" y="362077"/>
                  </a:lnTo>
                  <a:lnTo>
                    <a:pt x="422846" y="385826"/>
                  </a:lnTo>
                  <a:lnTo>
                    <a:pt x="422846" y="603529"/>
                  </a:lnTo>
                  <a:lnTo>
                    <a:pt x="302196" y="603529"/>
                  </a:lnTo>
                  <a:lnTo>
                    <a:pt x="302196" y="385826"/>
                  </a:lnTo>
                  <a:lnTo>
                    <a:pt x="422846" y="385826"/>
                  </a:lnTo>
                  <a:lnTo>
                    <a:pt x="422846" y="362077"/>
                  </a:lnTo>
                  <a:lnTo>
                    <a:pt x="282003" y="362077"/>
                  </a:lnTo>
                  <a:lnTo>
                    <a:pt x="276542" y="367538"/>
                  </a:lnTo>
                  <a:lnTo>
                    <a:pt x="276542" y="603529"/>
                  </a:lnTo>
                  <a:lnTo>
                    <a:pt x="256451" y="603529"/>
                  </a:lnTo>
                  <a:lnTo>
                    <a:pt x="251015" y="608965"/>
                  </a:lnTo>
                  <a:lnTo>
                    <a:pt x="251015" y="652907"/>
                  </a:lnTo>
                  <a:lnTo>
                    <a:pt x="208851" y="652907"/>
                  </a:lnTo>
                  <a:lnTo>
                    <a:pt x="200990" y="643039"/>
                  </a:lnTo>
                  <a:lnTo>
                    <a:pt x="194297" y="637895"/>
                  </a:lnTo>
                  <a:lnTo>
                    <a:pt x="194297" y="678802"/>
                  </a:lnTo>
                  <a:lnTo>
                    <a:pt x="192189" y="687616"/>
                  </a:lnTo>
                  <a:lnTo>
                    <a:pt x="187020" y="695045"/>
                  </a:lnTo>
                  <a:lnTo>
                    <a:pt x="179641" y="700405"/>
                  </a:lnTo>
                  <a:lnTo>
                    <a:pt x="175958" y="702310"/>
                  </a:lnTo>
                  <a:lnTo>
                    <a:pt x="47942" y="702310"/>
                  </a:lnTo>
                  <a:lnTo>
                    <a:pt x="47942" y="700405"/>
                  </a:lnTo>
                  <a:lnTo>
                    <a:pt x="38811" y="698500"/>
                  </a:lnTo>
                  <a:lnTo>
                    <a:pt x="31254" y="693343"/>
                  </a:lnTo>
                  <a:lnTo>
                    <a:pt x="26111" y="685800"/>
                  </a:lnTo>
                  <a:lnTo>
                    <a:pt x="24193" y="676656"/>
                  </a:lnTo>
                  <a:lnTo>
                    <a:pt x="25438" y="669290"/>
                  </a:lnTo>
                  <a:lnTo>
                    <a:pt x="49847" y="651002"/>
                  </a:lnTo>
                  <a:lnTo>
                    <a:pt x="53403" y="643763"/>
                  </a:lnTo>
                  <a:lnTo>
                    <a:pt x="51625" y="638302"/>
                  </a:lnTo>
                  <a:lnTo>
                    <a:pt x="51625" y="636397"/>
                  </a:lnTo>
                  <a:lnTo>
                    <a:pt x="49834" y="627253"/>
                  </a:lnTo>
                  <a:lnTo>
                    <a:pt x="73558" y="603529"/>
                  </a:lnTo>
                  <a:lnTo>
                    <a:pt x="74244" y="603529"/>
                  </a:lnTo>
                  <a:lnTo>
                    <a:pt x="82740" y="605574"/>
                  </a:lnTo>
                  <a:lnTo>
                    <a:pt x="90144" y="610730"/>
                  </a:lnTo>
                  <a:lnTo>
                    <a:pt x="95453" y="617969"/>
                  </a:lnTo>
                  <a:lnTo>
                    <a:pt x="95567" y="620014"/>
                  </a:lnTo>
                  <a:lnTo>
                    <a:pt x="97345" y="621792"/>
                  </a:lnTo>
                  <a:lnTo>
                    <a:pt x="99060" y="628916"/>
                  </a:lnTo>
                  <a:lnTo>
                    <a:pt x="99123" y="629158"/>
                  </a:lnTo>
                  <a:lnTo>
                    <a:pt x="106489" y="632714"/>
                  </a:lnTo>
                  <a:lnTo>
                    <a:pt x="111950" y="630936"/>
                  </a:lnTo>
                  <a:lnTo>
                    <a:pt x="113855" y="630936"/>
                  </a:lnTo>
                  <a:lnTo>
                    <a:pt x="123291" y="629158"/>
                  </a:lnTo>
                  <a:lnTo>
                    <a:pt x="123736" y="629158"/>
                  </a:lnTo>
                  <a:lnTo>
                    <a:pt x="132778" y="631380"/>
                  </a:lnTo>
                  <a:lnTo>
                    <a:pt x="140284" y="637082"/>
                  </a:lnTo>
                  <a:lnTo>
                    <a:pt x="144843" y="645541"/>
                  </a:lnTo>
                  <a:lnTo>
                    <a:pt x="144843" y="647446"/>
                  </a:lnTo>
                  <a:lnTo>
                    <a:pt x="146748" y="654685"/>
                  </a:lnTo>
                  <a:lnTo>
                    <a:pt x="153987" y="658368"/>
                  </a:lnTo>
                  <a:lnTo>
                    <a:pt x="159067" y="656755"/>
                  </a:lnTo>
                  <a:lnTo>
                    <a:pt x="160553" y="656755"/>
                  </a:lnTo>
                  <a:lnTo>
                    <a:pt x="170827" y="654685"/>
                  </a:lnTo>
                  <a:lnTo>
                    <a:pt x="179666" y="656755"/>
                  </a:lnTo>
                  <a:lnTo>
                    <a:pt x="187096" y="661924"/>
                  </a:lnTo>
                  <a:lnTo>
                    <a:pt x="192468" y="669290"/>
                  </a:lnTo>
                  <a:lnTo>
                    <a:pt x="194297" y="678802"/>
                  </a:lnTo>
                  <a:lnTo>
                    <a:pt x="194297" y="637895"/>
                  </a:lnTo>
                  <a:lnTo>
                    <a:pt x="191262" y="635558"/>
                  </a:lnTo>
                  <a:lnTo>
                    <a:pt x="180098" y="630936"/>
                  </a:lnTo>
                  <a:lnTo>
                    <a:pt x="180759" y="630936"/>
                  </a:lnTo>
                  <a:lnTo>
                    <a:pt x="166814" y="629158"/>
                  </a:lnTo>
                  <a:lnTo>
                    <a:pt x="161353" y="629158"/>
                  </a:lnTo>
                  <a:lnTo>
                    <a:pt x="152768" y="618134"/>
                  </a:lnTo>
                  <a:lnTo>
                    <a:pt x="152641" y="617969"/>
                  </a:lnTo>
                  <a:lnTo>
                    <a:pt x="141033" y="609701"/>
                  </a:lnTo>
                  <a:lnTo>
                    <a:pt x="127965" y="605282"/>
                  </a:lnTo>
                  <a:lnTo>
                    <a:pt x="113855" y="605282"/>
                  </a:lnTo>
                  <a:lnTo>
                    <a:pt x="112445" y="603529"/>
                  </a:lnTo>
                  <a:lnTo>
                    <a:pt x="105981" y="595414"/>
                  </a:lnTo>
                  <a:lnTo>
                    <a:pt x="96202" y="587933"/>
                  </a:lnTo>
                  <a:lnTo>
                    <a:pt x="84709" y="583196"/>
                  </a:lnTo>
                  <a:lnTo>
                    <a:pt x="71691" y="581533"/>
                  </a:lnTo>
                  <a:lnTo>
                    <a:pt x="71691" y="270637"/>
                  </a:lnTo>
                  <a:lnTo>
                    <a:pt x="71691" y="256032"/>
                  </a:lnTo>
                  <a:lnTo>
                    <a:pt x="360743" y="85979"/>
                  </a:lnTo>
                  <a:lnTo>
                    <a:pt x="651446" y="256032"/>
                  </a:lnTo>
                  <a:lnTo>
                    <a:pt x="651446" y="227584"/>
                  </a:lnTo>
                  <a:lnTo>
                    <a:pt x="408686" y="85979"/>
                  </a:lnTo>
                  <a:lnTo>
                    <a:pt x="367982" y="62230"/>
                  </a:lnTo>
                  <a:lnTo>
                    <a:pt x="364299" y="60325"/>
                  </a:lnTo>
                  <a:lnTo>
                    <a:pt x="358838" y="60325"/>
                  </a:lnTo>
                  <a:lnTo>
                    <a:pt x="355155" y="62230"/>
                  </a:lnTo>
                  <a:lnTo>
                    <a:pt x="49847" y="241427"/>
                  </a:lnTo>
                  <a:lnTo>
                    <a:pt x="47942" y="243205"/>
                  </a:lnTo>
                  <a:lnTo>
                    <a:pt x="24193" y="256032"/>
                  </a:lnTo>
                  <a:lnTo>
                    <a:pt x="24193" y="223139"/>
                  </a:lnTo>
                  <a:lnTo>
                    <a:pt x="362521" y="25654"/>
                  </a:lnTo>
                  <a:lnTo>
                    <a:pt x="700849" y="223139"/>
                  </a:lnTo>
                  <a:lnTo>
                    <a:pt x="700849" y="196037"/>
                  </a:lnTo>
                  <a:lnTo>
                    <a:pt x="627697" y="153670"/>
                  </a:lnTo>
                  <a:lnTo>
                    <a:pt x="627697" y="140843"/>
                  </a:lnTo>
                  <a:lnTo>
                    <a:pt x="627697" y="73152"/>
                  </a:lnTo>
                  <a:lnTo>
                    <a:pt x="647763" y="73152"/>
                  </a:lnTo>
                  <a:lnTo>
                    <a:pt x="653351" y="67691"/>
                  </a:lnTo>
                  <a:lnTo>
                    <a:pt x="653351" y="47498"/>
                  </a:lnTo>
                  <a:lnTo>
                    <a:pt x="653351" y="23749"/>
                  </a:lnTo>
                  <a:lnTo>
                    <a:pt x="653351" y="12827"/>
                  </a:lnTo>
                  <a:lnTo>
                    <a:pt x="651446" y="5461"/>
                  </a:lnTo>
                  <a:lnTo>
                    <a:pt x="645985" y="0"/>
                  </a:lnTo>
                  <a:lnTo>
                    <a:pt x="627697" y="0"/>
                  </a:lnTo>
                  <a:lnTo>
                    <a:pt x="627697" y="23749"/>
                  </a:lnTo>
                  <a:lnTo>
                    <a:pt x="627697" y="47498"/>
                  </a:lnTo>
                  <a:lnTo>
                    <a:pt x="603948" y="47498"/>
                  </a:lnTo>
                  <a:lnTo>
                    <a:pt x="603948" y="73152"/>
                  </a:lnTo>
                  <a:lnTo>
                    <a:pt x="603948" y="140843"/>
                  </a:lnTo>
                  <a:lnTo>
                    <a:pt x="556323" y="113411"/>
                  </a:lnTo>
                  <a:lnTo>
                    <a:pt x="556323" y="98806"/>
                  </a:lnTo>
                  <a:lnTo>
                    <a:pt x="556323" y="73152"/>
                  </a:lnTo>
                  <a:lnTo>
                    <a:pt x="603948" y="73152"/>
                  </a:lnTo>
                  <a:lnTo>
                    <a:pt x="603948" y="47498"/>
                  </a:lnTo>
                  <a:lnTo>
                    <a:pt x="530796" y="47498"/>
                  </a:lnTo>
                  <a:lnTo>
                    <a:pt x="530796" y="23749"/>
                  </a:lnTo>
                  <a:lnTo>
                    <a:pt x="627697" y="23749"/>
                  </a:lnTo>
                  <a:lnTo>
                    <a:pt x="627697" y="0"/>
                  </a:lnTo>
                  <a:lnTo>
                    <a:pt x="512508" y="0"/>
                  </a:lnTo>
                  <a:lnTo>
                    <a:pt x="507047" y="5461"/>
                  </a:lnTo>
                  <a:lnTo>
                    <a:pt x="507047" y="67691"/>
                  </a:lnTo>
                  <a:lnTo>
                    <a:pt x="512508" y="73152"/>
                  </a:lnTo>
                  <a:lnTo>
                    <a:pt x="530796" y="73152"/>
                  </a:lnTo>
                  <a:lnTo>
                    <a:pt x="530796" y="98806"/>
                  </a:lnTo>
                  <a:lnTo>
                    <a:pt x="405587" y="25654"/>
                  </a:lnTo>
                  <a:lnTo>
                    <a:pt x="367982" y="3683"/>
                  </a:lnTo>
                  <a:lnTo>
                    <a:pt x="364299" y="1778"/>
                  </a:lnTo>
                  <a:lnTo>
                    <a:pt x="358838" y="1778"/>
                  </a:lnTo>
                  <a:lnTo>
                    <a:pt x="355155" y="3683"/>
                  </a:lnTo>
                  <a:lnTo>
                    <a:pt x="5905" y="206629"/>
                  </a:lnTo>
                  <a:lnTo>
                    <a:pt x="2222" y="208534"/>
                  </a:lnTo>
                  <a:lnTo>
                    <a:pt x="444" y="212090"/>
                  </a:lnTo>
                  <a:lnTo>
                    <a:pt x="444" y="285242"/>
                  </a:lnTo>
                  <a:lnTo>
                    <a:pt x="5905" y="290830"/>
                  </a:lnTo>
                  <a:lnTo>
                    <a:pt x="16827" y="290830"/>
                  </a:lnTo>
                  <a:lnTo>
                    <a:pt x="18732" y="288925"/>
                  </a:lnTo>
                  <a:lnTo>
                    <a:pt x="47942" y="270637"/>
                  </a:lnTo>
                  <a:lnTo>
                    <a:pt x="47942" y="585216"/>
                  </a:lnTo>
                  <a:lnTo>
                    <a:pt x="38061" y="593077"/>
                  </a:lnTo>
                  <a:lnTo>
                    <a:pt x="30581" y="602818"/>
                  </a:lnTo>
                  <a:lnTo>
                    <a:pt x="25844" y="614260"/>
                  </a:lnTo>
                  <a:lnTo>
                    <a:pt x="24231" y="626910"/>
                  </a:lnTo>
                  <a:lnTo>
                    <a:pt x="24193" y="632714"/>
                  </a:lnTo>
                  <a:lnTo>
                    <a:pt x="9512" y="645096"/>
                  </a:lnTo>
                  <a:lnTo>
                    <a:pt x="1333" y="661581"/>
                  </a:lnTo>
                  <a:lnTo>
                    <a:pt x="101" y="678802"/>
                  </a:lnTo>
                  <a:lnTo>
                    <a:pt x="0" y="680123"/>
                  </a:lnTo>
                  <a:lnTo>
                    <a:pt x="23495" y="715987"/>
                  </a:lnTo>
                  <a:lnTo>
                    <a:pt x="47942" y="722376"/>
                  </a:lnTo>
                  <a:lnTo>
                    <a:pt x="677100" y="722376"/>
                  </a:lnTo>
                  <a:lnTo>
                    <a:pt x="696087" y="718553"/>
                  </a:lnTo>
                  <a:lnTo>
                    <a:pt x="711136" y="708202"/>
                  </a:lnTo>
                  <a:lnTo>
                    <a:pt x="714984" y="702310"/>
                  </a:lnTo>
                  <a:lnTo>
                    <a:pt x="716229" y="700405"/>
                  </a:lnTo>
                  <a:lnTo>
                    <a:pt x="720852" y="693343"/>
                  </a:lnTo>
                  <a:lnTo>
                    <a:pt x="720966" y="693166"/>
                  </a:lnTo>
                  <a:lnTo>
                    <a:pt x="721702" y="689648"/>
                  </a:lnTo>
                  <a:lnTo>
                    <a:pt x="724598" y="674878"/>
                  </a:lnTo>
                  <a:lnTo>
                    <a:pt x="722960" y="662076"/>
                  </a:lnTo>
                  <a:lnTo>
                    <a:pt x="722947" y="661924"/>
                  </a:lnTo>
                  <a:lnTo>
                    <a:pt x="722820" y="661581"/>
                  </a:lnTo>
                  <a:lnTo>
                    <a:pt x="718197" y="650379"/>
                  </a:lnTo>
                  <a:lnTo>
                    <a:pt x="710717" y="640600"/>
                  </a:lnTo>
                  <a:lnTo>
                    <a:pt x="700849" y="632714"/>
                  </a:lnTo>
                  <a:lnTo>
                    <a:pt x="700798" y="626910"/>
                  </a:lnTo>
                  <a:lnTo>
                    <a:pt x="699795" y="619544"/>
                  </a:lnTo>
                  <a:lnTo>
                    <a:pt x="699795" y="672668"/>
                  </a:lnTo>
                  <a:lnTo>
                    <a:pt x="699071" y="682117"/>
                  </a:lnTo>
                  <a:lnTo>
                    <a:pt x="695337" y="689648"/>
                  </a:lnTo>
                  <a:lnTo>
                    <a:pt x="689889" y="695413"/>
                  </a:lnTo>
                  <a:lnTo>
                    <a:pt x="683069" y="699109"/>
                  </a:lnTo>
                  <a:lnTo>
                    <a:pt x="675195" y="700405"/>
                  </a:lnTo>
                  <a:lnTo>
                    <a:pt x="554545" y="700405"/>
                  </a:lnTo>
                  <a:lnTo>
                    <a:pt x="545414" y="698500"/>
                  </a:lnTo>
                  <a:lnTo>
                    <a:pt x="537857" y="693343"/>
                  </a:lnTo>
                  <a:lnTo>
                    <a:pt x="532714" y="685800"/>
                  </a:lnTo>
                  <a:lnTo>
                    <a:pt x="530796" y="676656"/>
                  </a:lnTo>
                  <a:lnTo>
                    <a:pt x="532701" y="667537"/>
                  </a:lnTo>
                  <a:lnTo>
                    <a:pt x="537857" y="659980"/>
                  </a:lnTo>
                  <a:lnTo>
                    <a:pt x="545414" y="654824"/>
                  </a:lnTo>
                  <a:lnTo>
                    <a:pt x="546036" y="654685"/>
                  </a:lnTo>
                  <a:lnTo>
                    <a:pt x="554545" y="652907"/>
                  </a:lnTo>
                  <a:lnTo>
                    <a:pt x="560006" y="652907"/>
                  </a:lnTo>
                  <a:lnTo>
                    <a:pt x="563689" y="654685"/>
                  </a:lnTo>
                  <a:lnTo>
                    <a:pt x="569137" y="656602"/>
                  </a:lnTo>
                  <a:lnTo>
                    <a:pt x="576516" y="654685"/>
                  </a:lnTo>
                  <a:lnTo>
                    <a:pt x="578383" y="651002"/>
                  </a:lnTo>
                  <a:lnTo>
                    <a:pt x="580199" y="647446"/>
                  </a:lnTo>
                  <a:lnTo>
                    <a:pt x="580199" y="645541"/>
                  </a:lnTo>
                  <a:lnTo>
                    <a:pt x="584441" y="637082"/>
                  </a:lnTo>
                  <a:lnTo>
                    <a:pt x="591324" y="631164"/>
                  </a:lnTo>
                  <a:lnTo>
                    <a:pt x="599922" y="628370"/>
                  </a:lnTo>
                  <a:lnTo>
                    <a:pt x="609409" y="629158"/>
                  </a:lnTo>
                  <a:lnTo>
                    <a:pt x="611187" y="629158"/>
                  </a:lnTo>
                  <a:lnTo>
                    <a:pt x="616775" y="630936"/>
                  </a:lnTo>
                  <a:lnTo>
                    <a:pt x="624014" y="629158"/>
                  </a:lnTo>
                  <a:lnTo>
                    <a:pt x="624408" y="628370"/>
                  </a:lnTo>
                  <a:lnTo>
                    <a:pt x="627697" y="621792"/>
                  </a:lnTo>
                  <a:lnTo>
                    <a:pt x="627697" y="620014"/>
                  </a:lnTo>
                  <a:lnTo>
                    <a:pt x="632028" y="611505"/>
                  </a:lnTo>
                  <a:lnTo>
                    <a:pt x="638911" y="605574"/>
                  </a:lnTo>
                  <a:lnTo>
                    <a:pt x="647255" y="602818"/>
                  </a:lnTo>
                  <a:lnTo>
                    <a:pt x="648462" y="602818"/>
                  </a:lnTo>
                  <a:lnTo>
                    <a:pt x="656932" y="603529"/>
                  </a:lnTo>
                  <a:lnTo>
                    <a:pt x="665416" y="607847"/>
                  </a:lnTo>
                  <a:lnTo>
                    <a:pt x="671347" y="614730"/>
                  </a:lnTo>
                  <a:lnTo>
                    <a:pt x="674192" y="623316"/>
                  </a:lnTo>
                  <a:lnTo>
                    <a:pt x="673557" y="630936"/>
                  </a:lnTo>
                  <a:lnTo>
                    <a:pt x="673519" y="631380"/>
                  </a:lnTo>
                  <a:lnTo>
                    <a:pt x="673417" y="634619"/>
                  </a:lnTo>
                  <a:lnTo>
                    <a:pt x="671639" y="636397"/>
                  </a:lnTo>
                  <a:lnTo>
                    <a:pt x="671639" y="641858"/>
                  </a:lnTo>
                  <a:lnTo>
                    <a:pt x="675195" y="649224"/>
                  </a:lnTo>
                  <a:lnTo>
                    <a:pt x="691045" y="657225"/>
                  </a:lnTo>
                  <a:lnTo>
                    <a:pt x="696950" y="664083"/>
                  </a:lnTo>
                  <a:lnTo>
                    <a:pt x="699795" y="672668"/>
                  </a:lnTo>
                  <a:lnTo>
                    <a:pt x="699795" y="619544"/>
                  </a:lnTo>
                  <a:lnTo>
                    <a:pt x="699185" y="615061"/>
                  </a:lnTo>
                  <a:lnTo>
                    <a:pt x="694448" y="603529"/>
                  </a:lnTo>
                  <a:lnTo>
                    <a:pt x="693915" y="602818"/>
                  </a:lnTo>
                  <a:lnTo>
                    <a:pt x="686968" y="593344"/>
                  </a:lnTo>
                  <a:lnTo>
                    <a:pt x="677100" y="585216"/>
                  </a:lnTo>
                  <a:lnTo>
                    <a:pt x="677100" y="270637"/>
                  </a:lnTo>
                  <a:lnTo>
                    <a:pt x="706310" y="288925"/>
                  </a:lnTo>
                  <a:lnTo>
                    <a:pt x="711771" y="292608"/>
                  </a:lnTo>
                  <a:lnTo>
                    <a:pt x="719137" y="290830"/>
                  </a:lnTo>
                  <a:lnTo>
                    <a:pt x="722807" y="285242"/>
                  </a:lnTo>
                  <a:lnTo>
                    <a:pt x="724598" y="283464"/>
                  </a:lnTo>
                  <a:lnTo>
                    <a:pt x="724598" y="270637"/>
                  </a:lnTo>
                  <a:lnTo>
                    <a:pt x="724598" y="256032"/>
                  </a:lnTo>
                  <a:lnTo>
                    <a:pt x="724598" y="21209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82283" y="1520952"/>
              <a:ext cx="146303" cy="14630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5831" y="1712976"/>
              <a:ext cx="146303" cy="14630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8735" y="1714500"/>
              <a:ext cx="146303" cy="146303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What</a:t>
            </a:r>
            <a:r>
              <a:rPr dirty="0" spc="-80"/>
              <a:t> </a:t>
            </a:r>
            <a:r>
              <a:rPr dirty="0"/>
              <a:t>helps</a:t>
            </a:r>
            <a:r>
              <a:rPr dirty="0" spc="-60"/>
              <a:t> </a:t>
            </a:r>
            <a:r>
              <a:rPr dirty="0"/>
              <a:t>clients</a:t>
            </a:r>
            <a:r>
              <a:rPr dirty="0" spc="-65"/>
              <a:t> </a:t>
            </a:r>
            <a:r>
              <a:rPr dirty="0"/>
              <a:t>feel</a:t>
            </a:r>
            <a:r>
              <a:rPr dirty="0" spc="-80"/>
              <a:t> </a:t>
            </a:r>
            <a:r>
              <a:rPr dirty="0" spc="-10"/>
              <a:t>secure?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743200" y="2286000"/>
            <a:ext cx="6835775" cy="2926080"/>
            <a:chOff x="2743200" y="2286000"/>
            <a:chExt cx="6835775" cy="292608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8832" y="4050792"/>
              <a:ext cx="173735" cy="17373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055363" y="2886455"/>
              <a:ext cx="668655" cy="548005"/>
            </a:xfrm>
            <a:custGeom>
              <a:avLst/>
              <a:gdLst/>
              <a:ahLst/>
              <a:cxnLst/>
              <a:rect l="l" t="t" r="r" b="b"/>
              <a:pathLst>
                <a:path w="668654" h="548004">
                  <a:moveTo>
                    <a:pt x="334137" y="0"/>
                  </a:moveTo>
                  <a:lnTo>
                    <a:pt x="284791" y="3626"/>
                  </a:lnTo>
                  <a:lnTo>
                    <a:pt x="237683" y="14158"/>
                  </a:lnTo>
                  <a:lnTo>
                    <a:pt x="193331" y="31079"/>
                  </a:lnTo>
                  <a:lnTo>
                    <a:pt x="152255" y="53871"/>
                  </a:lnTo>
                  <a:lnTo>
                    <a:pt x="114973" y="82015"/>
                  </a:lnTo>
                  <a:lnTo>
                    <a:pt x="82003" y="114993"/>
                  </a:lnTo>
                  <a:lnTo>
                    <a:pt x="53865" y="152288"/>
                  </a:lnTo>
                  <a:lnTo>
                    <a:pt x="31077" y="193380"/>
                  </a:lnTo>
                  <a:lnTo>
                    <a:pt x="14157" y="237752"/>
                  </a:lnTo>
                  <a:lnTo>
                    <a:pt x="3625" y="284886"/>
                  </a:lnTo>
                  <a:lnTo>
                    <a:pt x="0" y="334264"/>
                  </a:lnTo>
                  <a:lnTo>
                    <a:pt x="3392" y="382119"/>
                  </a:lnTo>
                  <a:lnTo>
                    <a:pt x="13240" y="427853"/>
                  </a:lnTo>
                  <a:lnTo>
                    <a:pt x="29050" y="471021"/>
                  </a:lnTo>
                  <a:lnTo>
                    <a:pt x="50328" y="511178"/>
                  </a:lnTo>
                  <a:lnTo>
                    <a:pt x="76581" y="547878"/>
                  </a:lnTo>
                  <a:lnTo>
                    <a:pt x="86995" y="511937"/>
                  </a:lnTo>
                  <a:lnTo>
                    <a:pt x="92253" y="491309"/>
                  </a:lnTo>
                  <a:lnTo>
                    <a:pt x="98488" y="470455"/>
                  </a:lnTo>
                  <a:lnTo>
                    <a:pt x="119507" y="434213"/>
                  </a:lnTo>
                  <a:lnTo>
                    <a:pt x="163583" y="409156"/>
                  </a:lnTo>
                  <a:lnTo>
                    <a:pt x="239698" y="380535"/>
                  </a:lnTo>
                  <a:lnTo>
                    <a:pt x="256412" y="373761"/>
                  </a:lnTo>
                  <a:lnTo>
                    <a:pt x="256412" y="357505"/>
                  </a:lnTo>
                  <a:lnTo>
                    <a:pt x="237132" y="339641"/>
                  </a:lnTo>
                  <a:lnTo>
                    <a:pt x="222948" y="317944"/>
                  </a:lnTo>
                  <a:lnTo>
                    <a:pt x="214193" y="293389"/>
                  </a:lnTo>
                  <a:lnTo>
                    <a:pt x="211200" y="266954"/>
                  </a:lnTo>
                  <a:lnTo>
                    <a:pt x="211200" y="224028"/>
                  </a:lnTo>
                  <a:lnTo>
                    <a:pt x="220944" y="176404"/>
                  </a:lnTo>
                  <a:lnTo>
                    <a:pt x="247427" y="140604"/>
                  </a:lnTo>
                  <a:lnTo>
                    <a:pt x="286531" y="118068"/>
                  </a:lnTo>
                  <a:lnTo>
                    <a:pt x="334137" y="110236"/>
                  </a:lnTo>
                  <a:lnTo>
                    <a:pt x="382422" y="117889"/>
                  </a:lnTo>
                  <a:lnTo>
                    <a:pt x="421909" y="140128"/>
                  </a:lnTo>
                  <a:lnTo>
                    <a:pt x="448562" y="175869"/>
                  </a:lnTo>
                  <a:lnTo>
                    <a:pt x="458343" y="224028"/>
                  </a:lnTo>
                  <a:lnTo>
                    <a:pt x="458343" y="266954"/>
                  </a:lnTo>
                  <a:lnTo>
                    <a:pt x="455189" y="293389"/>
                  </a:lnTo>
                  <a:lnTo>
                    <a:pt x="446166" y="317944"/>
                  </a:lnTo>
                  <a:lnTo>
                    <a:pt x="431928" y="339641"/>
                  </a:lnTo>
                  <a:lnTo>
                    <a:pt x="413131" y="357505"/>
                  </a:lnTo>
                  <a:lnTo>
                    <a:pt x="413131" y="373761"/>
                  </a:lnTo>
                  <a:lnTo>
                    <a:pt x="447309" y="386953"/>
                  </a:lnTo>
                  <a:lnTo>
                    <a:pt x="481584" y="399288"/>
                  </a:lnTo>
                  <a:lnTo>
                    <a:pt x="504638" y="407832"/>
                  </a:lnTo>
                  <a:lnTo>
                    <a:pt x="547751" y="431800"/>
                  </a:lnTo>
                  <a:lnTo>
                    <a:pt x="571055" y="474789"/>
                  </a:lnTo>
                  <a:lnTo>
                    <a:pt x="584835" y="524637"/>
                  </a:lnTo>
                  <a:lnTo>
                    <a:pt x="591820" y="547878"/>
                  </a:lnTo>
                  <a:lnTo>
                    <a:pt x="618023" y="511178"/>
                  </a:lnTo>
                  <a:lnTo>
                    <a:pt x="639295" y="471021"/>
                  </a:lnTo>
                  <a:lnTo>
                    <a:pt x="655123" y="427853"/>
                  </a:lnTo>
                  <a:lnTo>
                    <a:pt x="664996" y="382119"/>
                  </a:lnTo>
                  <a:lnTo>
                    <a:pt x="668401" y="334264"/>
                  </a:lnTo>
                  <a:lnTo>
                    <a:pt x="664774" y="284886"/>
                  </a:lnTo>
                  <a:lnTo>
                    <a:pt x="654242" y="237752"/>
                  </a:lnTo>
                  <a:lnTo>
                    <a:pt x="637321" y="193380"/>
                  </a:lnTo>
                  <a:lnTo>
                    <a:pt x="614529" y="152288"/>
                  </a:lnTo>
                  <a:lnTo>
                    <a:pt x="586385" y="114993"/>
                  </a:lnTo>
                  <a:lnTo>
                    <a:pt x="553407" y="82015"/>
                  </a:lnTo>
                  <a:lnTo>
                    <a:pt x="516112" y="53871"/>
                  </a:lnTo>
                  <a:lnTo>
                    <a:pt x="475020" y="31079"/>
                  </a:lnTo>
                  <a:lnTo>
                    <a:pt x="430648" y="14158"/>
                  </a:lnTo>
                  <a:lnTo>
                    <a:pt x="383514" y="3626"/>
                  </a:lnTo>
                  <a:lnTo>
                    <a:pt x="334137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3775" y="4050792"/>
              <a:ext cx="173736" cy="17373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743200" y="2285999"/>
              <a:ext cx="3818254" cy="2926080"/>
            </a:xfrm>
            <a:custGeom>
              <a:avLst/>
              <a:gdLst/>
              <a:ahLst/>
              <a:cxnLst/>
              <a:rect l="l" t="t" r="r" b="b"/>
              <a:pathLst>
                <a:path w="3818254" h="2926079">
                  <a:moveTo>
                    <a:pt x="1853692" y="1194181"/>
                  </a:moveTo>
                  <a:lnTo>
                    <a:pt x="1834667" y="1131176"/>
                  </a:lnTo>
                  <a:lnTo>
                    <a:pt x="1823186" y="1094549"/>
                  </a:lnTo>
                  <a:lnTo>
                    <a:pt x="1744992" y="1048372"/>
                  </a:lnTo>
                  <a:lnTo>
                    <a:pt x="1717738" y="1037882"/>
                  </a:lnTo>
                  <a:lnTo>
                    <a:pt x="1663700" y="1016508"/>
                  </a:lnTo>
                  <a:lnTo>
                    <a:pt x="1663700" y="932942"/>
                  </a:lnTo>
                  <a:lnTo>
                    <a:pt x="1681048" y="921791"/>
                  </a:lnTo>
                  <a:lnTo>
                    <a:pt x="1695450" y="907389"/>
                  </a:lnTo>
                  <a:lnTo>
                    <a:pt x="1705267" y="889508"/>
                  </a:lnTo>
                  <a:lnTo>
                    <a:pt x="1708912" y="867918"/>
                  </a:lnTo>
                  <a:lnTo>
                    <a:pt x="1708912" y="823722"/>
                  </a:lnTo>
                  <a:lnTo>
                    <a:pt x="1703692" y="799630"/>
                  </a:lnTo>
                  <a:lnTo>
                    <a:pt x="1689798" y="783869"/>
                  </a:lnTo>
                  <a:lnTo>
                    <a:pt x="1669796" y="775271"/>
                  </a:lnTo>
                  <a:lnTo>
                    <a:pt x="1646301" y="772668"/>
                  </a:lnTo>
                  <a:lnTo>
                    <a:pt x="1623225" y="775601"/>
                  </a:lnTo>
                  <a:lnTo>
                    <a:pt x="1604048" y="784720"/>
                  </a:lnTo>
                  <a:lnTo>
                    <a:pt x="1590954" y="800582"/>
                  </a:lnTo>
                  <a:lnTo>
                    <a:pt x="1586103" y="823722"/>
                  </a:lnTo>
                  <a:lnTo>
                    <a:pt x="1586103" y="866775"/>
                  </a:lnTo>
                  <a:lnTo>
                    <a:pt x="1589735" y="888479"/>
                  </a:lnTo>
                  <a:lnTo>
                    <a:pt x="1599565" y="906627"/>
                  </a:lnTo>
                  <a:lnTo>
                    <a:pt x="1613954" y="921105"/>
                  </a:lnTo>
                  <a:lnTo>
                    <a:pt x="1631315" y="931799"/>
                  </a:lnTo>
                  <a:lnTo>
                    <a:pt x="1631315" y="1015365"/>
                  </a:lnTo>
                  <a:lnTo>
                    <a:pt x="1522476" y="1057148"/>
                  </a:lnTo>
                  <a:lnTo>
                    <a:pt x="1504797" y="1063485"/>
                  </a:lnTo>
                  <a:lnTo>
                    <a:pt x="1491576" y="1068616"/>
                  </a:lnTo>
                  <a:lnTo>
                    <a:pt x="1459103" y="1131468"/>
                  </a:lnTo>
                  <a:lnTo>
                    <a:pt x="1447393" y="1170762"/>
                  </a:lnTo>
                  <a:lnTo>
                    <a:pt x="1440180" y="1194181"/>
                  </a:lnTo>
                  <a:lnTo>
                    <a:pt x="1482090" y="1222413"/>
                  </a:lnTo>
                  <a:lnTo>
                    <a:pt x="1527022" y="1243571"/>
                  </a:lnTo>
                  <a:lnTo>
                    <a:pt x="1574101" y="1257681"/>
                  </a:lnTo>
                  <a:lnTo>
                    <a:pt x="1622475" y="1264742"/>
                  </a:lnTo>
                  <a:lnTo>
                    <a:pt x="1671281" y="1264742"/>
                  </a:lnTo>
                  <a:lnTo>
                    <a:pt x="1719668" y="1257681"/>
                  </a:lnTo>
                  <a:lnTo>
                    <a:pt x="1766773" y="1243571"/>
                  </a:lnTo>
                  <a:lnTo>
                    <a:pt x="1811731" y="1222413"/>
                  </a:lnTo>
                  <a:lnTo>
                    <a:pt x="1853692" y="1194181"/>
                  </a:lnTo>
                  <a:close/>
                </a:path>
                <a:path w="3818254" h="2926079">
                  <a:moveTo>
                    <a:pt x="3817747" y="139319"/>
                  </a:moveTo>
                  <a:lnTo>
                    <a:pt x="3810609" y="95427"/>
                  </a:lnTo>
                  <a:lnTo>
                    <a:pt x="3790759" y="57200"/>
                  </a:lnTo>
                  <a:lnTo>
                    <a:pt x="3760546" y="26987"/>
                  </a:lnTo>
                  <a:lnTo>
                    <a:pt x="3722319" y="7137"/>
                  </a:lnTo>
                  <a:lnTo>
                    <a:pt x="3678428" y="0"/>
                  </a:lnTo>
                  <a:lnTo>
                    <a:pt x="2491740" y="0"/>
                  </a:lnTo>
                  <a:lnTo>
                    <a:pt x="2491740" y="1850898"/>
                  </a:lnTo>
                  <a:lnTo>
                    <a:pt x="2484285" y="1898129"/>
                  </a:lnTo>
                  <a:lnTo>
                    <a:pt x="2463165" y="1940115"/>
                  </a:lnTo>
                  <a:lnTo>
                    <a:pt x="2432100" y="1971675"/>
                  </a:lnTo>
                  <a:lnTo>
                    <a:pt x="2390190" y="1994115"/>
                  </a:lnTo>
                  <a:lnTo>
                    <a:pt x="2343150" y="2001774"/>
                  </a:lnTo>
                  <a:lnTo>
                    <a:pt x="2336101" y="2000631"/>
                  </a:lnTo>
                  <a:lnTo>
                    <a:pt x="2295918" y="1994115"/>
                  </a:lnTo>
                  <a:lnTo>
                    <a:pt x="2254834" y="1972818"/>
                  </a:lnTo>
                  <a:lnTo>
                    <a:pt x="2222373" y="1940356"/>
                  </a:lnTo>
                  <a:lnTo>
                    <a:pt x="2201075" y="1899272"/>
                  </a:lnTo>
                  <a:lnTo>
                    <a:pt x="2193417" y="1852041"/>
                  </a:lnTo>
                  <a:lnTo>
                    <a:pt x="2202281" y="1801418"/>
                  </a:lnTo>
                  <a:lnTo>
                    <a:pt x="2226919" y="1757984"/>
                  </a:lnTo>
                  <a:lnTo>
                    <a:pt x="2264397" y="1725015"/>
                  </a:lnTo>
                  <a:lnTo>
                    <a:pt x="2311781" y="1705737"/>
                  </a:lnTo>
                  <a:lnTo>
                    <a:pt x="2311781" y="1666240"/>
                  </a:lnTo>
                  <a:lnTo>
                    <a:pt x="2302040" y="1618170"/>
                  </a:lnTo>
                  <a:lnTo>
                    <a:pt x="2275344" y="1578470"/>
                  </a:lnTo>
                  <a:lnTo>
                    <a:pt x="2235860" y="1551825"/>
                  </a:lnTo>
                  <a:lnTo>
                    <a:pt x="2187575" y="1542034"/>
                  </a:lnTo>
                  <a:lnTo>
                    <a:pt x="1677797" y="1542034"/>
                  </a:lnTo>
                  <a:lnTo>
                    <a:pt x="1677797" y="1704594"/>
                  </a:lnTo>
                  <a:lnTo>
                    <a:pt x="1725231" y="1723872"/>
                  </a:lnTo>
                  <a:lnTo>
                    <a:pt x="1762760" y="1756841"/>
                  </a:lnTo>
                  <a:lnTo>
                    <a:pt x="1787410" y="1800275"/>
                  </a:lnTo>
                  <a:lnTo>
                    <a:pt x="1796288" y="1850898"/>
                  </a:lnTo>
                  <a:lnTo>
                    <a:pt x="1788604" y="1898129"/>
                  </a:lnTo>
                  <a:lnTo>
                    <a:pt x="1767268" y="1939213"/>
                  </a:lnTo>
                  <a:lnTo>
                    <a:pt x="1734781" y="1971675"/>
                  </a:lnTo>
                  <a:lnTo>
                    <a:pt x="1693659" y="1992972"/>
                  </a:lnTo>
                  <a:lnTo>
                    <a:pt x="1646428" y="2000631"/>
                  </a:lnTo>
                  <a:lnTo>
                    <a:pt x="1599196" y="1992972"/>
                  </a:lnTo>
                  <a:lnTo>
                    <a:pt x="1558112" y="1971675"/>
                  </a:lnTo>
                  <a:lnTo>
                    <a:pt x="1525651" y="1939213"/>
                  </a:lnTo>
                  <a:lnTo>
                    <a:pt x="1504353" y="1898129"/>
                  </a:lnTo>
                  <a:lnTo>
                    <a:pt x="1496695" y="1850898"/>
                  </a:lnTo>
                  <a:lnTo>
                    <a:pt x="1505559" y="1800275"/>
                  </a:lnTo>
                  <a:lnTo>
                    <a:pt x="1530197" y="1756841"/>
                  </a:lnTo>
                  <a:lnTo>
                    <a:pt x="1567675" y="1723872"/>
                  </a:lnTo>
                  <a:lnTo>
                    <a:pt x="1615059" y="1704594"/>
                  </a:lnTo>
                  <a:lnTo>
                    <a:pt x="1615059" y="1550162"/>
                  </a:lnTo>
                  <a:lnTo>
                    <a:pt x="1615059" y="1542034"/>
                  </a:lnTo>
                  <a:lnTo>
                    <a:pt x="1474597" y="1542034"/>
                  </a:lnTo>
                  <a:lnTo>
                    <a:pt x="1462354" y="1539582"/>
                  </a:lnTo>
                  <a:lnTo>
                    <a:pt x="1452384" y="1532877"/>
                  </a:lnTo>
                  <a:lnTo>
                    <a:pt x="1445679" y="1522907"/>
                  </a:lnTo>
                  <a:lnTo>
                    <a:pt x="1443228" y="1510665"/>
                  </a:lnTo>
                  <a:lnTo>
                    <a:pt x="1445679" y="1498434"/>
                  </a:lnTo>
                  <a:lnTo>
                    <a:pt x="1452384" y="1488465"/>
                  </a:lnTo>
                  <a:lnTo>
                    <a:pt x="1462354" y="1481759"/>
                  </a:lnTo>
                  <a:lnTo>
                    <a:pt x="1474597" y="1479296"/>
                  </a:lnTo>
                  <a:lnTo>
                    <a:pt x="1615059" y="1479296"/>
                  </a:lnTo>
                  <a:lnTo>
                    <a:pt x="1615059" y="1475867"/>
                  </a:lnTo>
                  <a:lnTo>
                    <a:pt x="1615059" y="1328293"/>
                  </a:lnTo>
                  <a:lnTo>
                    <a:pt x="1568513" y="1321841"/>
                  </a:lnTo>
                  <a:lnTo>
                    <a:pt x="1523923" y="1310195"/>
                  </a:lnTo>
                  <a:lnTo>
                    <a:pt x="1481607" y="1293672"/>
                  </a:lnTo>
                  <a:lnTo>
                    <a:pt x="1441856" y="1272628"/>
                  </a:lnTo>
                  <a:lnTo>
                    <a:pt x="1418844" y="1256868"/>
                  </a:lnTo>
                  <a:lnTo>
                    <a:pt x="1418844" y="1512951"/>
                  </a:lnTo>
                  <a:lnTo>
                    <a:pt x="1415808" y="1527606"/>
                  </a:lnTo>
                  <a:lnTo>
                    <a:pt x="1407680" y="1539417"/>
                  </a:lnTo>
                  <a:lnTo>
                    <a:pt x="1395857" y="1547304"/>
                  </a:lnTo>
                  <a:lnTo>
                    <a:pt x="1381760" y="1550162"/>
                  </a:lnTo>
                  <a:lnTo>
                    <a:pt x="1367104" y="1547304"/>
                  </a:lnTo>
                  <a:lnTo>
                    <a:pt x="1355293" y="1539417"/>
                  </a:lnTo>
                  <a:lnTo>
                    <a:pt x="1347406" y="1527606"/>
                  </a:lnTo>
                  <a:lnTo>
                    <a:pt x="1344549" y="1512951"/>
                  </a:lnTo>
                  <a:lnTo>
                    <a:pt x="1347393" y="1498434"/>
                  </a:lnTo>
                  <a:lnTo>
                    <a:pt x="1355293" y="1486598"/>
                  </a:lnTo>
                  <a:lnTo>
                    <a:pt x="1362824" y="1481582"/>
                  </a:lnTo>
                  <a:lnTo>
                    <a:pt x="1367104" y="1478737"/>
                  </a:lnTo>
                  <a:lnTo>
                    <a:pt x="1381760" y="1475867"/>
                  </a:lnTo>
                  <a:lnTo>
                    <a:pt x="1396339" y="1478737"/>
                  </a:lnTo>
                  <a:lnTo>
                    <a:pt x="1408112" y="1486598"/>
                  </a:lnTo>
                  <a:lnTo>
                    <a:pt x="1415986" y="1498434"/>
                  </a:lnTo>
                  <a:lnTo>
                    <a:pt x="1418844" y="1512951"/>
                  </a:lnTo>
                  <a:lnTo>
                    <a:pt x="1418844" y="1256868"/>
                  </a:lnTo>
                  <a:lnTo>
                    <a:pt x="1404988" y="1247368"/>
                  </a:lnTo>
                  <a:lnTo>
                    <a:pt x="1371295" y="1218247"/>
                  </a:lnTo>
                  <a:lnTo>
                    <a:pt x="1341107" y="1185570"/>
                  </a:lnTo>
                  <a:lnTo>
                    <a:pt x="1315593" y="1150874"/>
                  </a:lnTo>
                  <a:lnTo>
                    <a:pt x="1315593" y="1512951"/>
                  </a:lnTo>
                  <a:lnTo>
                    <a:pt x="1313815" y="1524050"/>
                  </a:lnTo>
                  <a:lnTo>
                    <a:pt x="1307566" y="1533740"/>
                  </a:lnTo>
                  <a:lnTo>
                    <a:pt x="1298067" y="1540586"/>
                  </a:lnTo>
                  <a:lnTo>
                    <a:pt x="1286510" y="1543177"/>
                  </a:lnTo>
                  <a:lnTo>
                    <a:pt x="1106551" y="1543177"/>
                  </a:lnTo>
                  <a:lnTo>
                    <a:pt x="1058252" y="1552968"/>
                  </a:lnTo>
                  <a:lnTo>
                    <a:pt x="1018768" y="1579613"/>
                  </a:lnTo>
                  <a:lnTo>
                    <a:pt x="992124" y="1619097"/>
                  </a:lnTo>
                  <a:lnTo>
                    <a:pt x="982345" y="1667383"/>
                  </a:lnTo>
                  <a:lnTo>
                    <a:pt x="982345" y="1706880"/>
                  </a:lnTo>
                  <a:lnTo>
                    <a:pt x="1029716" y="1726158"/>
                  </a:lnTo>
                  <a:lnTo>
                    <a:pt x="1067193" y="1759127"/>
                  </a:lnTo>
                  <a:lnTo>
                    <a:pt x="1091831" y="1802561"/>
                  </a:lnTo>
                  <a:lnTo>
                    <a:pt x="1100709" y="1853184"/>
                  </a:lnTo>
                  <a:lnTo>
                    <a:pt x="1093038" y="1900415"/>
                  </a:lnTo>
                  <a:lnTo>
                    <a:pt x="1071740" y="1941499"/>
                  </a:lnTo>
                  <a:lnTo>
                    <a:pt x="1039279" y="1973961"/>
                  </a:lnTo>
                  <a:lnTo>
                    <a:pt x="998194" y="1995258"/>
                  </a:lnTo>
                  <a:lnTo>
                    <a:pt x="950976" y="2002917"/>
                  </a:lnTo>
                  <a:lnTo>
                    <a:pt x="903732" y="1995258"/>
                  </a:lnTo>
                  <a:lnTo>
                    <a:pt x="862609" y="1973961"/>
                  </a:lnTo>
                  <a:lnTo>
                    <a:pt x="830122" y="1941499"/>
                  </a:lnTo>
                  <a:lnTo>
                    <a:pt x="808786" y="1900415"/>
                  </a:lnTo>
                  <a:lnTo>
                    <a:pt x="801116" y="1853184"/>
                  </a:lnTo>
                  <a:lnTo>
                    <a:pt x="809993" y="1802561"/>
                  </a:lnTo>
                  <a:lnTo>
                    <a:pt x="834682" y="1759127"/>
                  </a:lnTo>
                  <a:lnTo>
                    <a:pt x="872210" y="1726158"/>
                  </a:lnTo>
                  <a:lnTo>
                    <a:pt x="919607" y="1706880"/>
                  </a:lnTo>
                  <a:lnTo>
                    <a:pt x="919607" y="1667383"/>
                  </a:lnTo>
                  <a:lnTo>
                    <a:pt x="926134" y="1619097"/>
                  </a:lnTo>
                  <a:lnTo>
                    <a:pt x="945057" y="1573834"/>
                  </a:lnTo>
                  <a:lnTo>
                    <a:pt x="974166" y="1536192"/>
                  </a:lnTo>
                  <a:lnTo>
                    <a:pt x="1011796" y="1507070"/>
                  </a:lnTo>
                  <a:lnTo>
                    <a:pt x="1056144" y="1488262"/>
                  </a:lnTo>
                  <a:lnTo>
                    <a:pt x="1105408" y="1481582"/>
                  </a:lnTo>
                  <a:lnTo>
                    <a:pt x="1285367" y="1481582"/>
                  </a:lnTo>
                  <a:lnTo>
                    <a:pt x="1296936" y="1484198"/>
                  </a:lnTo>
                  <a:lnTo>
                    <a:pt x="1306576" y="1491170"/>
                  </a:lnTo>
                  <a:lnTo>
                    <a:pt x="1313154" y="1501203"/>
                  </a:lnTo>
                  <a:lnTo>
                    <a:pt x="1315593" y="1512951"/>
                  </a:lnTo>
                  <a:lnTo>
                    <a:pt x="1315593" y="1150874"/>
                  </a:lnTo>
                  <a:lnTo>
                    <a:pt x="1292440" y="1110919"/>
                  </a:lnTo>
                  <a:lnTo>
                    <a:pt x="1274584" y="1069594"/>
                  </a:lnTo>
                  <a:lnTo>
                    <a:pt x="1261440" y="1026045"/>
                  </a:lnTo>
                  <a:lnTo>
                    <a:pt x="1253337" y="980592"/>
                  </a:lnTo>
                  <a:lnTo>
                    <a:pt x="1250569" y="933577"/>
                  </a:lnTo>
                  <a:lnTo>
                    <a:pt x="1253236" y="887476"/>
                  </a:lnTo>
                  <a:lnTo>
                    <a:pt x="1261046" y="842911"/>
                  </a:lnTo>
                  <a:lnTo>
                    <a:pt x="1273683" y="800188"/>
                  </a:lnTo>
                  <a:lnTo>
                    <a:pt x="1290878" y="759612"/>
                  </a:lnTo>
                  <a:lnTo>
                    <a:pt x="1312303" y="721474"/>
                  </a:lnTo>
                  <a:lnTo>
                    <a:pt x="1337665" y="686079"/>
                  </a:lnTo>
                  <a:lnTo>
                    <a:pt x="1366672" y="653719"/>
                  </a:lnTo>
                  <a:lnTo>
                    <a:pt x="1399019" y="624713"/>
                  </a:lnTo>
                  <a:lnTo>
                    <a:pt x="1434401" y="599338"/>
                  </a:lnTo>
                  <a:lnTo>
                    <a:pt x="1472526" y="577913"/>
                  </a:lnTo>
                  <a:lnTo>
                    <a:pt x="1513090" y="560730"/>
                  </a:lnTo>
                  <a:lnTo>
                    <a:pt x="1555788" y="548081"/>
                  </a:lnTo>
                  <a:lnTo>
                    <a:pt x="1600339" y="540270"/>
                  </a:lnTo>
                  <a:lnTo>
                    <a:pt x="1646428" y="537591"/>
                  </a:lnTo>
                  <a:lnTo>
                    <a:pt x="1692529" y="540270"/>
                  </a:lnTo>
                  <a:lnTo>
                    <a:pt x="1737093" y="548081"/>
                  </a:lnTo>
                  <a:lnTo>
                    <a:pt x="1779816" y="560730"/>
                  </a:lnTo>
                  <a:lnTo>
                    <a:pt x="1820392" y="577913"/>
                  </a:lnTo>
                  <a:lnTo>
                    <a:pt x="1858530" y="599338"/>
                  </a:lnTo>
                  <a:lnTo>
                    <a:pt x="1893925" y="624713"/>
                  </a:lnTo>
                  <a:lnTo>
                    <a:pt x="1926285" y="653719"/>
                  </a:lnTo>
                  <a:lnTo>
                    <a:pt x="1955292" y="686079"/>
                  </a:lnTo>
                  <a:lnTo>
                    <a:pt x="1980666" y="721474"/>
                  </a:lnTo>
                  <a:lnTo>
                    <a:pt x="2002091" y="759612"/>
                  </a:lnTo>
                  <a:lnTo>
                    <a:pt x="2019274" y="800188"/>
                  </a:lnTo>
                  <a:lnTo>
                    <a:pt x="2031923" y="842911"/>
                  </a:lnTo>
                  <a:lnTo>
                    <a:pt x="2039734" y="887476"/>
                  </a:lnTo>
                  <a:lnTo>
                    <a:pt x="2042414" y="933577"/>
                  </a:lnTo>
                  <a:lnTo>
                    <a:pt x="2039632" y="980592"/>
                  </a:lnTo>
                  <a:lnTo>
                    <a:pt x="2031517" y="1026045"/>
                  </a:lnTo>
                  <a:lnTo>
                    <a:pt x="2018372" y="1069594"/>
                  </a:lnTo>
                  <a:lnTo>
                    <a:pt x="2000491" y="1110919"/>
                  </a:lnTo>
                  <a:lnTo>
                    <a:pt x="1978202" y="1149692"/>
                  </a:lnTo>
                  <a:lnTo>
                    <a:pt x="1951799" y="1185570"/>
                  </a:lnTo>
                  <a:lnTo>
                    <a:pt x="1921598" y="1218247"/>
                  </a:lnTo>
                  <a:lnTo>
                    <a:pt x="1887905" y="1247368"/>
                  </a:lnTo>
                  <a:lnTo>
                    <a:pt x="1851025" y="1272628"/>
                  </a:lnTo>
                  <a:lnTo>
                    <a:pt x="1811261" y="1293672"/>
                  </a:lnTo>
                  <a:lnTo>
                    <a:pt x="1768932" y="1310195"/>
                  </a:lnTo>
                  <a:lnTo>
                    <a:pt x="1724342" y="1321841"/>
                  </a:lnTo>
                  <a:lnTo>
                    <a:pt x="1677797" y="1328293"/>
                  </a:lnTo>
                  <a:lnTo>
                    <a:pt x="1677797" y="1479296"/>
                  </a:lnTo>
                  <a:lnTo>
                    <a:pt x="2187575" y="1479296"/>
                  </a:lnTo>
                  <a:lnTo>
                    <a:pt x="2236787" y="1485963"/>
                  </a:lnTo>
                  <a:lnTo>
                    <a:pt x="2281123" y="1504759"/>
                  </a:lnTo>
                  <a:lnTo>
                    <a:pt x="2318766" y="1533867"/>
                  </a:lnTo>
                  <a:lnTo>
                    <a:pt x="2347887" y="1571498"/>
                  </a:lnTo>
                  <a:lnTo>
                    <a:pt x="2366695" y="1615846"/>
                  </a:lnTo>
                  <a:lnTo>
                    <a:pt x="2373376" y="1665097"/>
                  </a:lnTo>
                  <a:lnTo>
                    <a:pt x="2373376" y="1704594"/>
                  </a:lnTo>
                  <a:lnTo>
                    <a:pt x="2420747" y="1723872"/>
                  </a:lnTo>
                  <a:lnTo>
                    <a:pt x="2458224" y="1756841"/>
                  </a:lnTo>
                  <a:lnTo>
                    <a:pt x="2482862" y="1800275"/>
                  </a:lnTo>
                  <a:lnTo>
                    <a:pt x="2491740" y="1850898"/>
                  </a:lnTo>
                  <a:lnTo>
                    <a:pt x="2491740" y="0"/>
                  </a:lnTo>
                  <a:lnTo>
                    <a:pt x="114935" y="0"/>
                  </a:lnTo>
                  <a:lnTo>
                    <a:pt x="64668" y="11010"/>
                  </a:lnTo>
                  <a:lnTo>
                    <a:pt x="28740" y="40944"/>
                  </a:lnTo>
                  <a:lnTo>
                    <a:pt x="7188" y="85255"/>
                  </a:lnTo>
                  <a:lnTo>
                    <a:pt x="0" y="139319"/>
                  </a:lnTo>
                  <a:lnTo>
                    <a:pt x="0" y="2786761"/>
                  </a:lnTo>
                  <a:lnTo>
                    <a:pt x="7188" y="2840837"/>
                  </a:lnTo>
                  <a:lnTo>
                    <a:pt x="28740" y="2885148"/>
                  </a:lnTo>
                  <a:lnTo>
                    <a:pt x="64668" y="2915081"/>
                  </a:lnTo>
                  <a:lnTo>
                    <a:pt x="114935" y="2926080"/>
                  </a:lnTo>
                  <a:lnTo>
                    <a:pt x="2762250" y="2926080"/>
                  </a:lnTo>
                  <a:lnTo>
                    <a:pt x="2802953" y="2920288"/>
                  </a:lnTo>
                  <a:lnTo>
                    <a:pt x="2860103" y="2874924"/>
                  </a:lnTo>
                  <a:lnTo>
                    <a:pt x="2881579" y="2836024"/>
                  </a:lnTo>
                  <a:lnTo>
                    <a:pt x="2901696" y="2786761"/>
                  </a:lnTo>
                  <a:lnTo>
                    <a:pt x="3172904" y="2002917"/>
                  </a:lnTo>
                  <a:lnTo>
                    <a:pt x="3173311" y="2001774"/>
                  </a:lnTo>
                  <a:lnTo>
                    <a:pt x="3679939" y="537591"/>
                  </a:lnTo>
                  <a:lnTo>
                    <a:pt x="3817747" y="139319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8720" y="4050792"/>
              <a:ext cx="175259" cy="173735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760720" y="2285999"/>
              <a:ext cx="3818254" cy="2926080"/>
            </a:xfrm>
            <a:custGeom>
              <a:avLst/>
              <a:gdLst/>
              <a:ahLst/>
              <a:cxnLst/>
              <a:rect l="l" t="t" r="r" b="b"/>
              <a:pathLst>
                <a:path w="3818254" h="2926079">
                  <a:moveTo>
                    <a:pt x="2812161" y="1203960"/>
                  </a:moveTo>
                  <a:lnTo>
                    <a:pt x="2810179" y="1156614"/>
                  </a:lnTo>
                  <a:lnTo>
                    <a:pt x="2804655" y="1110246"/>
                  </a:lnTo>
                  <a:lnTo>
                    <a:pt x="2795714" y="1064996"/>
                  </a:lnTo>
                  <a:lnTo>
                    <a:pt x="2783509" y="1021016"/>
                  </a:lnTo>
                  <a:lnTo>
                    <a:pt x="2768168" y="978433"/>
                  </a:lnTo>
                  <a:lnTo>
                    <a:pt x="2749829" y="937374"/>
                  </a:lnTo>
                  <a:lnTo>
                    <a:pt x="2728620" y="897978"/>
                  </a:lnTo>
                  <a:lnTo>
                    <a:pt x="2704668" y="860399"/>
                  </a:lnTo>
                  <a:lnTo>
                    <a:pt x="2678138" y="824738"/>
                  </a:lnTo>
                  <a:lnTo>
                    <a:pt x="2649131" y="791171"/>
                  </a:lnTo>
                  <a:lnTo>
                    <a:pt x="2617800" y="759802"/>
                  </a:lnTo>
                  <a:lnTo>
                    <a:pt x="2584285" y="730770"/>
                  </a:lnTo>
                  <a:lnTo>
                    <a:pt x="2548712" y="704227"/>
                  </a:lnTo>
                  <a:lnTo>
                    <a:pt x="2511221" y="680300"/>
                  </a:lnTo>
                  <a:lnTo>
                    <a:pt x="2471940" y="659130"/>
                  </a:lnTo>
                  <a:lnTo>
                    <a:pt x="2431008" y="640829"/>
                  </a:lnTo>
                  <a:lnTo>
                    <a:pt x="2388578" y="625563"/>
                  </a:lnTo>
                  <a:lnTo>
                    <a:pt x="2344750" y="613448"/>
                  </a:lnTo>
                  <a:lnTo>
                    <a:pt x="2299690" y="604634"/>
                  </a:lnTo>
                  <a:lnTo>
                    <a:pt x="2253513" y="599236"/>
                  </a:lnTo>
                  <a:lnTo>
                    <a:pt x="2206371" y="597408"/>
                  </a:lnTo>
                  <a:lnTo>
                    <a:pt x="2159216" y="599236"/>
                  </a:lnTo>
                  <a:lnTo>
                    <a:pt x="2113038" y="604634"/>
                  </a:lnTo>
                  <a:lnTo>
                    <a:pt x="2067979" y="613448"/>
                  </a:lnTo>
                  <a:lnTo>
                    <a:pt x="2024164" y="625551"/>
                  </a:lnTo>
                  <a:lnTo>
                    <a:pt x="1981733" y="640816"/>
                  </a:lnTo>
                  <a:lnTo>
                    <a:pt x="1940814" y="659104"/>
                  </a:lnTo>
                  <a:lnTo>
                    <a:pt x="1901545" y="680262"/>
                  </a:lnTo>
                  <a:lnTo>
                    <a:pt x="1864080" y="704164"/>
                  </a:lnTo>
                  <a:lnTo>
                    <a:pt x="1828533" y="730681"/>
                  </a:lnTo>
                  <a:lnTo>
                    <a:pt x="1795043" y="759675"/>
                  </a:lnTo>
                  <a:lnTo>
                    <a:pt x="1763763" y="791006"/>
                  </a:lnTo>
                  <a:lnTo>
                    <a:pt x="1734807" y="824534"/>
                  </a:lnTo>
                  <a:lnTo>
                    <a:pt x="1708327" y="860120"/>
                  </a:lnTo>
                  <a:lnTo>
                    <a:pt x="1684451" y="897636"/>
                  </a:lnTo>
                  <a:lnTo>
                    <a:pt x="1663319" y="936955"/>
                  </a:lnTo>
                  <a:lnTo>
                    <a:pt x="1645056" y="977925"/>
                  </a:lnTo>
                  <a:lnTo>
                    <a:pt x="1629816" y="1020406"/>
                  </a:lnTo>
                  <a:lnTo>
                    <a:pt x="1617726" y="1064272"/>
                  </a:lnTo>
                  <a:lnTo>
                    <a:pt x="1608924" y="1109395"/>
                  </a:lnTo>
                  <a:lnTo>
                    <a:pt x="1603540" y="1155623"/>
                  </a:lnTo>
                  <a:lnTo>
                    <a:pt x="1601724" y="1202817"/>
                  </a:lnTo>
                  <a:lnTo>
                    <a:pt x="1606194" y="1224953"/>
                  </a:lnTo>
                  <a:lnTo>
                    <a:pt x="1618399" y="1243037"/>
                  </a:lnTo>
                  <a:lnTo>
                    <a:pt x="1636483" y="1255242"/>
                  </a:lnTo>
                  <a:lnTo>
                    <a:pt x="1658620" y="1259713"/>
                  </a:lnTo>
                  <a:lnTo>
                    <a:pt x="1680743" y="1255242"/>
                  </a:lnTo>
                  <a:lnTo>
                    <a:pt x="1698828" y="1243037"/>
                  </a:lnTo>
                  <a:lnTo>
                    <a:pt x="1711032" y="1224953"/>
                  </a:lnTo>
                  <a:lnTo>
                    <a:pt x="1715516" y="1202817"/>
                  </a:lnTo>
                  <a:lnTo>
                    <a:pt x="1717763" y="1155407"/>
                  </a:lnTo>
                  <a:lnTo>
                    <a:pt x="1724393" y="1109256"/>
                  </a:lnTo>
                  <a:lnTo>
                    <a:pt x="1735175" y="1064590"/>
                  </a:lnTo>
                  <a:lnTo>
                    <a:pt x="1749920" y="1021600"/>
                  </a:lnTo>
                  <a:lnTo>
                    <a:pt x="1768411" y="980503"/>
                  </a:lnTo>
                  <a:lnTo>
                    <a:pt x="1790446" y="941501"/>
                  </a:lnTo>
                  <a:lnTo>
                    <a:pt x="1815820" y="904811"/>
                  </a:lnTo>
                  <a:lnTo>
                    <a:pt x="1844332" y="870623"/>
                  </a:lnTo>
                  <a:lnTo>
                    <a:pt x="1875751" y="839165"/>
                  </a:lnTo>
                  <a:lnTo>
                    <a:pt x="1909889" y="810628"/>
                  </a:lnTo>
                  <a:lnTo>
                    <a:pt x="1946541" y="785228"/>
                  </a:lnTo>
                  <a:lnTo>
                    <a:pt x="1985479" y="763155"/>
                  </a:lnTo>
                  <a:lnTo>
                    <a:pt x="2026526" y="744639"/>
                  </a:lnTo>
                  <a:lnTo>
                    <a:pt x="2069465" y="729881"/>
                  </a:lnTo>
                  <a:lnTo>
                    <a:pt x="2114067" y="719074"/>
                  </a:lnTo>
                  <a:lnTo>
                    <a:pt x="2160155" y="712444"/>
                  </a:lnTo>
                  <a:lnTo>
                    <a:pt x="2207514" y="710184"/>
                  </a:lnTo>
                  <a:lnTo>
                    <a:pt x="2254885" y="712444"/>
                  </a:lnTo>
                  <a:lnTo>
                    <a:pt x="2300986" y="719074"/>
                  </a:lnTo>
                  <a:lnTo>
                    <a:pt x="2345613" y="729881"/>
                  </a:lnTo>
                  <a:lnTo>
                    <a:pt x="2388552" y="744639"/>
                  </a:lnTo>
                  <a:lnTo>
                    <a:pt x="2429611" y="763155"/>
                  </a:lnTo>
                  <a:lnTo>
                    <a:pt x="2468575" y="785228"/>
                  </a:lnTo>
                  <a:lnTo>
                    <a:pt x="2505227" y="810628"/>
                  </a:lnTo>
                  <a:lnTo>
                    <a:pt x="2539377" y="839165"/>
                  </a:lnTo>
                  <a:lnTo>
                    <a:pt x="2570797" y="870623"/>
                  </a:lnTo>
                  <a:lnTo>
                    <a:pt x="2599309" y="904811"/>
                  </a:lnTo>
                  <a:lnTo>
                    <a:pt x="2624683" y="941501"/>
                  </a:lnTo>
                  <a:lnTo>
                    <a:pt x="2646718" y="980503"/>
                  </a:lnTo>
                  <a:lnTo>
                    <a:pt x="2665222" y="1021600"/>
                  </a:lnTo>
                  <a:lnTo>
                    <a:pt x="2679966" y="1064590"/>
                  </a:lnTo>
                  <a:lnTo>
                    <a:pt x="2690749" y="1109256"/>
                  </a:lnTo>
                  <a:lnTo>
                    <a:pt x="2697378" y="1155407"/>
                  </a:lnTo>
                  <a:lnTo>
                    <a:pt x="2699639" y="1202817"/>
                  </a:lnTo>
                  <a:lnTo>
                    <a:pt x="2697416" y="1249984"/>
                  </a:lnTo>
                  <a:lnTo>
                    <a:pt x="2690901" y="1295908"/>
                  </a:lnTo>
                  <a:lnTo>
                    <a:pt x="2680271" y="1340383"/>
                  </a:lnTo>
                  <a:lnTo>
                    <a:pt x="2665717" y="1383182"/>
                  </a:lnTo>
                  <a:lnTo>
                    <a:pt x="2647429" y="1424114"/>
                  </a:lnTo>
                  <a:lnTo>
                    <a:pt x="2625572" y="1462963"/>
                  </a:lnTo>
                  <a:lnTo>
                    <a:pt x="2600363" y="1499527"/>
                  </a:lnTo>
                  <a:lnTo>
                    <a:pt x="2571966" y="1533575"/>
                  </a:lnTo>
                  <a:lnTo>
                    <a:pt x="2540584" y="1564919"/>
                  </a:lnTo>
                  <a:lnTo>
                    <a:pt x="2506395" y="1593354"/>
                  </a:lnTo>
                  <a:lnTo>
                    <a:pt x="2469591" y="1618653"/>
                  </a:lnTo>
                  <a:lnTo>
                    <a:pt x="2430348" y="1640611"/>
                  </a:lnTo>
                  <a:lnTo>
                    <a:pt x="2388870" y="1659026"/>
                  </a:lnTo>
                  <a:lnTo>
                    <a:pt x="2345334" y="1673682"/>
                  </a:lnTo>
                  <a:lnTo>
                    <a:pt x="2299932" y="1684375"/>
                  </a:lnTo>
                  <a:lnTo>
                    <a:pt x="2252853" y="1690878"/>
                  </a:lnTo>
                  <a:lnTo>
                    <a:pt x="2156460" y="1700149"/>
                  </a:lnTo>
                  <a:lnTo>
                    <a:pt x="2247011" y="1609598"/>
                  </a:lnTo>
                  <a:lnTo>
                    <a:pt x="2259431" y="1590852"/>
                  </a:lnTo>
                  <a:lnTo>
                    <a:pt x="2263571" y="1569466"/>
                  </a:lnTo>
                  <a:lnTo>
                    <a:pt x="2259431" y="1548091"/>
                  </a:lnTo>
                  <a:lnTo>
                    <a:pt x="2228596" y="1516875"/>
                  </a:lnTo>
                  <a:lnTo>
                    <a:pt x="2207514" y="1513078"/>
                  </a:lnTo>
                  <a:lnTo>
                    <a:pt x="2196985" y="1514157"/>
                  </a:lnTo>
                  <a:lnTo>
                    <a:pt x="1984756" y="1712976"/>
                  </a:lnTo>
                  <a:lnTo>
                    <a:pt x="1968182" y="1753044"/>
                  </a:lnTo>
                  <a:lnTo>
                    <a:pt x="1972322" y="1774380"/>
                  </a:lnTo>
                  <a:lnTo>
                    <a:pt x="2168144" y="1976755"/>
                  </a:lnTo>
                  <a:lnTo>
                    <a:pt x="2207514" y="1993011"/>
                  </a:lnTo>
                  <a:lnTo>
                    <a:pt x="2218588" y="1991944"/>
                  </a:lnTo>
                  <a:lnTo>
                    <a:pt x="2259431" y="1958022"/>
                  </a:lnTo>
                  <a:lnTo>
                    <a:pt x="2263571" y="1936686"/>
                  </a:lnTo>
                  <a:lnTo>
                    <a:pt x="2259431" y="1915363"/>
                  </a:lnTo>
                  <a:lnTo>
                    <a:pt x="2247011" y="1896618"/>
                  </a:lnTo>
                  <a:lnTo>
                    <a:pt x="2163445" y="1812925"/>
                  </a:lnTo>
                  <a:lnTo>
                    <a:pt x="2241169" y="1808226"/>
                  </a:lnTo>
                  <a:lnTo>
                    <a:pt x="2288679" y="1803781"/>
                  </a:lnTo>
                  <a:lnTo>
                    <a:pt x="2335009" y="1795741"/>
                  </a:lnTo>
                  <a:lnTo>
                    <a:pt x="2380030" y="1784273"/>
                  </a:lnTo>
                  <a:lnTo>
                    <a:pt x="2423591" y="1769503"/>
                  </a:lnTo>
                  <a:lnTo>
                    <a:pt x="2465552" y="1751584"/>
                  </a:lnTo>
                  <a:lnTo>
                    <a:pt x="2505799" y="1730667"/>
                  </a:lnTo>
                  <a:lnTo>
                    <a:pt x="2544191" y="1706892"/>
                  </a:lnTo>
                  <a:lnTo>
                    <a:pt x="2580576" y="1680400"/>
                  </a:lnTo>
                  <a:lnTo>
                    <a:pt x="2614828" y="1651355"/>
                  </a:lnTo>
                  <a:lnTo>
                    <a:pt x="2646819" y="1619872"/>
                  </a:lnTo>
                  <a:lnTo>
                    <a:pt x="2676398" y="1586128"/>
                  </a:lnTo>
                  <a:lnTo>
                    <a:pt x="2703449" y="1550238"/>
                  </a:lnTo>
                  <a:lnTo>
                    <a:pt x="2727820" y="1512379"/>
                  </a:lnTo>
                  <a:lnTo>
                    <a:pt x="2749385" y="1472679"/>
                  </a:lnTo>
                  <a:lnTo>
                    <a:pt x="2767990" y="1431277"/>
                  </a:lnTo>
                  <a:lnTo>
                    <a:pt x="2783535" y="1388325"/>
                  </a:lnTo>
                  <a:lnTo>
                    <a:pt x="2795854" y="1343977"/>
                  </a:lnTo>
                  <a:lnTo>
                    <a:pt x="2804820" y="1298371"/>
                  </a:lnTo>
                  <a:lnTo>
                    <a:pt x="2810294" y="1251648"/>
                  </a:lnTo>
                  <a:lnTo>
                    <a:pt x="2812161" y="1203960"/>
                  </a:lnTo>
                  <a:close/>
                </a:path>
                <a:path w="3818254" h="2926079">
                  <a:moveTo>
                    <a:pt x="3817747" y="139319"/>
                  </a:moveTo>
                  <a:lnTo>
                    <a:pt x="3810546" y="85255"/>
                  </a:lnTo>
                  <a:lnTo>
                    <a:pt x="3788994" y="40944"/>
                  </a:lnTo>
                  <a:lnTo>
                    <a:pt x="3753066" y="11010"/>
                  </a:lnTo>
                  <a:lnTo>
                    <a:pt x="3702812" y="0"/>
                  </a:lnTo>
                  <a:lnTo>
                    <a:pt x="2879598" y="0"/>
                  </a:lnTo>
                  <a:lnTo>
                    <a:pt x="2879598" y="1202944"/>
                  </a:lnTo>
                  <a:lnTo>
                    <a:pt x="2877959" y="1252143"/>
                  </a:lnTo>
                  <a:lnTo>
                    <a:pt x="2872752" y="1301457"/>
                  </a:lnTo>
                  <a:lnTo>
                    <a:pt x="2864129" y="1349159"/>
                  </a:lnTo>
                  <a:lnTo>
                    <a:pt x="2852204" y="1395666"/>
                  </a:lnTo>
                  <a:lnTo>
                    <a:pt x="2837091" y="1440827"/>
                  </a:lnTo>
                  <a:lnTo>
                    <a:pt x="2818930" y="1484515"/>
                  </a:lnTo>
                  <a:lnTo>
                    <a:pt x="2797822" y="1526616"/>
                  </a:lnTo>
                  <a:lnTo>
                    <a:pt x="2773921" y="1566976"/>
                  </a:lnTo>
                  <a:lnTo>
                    <a:pt x="2747327" y="1605495"/>
                  </a:lnTo>
                  <a:lnTo>
                    <a:pt x="2718181" y="1642021"/>
                  </a:lnTo>
                  <a:lnTo>
                    <a:pt x="2686583" y="1676425"/>
                  </a:lnTo>
                  <a:lnTo>
                    <a:pt x="2652674" y="1708594"/>
                  </a:lnTo>
                  <a:lnTo>
                    <a:pt x="2616581" y="1738388"/>
                  </a:lnTo>
                  <a:lnTo>
                    <a:pt x="2578404" y="1765668"/>
                  </a:lnTo>
                  <a:lnTo>
                    <a:pt x="2538298" y="1790306"/>
                  </a:lnTo>
                  <a:lnTo>
                    <a:pt x="2496362" y="1812188"/>
                  </a:lnTo>
                  <a:lnTo>
                    <a:pt x="2452738" y="1831174"/>
                  </a:lnTo>
                  <a:lnTo>
                    <a:pt x="2407539" y="1847126"/>
                  </a:lnTo>
                  <a:lnTo>
                    <a:pt x="2360892" y="1859927"/>
                  </a:lnTo>
                  <a:lnTo>
                    <a:pt x="2312924" y="1869440"/>
                  </a:lnTo>
                  <a:lnTo>
                    <a:pt x="2328646" y="1908454"/>
                  </a:lnTo>
                  <a:lnTo>
                    <a:pt x="2330653" y="1949856"/>
                  </a:lnTo>
                  <a:lnTo>
                    <a:pt x="2319147" y="1989937"/>
                  </a:lnTo>
                  <a:lnTo>
                    <a:pt x="2294382" y="2025015"/>
                  </a:lnTo>
                  <a:lnTo>
                    <a:pt x="2253145" y="2052777"/>
                  </a:lnTo>
                  <a:lnTo>
                    <a:pt x="2204974" y="2062226"/>
                  </a:lnTo>
                  <a:lnTo>
                    <a:pt x="2180234" y="2059851"/>
                  </a:lnTo>
                  <a:lnTo>
                    <a:pt x="2135086" y="2041118"/>
                  </a:lnTo>
                  <a:lnTo>
                    <a:pt x="1933321" y="1841627"/>
                  </a:lnTo>
                  <a:lnTo>
                    <a:pt x="1905889" y="1800136"/>
                  </a:lnTo>
                  <a:lnTo>
                    <a:pt x="1896745" y="1752650"/>
                  </a:lnTo>
                  <a:lnTo>
                    <a:pt x="1905889" y="1704949"/>
                  </a:lnTo>
                  <a:lnTo>
                    <a:pt x="1933321" y="1662811"/>
                  </a:lnTo>
                  <a:lnTo>
                    <a:pt x="2116709" y="1479296"/>
                  </a:lnTo>
                  <a:lnTo>
                    <a:pt x="2158200" y="1451864"/>
                  </a:lnTo>
                  <a:lnTo>
                    <a:pt x="2205685" y="1442720"/>
                  </a:lnTo>
                  <a:lnTo>
                    <a:pt x="2253386" y="1451864"/>
                  </a:lnTo>
                  <a:lnTo>
                    <a:pt x="2295525" y="1479296"/>
                  </a:lnTo>
                  <a:lnTo>
                    <a:pt x="2316416" y="1507070"/>
                  </a:lnTo>
                  <a:lnTo>
                    <a:pt x="2328634" y="1538655"/>
                  </a:lnTo>
                  <a:lnTo>
                    <a:pt x="2332126" y="1572221"/>
                  </a:lnTo>
                  <a:lnTo>
                    <a:pt x="2326957" y="1605495"/>
                  </a:lnTo>
                  <a:lnTo>
                    <a:pt x="2326894" y="1605915"/>
                  </a:lnTo>
                  <a:lnTo>
                    <a:pt x="2373706" y="1589036"/>
                  </a:lnTo>
                  <a:lnTo>
                    <a:pt x="2417661" y="1567141"/>
                  </a:lnTo>
                  <a:lnTo>
                    <a:pt x="2458402" y="1540598"/>
                  </a:lnTo>
                  <a:lnTo>
                    <a:pt x="2495600" y="1509763"/>
                  </a:lnTo>
                  <a:lnTo>
                    <a:pt x="2528925" y="1474965"/>
                  </a:lnTo>
                  <a:lnTo>
                    <a:pt x="2553373" y="1442720"/>
                  </a:lnTo>
                  <a:lnTo>
                    <a:pt x="2558034" y="1436585"/>
                  </a:lnTo>
                  <a:lnTo>
                    <a:pt x="2582608" y="1394942"/>
                  </a:lnTo>
                  <a:lnTo>
                    <a:pt x="2602306" y="1350416"/>
                  </a:lnTo>
                  <a:lnTo>
                    <a:pt x="2608707" y="1329563"/>
                  </a:lnTo>
                  <a:lnTo>
                    <a:pt x="2616784" y="1303337"/>
                  </a:lnTo>
                  <a:lnTo>
                    <a:pt x="2625712" y="1254061"/>
                  </a:lnTo>
                  <a:lnTo>
                    <a:pt x="2628773" y="1202944"/>
                  </a:lnTo>
                  <a:lnTo>
                    <a:pt x="2625991" y="1154887"/>
                  </a:lnTo>
                  <a:lnTo>
                    <a:pt x="2625928" y="1153655"/>
                  </a:lnTo>
                  <a:lnTo>
                    <a:pt x="2617609" y="1106043"/>
                  </a:lnTo>
                  <a:lnTo>
                    <a:pt x="2604122" y="1060411"/>
                  </a:lnTo>
                  <a:lnTo>
                    <a:pt x="2585809" y="1017079"/>
                  </a:lnTo>
                  <a:lnTo>
                    <a:pt x="2562961" y="976376"/>
                  </a:lnTo>
                  <a:lnTo>
                    <a:pt x="2535910" y="938606"/>
                  </a:lnTo>
                  <a:lnTo>
                    <a:pt x="2504973" y="904087"/>
                  </a:lnTo>
                  <a:lnTo>
                    <a:pt x="2470454" y="873150"/>
                  </a:lnTo>
                  <a:lnTo>
                    <a:pt x="2432685" y="846099"/>
                  </a:lnTo>
                  <a:lnTo>
                    <a:pt x="2391981" y="823252"/>
                  </a:lnTo>
                  <a:lnTo>
                    <a:pt x="2348649" y="804938"/>
                  </a:lnTo>
                  <a:lnTo>
                    <a:pt x="2303018" y="791451"/>
                  </a:lnTo>
                  <a:lnTo>
                    <a:pt x="2255405" y="783132"/>
                  </a:lnTo>
                  <a:lnTo>
                    <a:pt x="2206117" y="780288"/>
                  </a:lnTo>
                  <a:lnTo>
                    <a:pt x="2156815" y="783132"/>
                  </a:lnTo>
                  <a:lnTo>
                    <a:pt x="2109203" y="791451"/>
                  </a:lnTo>
                  <a:lnTo>
                    <a:pt x="2063572" y="804938"/>
                  </a:lnTo>
                  <a:lnTo>
                    <a:pt x="2020239" y="823252"/>
                  </a:lnTo>
                  <a:lnTo>
                    <a:pt x="1979536" y="846099"/>
                  </a:lnTo>
                  <a:lnTo>
                    <a:pt x="1941766" y="873150"/>
                  </a:lnTo>
                  <a:lnTo>
                    <a:pt x="1907247" y="904087"/>
                  </a:lnTo>
                  <a:lnTo>
                    <a:pt x="1876310" y="938606"/>
                  </a:lnTo>
                  <a:lnTo>
                    <a:pt x="1849259" y="976376"/>
                  </a:lnTo>
                  <a:lnTo>
                    <a:pt x="1826412" y="1017079"/>
                  </a:lnTo>
                  <a:lnTo>
                    <a:pt x="1808099" y="1060411"/>
                  </a:lnTo>
                  <a:lnTo>
                    <a:pt x="1794611" y="1106043"/>
                  </a:lnTo>
                  <a:lnTo>
                    <a:pt x="1786293" y="1153655"/>
                  </a:lnTo>
                  <a:lnTo>
                    <a:pt x="1783461" y="1202944"/>
                  </a:lnTo>
                  <a:lnTo>
                    <a:pt x="1773478" y="1252143"/>
                  </a:lnTo>
                  <a:lnTo>
                    <a:pt x="1746313" y="1292402"/>
                  </a:lnTo>
                  <a:lnTo>
                    <a:pt x="1706092" y="1319593"/>
                  </a:lnTo>
                  <a:lnTo>
                    <a:pt x="1656969" y="1329563"/>
                  </a:lnTo>
                  <a:lnTo>
                    <a:pt x="1607769" y="1319593"/>
                  </a:lnTo>
                  <a:lnTo>
                    <a:pt x="1567510" y="1292402"/>
                  </a:lnTo>
                  <a:lnTo>
                    <a:pt x="1540319" y="1252143"/>
                  </a:lnTo>
                  <a:lnTo>
                    <a:pt x="1530350" y="1202944"/>
                  </a:lnTo>
                  <a:lnTo>
                    <a:pt x="1532039" y="1154887"/>
                  </a:lnTo>
                  <a:lnTo>
                    <a:pt x="1537042" y="1107719"/>
                  </a:lnTo>
                  <a:lnTo>
                    <a:pt x="1537068" y="1107478"/>
                  </a:lnTo>
                  <a:lnTo>
                    <a:pt x="1545234" y="1061567"/>
                  </a:lnTo>
                  <a:lnTo>
                    <a:pt x="1545285" y="1061224"/>
                  </a:lnTo>
                  <a:lnTo>
                    <a:pt x="1556499" y="1016520"/>
                  </a:lnTo>
                  <a:lnTo>
                    <a:pt x="1570901" y="972273"/>
                  </a:lnTo>
                  <a:lnTo>
                    <a:pt x="1588046" y="929805"/>
                  </a:lnTo>
                  <a:lnTo>
                    <a:pt x="1607934" y="888822"/>
                  </a:lnTo>
                  <a:lnTo>
                    <a:pt x="1630464" y="849439"/>
                  </a:lnTo>
                  <a:lnTo>
                    <a:pt x="1655495" y="811771"/>
                  </a:lnTo>
                  <a:lnTo>
                    <a:pt x="1682915" y="775931"/>
                  </a:lnTo>
                  <a:lnTo>
                    <a:pt x="1712633" y="742048"/>
                  </a:lnTo>
                  <a:lnTo>
                    <a:pt x="1744510" y="710209"/>
                  </a:lnTo>
                  <a:lnTo>
                    <a:pt x="1778431" y="680542"/>
                  </a:lnTo>
                  <a:lnTo>
                    <a:pt x="1814283" y="653161"/>
                  </a:lnTo>
                  <a:lnTo>
                    <a:pt x="1851964" y="628167"/>
                  </a:lnTo>
                  <a:lnTo>
                    <a:pt x="1891347" y="605701"/>
                  </a:lnTo>
                  <a:lnTo>
                    <a:pt x="1932317" y="585851"/>
                  </a:lnTo>
                  <a:lnTo>
                    <a:pt x="1974430" y="568883"/>
                  </a:lnTo>
                  <a:lnTo>
                    <a:pt x="2018284" y="554583"/>
                  </a:lnTo>
                  <a:lnTo>
                    <a:pt x="2063381" y="543267"/>
                  </a:lnTo>
                  <a:lnTo>
                    <a:pt x="2109609" y="535051"/>
                  </a:lnTo>
                  <a:lnTo>
                    <a:pt x="2156853" y="530021"/>
                  </a:lnTo>
                  <a:lnTo>
                    <a:pt x="2204974" y="528320"/>
                  </a:lnTo>
                  <a:lnTo>
                    <a:pt x="2253030" y="530021"/>
                  </a:lnTo>
                  <a:lnTo>
                    <a:pt x="2300198" y="535051"/>
                  </a:lnTo>
                  <a:lnTo>
                    <a:pt x="2346350" y="543267"/>
                  </a:lnTo>
                  <a:lnTo>
                    <a:pt x="2391397" y="554583"/>
                  </a:lnTo>
                  <a:lnTo>
                    <a:pt x="2435187" y="568883"/>
                  </a:lnTo>
                  <a:lnTo>
                    <a:pt x="2477617" y="586028"/>
                  </a:lnTo>
                  <a:lnTo>
                    <a:pt x="2518587" y="605917"/>
                  </a:lnTo>
                  <a:lnTo>
                    <a:pt x="2557970" y="628446"/>
                  </a:lnTo>
                  <a:lnTo>
                    <a:pt x="2595651" y="653478"/>
                  </a:lnTo>
                  <a:lnTo>
                    <a:pt x="2631503" y="680897"/>
                  </a:lnTo>
                  <a:lnTo>
                    <a:pt x="2665425" y="710615"/>
                  </a:lnTo>
                  <a:lnTo>
                    <a:pt x="2697302" y="742492"/>
                  </a:lnTo>
                  <a:lnTo>
                    <a:pt x="2727020" y="776414"/>
                  </a:lnTo>
                  <a:lnTo>
                    <a:pt x="2754439" y="812266"/>
                  </a:lnTo>
                  <a:lnTo>
                    <a:pt x="2779471" y="849947"/>
                  </a:lnTo>
                  <a:lnTo>
                    <a:pt x="2802001" y="889330"/>
                  </a:lnTo>
                  <a:lnTo>
                    <a:pt x="2821889" y="930300"/>
                  </a:lnTo>
                  <a:lnTo>
                    <a:pt x="2839034" y="972731"/>
                  </a:lnTo>
                  <a:lnTo>
                    <a:pt x="2853334" y="1016520"/>
                  </a:lnTo>
                  <a:lnTo>
                    <a:pt x="2864561" y="1061224"/>
                  </a:lnTo>
                  <a:lnTo>
                    <a:pt x="2864650" y="1061567"/>
                  </a:lnTo>
                  <a:lnTo>
                    <a:pt x="2872829" y="1107478"/>
                  </a:lnTo>
                  <a:lnTo>
                    <a:pt x="2872867" y="1107719"/>
                  </a:lnTo>
                  <a:lnTo>
                    <a:pt x="2877756" y="1153655"/>
                  </a:lnTo>
                  <a:lnTo>
                    <a:pt x="2877883" y="1154747"/>
                  </a:lnTo>
                  <a:lnTo>
                    <a:pt x="2879598" y="1202944"/>
                  </a:lnTo>
                  <a:lnTo>
                    <a:pt x="2879598" y="0"/>
                  </a:lnTo>
                  <a:lnTo>
                    <a:pt x="1055497" y="0"/>
                  </a:lnTo>
                  <a:lnTo>
                    <a:pt x="1014780" y="5803"/>
                  </a:lnTo>
                  <a:lnTo>
                    <a:pt x="957656" y="51168"/>
                  </a:lnTo>
                  <a:lnTo>
                    <a:pt x="936218" y="90068"/>
                  </a:lnTo>
                  <a:lnTo>
                    <a:pt x="916178" y="139319"/>
                  </a:lnTo>
                  <a:lnTo>
                    <a:pt x="0" y="2786761"/>
                  </a:lnTo>
                  <a:lnTo>
                    <a:pt x="7137" y="2830665"/>
                  </a:lnTo>
                  <a:lnTo>
                    <a:pt x="26974" y="2868892"/>
                  </a:lnTo>
                  <a:lnTo>
                    <a:pt x="57188" y="2899105"/>
                  </a:lnTo>
                  <a:lnTo>
                    <a:pt x="95415" y="2918955"/>
                  </a:lnTo>
                  <a:lnTo>
                    <a:pt x="139319" y="2926080"/>
                  </a:lnTo>
                  <a:lnTo>
                    <a:pt x="3702812" y="2926080"/>
                  </a:lnTo>
                  <a:lnTo>
                    <a:pt x="3753066" y="2915081"/>
                  </a:lnTo>
                  <a:lnTo>
                    <a:pt x="3788994" y="2885148"/>
                  </a:lnTo>
                  <a:lnTo>
                    <a:pt x="3810546" y="2840837"/>
                  </a:lnTo>
                  <a:lnTo>
                    <a:pt x="3817747" y="2786761"/>
                  </a:lnTo>
                  <a:lnTo>
                    <a:pt x="3817747" y="2062226"/>
                  </a:lnTo>
                  <a:lnTo>
                    <a:pt x="3817747" y="528320"/>
                  </a:lnTo>
                  <a:lnTo>
                    <a:pt x="3817747" y="139319"/>
                  </a:lnTo>
                  <a:close/>
                </a:path>
              </a:pathLst>
            </a:custGeom>
            <a:solidFill>
              <a:srgbClr val="91B8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3865626" y="4554092"/>
            <a:ext cx="1041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Structure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7354316" y="4554092"/>
            <a:ext cx="1143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Repetition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850900"/>
            <a:chOff x="0" y="0"/>
            <a:chExt cx="12189460" cy="8509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6856" y="281940"/>
              <a:ext cx="2564895" cy="17983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89460" cy="850900"/>
            </a:xfrm>
            <a:custGeom>
              <a:avLst/>
              <a:gdLst/>
              <a:ahLst/>
              <a:cxnLst/>
              <a:rect l="l" t="t" r="r" b="b"/>
              <a:pathLst>
                <a:path w="12189460" h="850900">
                  <a:moveTo>
                    <a:pt x="12188952" y="0"/>
                  </a:moveTo>
                  <a:lnTo>
                    <a:pt x="0" y="0"/>
                  </a:lnTo>
                  <a:lnTo>
                    <a:pt x="0" y="850391"/>
                  </a:lnTo>
                  <a:lnTo>
                    <a:pt x="12188952" y="850391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556" y="256797"/>
              <a:ext cx="105567" cy="10542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56793" y="168985"/>
              <a:ext cx="506095" cy="524510"/>
            </a:xfrm>
            <a:custGeom>
              <a:avLst/>
              <a:gdLst/>
              <a:ahLst/>
              <a:cxnLst/>
              <a:rect l="l" t="t" r="r" b="b"/>
              <a:pathLst>
                <a:path w="506094" h="524510">
                  <a:moveTo>
                    <a:pt x="421678" y="163779"/>
                  </a:moveTo>
                  <a:lnTo>
                    <a:pt x="421665" y="116408"/>
                  </a:lnTo>
                  <a:lnTo>
                    <a:pt x="418465" y="112458"/>
                  </a:lnTo>
                  <a:lnTo>
                    <a:pt x="403377" y="109537"/>
                  </a:lnTo>
                  <a:lnTo>
                    <a:pt x="403377" y="128638"/>
                  </a:lnTo>
                  <a:lnTo>
                    <a:pt x="403377" y="151955"/>
                  </a:lnTo>
                  <a:lnTo>
                    <a:pt x="368833" y="159296"/>
                  </a:lnTo>
                  <a:lnTo>
                    <a:pt x="366090" y="161810"/>
                  </a:lnTo>
                  <a:lnTo>
                    <a:pt x="365188" y="164871"/>
                  </a:lnTo>
                  <a:lnTo>
                    <a:pt x="363474" y="170967"/>
                  </a:lnTo>
                  <a:lnTo>
                    <a:pt x="363423" y="171145"/>
                  </a:lnTo>
                  <a:lnTo>
                    <a:pt x="361061" y="176923"/>
                  </a:lnTo>
                  <a:lnTo>
                    <a:pt x="358076" y="182384"/>
                  </a:lnTo>
                  <a:lnTo>
                    <a:pt x="356400" y="185280"/>
                  </a:lnTo>
                  <a:lnTo>
                    <a:pt x="356400" y="188849"/>
                  </a:lnTo>
                  <a:lnTo>
                    <a:pt x="358076" y="191744"/>
                  </a:lnTo>
                  <a:lnTo>
                    <a:pt x="375526" y="218249"/>
                  </a:lnTo>
                  <a:lnTo>
                    <a:pt x="359105" y="234721"/>
                  </a:lnTo>
                  <a:lnTo>
                    <a:pt x="332930" y="217220"/>
                  </a:lnTo>
                  <a:lnTo>
                    <a:pt x="330123" y="215392"/>
                  </a:lnTo>
                  <a:lnTo>
                    <a:pt x="326542" y="215214"/>
                  </a:lnTo>
                  <a:lnTo>
                    <a:pt x="323557" y="216750"/>
                  </a:lnTo>
                  <a:lnTo>
                    <a:pt x="317944" y="219849"/>
                  </a:lnTo>
                  <a:lnTo>
                    <a:pt x="311988" y="222288"/>
                  </a:lnTo>
                  <a:lnTo>
                    <a:pt x="305828" y="224053"/>
                  </a:lnTo>
                  <a:lnTo>
                    <a:pt x="302107" y="225158"/>
                  </a:lnTo>
                  <a:lnTo>
                    <a:pt x="299466" y="228422"/>
                  </a:lnTo>
                  <a:lnTo>
                    <a:pt x="299161" y="232283"/>
                  </a:lnTo>
                  <a:lnTo>
                    <a:pt x="293255" y="262255"/>
                  </a:lnTo>
                  <a:lnTo>
                    <a:pt x="269989" y="262255"/>
                  </a:lnTo>
                  <a:lnTo>
                    <a:pt x="264185" y="235851"/>
                  </a:lnTo>
                  <a:lnTo>
                    <a:pt x="263931" y="234721"/>
                  </a:lnTo>
                  <a:lnTo>
                    <a:pt x="263525" y="232854"/>
                  </a:lnTo>
                  <a:lnTo>
                    <a:pt x="263283" y="228892"/>
                  </a:lnTo>
                  <a:lnTo>
                    <a:pt x="260578" y="225526"/>
                  </a:lnTo>
                  <a:lnTo>
                    <a:pt x="250698" y="222681"/>
                  </a:lnTo>
                  <a:lnTo>
                    <a:pt x="244779" y="220256"/>
                  </a:lnTo>
                  <a:lnTo>
                    <a:pt x="239229" y="217220"/>
                  </a:lnTo>
                  <a:lnTo>
                    <a:pt x="236321" y="215531"/>
                  </a:lnTo>
                  <a:lnTo>
                    <a:pt x="232740" y="215531"/>
                  </a:lnTo>
                  <a:lnTo>
                    <a:pt x="229844" y="217220"/>
                  </a:lnTo>
                  <a:lnTo>
                    <a:pt x="203301" y="234721"/>
                  </a:lnTo>
                  <a:lnTo>
                    <a:pt x="186791" y="218249"/>
                  </a:lnTo>
                  <a:lnTo>
                    <a:pt x="203949" y="192874"/>
                  </a:lnTo>
                  <a:lnTo>
                    <a:pt x="206425" y="189915"/>
                  </a:lnTo>
                  <a:lnTo>
                    <a:pt x="206794" y="186131"/>
                  </a:lnTo>
                  <a:lnTo>
                    <a:pt x="206832" y="185750"/>
                  </a:lnTo>
                  <a:lnTo>
                    <a:pt x="201980" y="176923"/>
                  </a:lnTo>
                  <a:lnTo>
                    <a:pt x="199580" y="171145"/>
                  </a:lnTo>
                  <a:lnTo>
                    <a:pt x="199504" y="170967"/>
                  </a:lnTo>
                  <a:lnTo>
                    <a:pt x="197840" y="165150"/>
                  </a:lnTo>
                  <a:lnTo>
                    <a:pt x="196697" y="161290"/>
                  </a:lnTo>
                  <a:lnTo>
                    <a:pt x="193598" y="158673"/>
                  </a:lnTo>
                  <a:lnTo>
                    <a:pt x="189877" y="158229"/>
                  </a:lnTo>
                  <a:lnTo>
                    <a:pt x="159486" y="151955"/>
                  </a:lnTo>
                  <a:lnTo>
                    <a:pt x="159486" y="128638"/>
                  </a:lnTo>
                  <a:lnTo>
                    <a:pt x="188010" y="122555"/>
                  </a:lnTo>
                  <a:lnTo>
                    <a:pt x="192303" y="122732"/>
                  </a:lnTo>
                  <a:lnTo>
                    <a:pt x="192557" y="122555"/>
                  </a:lnTo>
                  <a:lnTo>
                    <a:pt x="196189" y="119938"/>
                  </a:lnTo>
                  <a:lnTo>
                    <a:pt x="199059" y="110032"/>
                  </a:lnTo>
                  <a:lnTo>
                    <a:pt x="199174" y="109651"/>
                  </a:lnTo>
                  <a:lnTo>
                    <a:pt x="201612" y="103720"/>
                  </a:lnTo>
                  <a:lnTo>
                    <a:pt x="204698" y="98120"/>
                  </a:lnTo>
                  <a:lnTo>
                    <a:pt x="206375" y="95211"/>
                  </a:lnTo>
                  <a:lnTo>
                    <a:pt x="206375" y="91643"/>
                  </a:lnTo>
                  <a:lnTo>
                    <a:pt x="204698" y="88760"/>
                  </a:lnTo>
                  <a:lnTo>
                    <a:pt x="187261" y="62915"/>
                  </a:lnTo>
                  <a:lnTo>
                    <a:pt x="187159" y="62763"/>
                  </a:lnTo>
                  <a:lnTo>
                    <a:pt x="186931" y="62763"/>
                  </a:lnTo>
                  <a:lnTo>
                    <a:pt x="203581" y="46240"/>
                  </a:lnTo>
                  <a:lnTo>
                    <a:pt x="230403" y="64033"/>
                  </a:lnTo>
                  <a:lnTo>
                    <a:pt x="233311" y="65709"/>
                  </a:lnTo>
                  <a:lnTo>
                    <a:pt x="236893" y="65709"/>
                  </a:lnTo>
                  <a:lnTo>
                    <a:pt x="239788" y="64033"/>
                  </a:lnTo>
                  <a:lnTo>
                    <a:pt x="245287" y="61061"/>
                  </a:lnTo>
                  <a:lnTo>
                    <a:pt x="251117" y="58699"/>
                  </a:lnTo>
                  <a:lnTo>
                    <a:pt x="257136" y="57010"/>
                  </a:lnTo>
                  <a:lnTo>
                    <a:pt x="260769" y="55930"/>
                  </a:lnTo>
                  <a:lnTo>
                    <a:pt x="263385" y="52806"/>
                  </a:lnTo>
                  <a:lnTo>
                    <a:pt x="263804" y="49060"/>
                  </a:lnTo>
                  <a:lnTo>
                    <a:pt x="264375" y="46240"/>
                  </a:lnTo>
                  <a:lnTo>
                    <a:pt x="264604" y="45123"/>
                  </a:lnTo>
                  <a:lnTo>
                    <a:pt x="264680" y="44742"/>
                  </a:lnTo>
                  <a:lnTo>
                    <a:pt x="269989" y="18808"/>
                  </a:lnTo>
                  <a:lnTo>
                    <a:pt x="293344" y="18808"/>
                  </a:lnTo>
                  <a:lnTo>
                    <a:pt x="299453" y="47282"/>
                  </a:lnTo>
                  <a:lnTo>
                    <a:pt x="299377" y="49060"/>
                  </a:lnTo>
                  <a:lnTo>
                    <a:pt x="299275" y="51574"/>
                  </a:lnTo>
                  <a:lnTo>
                    <a:pt x="302056" y="55435"/>
                  </a:lnTo>
                  <a:lnTo>
                    <a:pt x="312254" y="58369"/>
                  </a:lnTo>
                  <a:lnTo>
                    <a:pt x="318109" y="60756"/>
                  </a:lnTo>
                  <a:lnTo>
                    <a:pt x="323646" y="63754"/>
                  </a:lnTo>
                  <a:lnTo>
                    <a:pt x="326555" y="65430"/>
                  </a:lnTo>
                  <a:lnTo>
                    <a:pt x="330123" y="65430"/>
                  </a:lnTo>
                  <a:lnTo>
                    <a:pt x="333032" y="63754"/>
                  </a:lnTo>
                  <a:lnTo>
                    <a:pt x="359067" y="46240"/>
                  </a:lnTo>
                  <a:lnTo>
                    <a:pt x="359295" y="46240"/>
                  </a:lnTo>
                  <a:lnTo>
                    <a:pt x="375716" y="62915"/>
                  </a:lnTo>
                  <a:lnTo>
                    <a:pt x="358355" y="89319"/>
                  </a:lnTo>
                  <a:lnTo>
                    <a:pt x="356539" y="92125"/>
                  </a:lnTo>
                  <a:lnTo>
                    <a:pt x="356412" y="94564"/>
                  </a:lnTo>
                  <a:lnTo>
                    <a:pt x="356349" y="95694"/>
                  </a:lnTo>
                  <a:lnTo>
                    <a:pt x="357886" y="98679"/>
                  </a:lnTo>
                  <a:lnTo>
                    <a:pt x="360934" y="104190"/>
                  </a:lnTo>
                  <a:lnTo>
                    <a:pt x="363359" y="110032"/>
                  </a:lnTo>
                  <a:lnTo>
                    <a:pt x="365112" y="116090"/>
                  </a:lnTo>
                  <a:lnTo>
                    <a:pt x="366179" y="119672"/>
                  </a:lnTo>
                  <a:lnTo>
                    <a:pt x="369265" y="122288"/>
                  </a:lnTo>
                  <a:lnTo>
                    <a:pt x="372986" y="122745"/>
                  </a:lnTo>
                  <a:lnTo>
                    <a:pt x="403377" y="128638"/>
                  </a:lnTo>
                  <a:lnTo>
                    <a:pt x="403377" y="109537"/>
                  </a:lnTo>
                  <a:lnTo>
                    <a:pt x="380771" y="105143"/>
                  </a:lnTo>
                  <a:lnTo>
                    <a:pt x="379463" y="101485"/>
                  </a:lnTo>
                  <a:lnTo>
                    <a:pt x="378129" y="98120"/>
                  </a:lnTo>
                  <a:lnTo>
                    <a:pt x="376466" y="94564"/>
                  </a:lnTo>
                  <a:lnTo>
                    <a:pt x="395224" y="66471"/>
                  </a:lnTo>
                  <a:lnTo>
                    <a:pt x="397535" y="62915"/>
                  </a:lnTo>
                  <a:lnTo>
                    <a:pt x="397624" y="62763"/>
                  </a:lnTo>
                  <a:lnTo>
                    <a:pt x="397205" y="58699"/>
                  </a:lnTo>
                  <a:lnTo>
                    <a:pt x="397116" y="57886"/>
                  </a:lnTo>
                  <a:lnTo>
                    <a:pt x="394004" y="54762"/>
                  </a:lnTo>
                  <a:lnTo>
                    <a:pt x="385724" y="46240"/>
                  </a:lnTo>
                  <a:lnTo>
                    <a:pt x="384644" y="45123"/>
                  </a:lnTo>
                  <a:lnTo>
                    <a:pt x="367550" y="27520"/>
                  </a:lnTo>
                  <a:lnTo>
                    <a:pt x="364363" y="24333"/>
                  </a:lnTo>
                  <a:lnTo>
                    <a:pt x="359359" y="23863"/>
                  </a:lnTo>
                  <a:lnTo>
                    <a:pt x="355638" y="26390"/>
                  </a:lnTo>
                  <a:lnTo>
                    <a:pt x="327494" y="45123"/>
                  </a:lnTo>
                  <a:lnTo>
                    <a:pt x="324205" y="43535"/>
                  </a:lnTo>
                  <a:lnTo>
                    <a:pt x="320738" y="42125"/>
                  </a:lnTo>
                  <a:lnTo>
                    <a:pt x="317182" y="40817"/>
                  </a:lnTo>
                  <a:lnTo>
                    <a:pt x="312877" y="18808"/>
                  </a:lnTo>
                  <a:lnTo>
                    <a:pt x="309841" y="3200"/>
                  </a:lnTo>
                  <a:lnTo>
                    <a:pt x="305879" y="0"/>
                  </a:lnTo>
                  <a:lnTo>
                    <a:pt x="258140" y="0"/>
                  </a:lnTo>
                  <a:lnTo>
                    <a:pt x="254190" y="3200"/>
                  </a:lnTo>
                  <a:lnTo>
                    <a:pt x="253301" y="7581"/>
                  </a:lnTo>
                  <a:lnTo>
                    <a:pt x="246164" y="40538"/>
                  </a:lnTo>
                  <a:lnTo>
                    <a:pt x="242608" y="41706"/>
                  </a:lnTo>
                  <a:lnTo>
                    <a:pt x="239128" y="43116"/>
                  </a:lnTo>
                  <a:lnTo>
                    <a:pt x="235750" y="44742"/>
                  </a:lnTo>
                  <a:lnTo>
                    <a:pt x="203885" y="23558"/>
                  </a:lnTo>
                  <a:lnTo>
                    <a:pt x="198945" y="24066"/>
                  </a:lnTo>
                  <a:lnTo>
                    <a:pt x="195795" y="27241"/>
                  </a:lnTo>
                  <a:lnTo>
                    <a:pt x="165214" y="57658"/>
                  </a:lnTo>
                  <a:lnTo>
                    <a:pt x="164922" y="60756"/>
                  </a:lnTo>
                  <a:lnTo>
                    <a:pt x="164922" y="62915"/>
                  </a:lnTo>
                  <a:lnTo>
                    <a:pt x="167335" y="66471"/>
                  </a:lnTo>
                  <a:lnTo>
                    <a:pt x="184480" y="92125"/>
                  </a:lnTo>
                  <a:lnTo>
                    <a:pt x="185991" y="94564"/>
                  </a:lnTo>
                  <a:lnTo>
                    <a:pt x="184315" y="97929"/>
                  </a:lnTo>
                  <a:lnTo>
                    <a:pt x="182803" y="101485"/>
                  </a:lnTo>
                  <a:lnTo>
                    <a:pt x="181495" y="105143"/>
                  </a:lnTo>
                  <a:lnTo>
                    <a:pt x="181063" y="105143"/>
                  </a:lnTo>
                  <a:lnTo>
                    <a:pt x="143852" y="112458"/>
                  </a:lnTo>
                  <a:lnTo>
                    <a:pt x="140639" y="116408"/>
                  </a:lnTo>
                  <a:lnTo>
                    <a:pt x="140639" y="163779"/>
                  </a:lnTo>
                  <a:lnTo>
                    <a:pt x="143789" y="167716"/>
                  </a:lnTo>
                  <a:lnTo>
                    <a:pt x="181724" y="175552"/>
                  </a:lnTo>
                  <a:lnTo>
                    <a:pt x="182943" y="179158"/>
                  </a:lnTo>
                  <a:lnTo>
                    <a:pt x="184264" y="182384"/>
                  </a:lnTo>
                  <a:lnTo>
                    <a:pt x="184391" y="182689"/>
                  </a:lnTo>
                  <a:lnTo>
                    <a:pt x="185851" y="185750"/>
                  </a:lnTo>
                  <a:lnTo>
                    <a:pt x="185953" y="185940"/>
                  </a:lnTo>
                  <a:lnTo>
                    <a:pt x="186042" y="186131"/>
                  </a:lnTo>
                  <a:lnTo>
                    <a:pt x="166598" y="215214"/>
                  </a:lnTo>
                  <a:lnTo>
                    <a:pt x="164871" y="217741"/>
                  </a:lnTo>
                  <a:lnTo>
                    <a:pt x="164769" y="218249"/>
                  </a:lnTo>
                  <a:lnTo>
                    <a:pt x="195795" y="253453"/>
                  </a:lnTo>
                  <a:lnTo>
                    <a:pt x="203911" y="257048"/>
                  </a:lnTo>
                  <a:lnTo>
                    <a:pt x="235750" y="235851"/>
                  </a:lnTo>
                  <a:lnTo>
                    <a:pt x="239229" y="237502"/>
                  </a:lnTo>
                  <a:lnTo>
                    <a:pt x="242798" y="238975"/>
                  </a:lnTo>
                  <a:lnTo>
                    <a:pt x="246443" y="240245"/>
                  </a:lnTo>
                  <a:lnTo>
                    <a:pt x="254101" y="277406"/>
                  </a:lnTo>
                  <a:lnTo>
                    <a:pt x="254203" y="277914"/>
                  </a:lnTo>
                  <a:lnTo>
                    <a:pt x="258152" y="281063"/>
                  </a:lnTo>
                  <a:lnTo>
                    <a:pt x="300050" y="281063"/>
                  </a:lnTo>
                  <a:lnTo>
                    <a:pt x="305308" y="280606"/>
                  </a:lnTo>
                  <a:lnTo>
                    <a:pt x="308775" y="277406"/>
                  </a:lnTo>
                  <a:lnTo>
                    <a:pt x="309486" y="273202"/>
                  </a:lnTo>
                  <a:lnTo>
                    <a:pt x="311619" y="262255"/>
                  </a:lnTo>
                  <a:lnTo>
                    <a:pt x="315925" y="240245"/>
                  </a:lnTo>
                  <a:lnTo>
                    <a:pt x="315963" y="240055"/>
                  </a:lnTo>
                  <a:lnTo>
                    <a:pt x="319633" y="238747"/>
                  </a:lnTo>
                  <a:lnTo>
                    <a:pt x="323240" y="237248"/>
                  </a:lnTo>
                  <a:lnTo>
                    <a:pt x="326745" y="235572"/>
                  </a:lnTo>
                  <a:lnTo>
                    <a:pt x="358635" y="256794"/>
                  </a:lnTo>
                  <a:lnTo>
                    <a:pt x="363639" y="256286"/>
                  </a:lnTo>
                  <a:lnTo>
                    <a:pt x="366801" y="253072"/>
                  </a:lnTo>
                  <a:lnTo>
                    <a:pt x="384352" y="235572"/>
                  </a:lnTo>
                  <a:lnTo>
                    <a:pt x="385191" y="234721"/>
                  </a:lnTo>
                  <a:lnTo>
                    <a:pt x="397256" y="222681"/>
                  </a:lnTo>
                  <a:lnTo>
                    <a:pt x="397725" y="218249"/>
                  </a:lnTo>
                  <a:lnTo>
                    <a:pt x="397776" y="217741"/>
                  </a:lnTo>
                  <a:lnTo>
                    <a:pt x="395439" y="214223"/>
                  </a:lnTo>
                  <a:lnTo>
                    <a:pt x="376682" y="186131"/>
                  </a:lnTo>
                  <a:lnTo>
                    <a:pt x="376643" y="185750"/>
                  </a:lnTo>
                  <a:lnTo>
                    <a:pt x="378231" y="182384"/>
                  </a:lnTo>
                  <a:lnTo>
                    <a:pt x="379539" y="179158"/>
                  </a:lnTo>
                  <a:lnTo>
                    <a:pt x="380834" y="175552"/>
                  </a:lnTo>
                  <a:lnTo>
                    <a:pt x="380415" y="175552"/>
                  </a:lnTo>
                  <a:lnTo>
                    <a:pt x="418515" y="167716"/>
                  </a:lnTo>
                  <a:lnTo>
                    <a:pt x="421678" y="163779"/>
                  </a:lnTo>
                  <a:close/>
                </a:path>
                <a:path w="506094" h="524510">
                  <a:moveTo>
                    <a:pt x="505968" y="173583"/>
                  </a:moveTo>
                  <a:lnTo>
                    <a:pt x="495630" y="123190"/>
                  </a:lnTo>
                  <a:lnTo>
                    <a:pt x="490181" y="120256"/>
                  </a:lnTo>
                  <a:lnTo>
                    <a:pt x="479806" y="123355"/>
                  </a:lnTo>
                  <a:lnTo>
                    <a:pt x="476872" y="128803"/>
                  </a:lnTo>
                  <a:lnTo>
                    <a:pt x="486524" y="175285"/>
                  </a:lnTo>
                  <a:lnTo>
                    <a:pt x="486549" y="220713"/>
                  </a:lnTo>
                  <a:lnTo>
                    <a:pt x="478497" y="267093"/>
                  </a:lnTo>
                  <a:lnTo>
                    <a:pt x="462394" y="311277"/>
                  </a:lnTo>
                  <a:lnTo>
                    <a:pt x="438264" y="350100"/>
                  </a:lnTo>
                  <a:lnTo>
                    <a:pt x="401027" y="384924"/>
                  </a:lnTo>
                  <a:lnTo>
                    <a:pt x="397217" y="390448"/>
                  </a:lnTo>
                  <a:lnTo>
                    <a:pt x="394830" y="396709"/>
                  </a:lnTo>
                  <a:lnTo>
                    <a:pt x="394004" y="403440"/>
                  </a:lnTo>
                  <a:lnTo>
                    <a:pt x="394004" y="505688"/>
                  </a:lnTo>
                  <a:lnTo>
                    <a:pt x="197015" y="505688"/>
                  </a:lnTo>
                  <a:lnTo>
                    <a:pt x="197015" y="458876"/>
                  </a:lnTo>
                  <a:lnTo>
                    <a:pt x="194805" y="447941"/>
                  </a:lnTo>
                  <a:lnTo>
                    <a:pt x="188772" y="439013"/>
                  </a:lnTo>
                  <a:lnTo>
                    <a:pt x="179819" y="432993"/>
                  </a:lnTo>
                  <a:lnTo>
                    <a:pt x="168871" y="430784"/>
                  </a:lnTo>
                  <a:lnTo>
                    <a:pt x="98031" y="430784"/>
                  </a:lnTo>
                  <a:lnTo>
                    <a:pt x="93827" y="426593"/>
                  </a:lnTo>
                  <a:lnTo>
                    <a:pt x="93827" y="337159"/>
                  </a:lnTo>
                  <a:lnTo>
                    <a:pt x="91617" y="326212"/>
                  </a:lnTo>
                  <a:lnTo>
                    <a:pt x="85585" y="317284"/>
                  </a:lnTo>
                  <a:lnTo>
                    <a:pt x="76644" y="311277"/>
                  </a:lnTo>
                  <a:lnTo>
                    <a:pt x="65684" y="309067"/>
                  </a:lnTo>
                  <a:lnTo>
                    <a:pt x="22987" y="309067"/>
                  </a:lnTo>
                  <a:lnTo>
                    <a:pt x="18783" y="304863"/>
                  </a:lnTo>
                  <a:lnTo>
                    <a:pt x="18910" y="297154"/>
                  </a:lnTo>
                  <a:lnTo>
                    <a:pt x="83388" y="210248"/>
                  </a:lnTo>
                  <a:lnTo>
                    <a:pt x="88900" y="172262"/>
                  </a:lnTo>
                  <a:lnTo>
                    <a:pt x="94030" y="152146"/>
                  </a:lnTo>
                  <a:lnTo>
                    <a:pt x="101231" y="136601"/>
                  </a:lnTo>
                  <a:lnTo>
                    <a:pt x="104241" y="132359"/>
                  </a:lnTo>
                  <a:lnTo>
                    <a:pt x="103225" y="126492"/>
                  </a:lnTo>
                  <a:lnTo>
                    <a:pt x="94742" y="120484"/>
                  </a:lnTo>
                  <a:lnTo>
                    <a:pt x="88861" y="121488"/>
                  </a:lnTo>
                  <a:lnTo>
                    <a:pt x="85852" y="125742"/>
                  </a:lnTo>
                  <a:lnTo>
                    <a:pt x="76708" y="144741"/>
                  </a:lnTo>
                  <a:lnTo>
                    <a:pt x="70700" y="167297"/>
                  </a:lnTo>
                  <a:lnTo>
                    <a:pt x="65684" y="202603"/>
                  </a:lnTo>
                  <a:lnTo>
                    <a:pt x="4152" y="285280"/>
                  </a:lnTo>
                  <a:lnTo>
                    <a:pt x="1155" y="290474"/>
                  </a:lnTo>
                  <a:lnTo>
                    <a:pt x="0" y="295046"/>
                  </a:lnTo>
                  <a:lnTo>
                    <a:pt x="25" y="299707"/>
                  </a:lnTo>
                  <a:lnTo>
                    <a:pt x="2235" y="310629"/>
                  </a:lnTo>
                  <a:lnTo>
                    <a:pt x="8267" y="319570"/>
                  </a:lnTo>
                  <a:lnTo>
                    <a:pt x="17208" y="325589"/>
                  </a:lnTo>
                  <a:lnTo>
                    <a:pt x="28168" y="327787"/>
                  </a:lnTo>
                  <a:lnTo>
                    <a:pt x="70866" y="327787"/>
                  </a:lnTo>
                  <a:lnTo>
                    <a:pt x="75069" y="331978"/>
                  </a:lnTo>
                  <a:lnTo>
                    <a:pt x="75069" y="421424"/>
                  </a:lnTo>
                  <a:lnTo>
                    <a:pt x="77279" y="432358"/>
                  </a:lnTo>
                  <a:lnTo>
                    <a:pt x="83312" y="441286"/>
                  </a:lnTo>
                  <a:lnTo>
                    <a:pt x="92252" y="447306"/>
                  </a:lnTo>
                  <a:lnTo>
                    <a:pt x="103212" y="449516"/>
                  </a:lnTo>
                  <a:lnTo>
                    <a:pt x="174053" y="449516"/>
                  </a:lnTo>
                  <a:lnTo>
                    <a:pt x="178257" y="453694"/>
                  </a:lnTo>
                  <a:lnTo>
                    <a:pt x="178257" y="520217"/>
                  </a:lnTo>
                  <a:lnTo>
                    <a:pt x="182448" y="524408"/>
                  </a:lnTo>
                  <a:lnTo>
                    <a:pt x="403771" y="524421"/>
                  </a:lnTo>
                  <a:lnTo>
                    <a:pt x="408952" y="524421"/>
                  </a:lnTo>
                  <a:lnTo>
                    <a:pt x="413143" y="520217"/>
                  </a:lnTo>
                  <a:lnTo>
                    <a:pt x="413181" y="400405"/>
                  </a:lnTo>
                  <a:lnTo>
                    <a:pt x="414680" y="397586"/>
                  </a:lnTo>
                  <a:lnTo>
                    <a:pt x="452716" y="362623"/>
                  </a:lnTo>
                  <a:lnTo>
                    <a:pt x="479336" y="320560"/>
                  </a:lnTo>
                  <a:lnTo>
                    <a:pt x="497065" y="272884"/>
                  </a:lnTo>
                  <a:lnTo>
                    <a:pt x="505942" y="222821"/>
                  </a:lnTo>
                  <a:lnTo>
                    <a:pt x="505968" y="173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112770" y="1707896"/>
            <a:ext cx="470725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What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do</a:t>
            </a:r>
            <a:r>
              <a:rPr dirty="0" sz="2400" spc="-7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YOU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do</a:t>
            </a:r>
            <a:r>
              <a:rPr dirty="0" sz="2400" spc="-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to</a:t>
            </a:r>
            <a:r>
              <a:rPr dirty="0" sz="2400" spc="-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make</a:t>
            </a:r>
            <a:r>
              <a:rPr dirty="0" sz="2400" spc="-10" b="1">
                <a:latin typeface="Arial"/>
                <a:cs typeface="Arial"/>
              </a:rPr>
              <a:t> clients </a:t>
            </a:r>
            <a:r>
              <a:rPr dirty="0" sz="2400" b="1">
                <a:latin typeface="Arial"/>
                <a:cs typeface="Arial"/>
              </a:rPr>
              <a:t>feel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more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secure?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FFFFFF"/>
                </a:solidFill>
                <a:latin typeface="Arial Narrow"/>
                <a:cs typeface="Arial Narrow"/>
              </a:rPr>
              <a:t>Chat</a:t>
            </a:r>
            <a:endParaRPr sz="36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578689" y="1490782"/>
            <a:ext cx="1238885" cy="1243330"/>
            <a:chOff x="1578689" y="1490782"/>
            <a:chExt cx="1238885" cy="1243330"/>
          </a:xfrm>
        </p:grpSpPr>
        <p:sp>
          <p:nvSpPr>
            <p:cNvPr id="11" name="object 11" descr=""/>
            <p:cNvSpPr/>
            <p:nvPr/>
          </p:nvSpPr>
          <p:spPr>
            <a:xfrm>
              <a:off x="1584959" y="1497052"/>
              <a:ext cx="1226185" cy="1230630"/>
            </a:xfrm>
            <a:custGeom>
              <a:avLst/>
              <a:gdLst/>
              <a:ahLst/>
              <a:cxnLst/>
              <a:rect l="l" t="t" r="r" b="b"/>
              <a:pathLst>
                <a:path w="1226185" h="1230630">
                  <a:moveTo>
                    <a:pt x="847503" y="1118138"/>
                  </a:moveTo>
                  <a:lnTo>
                    <a:pt x="406778" y="1118138"/>
                  </a:lnTo>
                  <a:lnTo>
                    <a:pt x="424505" y="1124836"/>
                  </a:lnTo>
                  <a:lnTo>
                    <a:pt x="442448" y="1130921"/>
                  </a:lnTo>
                  <a:lnTo>
                    <a:pt x="460588" y="1136383"/>
                  </a:lnTo>
                  <a:lnTo>
                    <a:pt x="478910" y="1141214"/>
                  </a:lnTo>
                  <a:lnTo>
                    <a:pt x="503848" y="1221511"/>
                  </a:lnTo>
                  <a:lnTo>
                    <a:pt x="588350" y="1230420"/>
                  </a:lnTo>
                  <a:lnTo>
                    <a:pt x="629951" y="1156675"/>
                  </a:lnTo>
                  <a:lnTo>
                    <a:pt x="648559" y="1155580"/>
                  </a:lnTo>
                  <a:lnTo>
                    <a:pt x="667116" y="1153873"/>
                  </a:lnTo>
                  <a:lnTo>
                    <a:pt x="685607" y="1151555"/>
                  </a:lnTo>
                  <a:lnTo>
                    <a:pt x="704019" y="1148625"/>
                  </a:lnTo>
                  <a:lnTo>
                    <a:pt x="844678" y="1148625"/>
                  </a:lnTo>
                  <a:lnTo>
                    <a:pt x="847503" y="1118138"/>
                  </a:lnTo>
                  <a:close/>
                </a:path>
                <a:path w="1226185" h="1230630">
                  <a:moveTo>
                    <a:pt x="844678" y="1148625"/>
                  </a:moveTo>
                  <a:lnTo>
                    <a:pt x="704019" y="1148625"/>
                  </a:lnTo>
                  <a:lnTo>
                    <a:pt x="760240" y="1213031"/>
                  </a:lnTo>
                  <a:lnTo>
                    <a:pt x="841076" y="1187482"/>
                  </a:lnTo>
                  <a:lnTo>
                    <a:pt x="844678" y="1148625"/>
                  </a:lnTo>
                  <a:close/>
                </a:path>
                <a:path w="1226185" h="1230630">
                  <a:moveTo>
                    <a:pt x="406111" y="992012"/>
                  </a:moveTo>
                  <a:lnTo>
                    <a:pt x="218439" y="992012"/>
                  </a:lnTo>
                  <a:lnTo>
                    <a:pt x="232072" y="1005619"/>
                  </a:lnTo>
                  <a:lnTo>
                    <a:pt x="246177" y="1018732"/>
                  </a:lnTo>
                  <a:lnTo>
                    <a:pt x="260737" y="1031339"/>
                  </a:lnTo>
                  <a:lnTo>
                    <a:pt x="275736" y="1043426"/>
                  </a:lnTo>
                  <a:lnTo>
                    <a:pt x="266159" y="1124836"/>
                  </a:lnTo>
                  <a:lnTo>
                    <a:pt x="266064" y="1125648"/>
                  </a:lnTo>
                  <a:lnTo>
                    <a:pt x="339594" y="1168054"/>
                  </a:lnTo>
                  <a:lnTo>
                    <a:pt x="406778" y="1118138"/>
                  </a:lnTo>
                  <a:lnTo>
                    <a:pt x="847503" y="1118138"/>
                  </a:lnTo>
                  <a:lnTo>
                    <a:pt x="849036" y="1101606"/>
                  </a:lnTo>
                  <a:lnTo>
                    <a:pt x="865342" y="1093217"/>
                  </a:lnTo>
                  <a:lnTo>
                    <a:pt x="881357" y="1084300"/>
                  </a:lnTo>
                  <a:lnTo>
                    <a:pt x="897060" y="1074858"/>
                  </a:lnTo>
                  <a:lnTo>
                    <a:pt x="912428" y="1064899"/>
                  </a:lnTo>
                  <a:lnTo>
                    <a:pt x="1030414" y="1064899"/>
                  </a:lnTo>
                  <a:lnTo>
                    <a:pt x="1053519" y="1044177"/>
                  </a:lnTo>
                  <a:lnTo>
                    <a:pt x="1053271" y="1043426"/>
                  </a:lnTo>
                  <a:lnTo>
                    <a:pt x="611827" y="1043426"/>
                  </a:lnTo>
                  <a:lnTo>
                    <a:pt x="565642" y="1041216"/>
                  </a:lnTo>
                  <a:lnTo>
                    <a:pt x="519382" y="1033965"/>
                  </a:lnTo>
                  <a:lnTo>
                    <a:pt x="474199" y="1021771"/>
                  </a:lnTo>
                  <a:lnTo>
                    <a:pt x="431455" y="1005136"/>
                  </a:lnTo>
                  <a:lnTo>
                    <a:pt x="406111" y="992012"/>
                  </a:lnTo>
                  <a:close/>
                </a:path>
                <a:path w="1226185" h="1230630">
                  <a:moveTo>
                    <a:pt x="1030414" y="1064899"/>
                  </a:moveTo>
                  <a:lnTo>
                    <a:pt x="912428" y="1064899"/>
                  </a:lnTo>
                  <a:lnTo>
                    <a:pt x="990324" y="1100854"/>
                  </a:lnTo>
                  <a:lnTo>
                    <a:pt x="1030414" y="1064899"/>
                  </a:lnTo>
                  <a:close/>
                </a:path>
                <a:path w="1226185" h="1230630">
                  <a:moveTo>
                    <a:pt x="1053132" y="186704"/>
                  </a:moveTo>
                  <a:lnTo>
                    <a:pt x="606281" y="186704"/>
                  </a:lnTo>
                  <a:lnTo>
                    <a:pt x="652103" y="188929"/>
                  </a:lnTo>
                  <a:lnTo>
                    <a:pt x="698336" y="196202"/>
                  </a:lnTo>
                  <a:lnTo>
                    <a:pt x="743515" y="208391"/>
                  </a:lnTo>
                  <a:lnTo>
                    <a:pt x="786255" y="225023"/>
                  </a:lnTo>
                  <a:lnTo>
                    <a:pt x="826355" y="245788"/>
                  </a:lnTo>
                  <a:lnTo>
                    <a:pt x="863612" y="270376"/>
                  </a:lnTo>
                  <a:lnTo>
                    <a:pt x="897826" y="298477"/>
                  </a:lnTo>
                  <a:lnTo>
                    <a:pt x="928796" y="329780"/>
                  </a:lnTo>
                  <a:lnTo>
                    <a:pt x="956320" y="363975"/>
                  </a:lnTo>
                  <a:lnTo>
                    <a:pt x="980198" y="400752"/>
                  </a:lnTo>
                  <a:lnTo>
                    <a:pt x="1000228" y="439801"/>
                  </a:lnTo>
                  <a:lnTo>
                    <a:pt x="1016133" y="480619"/>
                  </a:lnTo>
                  <a:lnTo>
                    <a:pt x="1027938" y="523474"/>
                  </a:lnTo>
                  <a:lnTo>
                    <a:pt x="1035216" y="567477"/>
                  </a:lnTo>
                  <a:lnTo>
                    <a:pt x="1037842" y="612511"/>
                  </a:lnTo>
                  <a:lnTo>
                    <a:pt x="1035629" y="657958"/>
                  </a:lnTo>
                  <a:lnTo>
                    <a:pt x="1035614" y="658265"/>
                  </a:lnTo>
                  <a:lnTo>
                    <a:pt x="1028330" y="704431"/>
                  </a:lnTo>
                  <a:lnTo>
                    <a:pt x="1028061" y="704431"/>
                  </a:lnTo>
                  <a:lnTo>
                    <a:pt x="1015886" y="749352"/>
                  </a:lnTo>
                  <a:lnTo>
                    <a:pt x="999183" y="792166"/>
                  </a:lnTo>
                  <a:lnTo>
                    <a:pt x="978393" y="832185"/>
                  </a:lnTo>
                  <a:lnTo>
                    <a:pt x="953782" y="869371"/>
                  </a:lnTo>
                  <a:lnTo>
                    <a:pt x="925661" y="903522"/>
                  </a:lnTo>
                  <a:lnTo>
                    <a:pt x="894337" y="934438"/>
                  </a:lnTo>
                  <a:lnTo>
                    <a:pt x="860122" y="961918"/>
                  </a:lnTo>
                  <a:lnTo>
                    <a:pt x="823324" y="985762"/>
                  </a:lnTo>
                  <a:lnTo>
                    <a:pt x="784253" y="1005769"/>
                  </a:lnTo>
                  <a:lnTo>
                    <a:pt x="743095" y="1021771"/>
                  </a:lnTo>
                  <a:lnTo>
                    <a:pt x="700531" y="1033467"/>
                  </a:lnTo>
                  <a:lnTo>
                    <a:pt x="656499" y="1040757"/>
                  </a:lnTo>
                  <a:lnTo>
                    <a:pt x="611112" y="1043426"/>
                  </a:lnTo>
                  <a:lnTo>
                    <a:pt x="1053271" y="1043426"/>
                  </a:lnTo>
                  <a:lnTo>
                    <a:pt x="1026538" y="962385"/>
                  </a:lnTo>
                  <a:lnTo>
                    <a:pt x="1037999" y="948242"/>
                  </a:lnTo>
                  <a:lnTo>
                    <a:pt x="1048981" y="933734"/>
                  </a:lnTo>
                  <a:lnTo>
                    <a:pt x="1059475" y="918872"/>
                  </a:lnTo>
                  <a:lnTo>
                    <a:pt x="1069474" y="903667"/>
                  </a:lnTo>
                  <a:lnTo>
                    <a:pt x="1156007" y="903667"/>
                  </a:lnTo>
                  <a:lnTo>
                    <a:pt x="1190128" y="827236"/>
                  </a:lnTo>
                  <a:lnTo>
                    <a:pt x="1131235" y="762826"/>
                  </a:lnTo>
                  <a:lnTo>
                    <a:pt x="1133590" y="754189"/>
                  </a:lnTo>
                  <a:lnTo>
                    <a:pt x="1143448" y="710029"/>
                  </a:lnTo>
                  <a:lnTo>
                    <a:pt x="1146294" y="692302"/>
                  </a:lnTo>
                  <a:lnTo>
                    <a:pt x="1226162" y="657958"/>
                  </a:lnTo>
                  <a:lnTo>
                    <a:pt x="1226162" y="573149"/>
                  </a:lnTo>
                  <a:lnTo>
                    <a:pt x="1146563" y="538804"/>
                  </a:lnTo>
                  <a:lnTo>
                    <a:pt x="1143706" y="520884"/>
                  </a:lnTo>
                  <a:lnTo>
                    <a:pt x="1140244" y="503076"/>
                  </a:lnTo>
                  <a:lnTo>
                    <a:pt x="1136176" y="485393"/>
                  </a:lnTo>
                  <a:lnTo>
                    <a:pt x="1131504" y="467851"/>
                  </a:lnTo>
                  <a:lnTo>
                    <a:pt x="1190307" y="404300"/>
                  </a:lnTo>
                  <a:lnTo>
                    <a:pt x="1156234" y="327779"/>
                  </a:lnTo>
                  <a:lnTo>
                    <a:pt x="1069833" y="327779"/>
                  </a:lnTo>
                  <a:lnTo>
                    <a:pt x="1059833" y="312389"/>
                  </a:lnTo>
                  <a:lnTo>
                    <a:pt x="1049328" y="297369"/>
                  </a:lnTo>
                  <a:lnTo>
                    <a:pt x="1038319" y="282717"/>
                  </a:lnTo>
                  <a:lnTo>
                    <a:pt x="1026807" y="268435"/>
                  </a:lnTo>
                  <a:lnTo>
                    <a:pt x="1054236" y="187699"/>
                  </a:lnTo>
                  <a:lnTo>
                    <a:pt x="1053132" y="186704"/>
                  </a:lnTo>
                  <a:close/>
                </a:path>
                <a:path w="1226185" h="1230630">
                  <a:moveTo>
                    <a:pt x="138141" y="219922"/>
                  </a:moveTo>
                  <a:lnTo>
                    <a:pt x="88150" y="288396"/>
                  </a:lnTo>
                  <a:lnTo>
                    <a:pt x="130074" y="358463"/>
                  </a:lnTo>
                  <a:lnTo>
                    <a:pt x="121020" y="375906"/>
                  </a:lnTo>
                  <a:lnTo>
                    <a:pt x="112620" y="393664"/>
                  </a:lnTo>
                  <a:lnTo>
                    <a:pt x="104884" y="411721"/>
                  </a:lnTo>
                  <a:lnTo>
                    <a:pt x="97822" y="430060"/>
                  </a:lnTo>
                  <a:lnTo>
                    <a:pt x="17737" y="446056"/>
                  </a:lnTo>
                  <a:lnTo>
                    <a:pt x="0" y="529030"/>
                  </a:lnTo>
                  <a:lnTo>
                    <a:pt x="66542" y="576478"/>
                  </a:lnTo>
                  <a:lnTo>
                    <a:pt x="65484" y="596061"/>
                  </a:lnTo>
                  <a:lnTo>
                    <a:pt x="65188" y="612511"/>
                  </a:lnTo>
                  <a:lnTo>
                    <a:pt x="65167" y="617657"/>
                  </a:lnTo>
                  <a:lnTo>
                    <a:pt x="65484" y="635260"/>
                  </a:lnTo>
                  <a:lnTo>
                    <a:pt x="66542" y="654843"/>
                  </a:lnTo>
                  <a:lnTo>
                    <a:pt x="0" y="701539"/>
                  </a:lnTo>
                  <a:lnTo>
                    <a:pt x="17199" y="783762"/>
                  </a:lnTo>
                  <a:lnTo>
                    <a:pt x="97499" y="799864"/>
                  </a:lnTo>
                  <a:lnTo>
                    <a:pt x="104596" y="818032"/>
                  </a:lnTo>
                  <a:lnTo>
                    <a:pt x="112341" y="835925"/>
                  </a:lnTo>
                  <a:lnTo>
                    <a:pt x="120728" y="853526"/>
                  </a:lnTo>
                  <a:lnTo>
                    <a:pt x="129751" y="870818"/>
                  </a:lnTo>
                  <a:lnTo>
                    <a:pt x="87827" y="941449"/>
                  </a:lnTo>
                  <a:lnTo>
                    <a:pt x="137711" y="1010146"/>
                  </a:lnTo>
                  <a:lnTo>
                    <a:pt x="218439" y="992012"/>
                  </a:lnTo>
                  <a:lnTo>
                    <a:pt x="406111" y="992012"/>
                  </a:lnTo>
                  <a:lnTo>
                    <a:pt x="354091" y="959780"/>
                  </a:lnTo>
                  <a:lnTo>
                    <a:pt x="319873" y="931680"/>
                  </a:lnTo>
                  <a:lnTo>
                    <a:pt x="288900" y="900378"/>
                  </a:lnTo>
                  <a:lnTo>
                    <a:pt x="261373" y="866184"/>
                  </a:lnTo>
                  <a:lnTo>
                    <a:pt x="237493" y="829408"/>
                  </a:lnTo>
                  <a:lnTo>
                    <a:pt x="217462" y="790361"/>
                  </a:lnTo>
                  <a:lnTo>
                    <a:pt x="201544" y="749514"/>
                  </a:lnTo>
                  <a:lnTo>
                    <a:pt x="189751" y="706692"/>
                  </a:lnTo>
                  <a:lnTo>
                    <a:pt x="182473" y="662690"/>
                  </a:lnTo>
                  <a:lnTo>
                    <a:pt x="179850" y="617657"/>
                  </a:lnTo>
                  <a:lnTo>
                    <a:pt x="182020" y="573149"/>
                  </a:lnTo>
                  <a:lnTo>
                    <a:pt x="182081" y="571902"/>
                  </a:lnTo>
                  <a:lnTo>
                    <a:pt x="189369" y="525736"/>
                  </a:lnTo>
                  <a:lnTo>
                    <a:pt x="201528" y="480812"/>
                  </a:lnTo>
                  <a:lnTo>
                    <a:pt x="201581" y="480619"/>
                  </a:lnTo>
                  <a:lnTo>
                    <a:pt x="218240" y="437938"/>
                  </a:lnTo>
                  <a:lnTo>
                    <a:pt x="239037" y="397894"/>
                  </a:lnTo>
                  <a:lnTo>
                    <a:pt x="263662" y="360688"/>
                  </a:lnTo>
                  <a:lnTo>
                    <a:pt x="291803" y="326522"/>
                  </a:lnTo>
                  <a:lnTo>
                    <a:pt x="323150" y="295596"/>
                  </a:lnTo>
                  <a:lnTo>
                    <a:pt x="357394" y="268110"/>
                  </a:lnTo>
                  <a:lnTo>
                    <a:pt x="394223" y="244266"/>
                  </a:lnTo>
                  <a:lnTo>
                    <a:pt x="406819" y="237823"/>
                  </a:lnTo>
                  <a:lnTo>
                    <a:pt x="218116" y="237823"/>
                  </a:lnTo>
                  <a:lnTo>
                    <a:pt x="138141" y="219922"/>
                  </a:lnTo>
                  <a:close/>
                </a:path>
                <a:path w="1226185" h="1230630">
                  <a:moveTo>
                    <a:pt x="1156007" y="903667"/>
                  </a:moveTo>
                  <a:lnTo>
                    <a:pt x="1069474" y="903667"/>
                  </a:lnTo>
                  <a:lnTo>
                    <a:pt x="1155527" y="904741"/>
                  </a:lnTo>
                  <a:lnTo>
                    <a:pt x="1156007" y="903667"/>
                  </a:lnTo>
                  <a:close/>
                </a:path>
                <a:path w="1226185" h="1230630">
                  <a:moveTo>
                    <a:pt x="1155796" y="326795"/>
                  </a:moveTo>
                  <a:lnTo>
                    <a:pt x="1069833" y="327779"/>
                  </a:lnTo>
                  <a:lnTo>
                    <a:pt x="1156234" y="327779"/>
                  </a:lnTo>
                  <a:lnTo>
                    <a:pt x="1155796" y="326795"/>
                  </a:lnTo>
                  <a:close/>
                </a:path>
                <a:path w="1226185" h="1230630">
                  <a:moveTo>
                    <a:pt x="340240" y="62118"/>
                  </a:moveTo>
                  <a:lnTo>
                    <a:pt x="266602" y="104456"/>
                  </a:lnTo>
                  <a:lnTo>
                    <a:pt x="276166" y="185998"/>
                  </a:lnTo>
                  <a:lnTo>
                    <a:pt x="260960" y="198149"/>
                  </a:lnTo>
                  <a:lnTo>
                    <a:pt x="246207" y="210837"/>
                  </a:lnTo>
                  <a:lnTo>
                    <a:pt x="231921" y="224061"/>
                  </a:lnTo>
                  <a:lnTo>
                    <a:pt x="218116" y="237823"/>
                  </a:lnTo>
                  <a:lnTo>
                    <a:pt x="406819" y="237823"/>
                  </a:lnTo>
                  <a:lnTo>
                    <a:pt x="433327" y="224265"/>
                  </a:lnTo>
                  <a:lnTo>
                    <a:pt x="474180" y="208391"/>
                  </a:lnTo>
                  <a:lnTo>
                    <a:pt x="517117" y="196594"/>
                  </a:lnTo>
                  <a:lnTo>
                    <a:pt x="561183" y="189326"/>
                  </a:lnTo>
                  <a:lnTo>
                    <a:pt x="606281" y="186704"/>
                  </a:lnTo>
                  <a:lnTo>
                    <a:pt x="1053132" y="186704"/>
                  </a:lnTo>
                  <a:lnTo>
                    <a:pt x="1030484" y="166306"/>
                  </a:lnTo>
                  <a:lnTo>
                    <a:pt x="913773" y="166306"/>
                  </a:lnTo>
                  <a:lnTo>
                    <a:pt x="898135" y="156105"/>
                  </a:lnTo>
                  <a:lnTo>
                    <a:pt x="882157" y="146458"/>
                  </a:lnTo>
                  <a:lnTo>
                    <a:pt x="865857" y="137381"/>
                  </a:lnTo>
                  <a:lnTo>
                    <a:pt x="849251" y="128892"/>
                  </a:lnTo>
                  <a:lnTo>
                    <a:pt x="847694" y="111437"/>
                  </a:lnTo>
                  <a:lnTo>
                    <a:pt x="406563" y="111437"/>
                  </a:lnTo>
                  <a:lnTo>
                    <a:pt x="340240" y="62118"/>
                  </a:lnTo>
                  <a:close/>
                </a:path>
                <a:path w="1226185" h="1230630">
                  <a:moveTo>
                    <a:pt x="991130" y="130861"/>
                  </a:moveTo>
                  <a:lnTo>
                    <a:pt x="913773" y="166306"/>
                  </a:lnTo>
                  <a:lnTo>
                    <a:pt x="1030484" y="166306"/>
                  </a:lnTo>
                  <a:lnTo>
                    <a:pt x="991130" y="130861"/>
                  </a:lnTo>
                  <a:close/>
                </a:path>
                <a:path w="1226185" h="1230630">
                  <a:moveTo>
                    <a:pt x="589103" y="0"/>
                  </a:moveTo>
                  <a:lnTo>
                    <a:pt x="504601" y="8861"/>
                  </a:lnTo>
                  <a:lnTo>
                    <a:pt x="479878" y="87986"/>
                  </a:lnTo>
                  <a:lnTo>
                    <a:pt x="461244" y="92871"/>
                  </a:lnTo>
                  <a:lnTo>
                    <a:pt x="442801" y="98403"/>
                  </a:lnTo>
                  <a:lnTo>
                    <a:pt x="424567" y="104589"/>
                  </a:lnTo>
                  <a:lnTo>
                    <a:pt x="406563" y="111437"/>
                  </a:lnTo>
                  <a:lnTo>
                    <a:pt x="847694" y="111437"/>
                  </a:lnTo>
                  <a:lnTo>
                    <a:pt x="845003" y="81273"/>
                  </a:lnTo>
                  <a:lnTo>
                    <a:pt x="705310" y="81273"/>
                  </a:lnTo>
                  <a:lnTo>
                    <a:pt x="686611" y="78235"/>
                  </a:lnTo>
                  <a:lnTo>
                    <a:pt x="667825" y="75835"/>
                  </a:lnTo>
                  <a:lnTo>
                    <a:pt x="648969" y="74073"/>
                  </a:lnTo>
                  <a:lnTo>
                    <a:pt x="630058" y="72949"/>
                  </a:lnTo>
                  <a:lnTo>
                    <a:pt x="589103" y="0"/>
                  </a:lnTo>
                  <a:close/>
                </a:path>
                <a:path w="1226185" h="1230630">
                  <a:moveTo>
                    <a:pt x="760993" y="18170"/>
                  </a:moveTo>
                  <a:lnTo>
                    <a:pt x="705310" y="81273"/>
                  </a:lnTo>
                  <a:lnTo>
                    <a:pt x="845003" y="81273"/>
                  </a:lnTo>
                  <a:lnTo>
                    <a:pt x="841721" y="44485"/>
                  </a:lnTo>
                  <a:lnTo>
                    <a:pt x="760993" y="1817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84959" y="1497052"/>
              <a:ext cx="1226185" cy="1230630"/>
            </a:xfrm>
            <a:custGeom>
              <a:avLst/>
              <a:gdLst/>
              <a:ahLst/>
              <a:cxnLst/>
              <a:rect l="l" t="t" r="r" b="b"/>
              <a:pathLst>
                <a:path w="1226185" h="1230630">
                  <a:moveTo>
                    <a:pt x="17845" y="446056"/>
                  </a:moveTo>
                  <a:lnTo>
                    <a:pt x="97822" y="430060"/>
                  </a:lnTo>
                  <a:lnTo>
                    <a:pt x="104884" y="411721"/>
                  </a:lnTo>
                  <a:lnTo>
                    <a:pt x="112620" y="393664"/>
                  </a:lnTo>
                  <a:lnTo>
                    <a:pt x="121020" y="375906"/>
                  </a:lnTo>
                  <a:lnTo>
                    <a:pt x="130074" y="358463"/>
                  </a:lnTo>
                  <a:lnTo>
                    <a:pt x="88150" y="288396"/>
                  </a:lnTo>
                  <a:lnTo>
                    <a:pt x="138141" y="219922"/>
                  </a:lnTo>
                  <a:lnTo>
                    <a:pt x="218116" y="237823"/>
                  </a:lnTo>
                  <a:lnTo>
                    <a:pt x="231921" y="224061"/>
                  </a:lnTo>
                  <a:lnTo>
                    <a:pt x="246207" y="210837"/>
                  </a:lnTo>
                  <a:lnTo>
                    <a:pt x="260960" y="198149"/>
                  </a:lnTo>
                  <a:lnTo>
                    <a:pt x="276166" y="185998"/>
                  </a:lnTo>
                  <a:lnTo>
                    <a:pt x="266602" y="104456"/>
                  </a:lnTo>
                  <a:lnTo>
                    <a:pt x="340240" y="62118"/>
                  </a:lnTo>
                  <a:lnTo>
                    <a:pt x="406563" y="111437"/>
                  </a:lnTo>
                  <a:lnTo>
                    <a:pt x="424567" y="104589"/>
                  </a:lnTo>
                  <a:lnTo>
                    <a:pt x="442801" y="98403"/>
                  </a:lnTo>
                  <a:lnTo>
                    <a:pt x="461244" y="92871"/>
                  </a:lnTo>
                  <a:lnTo>
                    <a:pt x="479878" y="87986"/>
                  </a:lnTo>
                  <a:lnTo>
                    <a:pt x="504601" y="8861"/>
                  </a:lnTo>
                  <a:lnTo>
                    <a:pt x="589103" y="0"/>
                  </a:lnTo>
                  <a:lnTo>
                    <a:pt x="630058" y="72949"/>
                  </a:lnTo>
                  <a:lnTo>
                    <a:pt x="648969" y="74073"/>
                  </a:lnTo>
                  <a:lnTo>
                    <a:pt x="667825" y="75835"/>
                  </a:lnTo>
                  <a:lnTo>
                    <a:pt x="686611" y="78235"/>
                  </a:lnTo>
                  <a:lnTo>
                    <a:pt x="705310" y="81273"/>
                  </a:lnTo>
                  <a:lnTo>
                    <a:pt x="760993" y="18170"/>
                  </a:lnTo>
                  <a:lnTo>
                    <a:pt x="841721" y="44485"/>
                  </a:lnTo>
                  <a:lnTo>
                    <a:pt x="849251" y="128892"/>
                  </a:lnTo>
                  <a:lnTo>
                    <a:pt x="865857" y="137381"/>
                  </a:lnTo>
                  <a:lnTo>
                    <a:pt x="882157" y="146458"/>
                  </a:lnTo>
                  <a:lnTo>
                    <a:pt x="898135" y="156105"/>
                  </a:lnTo>
                  <a:lnTo>
                    <a:pt x="913773" y="166306"/>
                  </a:lnTo>
                  <a:lnTo>
                    <a:pt x="991130" y="130861"/>
                  </a:lnTo>
                  <a:lnTo>
                    <a:pt x="1054236" y="187699"/>
                  </a:lnTo>
                  <a:lnTo>
                    <a:pt x="1026807" y="268435"/>
                  </a:lnTo>
                  <a:lnTo>
                    <a:pt x="1038319" y="282717"/>
                  </a:lnTo>
                  <a:lnTo>
                    <a:pt x="1049328" y="297369"/>
                  </a:lnTo>
                  <a:lnTo>
                    <a:pt x="1059833" y="312389"/>
                  </a:lnTo>
                  <a:lnTo>
                    <a:pt x="1069833" y="327779"/>
                  </a:lnTo>
                  <a:lnTo>
                    <a:pt x="1155796" y="326795"/>
                  </a:lnTo>
                  <a:lnTo>
                    <a:pt x="1190307" y="404300"/>
                  </a:lnTo>
                  <a:lnTo>
                    <a:pt x="1131504" y="467851"/>
                  </a:lnTo>
                  <a:lnTo>
                    <a:pt x="1136176" y="485393"/>
                  </a:lnTo>
                  <a:lnTo>
                    <a:pt x="1140244" y="503076"/>
                  </a:lnTo>
                  <a:lnTo>
                    <a:pt x="1143706" y="520884"/>
                  </a:lnTo>
                  <a:lnTo>
                    <a:pt x="1146563" y="538804"/>
                  </a:lnTo>
                  <a:lnTo>
                    <a:pt x="1226162" y="573149"/>
                  </a:lnTo>
                  <a:lnTo>
                    <a:pt x="1226162" y="657958"/>
                  </a:lnTo>
                  <a:lnTo>
                    <a:pt x="1146294" y="692302"/>
                  </a:lnTo>
                  <a:lnTo>
                    <a:pt x="1144947" y="701160"/>
                  </a:lnTo>
                  <a:lnTo>
                    <a:pt x="1135818" y="745492"/>
                  </a:lnTo>
                  <a:lnTo>
                    <a:pt x="1131235" y="762826"/>
                  </a:lnTo>
                  <a:lnTo>
                    <a:pt x="1190128" y="827236"/>
                  </a:lnTo>
                  <a:lnTo>
                    <a:pt x="1155527" y="904741"/>
                  </a:lnTo>
                  <a:lnTo>
                    <a:pt x="1069474" y="903667"/>
                  </a:lnTo>
                  <a:lnTo>
                    <a:pt x="1059476" y="918872"/>
                  </a:lnTo>
                  <a:lnTo>
                    <a:pt x="1048981" y="933734"/>
                  </a:lnTo>
                  <a:lnTo>
                    <a:pt x="1037999" y="948242"/>
                  </a:lnTo>
                  <a:lnTo>
                    <a:pt x="1026538" y="962385"/>
                  </a:lnTo>
                  <a:lnTo>
                    <a:pt x="1053519" y="1044177"/>
                  </a:lnTo>
                  <a:lnTo>
                    <a:pt x="990324" y="1100854"/>
                  </a:lnTo>
                  <a:lnTo>
                    <a:pt x="912428" y="1064899"/>
                  </a:lnTo>
                  <a:lnTo>
                    <a:pt x="897060" y="1074858"/>
                  </a:lnTo>
                  <a:lnTo>
                    <a:pt x="881357" y="1084300"/>
                  </a:lnTo>
                  <a:lnTo>
                    <a:pt x="865342" y="1093217"/>
                  </a:lnTo>
                  <a:lnTo>
                    <a:pt x="849036" y="1101606"/>
                  </a:lnTo>
                  <a:lnTo>
                    <a:pt x="841076" y="1187482"/>
                  </a:lnTo>
                  <a:lnTo>
                    <a:pt x="760240" y="1213031"/>
                  </a:lnTo>
                  <a:lnTo>
                    <a:pt x="704019" y="1148625"/>
                  </a:lnTo>
                  <a:lnTo>
                    <a:pt x="685607" y="1151555"/>
                  </a:lnTo>
                  <a:lnTo>
                    <a:pt x="667116" y="1153873"/>
                  </a:lnTo>
                  <a:lnTo>
                    <a:pt x="648559" y="1155580"/>
                  </a:lnTo>
                  <a:lnTo>
                    <a:pt x="629951" y="1156675"/>
                  </a:lnTo>
                  <a:lnTo>
                    <a:pt x="588350" y="1230420"/>
                  </a:lnTo>
                  <a:lnTo>
                    <a:pt x="503848" y="1221511"/>
                  </a:lnTo>
                  <a:lnTo>
                    <a:pt x="478910" y="1141214"/>
                  </a:lnTo>
                  <a:lnTo>
                    <a:pt x="460588" y="1136383"/>
                  </a:lnTo>
                  <a:lnTo>
                    <a:pt x="442448" y="1130921"/>
                  </a:lnTo>
                  <a:lnTo>
                    <a:pt x="424505" y="1124836"/>
                  </a:lnTo>
                  <a:lnTo>
                    <a:pt x="406778" y="1118138"/>
                  </a:lnTo>
                  <a:lnTo>
                    <a:pt x="339594" y="1168054"/>
                  </a:lnTo>
                  <a:lnTo>
                    <a:pt x="266064" y="1125648"/>
                  </a:lnTo>
                  <a:lnTo>
                    <a:pt x="275736" y="1043426"/>
                  </a:lnTo>
                  <a:lnTo>
                    <a:pt x="260737" y="1031339"/>
                  </a:lnTo>
                  <a:lnTo>
                    <a:pt x="246177" y="1018732"/>
                  </a:lnTo>
                  <a:lnTo>
                    <a:pt x="232072" y="1005619"/>
                  </a:lnTo>
                  <a:lnTo>
                    <a:pt x="218439" y="992012"/>
                  </a:lnTo>
                  <a:lnTo>
                    <a:pt x="137711" y="1010146"/>
                  </a:lnTo>
                  <a:lnTo>
                    <a:pt x="87827" y="941449"/>
                  </a:lnTo>
                  <a:lnTo>
                    <a:pt x="129751" y="870818"/>
                  </a:lnTo>
                  <a:lnTo>
                    <a:pt x="120728" y="853526"/>
                  </a:lnTo>
                  <a:lnTo>
                    <a:pt x="112341" y="835925"/>
                  </a:lnTo>
                  <a:lnTo>
                    <a:pt x="104596" y="818032"/>
                  </a:lnTo>
                  <a:lnTo>
                    <a:pt x="97499" y="799864"/>
                  </a:lnTo>
                  <a:lnTo>
                    <a:pt x="17199" y="783762"/>
                  </a:lnTo>
                  <a:lnTo>
                    <a:pt x="0" y="701539"/>
                  </a:lnTo>
                  <a:lnTo>
                    <a:pt x="66542" y="654843"/>
                  </a:lnTo>
                  <a:lnTo>
                    <a:pt x="65484" y="635260"/>
                  </a:lnTo>
                  <a:lnTo>
                    <a:pt x="65131" y="615661"/>
                  </a:lnTo>
                  <a:lnTo>
                    <a:pt x="65484" y="596061"/>
                  </a:lnTo>
                  <a:lnTo>
                    <a:pt x="66542" y="576478"/>
                  </a:lnTo>
                  <a:lnTo>
                    <a:pt x="0" y="529030"/>
                  </a:lnTo>
                  <a:lnTo>
                    <a:pt x="17737" y="446056"/>
                  </a:lnTo>
                  <a:close/>
                </a:path>
                <a:path w="1226185" h="1230630">
                  <a:moveTo>
                    <a:pt x="1028330" y="704431"/>
                  </a:moveTo>
                  <a:lnTo>
                    <a:pt x="1035614" y="658265"/>
                  </a:lnTo>
                  <a:lnTo>
                    <a:pt x="1037842" y="612511"/>
                  </a:lnTo>
                  <a:lnTo>
                    <a:pt x="1035216" y="567477"/>
                  </a:lnTo>
                  <a:lnTo>
                    <a:pt x="1027938" y="523474"/>
                  </a:lnTo>
                  <a:lnTo>
                    <a:pt x="1016208" y="480812"/>
                  </a:lnTo>
                  <a:lnTo>
                    <a:pt x="1000228" y="439801"/>
                  </a:lnTo>
                  <a:lnTo>
                    <a:pt x="980198" y="400752"/>
                  </a:lnTo>
                  <a:lnTo>
                    <a:pt x="956320" y="363975"/>
                  </a:lnTo>
                  <a:lnTo>
                    <a:pt x="928796" y="329780"/>
                  </a:lnTo>
                  <a:lnTo>
                    <a:pt x="897826" y="298477"/>
                  </a:lnTo>
                  <a:lnTo>
                    <a:pt x="863612" y="270376"/>
                  </a:lnTo>
                  <a:lnTo>
                    <a:pt x="826355" y="245788"/>
                  </a:lnTo>
                  <a:lnTo>
                    <a:pt x="786255" y="225023"/>
                  </a:lnTo>
                  <a:lnTo>
                    <a:pt x="743515" y="208391"/>
                  </a:lnTo>
                  <a:lnTo>
                    <a:pt x="698336" y="196202"/>
                  </a:lnTo>
                  <a:lnTo>
                    <a:pt x="652103" y="188929"/>
                  </a:lnTo>
                  <a:lnTo>
                    <a:pt x="606281" y="186704"/>
                  </a:lnTo>
                  <a:lnTo>
                    <a:pt x="561183" y="189326"/>
                  </a:lnTo>
                  <a:lnTo>
                    <a:pt x="517117" y="196594"/>
                  </a:lnTo>
                  <a:lnTo>
                    <a:pt x="474395" y="208307"/>
                  </a:lnTo>
                  <a:lnTo>
                    <a:pt x="433327" y="224265"/>
                  </a:lnTo>
                  <a:lnTo>
                    <a:pt x="394223" y="244266"/>
                  </a:lnTo>
                  <a:lnTo>
                    <a:pt x="357394" y="268110"/>
                  </a:lnTo>
                  <a:lnTo>
                    <a:pt x="323150" y="295596"/>
                  </a:lnTo>
                  <a:lnTo>
                    <a:pt x="291803" y="326522"/>
                  </a:lnTo>
                  <a:lnTo>
                    <a:pt x="263662" y="360688"/>
                  </a:lnTo>
                  <a:lnTo>
                    <a:pt x="239037" y="397894"/>
                  </a:lnTo>
                  <a:lnTo>
                    <a:pt x="218240" y="437938"/>
                  </a:lnTo>
                  <a:lnTo>
                    <a:pt x="201581" y="480619"/>
                  </a:lnTo>
                  <a:lnTo>
                    <a:pt x="189369" y="525736"/>
                  </a:lnTo>
                  <a:lnTo>
                    <a:pt x="182081" y="571902"/>
                  </a:lnTo>
                  <a:lnTo>
                    <a:pt x="179850" y="617657"/>
                  </a:lnTo>
                  <a:lnTo>
                    <a:pt x="182473" y="662690"/>
                  </a:lnTo>
                  <a:lnTo>
                    <a:pt x="189751" y="706692"/>
                  </a:lnTo>
                  <a:lnTo>
                    <a:pt x="201481" y="749352"/>
                  </a:lnTo>
                  <a:lnTo>
                    <a:pt x="217462" y="790361"/>
                  </a:lnTo>
                  <a:lnTo>
                    <a:pt x="237493" y="829408"/>
                  </a:lnTo>
                  <a:lnTo>
                    <a:pt x="261373" y="866184"/>
                  </a:lnTo>
                  <a:lnTo>
                    <a:pt x="288900" y="900378"/>
                  </a:lnTo>
                  <a:lnTo>
                    <a:pt x="319873" y="931680"/>
                  </a:lnTo>
                  <a:lnTo>
                    <a:pt x="354091" y="959780"/>
                  </a:lnTo>
                  <a:lnTo>
                    <a:pt x="391352" y="984369"/>
                  </a:lnTo>
                  <a:lnTo>
                    <a:pt x="431455" y="1005136"/>
                  </a:lnTo>
                  <a:lnTo>
                    <a:pt x="474199" y="1021771"/>
                  </a:lnTo>
                  <a:lnTo>
                    <a:pt x="519382" y="1033965"/>
                  </a:lnTo>
                  <a:lnTo>
                    <a:pt x="565642" y="1041216"/>
                  </a:lnTo>
                  <a:lnTo>
                    <a:pt x="611433" y="1043407"/>
                  </a:lnTo>
                  <a:lnTo>
                    <a:pt x="656499" y="1040757"/>
                  </a:lnTo>
                  <a:lnTo>
                    <a:pt x="700531" y="1033467"/>
                  </a:lnTo>
                  <a:lnTo>
                    <a:pt x="743219" y="1021737"/>
                  </a:lnTo>
                  <a:lnTo>
                    <a:pt x="784253" y="1005769"/>
                  </a:lnTo>
                  <a:lnTo>
                    <a:pt x="823324" y="985762"/>
                  </a:lnTo>
                  <a:lnTo>
                    <a:pt x="860122" y="961918"/>
                  </a:lnTo>
                  <a:lnTo>
                    <a:pt x="894337" y="934438"/>
                  </a:lnTo>
                  <a:lnTo>
                    <a:pt x="925661" y="903522"/>
                  </a:lnTo>
                  <a:lnTo>
                    <a:pt x="953782" y="869371"/>
                  </a:lnTo>
                  <a:lnTo>
                    <a:pt x="978393" y="832185"/>
                  </a:lnTo>
                  <a:lnTo>
                    <a:pt x="999183" y="792166"/>
                  </a:lnTo>
                  <a:lnTo>
                    <a:pt x="1015842" y="749514"/>
                  </a:lnTo>
                  <a:lnTo>
                    <a:pt x="1028061" y="704431"/>
                  </a:lnTo>
                  <a:close/>
                </a:path>
              </a:pathLst>
            </a:custGeom>
            <a:ln w="1254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1974342" y="1638680"/>
            <a:ext cx="44450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0">
                <a:solidFill>
                  <a:srgbClr val="672FE2"/>
                </a:solidFill>
                <a:latin typeface="Arial Black"/>
                <a:cs typeface="Arial Black"/>
              </a:rPr>
              <a:t>?</a:t>
            </a:r>
            <a:endParaRPr sz="5400">
              <a:latin typeface="Arial Black"/>
              <a:cs typeface="Arial Black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47"/>
              <a:ext cx="12188952" cy="685495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127491" y="0"/>
              <a:ext cx="4060190" cy="6858000"/>
            </a:xfrm>
            <a:custGeom>
              <a:avLst/>
              <a:gdLst/>
              <a:ahLst/>
              <a:cxnLst/>
              <a:rect l="l" t="t" r="r" b="b"/>
              <a:pathLst>
                <a:path w="4060190" h="6858000">
                  <a:moveTo>
                    <a:pt x="405993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59936" y="6858000"/>
                  </a:lnTo>
                  <a:lnTo>
                    <a:pt x="4059936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8340597" y="161924"/>
            <a:ext cx="3503295" cy="3429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Setting</a:t>
            </a:r>
            <a:r>
              <a:rPr dirty="0" sz="28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expectations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80"/>
              </a:spcBef>
            </a:pPr>
            <a:endParaRPr sz="280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5"/>
              </a:spcBef>
              <a:buClr>
                <a:srgbClr val="E0F7F7"/>
              </a:buClr>
              <a:buSzPct val="94642"/>
              <a:buChar char="•"/>
              <a:tabLst>
                <a:tab pos="195580" algn="l"/>
              </a:tabLst>
            </a:pP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endParaRPr sz="280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1200"/>
              </a:spcBef>
              <a:buClr>
                <a:srgbClr val="E0F7F7"/>
              </a:buClr>
              <a:buSzPct val="94642"/>
              <a:buChar char="•"/>
              <a:tabLst>
                <a:tab pos="195580" algn="l"/>
              </a:tabLst>
            </a:pP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280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1200"/>
              </a:spcBef>
              <a:buClr>
                <a:srgbClr val="E0F7F7"/>
              </a:buClr>
              <a:buSzPct val="94642"/>
              <a:buChar char="•"/>
              <a:tabLst>
                <a:tab pos="195580" algn="l"/>
              </a:tabLst>
            </a:pPr>
            <a:r>
              <a:rPr dirty="0" sz="2800" spc="-10">
                <a:solidFill>
                  <a:srgbClr val="FFFFFF"/>
                </a:solidFill>
                <a:latin typeface="Arial"/>
                <a:cs typeface="Arial"/>
              </a:rPr>
              <a:t>Communication</a:t>
            </a:r>
            <a:endParaRPr sz="280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1200"/>
              </a:spcBef>
              <a:buClr>
                <a:srgbClr val="E0F7F7"/>
              </a:buClr>
              <a:buSzPct val="94642"/>
              <a:buChar char="•"/>
              <a:tabLst>
                <a:tab pos="195580" algn="l"/>
              </a:tabLst>
            </a:pP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Value</a:t>
            </a:r>
            <a:r>
              <a:rPr dirty="0" sz="2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vs.</a:t>
            </a:r>
            <a:r>
              <a:rPr dirty="0" sz="2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cost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444500" y="656358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Helping</a:t>
            </a:r>
            <a:r>
              <a:rPr dirty="0" spc="-75"/>
              <a:t> </a:t>
            </a:r>
            <a:r>
              <a:rPr dirty="0"/>
              <a:t>clients</a:t>
            </a:r>
            <a:r>
              <a:rPr dirty="0" spc="-80"/>
              <a:t> </a:t>
            </a:r>
            <a:r>
              <a:rPr dirty="0"/>
              <a:t>tell</a:t>
            </a:r>
            <a:r>
              <a:rPr dirty="0" spc="-85"/>
              <a:t> </a:t>
            </a:r>
            <a:r>
              <a:rPr dirty="0"/>
              <a:t>their</a:t>
            </a:r>
            <a:r>
              <a:rPr dirty="0" spc="-85"/>
              <a:t> </a:t>
            </a:r>
            <a:r>
              <a:rPr dirty="0"/>
              <a:t>financial</a:t>
            </a:r>
            <a:r>
              <a:rPr dirty="0" spc="-90"/>
              <a:t> </a:t>
            </a:r>
            <a:r>
              <a:rPr dirty="0" spc="-10"/>
              <a:t>story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1173225"/>
            <a:ext cx="10515600" cy="4770374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2071116" y="4822316"/>
            <a:ext cx="101473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1</a:t>
            </a:r>
            <a:r>
              <a:rPr dirty="0" baseline="24691" sz="1350" b="1">
                <a:solidFill>
                  <a:srgbClr val="3769FF"/>
                </a:solidFill>
                <a:latin typeface="Arial"/>
                <a:cs typeface="Arial"/>
              </a:rPr>
              <a:t>st</a:t>
            </a:r>
            <a:r>
              <a:rPr dirty="0" baseline="24691" sz="1350" spc="247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353814" y="4833873"/>
            <a:ext cx="1026794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3</a:t>
            </a:r>
            <a:r>
              <a:rPr dirty="0" baseline="24691" sz="1350" b="1">
                <a:solidFill>
                  <a:srgbClr val="3769FF"/>
                </a:solidFill>
                <a:latin typeface="Arial"/>
                <a:cs typeface="Arial"/>
              </a:rPr>
              <a:t>rd</a:t>
            </a:r>
            <a:r>
              <a:rPr dirty="0" baseline="24691" sz="1350" spc="24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706234" y="4833873"/>
            <a:ext cx="1020444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5</a:t>
            </a:r>
            <a:r>
              <a:rPr dirty="0" baseline="24691" sz="1350" b="1">
                <a:solidFill>
                  <a:srgbClr val="3769FF"/>
                </a:solidFill>
                <a:latin typeface="Arial"/>
                <a:cs typeface="Arial"/>
              </a:rPr>
              <a:t>th</a:t>
            </a:r>
            <a:r>
              <a:rPr dirty="0" baseline="24691" sz="1350" spc="232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279383" y="4450841"/>
            <a:ext cx="93662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Purchased </a:t>
            </a: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first</a:t>
            </a:r>
            <a:r>
              <a:rPr dirty="0" sz="1400" spc="-4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house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716769" y="2773426"/>
            <a:ext cx="64071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Retired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869819" y="2686050"/>
            <a:ext cx="132715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Funded</a:t>
            </a:r>
            <a:r>
              <a:rPr dirty="0" sz="1400" spc="-6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college tuition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336290" y="3969511"/>
            <a:ext cx="111823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10</a:t>
            </a:r>
            <a:r>
              <a:rPr dirty="0" baseline="24691" sz="1350" b="1">
                <a:solidFill>
                  <a:srgbClr val="3769FF"/>
                </a:solidFill>
                <a:latin typeface="Arial"/>
                <a:cs typeface="Arial"/>
              </a:rPr>
              <a:t>th</a:t>
            </a:r>
            <a:r>
              <a:rPr dirty="0" baseline="24691" sz="1350" spc="209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609844" y="3984447"/>
            <a:ext cx="102108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8</a:t>
            </a:r>
            <a:r>
              <a:rPr dirty="0" baseline="24691" sz="1350" b="1">
                <a:solidFill>
                  <a:srgbClr val="3769FF"/>
                </a:solidFill>
                <a:latin typeface="Arial"/>
                <a:cs typeface="Arial"/>
              </a:rPr>
              <a:t>th</a:t>
            </a:r>
            <a:r>
              <a:rPr dirty="0" baseline="24691" sz="1350" spc="232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490336" y="1887982"/>
            <a:ext cx="111823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17</a:t>
            </a:r>
            <a:r>
              <a:rPr dirty="0" baseline="24691" sz="1350" b="1">
                <a:solidFill>
                  <a:srgbClr val="3769FF"/>
                </a:solidFill>
                <a:latin typeface="Arial"/>
                <a:cs typeface="Arial"/>
              </a:rPr>
              <a:t>th</a:t>
            </a:r>
            <a:r>
              <a:rPr dirty="0" baseline="24691" sz="1350" spc="209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849869" y="1887982"/>
            <a:ext cx="111823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19</a:t>
            </a:r>
            <a:r>
              <a:rPr dirty="0" baseline="24691" sz="1350" b="1">
                <a:solidFill>
                  <a:srgbClr val="3769FF"/>
                </a:solidFill>
                <a:latin typeface="Arial"/>
                <a:cs typeface="Arial"/>
              </a:rPr>
              <a:t>th</a:t>
            </a:r>
            <a:r>
              <a:rPr dirty="0" baseline="24691" sz="1350" spc="209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437386" y="2715513"/>
            <a:ext cx="111823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3769FF"/>
                </a:solidFill>
                <a:latin typeface="Arial"/>
                <a:cs typeface="Arial"/>
              </a:rPr>
              <a:t>13</a:t>
            </a:r>
            <a:r>
              <a:rPr dirty="0" baseline="24691" sz="1350" b="1">
                <a:solidFill>
                  <a:srgbClr val="3769FF"/>
                </a:solidFill>
                <a:latin typeface="Arial"/>
                <a:cs typeface="Arial"/>
              </a:rPr>
              <a:t>th</a:t>
            </a:r>
            <a:r>
              <a:rPr dirty="0" baseline="24691" sz="1350" spc="209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850900"/>
            <a:chOff x="0" y="0"/>
            <a:chExt cx="12189460" cy="8509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6856" y="281940"/>
              <a:ext cx="2564895" cy="17983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89460" cy="850900"/>
            </a:xfrm>
            <a:custGeom>
              <a:avLst/>
              <a:gdLst/>
              <a:ahLst/>
              <a:cxnLst/>
              <a:rect l="l" t="t" r="r" b="b"/>
              <a:pathLst>
                <a:path w="12189460" h="850900">
                  <a:moveTo>
                    <a:pt x="12188952" y="0"/>
                  </a:moveTo>
                  <a:lnTo>
                    <a:pt x="0" y="0"/>
                  </a:lnTo>
                  <a:lnTo>
                    <a:pt x="0" y="850391"/>
                  </a:lnTo>
                  <a:lnTo>
                    <a:pt x="12188952" y="850391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556" y="256797"/>
              <a:ext cx="105567" cy="10542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56793" y="168985"/>
              <a:ext cx="506095" cy="524510"/>
            </a:xfrm>
            <a:custGeom>
              <a:avLst/>
              <a:gdLst/>
              <a:ahLst/>
              <a:cxnLst/>
              <a:rect l="l" t="t" r="r" b="b"/>
              <a:pathLst>
                <a:path w="506094" h="524510">
                  <a:moveTo>
                    <a:pt x="421678" y="163779"/>
                  </a:moveTo>
                  <a:lnTo>
                    <a:pt x="421665" y="116408"/>
                  </a:lnTo>
                  <a:lnTo>
                    <a:pt x="418465" y="112458"/>
                  </a:lnTo>
                  <a:lnTo>
                    <a:pt x="403377" y="109537"/>
                  </a:lnTo>
                  <a:lnTo>
                    <a:pt x="403377" y="128638"/>
                  </a:lnTo>
                  <a:lnTo>
                    <a:pt x="403377" y="151955"/>
                  </a:lnTo>
                  <a:lnTo>
                    <a:pt x="368833" y="159296"/>
                  </a:lnTo>
                  <a:lnTo>
                    <a:pt x="366090" y="161810"/>
                  </a:lnTo>
                  <a:lnTo>
                    <a:pt x="365188" y="164871"/>
                  </a:lnTo>
                  <a:lnTo>
                    <a:pt x="363474" y="170967"/>
                  </a:lnTo>
                  <a:lnTo>
                    <a:pt x="363423" y="171145"/>
                  </a:lnTo>
                  <a:lnTo>
                    <a:pt x="361061" y="176923"/>
                  </a:lnTo>
                  <a:lnTo>
                    <a:pt x="358076" y="182384"/>
                  </a:lnTo>
                  <a:lnTo>
                    <a:pt x="356400" y="185280"/>
                  </a:lnTo>
                  <a:lnTo>
                    <a:pt x="356400" y="188849"/>
                  </a:lnTo>
                  <a:lnTo>
                    <a:pt x="358076" y="191744"/>
                  </a:lnTo>
                  <a:lnTo>
                    <a:pt x="375526" y="218249"/>
                  </a:lnTo>
                  <a:lnTo>
                    <a:pt x="359105" y="234721"/>
                  </a:lnTo>
                  <a:lnTo>
                    <a:pt x="332930" y="217220"/>
                  </a:lnTo>
                  <a:lnTo>
                    <a:pt x="330123" y="215392"/>
                  </a:lnTo>
                  <a:lnTo>
                    <a:pt x="326542" y="215214"/>
                  </a:lnTo>
                  <a:lnTo>
                    <a:pt x="323557" y="216750"/>
                  </a:lnTo>
                  <a:lnTo>
                    <a:pt x="317944" y="219849"/>
                  </a:lnTo>
                  <a:lnTo>
                    <a:pt x="311988" y="222288"/>
                  </a:lnTo>
                  <a:lnTo>
                    <a:pt x="305828" y="224053"/>
                  </a:lnTo>
                  <a:lnTo>
                    <a:pt x="302107" y="225158"/>
                  </a:lnTo>
                  <a:lnTo>
                    <a:pt x="299466" y="228422"/>
                  </a:lnTo>
                  <a:lnTo>
                    <a:pt x="299161" y="232283"/>
                  </a:lnTo>
                  <a:lnTo>
                    <a:pt x="293255" y="262255"/>
                  </a:lnTo>
                  <a:lnTo>
                    <a:pt x="269989" y="262255"/>
                  </a:lnTo>
                  <a:lnTo>
                    <a:pt x="264185" y="235851"/>
                  </a:lnTo>
                  <a:lnTo>
                    <a:pt x="263931" y="234721"/>
                  </a:lnTo>
                  <a:lnTo>
                    <a:pt x="263525" y="232854"/>
                  </a:lnTo>
                  <a:lnTo>
                    <a:pt x="263283" y="228892"/>
                  </a:lnTo>
                  <a:lnTo>
                    <a:pt x="260578" y="225526"/>
                  </a:lnTo>
                  <a:lnTo>
                    <a:pt x="250698" y="222681"/>
                  </a:lnTo>
                  <a:lnTo>
                    <a:pt x="244779" y="220256"/>
                  </a:lnTo>
                  <a:lnTo>
                    <a:pt x="239229" y="217220"/>
                  </a:lnTo>
                  <a:lnTo>
                    <a:pt x="236321" y="215531"/>
                  </a:lnTo>
                  <a:lnTo>
                    <a:pt x="232740" y="215531"/>
                  </a:lnTo>
                  <a:lnTo>
                    <a:pt x="229844" y="217220"/>
                  </a:lnTo>
                  <a:lnTo>
                    <a:pt x="203301" y="234721"/>
                  </a:lnTo>
                  <a:lnTo>
                    <a:pt x="186791" y="218249"/>
                  </a:lnTo>
                  <a:lnTo>
                    <a:pt x="203949" y="192874"/>
                  </a:lnTo>
                  <a:lnTo>
                    <a:pt x="206425" y="189915"/>
                  </a:lnTo>
                  <a:lnTo>
                    <a:pt x="206794" y="186131"/>
                  </a:lnTo>
                  <a:lnTo>
                    <a:pt x="206832" y="185750"/>
                  </a:lnTo>
                  <a:lnTo>
                    <a:pt x="201980" y="176923"/>
                  </a:lnTo>
                  <a:lnTo>
                    <a:pt x="199580" y="171145"/>
                  </a:lnTo>
                  <a:lnTo>
                    <a:pt x="199504" y="170967"/>
                  </a:lnTo>
                  <a:lnTo>
                    <a:pt x="197840" y="165150"/>
                  </a:lnTo>
                  <a:lnTo>
                    <a:pt x="196697" y="161290"/>
                  </a:lnTo>
                  <a:lnTo>
                    <a:pt x="193598" y="158673"/>
                  </a:lnTo>
                  <a:lnTo>
                    <a:pt x="189877" y="158229"/>
                  </a:lnTo>
                  <a:lnTo>
                    <a:pt x="159486" y="151955"/>
                  </a:lnTo>
                  <a:lnTo>
                    <a:pt x="159486" y="128638"/>
                  </a:lnTo>
                  <a:lnTo>
                    <a:pt x="188010" y="122555"/>
                  </a:lnTo>
                  <a:lnTo>
                    <a:pt x="192303" y="122732"/>
                  </a:lnTo>
                  <a:lnTo>
                    <a:pt x="192557" y="122555"/>
                  </a:lnTo>
                  <a:lnTo>
                    <a:pt x="196189" y="119938"/>
                  </a:lnTo>
                  <a:lnTo>
                    <a:pt x="199059" y="110032"/>
                  </a:lnTo>
                  <a:lnTo>
                    <a:pt x="199174" y="109651"/>
                  </a:lnTo>
                  <a:lnTo>
                    <a:pt x="201612" y="103720"/>
                  </a:lnTo>
                  <a:lnTo>
                    <a:pt x="204698" y="98120"/>
                  </a:lnTo>
                  <a:lnTo>
                    <a:pt x="206375" y="95211"/>
                  </a:lnTo>
                  <a:lnTo>
                    <a:pt x="206375" y="91643"/>
                  </a:lnTo>
                  <a:lnTo>
                    <a:pt x="204698" y="88760"/>
                  </a:lnTo>
                  <a:lnTo>
                    <a:pt x="187261" y="62915"/>
                  </a:lnTo>
                  <a:lnTo>
                    <a:pt x="187159" y="62763"/>
                  </a:lnTo>
                  <a:lnTo>
                    <a:pt x="186931" y="62763"/>
                  </a:lnTo>
                  <a:lnTo>
                    <a:pt x="203581" y="46240"/>
                  </a:lnTo>
                  <a:lnTo>
                    <a:pt x="230403" y="64033"/>
                  </a:lnTo>
                  <a:lnTo>
                    <a:pt x="233311" y="65709"/>
                  </a:lnTo>
                  <a:lnTo>
                    <a:pt x="236893" y="65709"/>
                  </a:lnTo>
                  <a:lnTo>
                    <a:pt x="239788" y="64033"/>
                  </a:lnTo>
                  <a:lnTo>
                    <a:pt x="245287" y="61061"/>
                  </a:lnTo>
                  <a:lnTo>
                    <a:pt x="251117" y="58699"/>
                  </a:lnTo>
                  <a:lnTo>
                    <a:pt x="257136" y="57010"/>
                  </a:lnTo>
                  <a:lnTo>
                    <a:pt x="260769" y="55930"/>
                  </a:lnTo>
                  <a:lnTo>
                    <a:pt x="263385" y="52806"/>
                  </a:lnTo>
                  <a:lnTo>
                    <a:pt x="263804" y="49060"/>
                  </a:lnTo>
                  <a:lnTo>
                    <a:pt x="264375" y="46240"/>
                  </a:lnTo>
                  <a:lnTo>
                    <a:pt x="264604" y="45123"/>
                  </a:lnTo>
                  <a:lnTo>
                    <a:pt x="264680" y="44742"/>
                  </a:lnTo>
                  <a:lnTo>
                    <a:pt x="269989" y="18808"/>
                  </a:lnTo>
                  <a:lnTo>
                    <a:pt x="293344" y="18808"/>
                  </a:lnTo>
                  <a:lnTo>
                    <a:pt x="299453" y="47282"/>
                  </a:lnTo>
                  <a:lnTo>
                    <a:pt x="299377" y="49060"/>
                  </a:lnTo>
                  <a:lnTo>
                    <a:pt x="299275" y="51574"/>
                  </a:lnTo>
                  <a:lnTo>
                    <a:pt x="302056" y="55435"/>
                  </a:lnTo>
                  <a:lnTo>
                    <a:pt x="312254" y="58369"/>
                  </a:lnTo>
                  <a:lnTo>
                    <a:pt x="318109" y="60756"/>
                  </a:lnTo>
                  <a:lnTo>
                    <a:pt x="323646" y="63754"/>
                  </a:lnTo>
                  <a:lnTo>
                    <a:pt x="326555" y="65430"/>
                  </a:lnTo>
                  <a:lnTo>
                    <a:pt x="330123" y="65430"/>
                  </a:lnTo>
                  <a:lnTo>
                    <a:pt x="333032" y="63754"/>
                  </a:lnTo>
                  <a:lnTo>
                    <a:pt x="359067" y="46240"/>
                  </a:lnTo>
                  <a:lnTo>
                    <a:pt x="359295" y="46240"/>
                  </a:lnTo>
                  <a:lnTo>
                    <a:pt x="375716" y="62915"/>
                  </a:lnTo>
                  <a:lnTo>
                    <a:pt x="358355" y="89319"/>
                  </a:lnTo>
                  <a:lnTo>
                    <a:pt x="356539" y="92125"/>
                  </a:lnTo>
                  <a:lnTo>
                    <a:pt x="356412" y="94564"/>
                  </a:lnTo>
                  <a:lnTo>
                    <a:pt x="356349" y="95694"/>
                  </a:lnTo>
                  <a:lnTo>
                    <a:pt x="357886" y="98679"/>
                  </a:lnTo>
                  <a:lnTo>
                    <a:pt x="360934" y="104190"/>
                  </a:lnTo>
                  <a:lnTo>
                    <a:pt x="363359" y="110032"/>
                  </a:lnTo>
                  <a:lnTo>
                    <a:pt x="365112" y="116090"/>
                  </a:lnTo>
                  <a:lnTo>
                    <a:pt x="366179" y="119672"/>
                  </a:lnTo>
                  <a:lnTo>
                    <a:pt x="369265" y="122288"/>
                  </a:lnTo>
                  <a:lnTo>
                    <a:pt x="372986" y="122745"/>
                  </a:lnTo>
                  <a:lnTo>
                    <a:pt x="403377" y="128638"/>
                  </a:lnTo>
                  <a:lnTo>
                    <a:pt x="403377" y="109537"/>
                  </a:lnTo>
                  <a:lnTo>
                    <a:pt x="380771" y="105143"/>
                  </a:lnTo>
                  <a:lnTo>
                    <a:pt x="379463" y="101485"/>
                  </a:lnTo>
                  <a:lnTo>
                    <a:pt x="378129" y="98120"/>
                  </a:lnTo>
                  <a:lnTo>
                    <a:pt x="376466" y="94564"/>
                  </a:lnTo>
                  <a:lnTo>
                    <a:pt x="395224" y="66471"/>
                  </a:lnTo>
                  <a:lnTo>
                    <a:pt x="397535" y="62915"/>
                  </a:lnTo>
                  <a:lnTo>
                    <a:pt x="397624" y="62763"/>
                  </a:lnTo>
                  <a:lnTo>
                    <a:pt x="397205" y="58699"/>
                  </a:lnTo>
                  <a:lnTo>
                    <a:pt x="397116" y="57886"/>
                  </a:lnTo>
                  <a:lnTo>
                    <a:pt x="394004" y="54762"/>
                  </a:lnTo>
                  <a:lnTo>
                    <a:pt x="385724" y="46240"/>
                  </a:lnTo>
                  <a:lnTo>
                    <a:pt x="384644" y="45123"/>
                  </a:lnTo>
                  <a:lnTo>
                    <a:pt x="367550" y="27520"/>
                  </a:lnTo>
                  <a:lnTo>
                    <a:pt x="364363" y="24333"/>
                  </a:lnTo>
                  <a:lnTo>
                    <a:pt x="359359" y="23863"/>
                  </a:lnTo>
                  <a:lnTo>
                    <a:pt x="355638" y="26390"/>
                  </a:lnTo>
                  <a:lnTo>
                    <a:pt x="327494" y="45123"/>
                  </a:lnTo>
                  <a:lnTo>
                    <a:pt x="324205" y="43535"/>
                  </a:lnTo>
                  <a:lnTo>
                    <a:pt x="320738" y="42125"/>
                  </a:lnTo>
                  <a:lnTo>
                    <a:pt x="317182" y="40817"/>
                  </a:lnTo>
                  <a:lnTo>
                    <a:pt x="312877" y="18808"/>
                  </a:lnTo>
                  <a:lnTo>
                    <a:pt x="309841" y="3200"/>
                  </a:lnTo>
                  <a:lnTo>
                    <a:pt x="305879" y="0"/>
                  </a:lnTo>
                  <a:lnTo>
                    <a:pt x="258140" y="0"/>
                  </a:lnTo>
                  <a:lnTo>
                    <a:pt x="254190" y="3200"/>
                  </a:lnTo>
                  <a:lnTo>
                    <a:pt x="253301" y="7581"/>
                  </a:lnTo>
                  <a:lnTo>
                    <a:pt x="246164" y="40538"/>
                  </a:lnTo>
                  <a:lnTo>
                    <a:pt x="242608" y="41706"/>
                  </a:lnTo>
                  <a:lnTo>
                    <a:pt x="239128" y="43116"/>
                  </a:lnTo>
                  <a:lnTo>
                    <a:pt x="235750" y="44742"/>
                  </a:lnTo>
                  <a:lnTo>
                    <a:pt x="203885" y="23558"/>
                  </a:lnTo>
                  <a:lnTo>
                    <a:pt x="198945" y="24066"/>
                  </a:lnTo>
                  <a:lnTo>
                    <a:pt x="195795" y="27241"/>
                  </a:lnTo>
                  <a:lnTo>
                    <a:pt x="165214" y="57658"/>
                  </a:lnTo>
                  <a:lnTo>
                    <a:pt x="164922" y="60756"/>
                  </a:lnTo>
                  <a:lnTo>
                    <a:pt x="164922" y="62915"/>
                  </a:lnTo>
                  <a:lnTo>
                    <a:pt x="167335" y="66471"/>
                  </a:lnTo>
                  <a:lnTo>
                    <a:pt x="184480" y="92125"/>
                  </a:lnTo>
                  <a:lnTo>
                    <a:pt x="185991" y="94564"/>
                  </a:lnTo>
                  <a:lnTo>
                    <a:pt x="184315" y="97929"/>
                  </a:lnTo>
                  <a:lnTo>
                    <a:pt x="182803" y="101485"/>
                  </a:lnTo>
                  <a:lnTo>
                    <a:pt x="181495" y="105143"/>
                  </a:lnTo>
                  <a:lnTo>
                    <a:pt x="181063" y="105143"/>
                  </a:lnTo>
                  <a:lnTo>
                    <a:pt x="143852" y="112458"/>
                  </a:lnTo>
                  <a:lnTo>
                    <a:pt x="140639" y="116408"/>
                  </a:lnTo>
                  <a:lnTo>
                    <a:pt x="140639" y="163779"/>
                  </a:lnTo>
                  <a:lnTo>
                    <a:pt x="143789" y="167716"/>
                  </a:lnTo>
                  <a:lnTo>
                    <a:pt x="181724" y="175552"/>
                  </a:lnTo>
                  <a:lnTo>
                    <a:pt x="182943" y="179158"/>
                  </a:lnTo>
                  <a:lnTo>
                    <a:pt x="184264" y="182384"/>
                  </a:lnTo>
                  <a:lnTo>
                    <a:pt x="184391" y="182689"/>
                  </a:lnTo>
                  <a:lnTo>
                    <a:pt x="185851" y="185750"/>
                  </a:lnTo>
                  <a:lnTo>
                    <a:pt x="185953" y="185940"/>
                  </a:lnTo>
                  <a:lnTo>
                    <a:pt x="186042" y="186131"/>
                  </a:lnTo>
                  <a:lnTo>
                    <a:pt x="166598" y="215214"/>
                  </a:lnTo>
                  <a:lnTo>
                    <a:pt x="164871" y="217741"/>
                  </a:lnTo>
                  <a:lnTo>
                    <a:pt x="164769" y="218249"/>
                  </a:lnTo>
                  <a:lnTo>
                    <a:pt x="195795" y="253453"/>
                  </a:lnTo>
                  <a:lnTo>
                    <a:pt x="203911" y="257048"/>
                  </a:lnTo>
                  <a:lnTo>
                    <a:pt x="235750" y="235851"/>
                  </a:lnTo>
                  <a:lnTo>
                    <a:pt x="239229" y="237502"/>
                  </a:lnTo>
                  <a:lnTo>
                    <a:pt x="242798" y="238975"/>
                  </a:lnTo>
                  <a:lnTo>
                    <a:pt x="246443" y="240245"/>
                  </a:lnTo>
                  <a:lnTo>
                    <a:pt x="254101" y="277406"/>
                  </a:lnTo>
                  <a:lnTo>
                    <a:pt x="254203" y="277914"/>
                  </a:lnTo>
                  <a:lnTo>
                    <a:pt x="258152" y="281063"/>
                  </a:lnTo>
                  <a:lnTo>
                    <a:pt x="300050" y="281063"/>
                  </a:lnTo>
                  <a:lnTo>
                    <a:pt x="305308" y="280606"/>
                  </a:lnTo>
                  <a:lnTo>
                    <a:pt x="308775" y="277406"/>
                  </a:lnTo>
                  <a:lnTo>
                    <a:pt x="309486" y="273202"/>
                  </a:lnTo>
                  <a:lnTo>
                    <a:pt x="311619" y="262255"/>
                  </a:lnTo>
                  <a:lnTo>
                    <a:pt x="315925" y="240245"/>
                  </a:lnTo>
                  <a:lnTo>
                    <a:pt x="315963" y="240055"/>
                  </a:lnTo>
                  <a:lnTo>
                    <a:pt x="319633" y="238747"/>
                  </a:lnTo>
                  <a:lnTo>
                    <a:pt x="323240" y="237248"/>
                  </a:lnTo>
                  <a:lnTo>
                    <a:pt x="326745" y="235572"/>
                  </a:lnTo>
                  <a:lnTo>
                    <a:pt x="358635" y="256794"/>
                  </a:lnTo>
                  <a:lnTo>
                    <a:pt x="363639" y="256286"/>
                  </a:lnTo>
                  <a:lnTo>
                    <a:pt x="366801" y="253072"/>
                  </a:lnTo>
                  <a:lnTo>
                    <a:pt x="384352" y="235572"/>
                  </a:lnTo>
                  <a:lnTo>
                    <a:pt x="385191" y="234721"/>
                  </a:lnTo>
                  <a:lnTo>
                    <a:pt x="397256" y="222681"/>
                  </a:lnTo>
                  <a:lnTo>
                    <a:pt x="397725" y="218249"/>
                  </a:lnTo>
                  <a:lnTo>
                    <a:pt x="397776" y="217741"/>
                  </a:lnTo>
                  <a:lnTo>
                    <a:pt x="395439" y="214223"/>
                  </a:lnTo>
                  <a:lnTo>
                    <a:pt x="376682" y="186131"/>
                  </a:lnTo>
                  <a:lnTo>
                    <a:pt x="376643" y="185750"/>
                  </a:lnTo>
                  <a:lnTo>
                    <a:pt x="378231" y="182384"/>
                  </a:lnTo>
                  <a:lnTo>
                    <a:pt x="379539" y="179158"/>
                  </a:lnTo>
                  <a:lnTo>
                    <a:pt x="380834" y="175552"/>
                  </a:lnTo>
                  <a:lnTo>
                    <a:pt x="380415" y="175552"/>
                  </a:lnTo>
                  <a:lnTo>
                    <a:pt x="418515" y="167716"/>
                  </a:lnTo>
                  <a:lnTo>
                    <a:pt x="421678" y="163779"/>
                  </a:lnTo>
                  <a:close/>
                </a:path>
                <a:path w="506094" h="524510">
                  <a:moveTo>
                    <a:pt x="505968" y="173583"/>
                  </a:moveTo>
                  <a:lnTo>
                    <a:pt x="495630" y="123190"/>
                  </a:lnTo>
                  <a:lnTo>
                    <a:pt x="490181" y="120256"/>
                  </a:lnTo>
                  <a:lnTo>
                    <a:pt x="479806" y="123355"/>
                  </a:lnTo>
                  <a:lnTo>
                    <a:pt x="476872" y="128803"/>
                  </a:lnTo>
                  <a:lnTo>
                    <a:pt x="486524" y="175285"/>
                  </a:lnTo>
                  <a:lnTo>
                    <a:pt x="486549" y="220713"/>
                  </a:lnTo>
                  <a:lnTo>
                    <a:pt x="478497" y="267093"/>
                  </a:lnTo>
                  <a:lnTo>
                    <a:pt x="462394" y="311277"/>
                  </a:lnTo>
                  <a:lnTo>
                    <a:pt x="438264" y="350100"/>
                  </a:lnTo>
                  <a:lnTo>
                    <a:pt x="401027" y="384924"/>
                  </a:lnTo>
                  <a:lnTo>
                    <a:pt x="397217" y="390448"/>
                  </a:lnTo>
                  <a:lnTo>
                    <a:pt x="394830" y="396709"/>
                  </a:lnTo>
                  <a:lnTo>
                    <a:pt x="394004" y="403440"/>
                  </a:lnTo>
                  <a:lnTo>
                    <a:pt x="394004" y="505688"/>
                  </a:lnTo>
                  <a:lnTo>
                    <a:pt x="197015" y="505688"/>
                  </a:lnTo>
                  <a:lnTo>
                    <a:pt x="197015" y="458876"/>
                  </a:lnTo>
                  <a:lnTo>
                    <a:pt x="194805" y="447941"/>
                  </a:lnTo>
                  <a:lnTo>
                    <a:pt x="188772" y="439013"/>
                  </a:lnTo>
                  <a:lnTo>
                    <a:pt x="179819" y="432993"/>
                  </a:lnTo>
                  <a:lnTo>
                    <a:pt x="168871" y="430784"/>
                  </a:lnTo>
                  <a:lnTo>
                    <a:pt x="98031" y="430784"/>
                  </a:lnTo>
                  <a:lnTo>
                    <a:pt x="93827" y="426593"/>
                  </a:lnTo>
                  <a:lnTo>
                    <a:pt x="93827" y="337159"/>
                  </a:lnTo>
                  <a:lnTo>
                    <a:pt x="91617" y="326212"/>
                  </a:lnTo>
                  <a:lnTo>
                    <a:pt x="85585" y="317284"/>
                  </a:lnTo>
                  <a:lnTo>
                    <a:pt x="76644" y="311277"/>
                  </a:lnTo>
                  <a:lnTo>
                    <a:pt x="65684" y="309067"/>
                  </a:lnTo>
                  <a:lnTo>
                    <a:pt x="22987" y="309067"/>
                  </a:lnTo>
                  <a:lnTo>
                    <a:pt x="18783" y="304863"/>
                  </a:lnTo>
                  <a:lnTo>
                    <a:pt x="18910" y="297154"/>
                  </a:lnTo>
                  <a:lnTo>
                    <a:pt x="83388" y="210248"/>
                  </a:lnTo>
                  <a:lnTo>
                    <a:pt x="88900" y="172262"/>
                  </a:lnTo>
                  <a:lnTo>
                    <a:pt x="94030" y="152146"/>
                  </a:lnTo>
                  <a:lnTo>
                    <a:pt x="101231" y="136601"/>
                  </a:lnTo>
                  <a:lnTo>
                    <a:pt x="104241" y="132359"/>
                  </a:lnTo>
                  <a:lnTo>
                    <a:pt x="103225" y="126492"/>
                  </a:lnTo>
                  <a:lnTo>
                    <a:pt x="94742" y="120484"/>
                  </a:lnTo>
                  <a:lnTo>
                    <a:pt x="88861" y="121488"/>
                  </a:lnTo>
                  <a:lnTo>
                    <a:pt x="85852" y="125742"/>
                  </a:lnTo>
                  <a:lnTo>
                    <a:pt x="76708" y="144741"/>
                  </a:lnTo>
                  <a:lnTo>
                    <a:pt x="70700" y="167297"/>
                  </a:lnTo>
                  <a:lnTo>
                    <a:pt x="65684" y="202603"/>
                  </a:lnTo>
                  <a:lnTo>
                    <a:pt x="4152" y="285280"/>
                  </a:lnTo>
                  <a:lnTo>
                    <a:pt x="1155" y="290474"/>
                  </a:lnTo>
                  <a:lnTo>
                    <a:pt x="0" y="295046"/>
                  </a:lnTo>
                  <a:lnTo>
                    <a:pt x="25" y="299707"/>
                  </a:lnTo>
                  <a:lnTo>
                    <a:pt x="2235" y="310629"/>
                  </a:lnTo>
                  <a:lnTo>
                    <a:pt x="8267" y="319570"/>
                  </a:lnTo>
                  <a:lnTo>
                    <a:pt x="17208" y="325589"/>
                  </a:lnTo>
                  <a:lnTo>
                    <a:pt x="28168" y="327787"/>
                  </a:lnTo>
                  <a:lnTo>
                    <a:pt x="70866" y="327787"/>
                  </a:lnTo>
                  <a:lnTo>
                    <a:pt x="75069" y="331978"/>
                  </a:lnTo>
                  <a:lnTo>
                    <a:pt x="75069" y="421424"/>
                  </a:lnTo>
                  <a:lnTo>
                    <a:pt x="77279" y="432358"/>
                  </a:lnTo>
                  <a:lnTo>
                    <a:pt x="83312" y="441286"/>
                  </a:lnTo>
                  <a:lnTo>
                    <a:pt x="92252" y="447306"/>
                  </a:lnTo>
                  <a:lnTo>
                    <a:pt x="103212" y="449516"/>
                  </a:lnTo>
                  <a:lnTo>
                    <a:pt x="174053" y="449516"/>
                  </a:lnTo>
                  <a:lnTo>
                    <a:pt x="178257" y="453694"/>
                  </a:lnTo>
                  <a:lnTo>
                    <a:pt x="178257" y="520217"/>
                  </a:lnTo>
                  <a:lnTo>
                    <a:pt x="182448" y="524408"/>
                  </a:lnTo>
                  <a:lnTo>
                    <a:pt x="403771" y="524421"/>
                  </a:lnTo>
                  <a:lnTo>
                    <a:pt x="408952" y="524421"/>
                  </a:lnTo>
                  <a:lnTo>
                    <a:pt x="413143" y="520217"/>
                  </a:lnTo>
                  <a:lnTo>
                    <a:pt x="413181" y="400405"/>
                  </a:lnTo>
                  <a:lnTo>
                    <a:pt x="414680" y="397586"/>
                  </a:lnTo>
                  <a:lnTo>
                    <a:pt x="452716" y="362623"/>
                  </a:lnTo>
                  <a:lnTo>
                    <a:pt x="479336" y="320560"/>
                  </a:lnTo>
                  <a:lnTo>
                    <a:pt x="497065" y="272884"/>
                  </a:lnTo>
                  <a:lnTo>
                    <a:pt x="505942" y="222821"/>
                  </a:lnTo>
                  <a:lnTo>
                    <a:pt x="505968" y="173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44500" y="1159914"/>
            <a:ext cx="8840470" cy="2828290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2400" b="1">
                <a:latin typeface="Arial"/>
                <a:cs typeface="Arial"/>
              </a:rPr>
              <a:t>Which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financial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milestones</a:t>
            </a:r>
            <a:r>
              <a:rPr dirty="0" sz="2400" spc="-5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have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you</a:t>
            </a:r>
            <a:r>
              <a:rPr dirty="0" sz="2400" spc="-2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helped</a:t>
            </a:r>
            <a:r>
              <a:rPr dirty="0" sz="2400" spc="-5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clients</a:t>
            </a:r>
            <a:r>
              <a:rPr dirty="0" sz="2400" spc="-7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achieve?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795"/>
              </a:spcBef>
              <a:buAutoNum type="alphaLcPeriod"/>
              <a:tabLst>
                <a:tab pos="527685" algn="l"/>
              </a:tabLst>
            </a:pPr>
            <a:r>
              <a:rPr dirty="0" sz="2400" b="1">
                <a:latin typeface="Arial"/>
                <a:cs typeface="Arial"/>
              </a:rPr>
              <a:t>First</a:t>
            </a:r>
            <a:r>
              <a:rPr dirty="0" sz="2400" spc="-1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home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purchase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805"/>
              </a:spcBef>
              <a:buAutoNum type="alphaLcPeriod"/>
              <a:tabLst>
                <a:tab pos="527685" algn="l"/>
              </a:tabLst>
            </a:pPr>
            <a:r>
              <a:rPr dirty="0" sz="2400" spc="-10" b="1">
                <a:latin typeface="Arial"/>
                <a:cs typeface="Arial"/>
              </a:rPr>
              <a:t>Tuition</a:t>
            </a:r>
            <a:r>
              <a:rPr dirty="0" sz="2400" spc="-114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for</a:t>
            </a:r>
            <a:r>
              <a:rPr dirty="0" sz="2400" spc="-8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children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805"/>
              </a:spcBef>
              <a:buAutoNum type="alphaLcPeriod"/>
              <a:tabLst>
                <a:tab pos="527685" algn="l"/>
              </a:tabLst>
            </a:pPr>
            <a:r>
              <a:rPr dirty="0" sz="2400" b="1">
                <a:latin typeface="Arial"/>
                <a:cs typeface="Arial"/>
              </a:rPr>
              <a:t>Second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home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purchase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790"/>
              </a:spcBef>
              <a:buAutoNum type="alphaLcPeriod"/>
              <a:tabLst>
                <a:tab pos="527685" algn="l"/>
              </a:tabLst>
            </a:pPr>
            <a:r>
              <a:rPr dirty="0" sz="2400" b="1">
                <a:latin typeface="Arial"/>
                <a:cs typeface="Arial"/>
              </a:rPr>
              <a:t>First</a:t>
            </a:r>
            <a:r>
              <a:rPr dirty="0" sz="2400" spc="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million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810"/>
              </a:spcBef>
              <a:buAutoNum type="alphaLcPeriod"/>
              <a:tabLst>
                <a:tab pos="527685" algn="l"/>
              </a:tabLst>
            </a:pPr>
            <a:r>
              <a:rPr dirty="0" sz="2400" spc="-10" b="1">
                <a:latin typeface="Arial"/>
                <a:cs typeface="Arial"/>
              </a:rPr>
              <a:t>Retirement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FFFFFF"/>
                </a:solidFill>
                <a:latin typeface="Arial Narrow"/>
                <a:cs typeface="Arial Narrow"/>
              </a:rPr>
              <a:t>Poll</a:t>
            </a:r>
            <a:endParaRPr sz="36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850900"/>
            <a:chOff x="0" y="0"/>
            <a:chExt cx="12189460" cy="8509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6856" y="281940"/>
              <a:ext cx="2564895" cy="17983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89460" cy="850900"/>
            </a:xfrm>
            <a:custGeom>
              <a:avLst/>
              <a:gdLst/>
              <a:ahLst/>
              <a:cxnLst/>
              <a:rect l="l" t="t" r="r" b="b"/>
              <a:pathLst>
                <a:path w="12189460" h="850900">
                  <a:moveTo>
                    <a:pt x="12188952" y="0"/>
                  </a:moveTo>
                  <a:lnTo>
                    <a:pt x="0" y="0"/>
                  </a:lnTo>
                  <a:lnTo>
                    <a:pt x="0" y="850391"/>
                  </a:lnTo>
                  <a:lnTo>
                    <a:pt x="12188952" y="850391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556" y="256797"/>
              <a:ext cx="105567" cy="10542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56793" y="168985"/>
              <a:ext cx="506095" cy="524510"/>
            </a:xfrm>
            <a:custGeom>
              <a:avLst/>
              <a:gdLst/>
              <a:ahLst/>
              <a:cxnLst/>
              <a:rect l="l" t="t" r="r" b="b"/>
              <a:pathLst>
                <a:path w="506094" h="524510">
                  <a:moveTo>
                    <a:pt x="421678" y="163779"/>
                  </a:moveTo>
                  <a:lnTo>
                    <a:pt x="421665" y="116408"/>
                  </a:lnTo>
                  <a:lnTo>
                    <a:pt x="418465" y="112458"/>
                  </a:lnTo>
                  <a:lnTo>
                    <a:pt x="403377" y="109537"/>
                  </a:lnTo>
                  <a:lnTo>
                    <a:pt x="403377" y="128638"/>
                  </a:lnTo>
                  <a:lnTo>
                    <a:pt x="403377" y="151955"/>
                  </a:lnTo>
                  <a:lnTo>
                    <a:pt x="368833" y="159296"/>
                  </a:lnTo>
                  <a:lnTo>
                    <a:pt x="366090" y="161810"/>
                  </a:lnTo>
                  <a:lnTo>
                    <a:pt x="365188" y="164871"/>
                  </a:lnTo>
                  <a:lnTo>
                    <a:pt x="363474" y="170967"/>
                  </a:lnTo>
                  <a:lnTo>
                    <a:pt x="363423" y="171145"/>
                  </a:lnTo>
                  <a:lnTo>
                    <a:pt x="361061" y="176923"/>
                  </a:lnTo>
                  <a:lnTo>
                    <a:pt x="358076" y="182384"/>
                  </a:lnTo>
                  <a:lnTo>
                    <a:pt x="356400" y="185280"/>
                  </a:lnTo>
                  <a:lnTo>
                    <a:pt x="356400" y="188849"/>
                  </a:lnTo>
                  <a:lnTo>
                    <a:pt x="358076" y="191744"/>
                  </a:lnTo>
                  <a:lnTo>
                    <a:pt x="375526" y="218249"/>
                  </a:lnTo>
                  <a:lnTo>
                    <a:pt x="359105" y="234721"/>
                  </a:lnTo>
                  <a:lnTo>
                    <a:pt x="332930" y="217220"/>
                  </a:lnTo>
                  <a:lnTo>
                    <a:pt x="330123" y="215392"/>
                  </a:lnTo>
                  <a:lnTo>
                    <a:pt x="326542" y="215214"/>
                  </a:lnTo>
                  <a:lnTo>
                    <a:pt x="323557" y="216750"/>
                  </a:lnTo>
                  <a:lnTo>
                    <a:pt x="317944" y="219849"/>
                  </a:lnTo>
                  <a:lnTo>
                    <a:pt x="311988" y="222288"/>
                  </a:lnTo>
                  <a:lnTo>
                    <a:pt x="305828" y="224053"/>
                  </a:lnTo>
                  <a:lnTo>
                    <a:pt x="302107" y="225158"/>
                  </a:lnTo>
                  <a:lnTo>
                    <a:pt x="299466" y="228422"/>
                  </a:lnTo>
                  <a:lnTo>
                    <a:pt x="299161" y="232283"/>
                  </a:lnTo>
                  <a:lnTo>
                    <a:pt x="293255" y="262255"/>
                  </a:lnTo>
                  <a:lnTo>
                    <a:pt x="269989" y="262255"/>
                  </a:lnTo>
                  <a:lnTo>
                    <a:pt x="264185" y="235851"/>
                  </a:lnTo>
                  <a:lnTo>
                    <a:pt x="263931" y="234721"/>
                  </a:lnTo>
                  <a:lnTo>
                    <a:pt x="263525" y="232854"/>
                  </a:lnTo>
                  <a:lnTo>
                    <a:pt x="263283" y="228892"/>
                  </a:lnTo>
                  <a:lnTo>
                    <a:pt x="260578" y="225526"/>
                  </a:lnTo>
                  <a:lnTo>
                    <a:pt x="250698" y="222681"/>
                  </a:lnTo>
                  <a:lnTo>
                    <a:pt x="244779" y="220256"/>
                  </a:lnTo>
                  <a:lnTo>
                    <a:pt x="239229" y="217220"/>
                  </a:lnTo>
                  <a:lnTo>
                    <a:pt x="236321" y="215531"/>
                  </a:lnTo>
                  <a:lnTo>
                    <a:pt x="232740" y="215531"/>
                  </a:lnTo>
                  <a:lnTo>
                    <a:pt x="229844" y="217220"/>
                  </a:lnTo>
                  <a:lnTo>
                    <a:pt x="203301" y="234721"/>
                  </a:lnTo>
                  <a:lnTo>
                    <a:pt x="186791" y="218249"/>
                  </a:lnTo>
                  <a:lnTo>
                    <a:pt x="203949" y="192874"/>
                  </a:lnTo>
                  <a:lnTo>
                    <a:pt x="206425" y="189915"/>
                  </a:lnTo>
                  <a:lnTo>
                    <a:pt x="206794" y="186131"/>
                  </a:lnTo>
                  <a:lnTo>
                    <a:pt x="206832" y="185750"/>
                  </a:lnTo>
                  <a:lnTo>
                    <a:pt x="201980" y="176923"/>
                  </a:lnTo>
                  <a:lnTo>
                    <a:pt x="199580" y="171145"/>
                  </a:lnTo>
                  <a:lnTo>
                    <a:pt x="199504" y="170967"/>
                  </a:lnTo>
                  <a:lnTo>
                    <a:pt x="197840" y="165150"/>
                  </a:lnTo>
                  <a:lnTo>
                    <a:pt x="196697" y="161290"/>
                  </a:lnTo>
                  <a:lnTo>
                    <a:pt x="193598" y="158673"/>
                  </a:lnTo>
                  <a:lnTo>
                    <a:pt x="189877" y="158229"/>
                  </a:lnTo>
                  <a:lnTo>
                    <a:pt x="159486" y="151955"/>
                  </a:lnTo>
                  <a:lnTo>
                    <a:pt x="159486" y="128638"/>
                  </a:lnTo>
                  <a:lnTo>
                    <a:pt x="188010" y="122555"/>
                  </a:lnTo>
                  <a:lnTo>
                    <a:pt x="192303" y="122732"/>
                  </a:lnTo>
                  <a:lnTo>
                    <a:pt x="192557" y="122555"/>
                  </a:lnTo>
                  <a:lnTo>
                    <a:pt x="196189" y="119938"/>
                  </a:lnTo>
                  <a:lnTo>
                    <a:pt x="199059" y="110032"/>
                  </a:lnTo>
                  <a:lnTo>
                    <a:pt x="199174" y="109651"/>
                  </a:lnTo>
                  <a:lnTo>
                    <a:pt x="201612" y="103720"/>
                  </a:lnTo>
                  <a:lnTo>
                    <a:pt x="204698" y="98120"/>
                  </a:lnTo>
                  <a:lnTo>
                    <a:pt x="206375" y="95211"/>
                  </a:lnTo>
                  <a:lnTo>
                    <a:pt x="206375" y="91643"/>
                  </a:lnTo>
                  <a:lnTo>
                    <a:pt x="204698" y="88760"/>
                  </a:lnTo>
                  <a:lnTo>
                    <a:pt x="187261" y="62915"/>
                  </a:lnTo>
                  <a:lnTo>
                    <a:pt x="187159" y="62763"/>
                  </a:lnTo>
                  <a:lnTo>
                    <a:pt x="186931" y="62763"/>
                  </a:lnTo>
                  <a:lnTo>
                    <a:pt x="203581" y="46240"/>
                  </a:lnTo>
                  <a:lnTo>
                    <a:pt x="230403" y="64033"/>
                  </a:lnTo>
                  <a:lnTo>
                    <a:pt x="233311" y="65709"/>
                  </a:lnTo>
                  <a:lnTo>
                    <a:pt x="236893" y="65709"/>
                  </a:lnTo>
                  <a:lnTo>
                    <a:pt x="239788" y="64033"/>
                  </a:lnTo>
                  <a:lnTo>
                    <a:pt x="245287" y="61061"/>
                  </a:lnTo>
                  <a:lnTo>
                    <a:pt x="251117" y="58699"/>
                  </a:lnTo>
                  <a:lnTo>
                    <a:pt x="257136" y="57010"/>
                  </a:lnTo>
                  <a:lnTo>
                    <a:pt x="260769" y="55930"/>
                  </a:lnTo>
                  <a:lnTo>
                    <a:pt x="263385" y="52806"/>
                  </a:lnTo>
                  <a:lnTo>
                    <a:pt x="263804" y="49060"/>
                  </a:lnTo>
                  <a:lnTo>
                    <a:pt x="264375" y="46240"/>
                  </a:lnTo>
                  <a:lnTo>
                    <a:pt x="264604" y="45123"/>
                  </a:lnTo>
                  <a:lnTo>
                    <a:pt x="264680" y="44742"/>
                  </a:lnTo>
                  <a:lnTo>
                    <a:pt x="269989" y="18808"/>
                  </a:lnTo>
                  <a:lnTo>
                    <a:pt x="293344" y="18808"/>
                  </a:lnTo>
                  <a:lnTo>
                    <a:pt x="299453" y="47282"/>
                  </a:lnTo>
                  <a:lnTo>
                    <a:pt x="299377" y="49060"/>
                  </a:lnTo>
                  <a:lnTo>
                    <a:pt x="299275" y="51574"/>
                  </a:lnTo>
                  <a:lnTo>
                    <a:pt x="302056" y="55435"/>
                  </a:lnTo>
                  <a:lnTo>
                    <a:pt x="312254" y="58369"/>
                  </a:lnTo>
                  <a:lnTo>
                    <a:pt x="318109" y="60756"/>
                  </a:lnTo>
                  <a:lnTo>
                    <a:pt x="323646" y="63754"/>
                  </a:lnTo>
                  <a:lnTo>
                    <a:pt x="326555" y="65430"/>
                  </a:lnTo>
                  <a:lnTo>
                    <a:pt x="330123" y="65430"/>
                  </a:lnTo>
                  <a:lnTo>
                    <a:pt x="333032" y="63754"/>
                  </a:lnTo>
                  <a:lnTo>
                    <a:pt x="359067" y="46240"/>
                  </a:lnTo>
                  <a:lnTo>
                    <a:pt x="359295" y="46240"/>
                  </a:lnTo>
                  <a:lnTo>
                    <a:pt x="375716" y="62915"/>
                  </a:lnTo>
                  <a:lnTo>
                    <a:pt x="358355" y="89319"/>
                  </a:lnTo>
                  <a:lnTo>
                    <a:pt x="356539" y="92125"/>
                  </a:lnTo>
                  <a:lnTo>
                    <a:pt x="356412" y="94564"/>
                  </a:lnTo>
                  <a:lnTo>
                    <a:pt x="356349" y="95694"/>
                  </a:lnTo>
                  <a:lnTo>
                    <a:pt x="357886" y="98679"/>
                  </a:lnTo>
                  <a:lnTo>
                    <a:pt x="360934" y="104190"/>
                  </a:lnTo>
                  <a:lnTo>
                    <a:pt x="363359" y="110032"/>
                  </a:lnTo>
                  <a:lnTo>
                    <a:pt x="365112" y="116090"/>
                  </a:lnTo>
                  <a:lnTo>
                    <a:pt x="366179" y="119672"/>
                  </a:lnTo>
                  <a:lnTo>
                    <a:pt x="369265" y="122288"/>
                  </a:lnTo>
                  <a:lnTo>
                    <a:pt x="372986" y="122745"/>
                  </a:lnTo>
                  <a:lnTo>
                    <a:pt x="403377" y="128638"/>
                  </a:lnTo>
                  <a:lnTo>
                    <a:pt x="403377" y="109537"/>
                  </a:lnTo>
                  <a:lnTo>
                    <a:pt x="380771" y="105143"/>
                  </a:lnTo>
                  <a:lnTo>
                    <a:pt x="379463" y="101485"/>
                  </a:lnTo>
                  <a:lnTo>
                    <a:pt x="378129" y="98120"/>
                  </a:lnTo>
                  <a:lnTo>
                    <a:pt x="376466" y="94564"/>
                  </a:lnTo>
                  <a:lnTo>
                    <a:pt x="395224" y="66471"/>
                  </a:lnTo>
                  <a:lnTo>
                    <a:pt x="397535" y="62915"/>
                  </a:lnTo>
                  <a:lnTo>
                    <a:pt x="397624" y="62763"/>
                  </a:lnTo>
                  <a:lnTo>
                    <a:pt x="397205" y="58699"/>
                  </a:lnTo>
                  <a:lnTo>
                    <a:pt x="397116" y="57886"/>
                  </a:lnTo>
                  <a:lnTo>
                    <a:pt x="394004" y="54762"/>
                  </a:lnTo>
                  <a:lnTo>
                    <a:pt x="385724" y="46240"/>
                  </a:lnTo>
                  <a:lnTo>
                    <a:pt x="384644" y="45123"/>
                  </a:lnTo>
                  <a:lnTo>
                    <a:pt x="367550" y="27520"/>
                  </a:lnTo>
                  <a:lnTo>
                    <a:pt x="364363" y="24333"/>
                  </a:lnTo>
                  <a:lnTo>
                    <a:pt x="359359" y="23863"/>
                  </a:lnTo>
                  <a:lnTo>
                    <a:pt x="355638" y="26390"/>
                  </a:lnTo>
                  <a:lnTo>
                    <a:pt x="327494" y="45123"/>
                  </a:lnTo>
                  <a:lnTo>
                    <a:pt x="324205" y="43535"/>
                  </a:lnTo>
                  <a:lnTo>
                    <a:pt x="320738" y="42125"/>
                  </a:lnTo>
                  <a:lnTo>
                    <a:pt x="317182" y="40817"/>
                  </a:lnTo>
                  <a:lnTo>
                    <a:pt x="312877" y="18808"/>
                  </a:lnTo>
                  <a:lnTo>
                    <a:pt x="309841" y="3200"/>
                  </a:lnTo>
                  <a:lnTo>
                    <a:pt x="305879" y="0"/>
                  </a:lnTo>
                  <a:lnTo>
                    <a:pt x="258140" y="0"/>
                  </a:lnTo>
                  <a:lnTo>
                    <a:pt x="254190" y="3200"/>
                  </a:lnTo>
                  <a:lnTo>
                    <a:pt x="253301" y="7581"/>
                  </a:lnTo>
                  <a:lnTo>
                    <a:pt x="246164" y="40538"/>
                  </a:lnTo>
                  <a:lnTo>
                    <a:pt x="242608" y="41706"/>
                  </a:lnTo>
                  <a:lnTo>
                    <a:pt x="239128" y="43116"/>
                  </a:lnTo>
                  <a:lnTo>
                    <a:pt x="235750" y="44742"/>
                  </a:lnTo>
                  <a:lnTo>
                    <a:pt x="203885" y="23558"/>
                  </a:lnTo>
                  <a:lnTo>
                    <a:pt x="198945" y="24066"/>
                  </a:lnTo>
                  <a:lnTo>
                    <a:pt x="195795" y="27241"/>
                  </a:lnTo>
                  <a:lnTo>
                    <a:pt x="165214" y="57658"/>
                  </a:lnTo>
                  <a:lnTo>
                    <a:pt x="164922" y="60756"/>
                  </a:lnTo>
                  <a:lnTo>
                    <a:pt x="164922" y="62915"/>
                  </a:lnTo>
                  <a:lnTo>
                    <a:pt x="167335" y="66471"/>
                  </a:lnTo>
                  <a:lnTo>
                    <a:pt x="184480" y="92125"/>
                  </a:lnTo>
                  <a:lnTo>
                    <a:pt x="185991" y="94564"/>
                  </a:lnTo>
                  <a:lnTo>
                    <a:pt x="184315" y="97929"/>
                  </a:lnTo>
                  <a:lnTo>
                    <a:pt x="182803" y="101485"/>
                  </a:lnTo>
                  <a:lnTo>
                    <a:pt x="181495" y="105143"/>
                  </a:lnTo>
                  <a:lnTo>
                    <a:pt x="181063" y="105143"/>
                  </a:lnTo>
                  <a:lnTo>
                    <a:pt x="143852" y="112458"/>
                  </a:lnTo>
                  <a:lnTo>
                    <a:pt x="140639" y="116408"/>
                  </a:lnTo>
                  <a:lnTo>
                    <a:pt x="140639" y="163779"/>
                  </a:lnTo>
                  <a:lnTo>
                    <a:pt x="143789" y="167716"/>
                  </a:lnTo>
                  <a:lnTo>
                    <a:pt x="181724" y="175552"/>
                  </a:lnTo>
                  <a:lnTo>
                    <a:pt x="182943" y="179158"/>
                  </a:lnTo>
                  <a:lnTo>
                    <a:pt x="184264" y="182384"/>
                  </a:lnTo>
                  <a:lnTo>
                    <a:pt x="184391" y="182689"/>
                  </a:lnTo>
                  <a:lnTo>
                    <a:pt x="185851" y="185750"/>
                  </a:lnTo>
                  <a:lnTo>
                    <a:pt x="185953" y="185940"/>
                  </a:lnTo>
                  <a:lnTo>
                    <a:pt x="186042" y="186131"/>
                  </a:lnTo>
                  <a:lnTo>
                    <a:pt x="166598" y="215214"/>
                  </a:lnTo>
                  <a:lnTo>
                    <a:pt x="164871" y="217741"/>
                  </a:lnTo>
                  <a:lnTo>
                    <a:pt x="164769" y="218249"/>
                  </a:lnTo>
                  <a:lnTo>
                    <a:pt x="195795" y="253453"/>
                  </a:lnTo>
                  <a:lnTo>
                    <a:pt x="203911" y="257048"/>
                  </a:lnTo>
                  <a:lnTo>
                    <a:pt x="235750" y="235851"/>
                  </a:lnTo>
                  <a:lnTo>
                    <a:pt x="239229" y="237502"/>
                  </a:lnTo>
                  <a:lnTo>
                    <a:pt x="242798" y="238975"/>
                  </a:lnTo>
                  <a:lnTo>
                    <a:pt x="246443" y="240245"/>
                  </a:lnTo>
                  <a:lnTo>
                    <a:pt x="254101" y="277406"/>
                  </a:lnTo>
                  <a:lnTo>
                    <a:pt x="254203" y="277914"/>
                  </a:lnTo>
                  <a:lnTo>
                    <a:pt x="258152" y="281063"/>
                  </a:lnTo>
                  <a:lnTo>
                    <a:pt x="300050" y="281063"/>
                  </a:lnTo>
                  <a:lnTo>
                    <a:pt x="305308" y="280606"/>
                  </a:lnTo>
                  <a:lnTo>
                    <a:pt x="308775" y="277406"/>
                  </a:lnTo>
                  <a:lnTo>
                    <a:pt x="309486" y="273202"/>
                  </a:lnTo>
                  <a:lnTo>
                    <a:pt x="311619" y="262255"/>
                  </a:lnTo>
                  <a:lnTo>
                    <a:pt x="315925" y="240245"/>
                  </a:lnTo>
                  <a:lnTo>
                    <a:pt x="315963" y="240055"/>
                  </a:lnTo>
                  <a:lnTo>
                    <a:pt x="319633" y="238747"/>
                  </a:lnTo>
                  <a:lnTo>
                    <a:pt x="323240" y="237248"/>
                  </a:lnTo>
                  <a:lnTo>
                    <a:pt x="326745" y="235572"/>
                  </a:lnTo>
                  <a:lnTo>
                    <a:pt x="358635" y="256794"/>
                  </a:lnTo>
                  <a:lnTo>
                    <a:pt x="363639" y="256286"/>
                  </a:lnTo>
                  <a:lnTo>
                    <a:pt x="366801" y="253072"/>
                  </a:lnTo>
                  <a:lnTo>
                    <a:pt x="384352" y="235572"/>
                  </a:lnTo>
                  <a:lnTo>
                    <a:pt x="385191" y="234721"/>
                  </a:lnTo>
                  <a:lnTo>
                    <a:pt x="397256" y="222681"/>
                  </a:lnTo>
                  <a:lnTo>
                    <a:pt x="397725" y="218249"/>
                  </a:lnTo>
                  <a:lnTo>
                    <a:pt x="397776" y="217741"/>
                  </a:lnTo>
                  <a:lnTo>
                    <a:pt x="395439" y="214223"/>
                  </a:lnTo>
                  <a:lnTo>
                    <a:pt x="376682" y="186131"/>
                  </a:lnTo>
                  <a:lnTo>
                    <a:pt x="376643" y="185750"/>
                  </a:lnTo>
                  <a:lnTo>
                    <a:pt x="378231" y="182384"/>
                  </a:lnTo>
                  <a:lnTo>
                    <a:pt x="379539" y="179158"/>
                  </a:lnTo>
                  <a:lnTo>
                    <a:pt x="380834" y="175552"/>
                  </a:lnTo>
                  <a:lnTo>
                    <a:pt x="380415" y="175552"/>
                  </a:lnTo>
                  <a:lnTo>
                    <a:pt x="418515" y="167716"/>
                  </a:lnTo>
                  <a:lnTo>
                    <a:pt x="421678" y="163779"/>
                  </a:lnTo>
                  <a:close/>
                </a:path>
                <a:path w="506094" h="524510">
                  <a:moveTo>
                    <a:pt x="505968" y="173583"/>
                  </a:moveTo>
                  <a:lnTo>
                    <a:pt x="495630" y="123190"/>
                  </a:lnTo>
                  <a:lnTo>
                    <a:pt x="490181" y="120256"/>
                  </a:lnTo>
                  <a:lnTo>
                    <a:pt x="479806" y="123355"/>
                  </a:lnTo>
                  <a:lnTo>
                    <a:pt x="476872" y="128803"/>
                  </a:lnTo>
                  <a:lnTo>
                    <a:pt x="486524" y="175285"/>
                  </a:lnTo>
                  <a:lnTo>
                    <a:pt x="486549" y="220713"/>
                  </a:lnTo>
                  <a:lnTo>
                    <a:pt x="478497" y="267093"/>
                  </a:lnTo>
                  <a:lnTo>
                    <a:pt x="462394" y="311277"/>
                  </a:lnTo>
                  <a:lnTo>
                    <a:pt x="438264" y="350100"/>
                  </a:lnTo>
                  <a:lnTo>
                    <a:pt x="401027" y="384924"/>
                  </a:lnTo>
                  <a:lnTo>
                    <a:pt x="397217" y="390448"/>
                  </a:lnTo>
                  <a:lnTo>
                    <a:pt x="394830" y="396709"/>
                  </a:lnTo>
                  <a:lnTo>
                    <a:pt x="394004" y="403440"/>
                  </a:lnTo>
                  <a:lnTo>
                    <a:pt x="394004" y="505688"/>
                  </a:lnTo>
                  <a:lnTo>
                    <a:pt x="197015" y="505688"/>
                  </a:lnTo>
                  <a:lnTo>
                    <a:pt x="197015" y="458876"/>
                  </a:lnTo>
                  <a:lnTo>
                    <a:pt x="194805" y="447941"/>
                  </a:lnTo>
                  <a:lnTo>
                    <a:pt x="188772" y="439013"/>
                  </a:lnTo>
                  <a:lnTo>
                    <a:pt x="179819" y="432993"/>
                  </a:lnTo>
                  <a:lnTo>
                    <a:pt x="168871" y="430784"/>
                  </a:lnTo>
                  <a:lnTo>
                    <a:pt x="98031" y="430784"/>
                  </a:lnTo>
                  <a:lnTo>
                    <a:pt x="93827" y="426593"/>
                  </a:lnTo>
                  <a:lnTo>
                    <a:pt x="93827" y="337159"/>
                  </a:lnTo>
                  <a:lnTo>
                    <a:pt x="91617" y="326212"/>
                  </a:lnTo>
                  <a:lnTo>
                    <a:pt x="85585" y="317284"/>
                  </a:lnTo>
                  <a:lnTo>
                    <a:pt x="76644" y="311277"/>
                  </a:lnTo>
                  <a:lnTo>
                    <a:pt x="65684" y="309067"/>
                  </a:lnTo>
                  <a:lnTo>
                    <a:pt x="22987" y="309067"/>
                  </a:lnTo>
                  <a:lnTo>
                    <a:pt x="18783" y="304863"/>
                  </a:lnTo>
                  <a:lnTo>
                    <a:pt x="18910" y="297154"/>
                  </a:lnTo>
                  <a:lnTo>
                    <a:pt x="83388" y="210248"/>
                  </a:lnTo>
                  <a:lnTo>
                    <a:pt x="88900" y="172262"/>
                  </a:lnTo>
                  <a:lnTo>
                    <a:pt x="94030" y="152146"/>
                  </a:lnTo>
                  <a:lnTo>
                    <a:pt x="101231" y="136601"/>
                  </a:lnTo>
                  <a:lnTo>
                    <a:pt x="104241" y="132359"/>
                  </a:lnTo>
                  <a:lnTo>
                    <a:pt x="103225" y="126492"/>
                  </a:lnTo>
                  <a:lnTo>
                    <a:pt x="94742" y="120484"/>
                  </a:lnTo>
                  <a:lnTo>
                    <a:pt x="88861" y="121488"/>
                  </a:lnTo>
                  <a:lnTo>
                    <a:pt x="85852" y="125742"/>
                  </a:lnTo>
                  <a:lnTo>
                    <a:pt x="76708" y="144741"/>
                  </a:lnTo>
                  <a:lnTo>
                    <a:pt x="70700" y="167297"/>
                  </a:lnTo>
                  <a:lnTo>
                    <a:pt x="65684" y="202603"/>
                  </a:lnTo>
                  <a:lnTo>
                    <a:pt x="4152" y="285280"/>
                  </a:lnTo>
                  <a:lnTo>
                    <a:pt x="1155" y="290474"/>
                  </a:lnTo>
                  <a:lnTo>
                    <a:pt x="0" y="295046"/>
                  </a:lnTo>
                  <a:lnTo>
                    <a:pt x="25" y="299707"/>
                  </a:lnTo>
                  <a:lnTo>
                    <a:pt x="2235" y="310629"/>
                  </a:lnTo>
                  <a:lnTo>
                    <a:pt x="8267" y="319570"/>
                  </a:lnTo>
                  <a:lnTo>
                    <a:pt x="17208" y="325589"/>
                  </a:lnTo>
                  <a:lnTo>
                    <a:pt x="28168" y="327787"/>
                  </a:lnTo>
                  <a:lnTo>
                    <a:pt x="70866" y="327787"/>
                  </a:lnTo>
                  <a:lnTo>
                    <a:pt x="75069" y="331978"/>
                  </a:lnTo>
                  <a:lnTo>
                    <a:pt x="75069" y="421424"/>
                  </a:lnTo>
                  <a:lnTo>
                    <a:pt x="77279" y="432358"/>
                  </a:lnTo>
                  <a:lnTo>
                    <a:pt x="83312" y="441286"/>
                  </a:lnTo>
                  <a:lnTo>
                    <a:pt x="92252" y="447306"/>
                  </a:lnTo>
                  <a:lnTo>
                    <a:pt x="103212" y="449516"/>
                  </a:lnTo>
                  <a:lnTo>
                    <a:pt x="174053" y="449516"/>
                  </a:lnTo>
                  <a:lnTo>
                    <a:pt x="178257" y="453694"/>
                  </a:lnTo>
                  <a:lnTo>
                    <a:pt x="178257" y="520217"/>
                  </a:lnTo>
                  <a:lnTo>
                    <a:pt x="182448" y="524408"/>
                  </a:lnTo>
                  <a:lnTo>
                    <a:pt x="403771" y="524421"/>
                  </a:lnTo>
                  <a:lnTo>
                    <a:pt x="408952" y="524421"/>
                  </a:lnTo>
                  <a:lnTo>
                    <a:pt x="413143" y="520217"/>
                  </a:lnTo>
                  <a:lnTo>
                    <a:pt x="413181" y="400405"/>
                  </a:lnTo>
                  <a:lnTo>
                    <a:pt x="414680" y="397586"/>
                  </a:lnTo>
                  <a:lnTo>
                    <a:pt x="452716" y="362623"/>
                  </a:lnTo>
                  <a:lnTo>
                    <a:pt x="479336" y="320560"/>
                  </a:lnTo>
                  <a:lnTo>
                    <a:pt x="497065" y="272884"/>
                  </a:lnTo>
                  <a:lnTo>
                    <a:pt x="505942" y="222821"/>
                  </a:lnTo>
                  <a:lnTo>
                    <a:pt x="505968" y="173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112770" y="1707896"/>
            <a:ext cx="471170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Which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financial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milestones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spc="-20" b="1">
                <a:latin typeface="Arial"/>
                <a:cs typeface="Arial"/>
              </a:rPr>
              <a:t>have </a:t>
            </a:r>
            <a:r>
              <a:rPr dirty="0" sz="2400" b="1">
                <a:latin typeface="Arial"/>
                <a:cs typeface="Arial"/>
              </a:rPr>
              <a:t>you</a:t>
            </a:r>
            <a:r>
              <a:rPr dirty="0" sz="2400" spc="-3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helped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clients</a:t>
            </a:r>
            <a:r>
              <a:rPr dirty="0" sz="2400" spc="-5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achieve?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FFFFFF"/>
                </a:solidFill>
                <a:latin typeface="Arial Narrow"/>
                <a:cs typeface="Arial Narrow"/>
              </a:rPr>
              <a:t>Chat</a:t>
            </a:r>
            <a:endParaRPr sz="36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1578689" y="1490782"/>
            <a:ext cx="1238885" cy="1243330"/>
            <a:chOff x="1578689" y="1490782"/>
            <a:chExt cx="1238885" cy="1243330"/>
          </a:xfrm>
        </p:grpSpPr>
        <p:sp>
          <p:nvSpPr>
            <p:cNvPr id="11" name="object 11" descr=""/>
            <p:cNvSpPr/>
            <p:nvPr/>
          </p:nvSpPr>
          <p:spPr>
            <a:xfrm>
              <a:off x="1584959" y="1497052"/>
              <a:ext cx="1226185" cy="1230630"/>
            </a:xfrm>
            <a:custGeom>
              <a:avLst/>
              <a:gdLst/>
              <a:ahLst/>
              <a:cxnLst/>
              <a:rect l="l" t="t" r="r" b="b"/>
              <a:pathLst>
                <a:path w="1226185" h="1230630">
                  <a:moveTo>
                    <a:pt x="847503" y="1118138"/>
                  </a:moveTo>
                  <a:lnTo>
                    <a:pt x="406778" y="1118138"/>
                  </a:lnTo>
                  <a:lnTo>
                    <a:pt x="424505" y="1124836"/>
                  </a:lnTo>
                  <a:lnTo>
                    <a:pt x="442448" y="1130921"/>
                  </a:lnTo>
                  <a:lnTo>
                    <a:pt x="460588" y="1136383"/>
                  </a:lnTo>
                  <a:lnTo>
                    <a:pt x="478910" y="1141214"/>
                  </a:lnTo>
                  <a:lnTo>
                    <a:pt x="503848" y="1221511"/>
                  </a:lnTo>
                  <a:lnTo>
                    <a:pt x="588350" y="1230420"/>
                  </a:lnTo>
                  <a:lnTo>
                    <a:pt x="629951" y="1156675"/>
                  </a:lnTo>
                  <a:lnTo>
                    <a:pt x="648559" y="1155580"/>
                  </a:lnTo>
                  <a:lnTo>
                    <a:pt x="667116" y="1153873"/>
                  </a:lnTo>
                  <a:lnTo>
                    <a:pt x="685607" y="1151555"/>
                  </a:lnTo>
                  <a:lnTo>
                    <a:pt x="704019" y="1148625"/>
                  </a:lnTo>
                  <a:lnTo>
                    <a:pt x="844678" y="1148625"/>
                  </a:lnTo>
                  <a:lnTo>
                    <a:pt x="847503" y="1118138"/>
                  </a:lnTo>
                  <a:close/>
                </a:path>
                <a:path w="1226185" h="1230630">
                  <a:moveTo>
                    <a:pt x="844678" y="1148625"/>
                  </a:moveTo>
                  <a:lnTo>
                    <a:pt x="704019" y="1148625"/>
                  </a:lnTo>
                  <a:lnTo>
                    <a:pt x="760240" y="1213031"/>
                  </a:lnTo>
                  <a:lnTo>
                    <a:pt x="841076" y="1187482"/>
                  </a:lnTo>
                  <a:lnTo>
                    <a:pt x="844678" y="1148625"/>
                  </a:lnTo>
                  <a:close/>
                </a:path>
                <a:path w="1226185" h="1230630">
                  <a:moveTo>
                    <a:pt x="406111" y="992012"/>
                  </a:moveTo>
                  <a:lnTo>
                    <a:pt x="218439" y="992012"/>
                  </a:lnTo>
                  <a:lnTo>
                    <a:pt x="232072" y="1005619"/>
                  </a:lnTo>
                  <a:lnTo>
                    <a:pt x="246177" y="1018732"/>
                  </a:lnTo>
                  <a:lnTo>
                    <a:pt x="260737" y="1031339"/>
                  </a:lnTo>
                  <a:lnTo>
                    <a:pt x="275736" y="1043426"/>
                  </a:lnTo>
                  <a:lnTo>
                    <a:pt x="266159" y="1124836"/>
                  </a:lnTo>
                  <a:lnTo>
                    <a:pt x="266064" y="1125648"/>
                  </a:lnTo>
                  <a:lnTo>
                    <a:pt x="339594" y="1168054"/>
                  </a:lnTo>
                  <a:lnTo>
                    <a:pt x="406778" y="1118138"/>
                  </a:lnTo>
                  <a:lnTo>
                    <a:pt x="847503" y="1118138"/>
                  </a:lnTo>
                  <a:lnTo>
                    <a:pt x="849036" y="1101606"/>
                  </a:lnTo>
                  <a:lnTo>
                    <a:pt x="865342" y="1093217"/>
                  </a:lnTo>
                  <a:lnTo>
                    <a:pt x="881357" y="1084300"/>
                  </a:lnTo>
                  <a:lnTo>
                    <a:pt x="897060" y="1074858"/>
                  </a:lnTo>
                  <a:lnTo>
                    <a:pt x="912428" y="1064899"/>
                  </a:lnTo>
                  <a:lnTo>
                    <a:pt x="1030414" y="1064899"/>
                  </a:lnTo>
                  <a:lnTo>
                    <a:pt x="1053519" y="1044177"/>
                  </a:lnTo>
                  <a:lnTo>
                    <a:pt x="1053271" y="1043426"/>
                  </a:lnTo>
                  <a:lnTo>
                    <a:pt x="611827" y="1043426"/>
                  </a:lnTo>
                  <a:lnTo>
                    <a:pt x="565642" y="1041216"/>
                  </a:lnTo>
                  <a:lnTo>
                    <a:pt x="519382" y="1033965"/>
                  </a:lnTo>
                  <a:lnTo>
                    <a:pt x="474199" y="1021771"/>
                  </a:lnTo>
                  <a:lnTo>
                    <a:pt x="431455" y="1005136"/>
                  </a:lnTo>
                  <a:lnTo>
                    <a:pt x="406111" y="992012"/>
                  </a:lnTo>
                  <a:close/>
                </a:path>
                <a:path w="1226185" h="1230630">
                  <a:moveTo>
                    <a:pt x="1030414" y="1064899"/>
                  </a:moveTo>
                  <a:lnTo>
                    <a:pt x="912428" y="1064899"/>
                  </a:lnTo>
                  <a:lnTo>
                    <a:pt x="990324" y="1100854"/>
                  </a:lnTo>
                  <a:lnTo>
                    <a:pt x="1030414" y="1064899"/>
                  </a:lnTo>
                  <a:close/>
                </a:path>
                <a:path w="1226185" h="1230630">
                  <a:moveTo>
                    <a:pt x="1053132" y="186704"/>
                  </a:moveTo>
                  <a:lnTo>
                    <a:pt x="606281" y="186704"/>
                  </a:lnTo>
                  <a:lnTo>
                    <a:pt x="652103" y="188929"/>
                  </a:lnTo>
                  <a:lnTo>
                    <a:pt x="698336" y="196202"/>
                  </a:lnTo>
                  <a:lnTo>
                    <a:pt x="743515" y="208391"/>
                  </a:lnTo>
                  <a:lnTo>
                    <a:pt x="786255" y="225023"/>
                  </a:lnTo>
                  <a:lnTo>
                    <a:pt x="826355" y="245788"/>
                  </a:lnTo>
                  <a:lnTo>
                    <a:pt x="863612" y="270376"/>
                  </a:lnTo>
                  <a:lnTo>
                    <a:pt x="897826" y="298477"/>
                  </a:lnTo>
                  <a:lnTo>
                    <a:pt x="928796" y="329780"/>
                  </a:lnTo>
                  <a:lnTo>
                    <a:pt x="956320" y="363975"/>
                  </a:lnTo>
                  <a:lnTo>
                    <a:pt x="980198" y="400752"/>
                  </a:lnTo>
                  <a:lnTo>
                    <a:pt x="1000228" y="439801"/>
                  </a:lnTo>
                  <a:lnTo>
                    <a:pt x="1016133" y="480619"/>
                  </a:lnTo>
                  <a:lnTo>
                    <a:pt x="1027938" y="523474"/>
                  </a:lnTo>
                  <a:lnTo>
                    <a:pt x="1035216" y="567477"/>
                  </a:lnTo>
                  <a:lnTo>
                    <a:pt x="1037842" y="612511"/>
                  </a:lnTo>
                  <a:lnTo>
                    <a:pt x="1035629" y="657958"/>
                  </a:lnTo>
                  <a:lnTo>
                    <a:pt x="1035614" y="658265"/>
                  </a:lnTo>
                  <a:lnTo>
                    <a:pt x="1028330" y="704431"/>
                  </a:lnTo>
                  <a:lnTo>
                    <a:pt x="1028061" y="704431"/>
                  </a:lnTo>
                  <a:lnTo>
                    <a:pt x="1015886" y="749352"/>
                  </a:lnTo>
                  <a:lnTo>
                    <a:pt x="999183" y="792166"/>
                  </a:lnTo>
                  <a:lnTo>
                    <a:pt x="978393" y="832185"/>
                  </a:lnTo>
                  <a:lnTo>
                    <a:pt x="953782" y="869371"/>
                  </a:lnTo>
                  <a:lnTo>
                    <a:pt x="925661" y="903522"/>
                  </a:lnTo>
                  <a:lnTo>
                    <a:pt x="894337" y="934438"/>
                  </a:lnTo>
                  <a:lnTo>
                    <a:pt x="860122" y="961918"/>
                  </a:lnTo>
                  <a:lnTo>
                    <a:pt x="823324" y="985762"/>
                  </a:lnTo>
                  <a:lnTo>
                    <a:pt x="784253" y="1005769"/>
                  </a:lnTo>
                  <a:lnTo>
                    <a:pt x="743095" y="1021771"/>
                  </a:lnTo>
                  <a:lnTo>
                    <a:pt x="700531" y="1033467"/>
                  </a:lnTo>
                  <a:lnTo>
                    <a:pt x="656499" y="1040757"/>
                  </a:lnTo>
                  <a:lnTo>
                    <a:pt x="611112" y="1043426"/>
                  </a:lnTo>
                  <a:lnTo>
                    <a:pt x="1053271" y="1043426"/>
                  </a:lnTo>
                  <a:lnTo>
                    <a:pt x="1026538" y="962385"/>
                  </a:lnTo>
                  <a:lnTo>
                    <a:pt x="1037999" y="948242"/>
                  </a:lnTo>
                  <a:lnTo>
                    <a:pt x="1048981" y="933734"/>
                  </a:lnTo>
                  <a:lnTo>
                    <a:pt x="1059475" y="918872"/>
                  </a:lnTo>
                  <a:lnTo>
                    <a:pt x="1069474" y="903667"/>
                  </a:lnTo>
                  <a:lnTo>
                    <a:pt x="1156007" y="903667"/>
                  </a:lnTo>
                  <a:lnTo>
                    <a:pt x="1190128" y="827236"/>
                  </a:lnTo>
                  <a:lnTo>
                    <a:pt x="1131235" y="762826"/>
                  </a:lnTo>
                  <a:lnTo>
                    <a:pt x="1133590" y="754189"/>
                  </a:lnTo>
                  <a:lnTo>
                    <a:pt x="1143448" y="710029"/>
                  </a:lnTo>
                  <a:lnTo>
                    <a:pt x="1146294" y="692302"/>
                  </a:lnTo>
                  <a:lnTo>
                    <a:pt x="1226162" y="657958"/>
                  </a:lnTo>
                  <a:lnTo>
                    <a:pt x="1226162" y="573149"/>
                  </a:lnTo>
                  <a:lnTo>
                    <a:pt x="1146563" y="538804"/>
                  </a:lnTo>
                  <a:lnTo>
                    <a:pt x="1143706" y="520884"/>
                  </a:lnTo>
                  <a:lnTo>
                    <a:pt x="1140244" y="503076"/>
                  </a:lnTo>
                  <a:lnTo>
                    <a:pt x="1136176" y="485393"/>
                  </a:lnTo>
                  <a:lnTo>
                    <a:pt x="1131504" y="467851"/>
                  </a:lnTo>
                  <a:lnTo>
                    <a:pt x="1190307" y="404300"/>
                  </a:lnTo>
                  <a:lnTo>
                    <a:pt x="1156234" y="327779"/>
                  </a:lnTo>
                  <a:lnTo>
                    <a:pt x="1069833" y="327779"/>
                  </a:lnTo>
                  <a:lnTo>
                    <a:pt x="1059833" y="312389"/>
                  </a:lnTo>
                  <a:lnTo>
                    <a:pt x="1049328" y="297369"/>
                  </a:lnTo>
                  <a:lnTo>
                    <a:pt x="1038319" y="282717"/>
                  </a:lnTo>
                  <a:lnTo>
                    <a:pt x="1026807" y="268435"/>
                  </a:lnTo>
                  <a:lnTo>
                    <a:pt x="1054236" y="187699"/>
                  </a:lnTo>
                  <a:lnTo>
                    <a:pt x="1053132" y="186704"/>
                  </a:lnTo>
                  <a:close/>
                </a:path>
                <a:path w="1226185" h="1230630">
                  <a:moveTo>
                    <a:pt x="138141" y="219922"/>
                  </a:moveTo>
                  <a:lnTo>
                    <a:pt x="88150" y="288396"/>
                  </a:lnTo>
                  <a:lnTo>
                    <a:pt x="130074" y="358463"/>
                  </a:lnTo>
                  <a:lnTo>
                    <a:pt x="121020" y="375906"/>
                  </a:lnTo>
                  <a:lnTo>
                    <a:pt x="112620" y="393664"/>
                  </a:lnTo>
                  <a:lnTo>
                    <a:pt x="104884" y="411721"/>
                  </a:lnTo>
                  <a:lnTo>
                    <a:pt x="97822" y="430060"/>
                  </a:lnTo>
                  <a:lnTo>
                    <a:pt x="17737" y="446056"/>
                  </a:lnTo>
                  <a:lnTo>
                    <a:pt x="0" y="529030"/>
                  </a:lnTo>
                  <a:lnTo>
                    <a:pt x="66542" y="576478"/>
                  </a:lnTo>
                  <a:lnTo>
                    <a:pt x="65484" y="596061"/>
                  </a:lnTo>
                  <a:lnTo>
                    <a:pt x="65188" y="612511"/>
                  </a:lnTo>
                  <a:lnTo>
                    <a:pt x="65167" y="617657"/>
                  </a:lnTo>
                  <a:lnTo>
                    <a:pt x="65484" y="635260"/>
                  </a:lnTo>
                  <a:lnTo>
                    <a:pt x="66542" y="654843"/>
                  </a:lnTo>
                  <a:lnTo>
                    <a:pt x="0" y="701539"/>
                  </a:lnTo>
                  <a:lnTo>
                    <a:pt x="17199" y="783762"/>
                  </a:lnTo>
                  <a:lnTo>
                    <a:pt x="97499" y="799864"/>
                  </a:lnTo>
                  <a:lnTo>
                    <a:pt x="104596" y="818032"/>
                  </a:lnTo>
                  <a:lnTo>
                    <a:pt x="112341" y="835925"/>
                  </a:lnTo>
                  <a:lnTo>
                    <a:pt x="120728" y="853526"/>
                  </a:lnTo>
                  <a:lnTo>
                    <a:pt x="129751" y="870818"/>
                  </a:lnTo>
                  <a:lnTo>
                    <a:pt x="87827" y="941449"/>
                  </a:lnTo>
                  <a:lnTo>
                    <a:pt x="137711" y="1010146"/>
                  </a:lnTo>
                  <a:lnTo>
                    <a:pt x="218439" y="992012"/>
                  </a:lnTo>
                  <a:lnTo>
                    <a:pt x="406111" y="992012"/>
                  </a:lnTo>
                  <a:lnTo>
                    <a:pt x="354091" y="959780"/>
                  </a:lnTo>
                  <a:lnTo>
                    <a:pt x="319873" y="931680"/>
                  </a:lnTo>
                  <a:lnTo>
                    <a:pt x="288900" y="900378"/>
                  </a:lnTo>
                  <a:lnTo>
                    <a:pt x="261373" y="866184"/>
                  </a:lnTo>
                  <a:lnTo>
                    <a:pt x="237493" y="829408"/>
                  </a:lnTo>
                  <a:lnTo>
                    <a:pt x="217462" y="790361"/>
                  </a:lnTo>
                  <a:lnTo>
                    <a:pt x="201544" y="749514"/>
                  </a:lnTo>
                  <a:lnTo>
                    <a:pt x="189751" y="706692"/>
                  </a:lnTo>
                  <a:lnTo>
                    <a:pt x="182473" y="662690"/>
                  </a:lnTo>
                  <a:lnTo>
                    <a:pt x="179850" y="617657"/>
                  </a:lnTo>
                  <a:lnTo>
                    <a:pt x="182020" y="573149"/>
                  </a:lnTo>
                  <a:lnTo>
                    <a:pt x="182081" y="571902"/>
                  </a:lnTo>
                  <a:lnTo>
                    <a:pt x="189369" y="525736"/>
                  </a:lnTo>
                  <a:lnTo>
                    <a:pt x="201528" y="480812"/>
                  </a:lnTo>
                  <a:lnTo>
                    <a:pt x="201581" y="480619"/>
                  </a:lnTo>
                  <a:lnTo>
                    <a:pt x="218240" y="437938"/>
                  </a:lnTo>
                  <a:lnTo>
                    <a:pt x="239037" y="397894"/>
                  </a:lnTo>
                  <a:lnTo>
                    <a:pt x="263662" y="360688"/>
                  </a:lnTo>
                  <a:lnTo>
                    <a:pt x="291803" y="326522"/>
                  </a:lnTo>
                  <a:lnTo>
                    <a:pt x="323150" y="295596"/>
                  </a:lnTo>
                  <a:lnTo>
                    <a:pt x="357394" y="268110"/>
                  </a:lnTo>
                  <a:lnTo>
                    <a:pt x="394223" y="244266"/>
                  </a:lnTo>
                  <a:lnTo>
                    <a:pt x="406819" y="237823"/>
                  </a:lnTo>
                  <a:lnTo>
                    <a:pt x="218116" y="237823"/>
                  </a:lnTo>
                  <a:lnTo>
                    <a:pt x="138141" y="219922"/>
                  </a:lnTo>
                  <a:close/>
                </a:path>
                <a:path w="1226185" h="1230630">
                  <a:moveTo>
                    <a:pt x="1156007" y="903667"/>
                  </a:moveTo>
                  <a:lnTo>
                    <a:pt x="1069474" y="903667"/>
                  </a:lnTo>
                  <a:lnTo>
                    <a:pt x="1155527" y="904741"/>
                  </a:lnTo>
                  <a:lnTo>
                    <a:pt x="1156007" y="903667"/>
                  </a:lnTo>
                  <a:close/>
                </a:path>
                <a:path w="1226185" h="1230630">
                  <a:moveTo>
                    <a:pt x="1155796" y="326795"/>
                  </a:moveTo>
                  <a:lnTo>
                    <a:pt x="1069833" y="327779"/>
                  </a:lnTo>
                  <a:lnTo>
                    <a:pt x="1156234" y="327779"/>
                  </a:lnTo>
                  <a:lnTo>
                    <a:pt x="1155796" y="326795"/>
                  </a:lnTo>
                  <a:close/>
                </a:path>
                <a:path w="1226185" h="1230630">
                  <a:moveTo>
                    <a:pt x="340240" y="62118"/>
                  </a:moveTo>
                  <a:lnTo>
                    <a:pt x="266602" y="104456"/>
                  </a:lnTo>
                  <a:lnTo>
                    <a:pt x="276166" y="185998"/>
                  </a:lnTo>
                  <a:lnTo>
                    <a:pt x="260960" y="198149"/>
                  </a:lnTo>
                  <a:lnTo>
                    <a:pt x="246207" y="210837"/>
                  </a:lnTo>
                  <a:lnTo>
                    <a:pt x="231921" y="224061"/>
                  </a:lnTo>
                  <a:lnTo>
                    <a:pt x="218116" y="237823"/>
                  </a:lnTo>
                  <a:lnTo>
                    <a:pt x="406819" y="237823"/>
                  </a:lnTo>
                  <a:lnTo>
                    <a:pt x="433327" y="224265"/>
                  </a:lnTo>
                  <a:lnTo>
                    <a:pt x="474180" y="208391"/>
                  </a:lnTo>
                  <a:lnTo>
                    <a:pt x="517117" y="196594"/>
                  </a:lnTo>
                  <a:lnTo>
                    <a:pt x="561183" y="189326"/>
                  </a:lnTo>
                  <a:lnTo>
                    <a:pt x="606281" y="186704"/>
                  </a:lnTo>
                  <a:lnTo>
                    <a:pt x="1053132" y="186704"/>
                  </a:lnTo>
                  <a:lnTo>
                    <a:pt x="1030484" y="166306"/>
                  </a:lnTo>
                  <a:lnTo>
                    <a:pt x="913773" y="166306"/>
                  </a:lnTo>
                  <a:lnTo>
                    <a:pt x="898135" y="156105"/>
                  </a:lnTo>
                  <a:lnTo>
                    <a:pt x="882157" y="146458"/>
                  </a:lnTo>
                  <a:lnTo>
                    <a:pt x="865857" y="137381"/>
                  </a:lnTo>
                  <a:lnTo>
                    <a:pt x="849251" y="128892"/>
                  </a:lnTo>
                  <a:lnTo>
                    <a:pt x="847694" y="111437"/>
                  </a:lnTo>
                  <a:lnTo>
                    <a:pt x="406563" y="111437"/>
                  </a:lnTo>
                  <a:lnTo>
                    <a:pt x="340240" y="62118"/>
                  </a:lnTo>
                  <a:close/>
                </a:path>
                <a:path w="1226185" h="1230630">
                  <a:moveTo>
                    <a:pt x="991130" y="130861"/>
                  </a:moveTo>
                  <a:lnTo>
                    <a:pt x="913773" y="166306"/>
                  </a:lnTo>
                  <a:lnTo>
                    <a:pt x="1030484" y="166306"/>
                  </a:lnTo>
                  <a:lnTo>
                    <a:pt x="991130" y="130861"/>
                  </a:lnTo>
                  <a:close/>
                </a:path>
                <a:path w="1226185" h="1230630">
                  <a:moveTo>
                    <a:pt x="589103" y="0"/>
                  </a:moveTo>
                  <a:lnTo>
                    <a:pt x="504601" y="8861"/>
                  </a:lnTo>
                  <a:lnTo>
                    <a:pt x="479878" y="87986"/>
                  </a:lnTo>
                  <a:lnTo>
                    <a:pt x="461244" y="92871"/>
                  </a:lnTo>
                  <a:lnTo>
                    <a:pt x="442801" y="98403"/>
                  </a:lnTo>
                  <a:lnTo>
                    <a:pt x="424567" y="104589"/>
                  </a:lnTo>
                  <a:lnTo>
                    <a:pt x="406563" y="111437"/>
                  </a:lnTo>
                  <a:lnTo>
                    <a:pt x="847694" y="111437"/>
                  </a:lnTo>
                  <a:lnTo>
                    <a:pt x="845003" y="81273"/>
                  </a:lnTo>
                  <a:lnTo>
                    <a:pt x="705310" y="81273"/>
                  </a:lnTo>
                  <a:lnTo>
                    <a:pt x="686611" y="78235"/>
                  </a:lnTo>
                  <a:lnTo>
                    <a:pt x="667825" y="75835"/>
                  </a:lnTo>
                  <a:lnTo>
                    <a:pt x="648969" y="74073"/>
                  </a:lnTo>
                  <a:lnTo>
                    <a:pt x="630058" y="72949"/>
                  </a:lnTo>
                  <a:lnTo>
                    <a:pt x="589103" y="0"/>
                  </a:lnTo>
                  <a:close/>
                </a:path>
                <a:path w="1226185" h="1230630">
                  <a:moveTo>
                    <a:pt x="760993" y="18170"/>
                  </a:moveTo>
                  <a:lnTo>
                    <a:pt x="705310" y="81273"/>
                  </a:lnTo>
                  <a:lnTo>
                    <a:pt x="845003" y="81273"/>
                  </a:lnTo>
                  <a:lnTo>
                    <a:pt x="841721" y="44485"/>
                  </a:lnTo>
                  <a:lnTo>
                    <a:pt x="760993" y="1817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84959" y="1497052"/>
              <a:ext cx="1226185" cy="1230630"/>
            </a:xfrm>
            <a:custGeom>
              <a:avLst/>
              <a:gdLst/>
              <a:ahLst/>
              <a:cxnLst/>
              <a:rect l="l" t="t" r="r" b="b"/>
              <a:pathLst>
                <a:path w="1226185" h="1230630">
                  <a:moveTo>
                    <a:pt x="17845" y="446056"/>
                  </a:moveTo>
                  <a:lnTo>
                    <a:pt x="97822" y="430060"/>
                  </a:lnTo>
                  <a:lnTo>
                    <a:pt x="104884" y="411721"/>
                  </a:lnTo>
                  <a:lnTo>
                    <a:pt x="112620" y="393664"/>
                  </a:lnTo>
                  <a:lnTo>
                    <a:pt x="121020" y="375906"/>
                  </a:lnTo>
                  <a:lnTo>
                    <a:pt x="130074" y="358463"/>
                  </a:lnTo>
                  <a:lnTo>
                    <a:pt x="88150" y="288396"/>
                  </a:lnTo>
                  <a:lnTo>
                    <a:pt x="138141" y="219922"/>
                  </a:lnTo>
                  <a:lnTo>
                    <a:pt x="218116" y="237823"/>
                  </a:lnTo>
                  <a:lnTo>
                    <a:pt x="231921" y="224061"/>
                  </a:lnTo>
                  <a:lnTo>
                    <a:pt x="246207" y="210837"/>
                  </a:lnTo>
                  <a:lnTo>
                    <a:pt x="260960" y="198149"/>
                  </a:lnTo>
                  <a:lnTo>
                    <a:pt x="276166" y="185998"/>
                  </a:lnTo>
                  <a:lnTo>
                    <a:pt x="266602" y="104456"/>
                  </a:lnTo>
                  <a:lnTo>
                    <a:pt x="340240" y="62118"/>
                  </a:lnTo>
                  <a:lnTo>
                    <a:pt x="406563" y="111437"/>
                  </a:lnTo>
                  <a:lnTo>
                    <a:pt x="424567" y="104589"/>
                  </a:lnTo>
                  <a:lnTo>
                    <a:pt x="442801" y="98403"/>
                  </a:lnTo>
                  <a:lnTo>
                    <a:pt x="461244" y="92871"/>
                  </a:lnTo>
                  <a:lnTo>
                    <a:pt x="479878" y="87986"/>
                  </a:lnTo>
                  <a:lnTo>
                    <a:pt x="504601" y="8861"/>
                  </a:lnTo>
                  <a:lnTo>
                    <a:pt x="589103" y="0"/>
                  </a:lnTo>
                  <a:lnTo>
                    <a:pt x="630058" y="72949"/>
                  </a:lnTo>
                  <a:lnTo>
                    <a:pt x="648969" y="74073"/>
                  </a:lnTo>
                  <a:lnTo>
                    <a:pt x="667825" y="75835"/>
                  </a:lnTo>
                  <a:lnTo>
                    <a:pt x="686611" y="78235"/>
                  </a:lnTo>
                  <a:lnTo>
                    <a:pt x="705310" y="81273"/>
                  </a:lnTo>
                  <a:lnTo>
                    <a:pt x="760993" y="18170"/>
                  </a:lnTo>
                  <a:lnTo>
                    <a:pt x="841721" y="44485"/>
                  </a:lnTo>
                  <a:lnTo>
                    <a:pt x="849251" y="128892"/>
                  </a:lnTo>
                  <a:lnTo>
                    <a:pt x="865857" y="137381"/>
                  </a:lnTo>
                  <a:lnTo>
                    <a:pt x="882157" y="146458"/>
                  </a:lnTo>
                  <a:lnTo>
                    <a:pt x="898135" y="156105"/>
                  </a:lnTo>
                  <a:lnTo>
                    <a:pt x="913773" y="166306"/>
                  </a:lnTo>
                  <a:lnTo>
                    <a:pt x="991130" y="130861"/>
                  </a:lnTo>
                  <a:lnTo>
                    <a:pt x="1054236" y="187699"/>
                  </a:lnTo>
                  <a:lnTo>
                    <a:pt x="1026807" y="268435"/>
                  </a:lnTo>
                  <a:lnTo>
                    <a:pt x="1038319" y="282717"/>
                  </a:lnTo>
                  <a:lnTo>
                    <a:pt x="1049328" y="297369"/>
                  </a:lnTo>
                  <a:lnTo>
                    <a:pt x="1059833" y="312389"/>
                  </a:lnTo>
                  <a:lnTo>
                    <a:pt x="1069833" y="327779"/>
                  </a:lnTo>
                  <a:lnTo>
                    <a:pt x="1155796" y="326795"/>
                  </a:lnTo>
                  <a:lnTo>
                    <a:pt x="1190307" y="404300"/>
                  </a:lnTo>
                  <a:lnTo>
                    <a:pt x="1131504" y="467851"/>
                  </a:lnTo>
                  <a:lnTo>
                    <a:pt x="1136176" y="485393"/>
                  </a:lnTo>
                  <a:lnTo>
                    <a:pt x="1140244" y="503076"/>
                  </a:lnTo>
                  <a:lnTo>
                    <a:pt x="1143706" y="520884"/>
                  </a:lnTo>
                  <a:lnTo>
                    <a:pt x="1146563" y="538804"/>
                  </a:lnTo>
                  <a:lnTo>
                    <a:pt x="1226162" y="573149"/>
                  </a:lnTo>
                  <a:lnTo>
                    <a:pt x="1226162" y="657958"/>
                  </a:lnTo>
                  <a:lnTo>
                    <a:pt x="1146294" y="692302"/>
                  </a:lnTo>
                  <a:lnTo>
                    <a:pt x="1144947" y="701160"/>
                  </a:lnTo>
                  <a:lnTo>
                    <a:pt x="1135818" y="745492"/>
                  </a:lnTo>
                  <a:lnTo>
                    <a:pt x="1131235" y="762826"/>
                  </a:lnTo>
                  <a:lnTo>
                    <a:pt x="1190128" y="827236"/>
                  </a:lnTo>
                  <a:lnTo>
                    <a:pt x="1155527" y="904741"/>
                  </a:lnTo>
                  <a:lnTo>
                    <a:pt x="1069474" y="903667"/>
                  </a:lnTo>
                  <a:lnTo>
                    <a:pt x="1059476" y="918872"/>
                  </a:lnTo>
                  <a:lnTo>
                    <a:pt x="1048981" y="933734"/>
                  </a:lnTo>
                  <a:lnTo>
                    <a:pt x="1037999" y="948242"/>
                  </a:lnTo>
                  <a:lnTo>
                    <a:pt x="1026538" y="962385"/>
                  </a:lnTo>
                  <a:lnTo>
                    <a:pt x="1053519" y="1044177"/>
                  </a:lnTo>
                  <a:lnTo>
                    <a:pt x="990324" y="1100854"/>
                  </a:lnTo>
                  <a:lnTo>
                    <a:pt x="912428" y="1064899"/>
                  </a:lnTo>
                  <a:lnTo>
                    <a:pt x="897060" y="1074858"/>
                  </a:lnTo>
                  <a:lnTo>
                    <a:pt x="881357" y="1084300"/>
                  </a:lnTo>
                  <a:lnTo>
                    <a:pt x="865342" y="1093217"/>
                  </a:lnTo>
                  <a:lnTo>
                    <a:pt x="849036" y="1101606"/>
                  </a:lnTo>
                  <a:lnTo>
                    <a:pt x="841076" y="1187482"/>
                  </a:lnTo>
                  <a:lnTo>
                    <a:pt x="760240" y="1213031"/>
                  </a:lnTo>
                  <a:lnTo>
                    <a:pt x="704019" y="1148625"/>
                  </a:lnTo>
                  <a:lnTo>
                    <a:pt x="685607" y="1151555"/>
                  </a:lnTo>
                  <a:lnTo>
                    <a:pt x="667116" y="1153873"/>
                  </a:lnTo>
                  <a:lnTo>
                    <a:pt x="648559" y="1155580"/>
                  </a:lnTo>
                  <a:lnTo>
                    <a:pt x="629951" y="1156675"/>
                  </a:lnTo>
                  <a:lnTo>
                    <a:pt x="588350" y="1230420"/>
                  </a:lnTo>
                  <a:lnTo>
                    <a:pt x="503848" y="1221511"/>
                  </a:lnTo>
                  <a:lnTo>
                    <a:pt x="478910" y="1141214"/>
                  </a:lnTo>
                  <a:lnTo>
                    <a:pt x="460588" y="1136383"/>
                  </a:lnTo>
                  <a:lnTo>
                    <a:pt x="442448" y="1130921"/>
                  </a:lnTo>
                  <a:lnTo>
                    <a:pt x="424505" y="1124836"/>
                  </a:lnTo>
                  <a:lnTo>
                    <a:pt x="406778" y="1118138"/>
                  </a:lnTo>
                  <a:lnTo>
                    <a:pt x="339594" y="1168054"/>
                  </a:lnTo>
                  <a:lnTo>
                    <a:pt x="266064" y="1125648"/>
                  </a:lnTo>
                  <a:lnTo>
                    <a:pt x="275736" y="1043426"/>
                  </a:lnTo>
                  <a:lnTo>
                    <a:pt x="260737" y="1031339"/>
                  </a:lnTo>
                  <a:lnTo>
                    <a:pt x="246177" y="1018732"/>
                  </a:lnTo>
                  <a:lnTo>
                    <a:pt x="232072" y="1005619"/>
                  </a:lnTo>
                  <a:lnTo>
                    <a:pt x="218439" y="992012"/>
                  </a:lnTo>
                  <a:lnTo>
                    <a:pt x="137711" y="1010146"/>
                  </a:lnTo>
                  <a:lnTo>
                    <a:pt x="87827" y="941449"/>
                  </a:lnTo>
                  <a:lnTo>
                    <a:pt x="129751" y="870818"/>
                  </a:lnTo>
                  <a:lnTo>
                    <a:pt x="120728" y="853526"/>
                  </a:lnTo>
                  <a:lnTo>
                    <a:pt x="112341" y="835925"/>
                  </a:lnTo>
                  <a:lnTo>
                    <a:pt x="104596" y="818032"/>
                  </a:lnTo>
                  <a:lnTo>
                    <a:pt x="97499" y="799864"/>
                  </a:lnTo>
                  <a:lnTo>
                    <a:pt x="17199" y="783762"/>
                  </a:lnTo>
                  <a:lnTo>
                    <a:pt x="0" y="701539"/>
                  </a:lnTo>
                  <a:lnTo>
                    <a:pt x="66542" y="654843"/>
                  </a:lnTo>
                  <a:lnTo>
                    <a:pt x="65484" y="635260"/>
                  </a:lnTo>
                  <a:lnTo>
                    <a:pt x="65131" y="615661"/>
                  </a:lnTo>
                  <a:lnTo>
                    <a:pt x="65484" y="596061"/>
                  </a:lnTo>
                  <a:lnTo>
                    <a:pt x="66542" y="576478"/>
                  </a:lnTo>
                  <a:lnTo>
                    <a:pt x="0" y="529030"/>
                  </a:lnTo>
                  <a:lnTo>
                    <a:pt x="17737" y="446056"/>
                  </a:lnTo>
                  <a:close/>
                </a:path>
                <a:path w="1226185" h="1230630">
                  <a:moveTo>
                    <a:pt x="1028330" y="704431"/>
                  </a:moveTo>
                  <a:lnTo>
                    <a:pt x="1035614" y="658265"/>
                  </a:lnTo>
                  <a:lnTo>
                    <a:pt x="1037842" y="612511"/>
                  </a:lnTo>
                  <a:lnTo>
                    <a:pt x="1035216" y="567477"/>
                  </a:lnTo>
                  <a:lnTo>
                    <a:pt x="1027938" y="523474"/>
                  </a:lnTo>
                  <a:lnTo>
                    <a:pt x="1016208" y="480812"/>
                  </a:lnTo>
                  <a:lnTo>
                    <a:pt x="1000228" y="439801"/>
                  </a:lnTo>
                  <a:lnTo>
                    <a:pt x="980198" y="400752"/>
                  </a:lnTo>
                  <a:lnTo>
                    <a:pt x="956320" y="363975"/>
                  </a:lnTo>
                  <a:lnTo>
                    <a:pt x="928796" y="329780"/>
                  </a:lnTo>
                  <a:lnTo>
                    <a:pt x="897826" y="298477"/>
                  </a:lnTo>
                  <a:lnTo>
                    <a:pt x="863612" y="270376"/>
                  </a:lnTo>
                  <a:lnTo>
                    <a:pt x="826355" y="245788"/>
                  </a:lnTo>
                  <a:lnTo>
                    <a:pt x="786255" y="225023"/>
                  </a:lnTo>
                  <a:lnTo>
                    <a:pt x="743515" y="208391"/>
                  </a:lnTo>
                  <a:lnTo>
                    <a:pt x="698336" y="196202"/>
                  </a:lnTo>
                  <a:lnTo>
                    <a:pt x="652103" y="188929"/>
                  </a:lnTo>
                  <a:lnTo>
                    <a:pt x="606281" y="186704"/>
                  </a:lnTo>
                  <a:lnTo>
                    <a:pt x="561183" y="189326"/>
                  </a:lnTo>
                  <a:lnTo>
                    <a:pt x="517117" y="196594"/>
                  </a:lnTo>
                  <a:lnTo>
                    <a:pt x="474395" y="208307"/>
                  </a:lnTo>
                  <a:lnTo>
                    <a:pt x="433327" y="224265"/>
                  </a:lnTo>
                  <a:lnTo>
                    <a:pt x="394223" y="244266"/>
                  </a:lnTo>
                  <a:lnTo>
                    <a:pt x="357394" y="268110"/>
                  </a:lnTo>
                  <a:lnTo>
                    <a:pt x="323150" y="295596"/>
                  </a:lnTo>
                  <a:lnTo>
                    <a:pt x="291803" y="326522"/>
                  </a:lnTo>
                  <a:lnTo>
                    <a:pt x="263662" y="360688"/>
                  </a:lnTo>
                  <a:lnTo>
                    <a:pt x="239037" y="397894"/>
                  </a:lnTo>
                  <a:lnTo>
                    <a:pt x="218240" y="437938"/>
                  </a:lnTo>
                  <a:lnTo>
                    <a:pt x="201581" y="480619"/>
                  </a:lnTo>
                  <a:lnTo>
                    <a:pt x="189369" y="525736"/>
                  </a:lnTo>
                  <a:lnTo>
                    <a:pt x="182081" y="571902"/>
                  </a:lnTo>
                  <a:lnTo>
                    <a:pt x="179850" y="617657"/>
                  </a:lnTo>
                  <a:lnTo>
                    <a:pt x="182473" y="662690"/>
                  </a:lnTo>
                  <a:lnTo>
                    <a:pt x="189751" y="706692"/>
                  </a:lnTo>
                  <a:lnTo>
                    <a:pt x="201481" y="749352"/>
                  </a:lnTo>
                  <a:lnTo>
                    <a:pt x="217462" y="790361"/>
                  </a:lnTo>
                  <a:lnTo>
                    <a:pt x="237493" y="829408"/>
                  </a:lnTo>
                  <a:lnTo>
                    <a:pt x="261373" y="866184"/>
                  </a:lnTo>
                  <a:lnTo>
                    <a:pt x="288900" y="900378"/>
                  </a:lnTo>
                  <a:lnTo>
                    <a:pt x="319873" y="931680"/>
                  </a:lnTo>
                  <a:lnTo>
                    <a:pt x="354091" y="959780"/>
                  </a:lnTo>
                  <a:lnTo>
                    <a:pt x="391352" y="984369"/>
                  </a:lnTo>
                  <a:lnTo>
                    <a:pt x="431455" y="1005136"/>
                  </a:lnTo>
                  <a:lnTo>
                    <a:pt x="474199" y="1021771"/>
                  </a:lnTo>
                  <a:lnTo>
                    <a:pt x="519382" y="1033965"/>
                  </a:lnTo>
                  <a:lnTo>
                    <a:pt x="565642" y="1041216"/>
                  </a:lnTo>
                  <a:lnTo>
                    <a:pt x="611433" y="1043407"/>
                  </a:lnTo>
                  <a:lnTo>
                    <a:pt x="656499" y="1040757"/>
                  </a:lnTo>
                  <a:lnTo>
                    <a:pt x="700531" y="1033467"/>
                  </a:lnTo>
                  <a:lnTo>
                    <a:pt x="743219" y="1021737"/>
                  </a:lnTo>
                  <a:lnTo>
                    <a:pt x="784253" y="1005769"/>
                  </a:lnTo>
                  <a:lnTo>
                    <a:pt x="823324" y="985762"/>
                  </a:lnTo>
                  <a:lnTo>
                    <a:pt x="860122" y="961918"/>
                  </a:lnTo>
                  <a:lnTo>
                    <a:pt x="894337" y="934438"/>
                  </a:lnTo>
                  <a:lnTo>
                    <a:pt x="925661" y="903522"/>
                  </a:lnTo>
                  <a:lnTo>
                    <a:pt x="953782" y="869371"/>
                  </a:lnTo>
                  <a:lnTo>
                    <a:pt x="978393" y="832185"/>
                  </a:lnTo>
                  <a:lnTo>
                    <a:pt x="999183" y="792166"/>
                  </a:lnTo>
                  <a:lnTo>
                    <a:pt x="1015842" y="749514"/>
                  </a:lnTo>
                  <a:lnTo>
                    <a:pt x="1028061" y="704431"/>
                  </a:lnTo>
                  <a:close/>
                </a:path>
              </a:pathLst>
            </a:custGeom>
            <a:ln w="1254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1974342" y="1638680"/>
            <a:ext cx="44450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50">
                <a:solidFill>
                  <a:srgbClr val="672FE2"/>
                </a:solidFill>
                <a:latin typeface="Arial Black"/>
                <a:cs typeface="Arial Black"/>
              </a:rPr>
              <a:t>?</a:t>
            </a:r>
            <a:endParaRPr sz="5400">
              <a:latin typeface="Arial Black"/>
              <a:cs typeface="Arial Black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19100" y="3185160"/>
            <a:ext cx="11317605" cy="2522220"/>
            <a:chOff x="419100" y="3185160"/>
            <a:chExt cx="11317605" cy="2522220"/>
          </a:xfrm>
        </p:grpSpPr>
        <p:sp>
          <p:nvSpPr>
            <p:cNvPr id="3" name="object 3" descr=""/>
            <p:cNvSpPr/>
            <p:nvPr/>
          </p:nvSpPr>
          <p:spPr>
            <a:xfrm>
              <a:off x="495300" y="3480816"/>
              <a:ext cx="0" cy="2152015"/>
            </a:xfrm>
            <a:custGeom>
              <a:avLst/>
              <a:gdLst/>
              <a:ahLst/>
              <a:cxnLst/>
              <a:rect l="l" t="t" r="r" b="b"/>
              <a:pathLst>
                <a:path w="0" h="2152015">
                  <a:moveTo>
                    <a:pt x="0" y="0"/>
                  </a:moveTo>
                  <a:lnTo>
                    <a:pt x="0" y="2151697"/>
                  </a:lnTo>
                </a:path>
              </a:pathLst>
            </a:custGeom>
            <a:ln w="76200">
              <a:solidFill>
                <a:srgbClr val="91B8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457200" y="3403092"/>
              <a:ext cx="11275060" cy="146685"/>
            </a:xfrm>
            <a:custGeom>
              <a:avLst/>
              <a:gdLst/>
              <a:ahLst/>
              <a:cxnLst/>
              <a:rect l="l" t="t" r="r" b="b"/>
              <a:pathLst>
                <a:path w="11275060" h="146685">
                  <a:moveTo>
                    <a:pt x="11274552" y="0"/>
                  </a:moveTo>
                  <a:lnTo>
                    <a:pt x="0" y="0"/>
                  </a:lnTo>
                  <a:lnTo>
                    <a:pt x="0" y="146303"/>
                  </a:lnTo>
                  <a:lnTo>
                    <a:pt x="11274552" y="146303"/>
                  </a:lnTo>
                  <a:lnTo>
                    <a:pt x="11274552" y="0"/>
                  </a:lnTo>
                  <a:close/>
                </a:path>
              </a:pathLst>
            </a:custGeom>
            <a:solidFill>
              <a:srgbClr val="91B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57961" y="3450082"/>
              <a:ext cx="11275060" cy="50800"/>
            </a:xfrm>
            <a:custGeom>
              <a:avLst/>
              <a:gdLst/>
              <a:ahLst/>
              <a:cxnLst/>
              <a:rect l="l" t="t" r="r" b="b"/>
              <a:pathLst>
                <a:path w="11275060" h="50800">
                  <a:moveTo>
                    <a:pt x="0" y="50800"/>
                  </a:moveTo>
                  <a:lnTo>
                    <a:pt x="11274552" y="50800"/>
                  </a:lnTo>
                  <a:lnTo>
                    <a:pt x="11274552" y="0"/>
                  </a:lnTo>
                  <a:lnTo>
                    <a:pt x="0" y="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57200" y="3474720"/>
              <a:ext cx="11275060" cy="0"/>
            </a:xfrm>
            <a:custGeom>
              <a:avLst/>
              <a:gdLst/>
              <a:ahLst/>
              <a:cxnLst/>
              <a:rect l="l" t="t" r="r" b="b"/>
              <a:pathLst>
                <a:path w="11275060" h="0">
                  <a:moveTo>
                    <a:pt x="0" y="0"/>
                  </a:moveTo>
                  <a:lnTo>
                    <a:pt x="11274552" y="0"/>
                  </a:lnTo>
                </a:path>
              </a:pathLst>
            </a:custGeom>
            <a:ln w="9525">
              <a:solidFill>
                <a:srgbClr val="3063FD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57200" y="5669280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 h="0">
                  <a:moveTo>
                    <a:pt x="345694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91B8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605533" y="3292602"/>
              <a:ext cx="9669780" cy="365760"/>
            </a:xfrm>
            <a:custGeom>
              <a:avLst/>
              <a:gdLst/>
              <a:ahLst/>
              <a:cxnLst/>
              <a:rect l="l" t="t" r="r" b="b"/>
              <a:pathLst>
                <a:path w="9669780" h="365760">
                  <a:moveTo>
                    <a:pt x="0" y="0"/>
                  </a:moveTo>
                  <a:lnTo>
                    <a:pt x="0" y="365760"/>
                  </a:lnTo>
                </a:path>
                <a:path w="9669780" h="365760">
                  <a:moveTo>
                    <a:pt x="690372" y="0"/>
                  </a:moveTo>
                  <a:lnTo>
                    <a:pt x="690372" y="365760"/>
                  </a:lnTo>
                </a:path>
                <a:path w="9669780" h="365760">
                  <a:moveTo>
                    <a:pt x="1382267" y="0"/>
                  </a:moveTo>
                  <a:lnTo>
                    <a:pt x="1382267" y="365760"/>
                  </a:lnTo>
                </a:path>
                <a:path w="9669780" h="365760">
                  <a:moveTo>
                    <a:pt x="2763012" y="0"/>
                  </a:moveTo>
                  <a:lnTo>
                    <a:pt x="2763012" y="365760"/>
                  </a:lnTo>
                </a:path>
                <a:path w="9669780" h="365760">
                  <a:moveTo>
                    <a:pt x="3453383" y="0"/>
                  </a:moveTo>
                  <a:lnTo>
                    <a:pt x="3453383" y="365760"/>
                  </a:lnTo>
                </a:path>
                <a:path w="9669780" h="365760">
                  <a:moveTo>
                    <a:pt x="4143755" y="0"/>
                  </a:moveTo>
                  <a:lnTo>
                    <a:pt x="4143755" y="365760"/>
                  </a:lnTo>
                </a:path>
                <a:path w="9669780" h="365760">
                  <a:moveTo>
                    <a:pt x="5526023" y="0"/>
                  </a:moveTo>
                  <a:lnTo>
                    <a:pt x="5526023" y="365760"/>
                  </a:lnTo>
                </a:path>
                <a:path w="9669780" h="365760">
                  <a:moveTo>
                    <a:pt x="6216395" y="0"/>
                  </a:moveTo>
                  <a:lnTo>
                    <a:pt x="6216395" y="365760"/>
                  </a:lnTo>
                </a:path>
                <a:path w="9669780" h="365760">
                  <a:moveTo>
                    <a:pt x="6906768" y="0"/>
                  </a:moveTo>
                  <a:lnTo>
                    <a:pt x="6906768" y="365760"/>
                  </a:lnTo>
                </a:path>
                <a:path w="9669780" h="365760">
                  <a:moveTo>
                    <a:pt x="8289036" y="0"/>
                  </a:moveTo>
                  <a:lnTo>
                    <a:pt x="8289036" y="365760"/>
                  </a:lnTo>
                </a:path>
                <a:path w="9669780" h="365760">
                  <a:moveTo>
                    <a:pt x="8979408" y="0"/>
                  </a:moveTo>
                  <a:lnTo>
                    <a:pt x="8979408" y="365760"/>
                  </a:lnTo>
                </a:path>
                <a:path w="9669780" h="365760">
                  <a:moveTo>
                    <a:pt x="9669780" y="0"/>
                  </a:moveTo>
                  <a:lnTo>
                    <a:pt x="9669780" y="365760"/>
                  </a:lnTo>
                </a:path>
              </a:pathLst>
            </a:custGeom>
            <a:ln w="381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44652" y="3185159"/>
              <a:ext cx="8831580" cy="548640"/>
            </a:xfrm>
            <a:custGeom>
              <a:avLst/>
              <a:gdLst/>
              <a:ahLst/>
              <a:cxnLst/>
              <a:rect l="l" t="t" r="r" b="b"/>
              <a:pathLst>
                <a:path w="8831580" h="548639">
                  <a:moveTo>
                    <a:pt x="548640" y="274320"/>
                  </a:moveTo>
                  <a:lnTo>
                    <a:pt x="544207" y="225018"/>
                  </a:lnTo>
                  <a:lnTo>
                    <a:pt x="531469" y="178600"/>
                  </a:lnTo>
                  <a:lnTo>
                    <a:pt x="511175" y="135864"/>
                  </a:lnTo>
                  <a:lnTo>
                    <a:pt x="484111" y="97586"/>
                  </a:lnTo>
                  <a:lnTo>
                    <a:pt x="451053" y="64516"/>
                  </a:lnTo>
                  <a:lnTo>
                    <a:pt x="412762" y="37452"/>
                  </a:lnTo>
                  <a:lnTo>
                    <a:pt x="370027" y="17170"/>
                  </a:lnTo>
                  <a:lnTo>
                    <a:pt x="323621" y="4419"/>
                  </a:lnTo>
                  <a:lnTo>
                    <a:pt x="274320" y="0"/>
                  </a:lnTo>
                  <a:lnTo>
                    <a:pt x="225005" y="4419"/>
                  </a:lnTo>
                  <a:lnTo>
                    <a:pt x="178600" y="17170"/>
                  </a:lnTo>
                  <a:lnTo>
                    <a:pt x="135864" y="37452"/>
                  </a:lnTo>
                  <a:lnTo>
                    <a:pt x="97574" y="64516"/>
                  </a:lnTo>
                  <a:lnTo>
                    <a:pt x="64516" y="97586"/>
                  </a:lnTo>
                  <a:lnTo>
                    <a:pt x="37452" y="135864"/>
                  </a:lnTo>
                  <a:lnTo>
                    <a:pt x="17157" y="178600"/>
                  </a:lnTo>
                  <a:lnTo>
                    <a:pt x="4419" y="225018"/>
                  </a:lnTo>
                  <a:lnTo>
                    <a:pt x="0" y="274320"/>
                  </a:lnTo>
                  <a:lnTo>
                    <a:pt x="4419" y="323634"/>
                  </a:lnTo>
                  <a:lnTo>
                    <a:pt x="17157" y="370052"/>
                  </a:lnTo>
                  <a:lnTo>
                    <a:pt x="37452" y="412788"/>
                  </a:lnTo>
                  <a:lnTo>
                    <a:pt x="64516" y="451065"/>
                  </a:lnTo>
                  <a:lnTo>
                    <a:pt x="97574" y="484136"/>
                  </a:lnTo>
                  <a:lnTo>
                    <a:pt x="135864" y="511200"/>
                  </a:lnTo>
                  <a:lnTo>
                    <a:pt x="178600" y="531482"/>
                  </a:lnTo>
                  <a:lnTo>
                    <a:pt x="225005" y="544233"/>
                  </a:lnTo>
                  <a:lnTo>
                    <a:pt x="274320" y="548640"/>
                  </a:lnTo>
                  <a:lnTo>
                    <a:pt x="323621" y="544233"/>
                  </a:lnTo>
                  <a:lnTo>
                    <a:pt x="370027" y="531482"/>
                  </a:lnTo>
                  <a:lnTo>
                    <a:pt x="412762" y="511200"/>
                  </a:lnTo>
                  <a:lnTo>
                    <a:pt x="451053" y="484136"/>
                  </a:lnTo>
                  <a:lnTo>
                    <a:pt x="484111" y="451065"/>
                  </a:lnTo>
                  <a:lnTo>
                    <a:pt x="511175" y="412788"/>
                  </a:lnTo>
                  <a:lnTo>
                    <a:pt x="531469" y="370052"/>
                  </a:lnTo>
                  <a:lnTo>
                    <a:pt x="544207" y="323634"/>
                  </a:lnTo>
                  <a:lnTo>
                    <a:pt x="548640" y="274320"/>
                  </a:lnTo>
                  <a:close/>
                </a:path>
                <a:path w="8831580" h="548639">
                  <a:moveTo>
                    <a:pt x="3307080" y="274320"/>
                  </a:moveTo>
                  <a:lnTo>
                    <a:pt x="3302660" y="225018"/>
                  </a:lnTo>
                  <a:lnTo>
                    <a:pt x="3289909" y="178600"/>
                  </a:lnTo>
                  <a:lnTo>
                    <a:pt x="3269627" y="135864"/>
                  </a:lnTo>
                  <a:lnTo>
                    <a:pt x="3242564" y="97586"/>
                  </a:lnTo>
                  <a:lnTo>
                    <a:pt x="3209493" y="64516"/>
                  </a:lnTo>
                  <a:lnTo>
                    <a:pt x="3171215" y="37452"/>
                  </a:lnTo>
                  <a:lnTo>
                    <a:pt x="3128480" y="17170"/>
                  </a:lnTo>
                  <a:lnTo>
                    <a:pt x="3082061" y="4419"/>
                  </a:lnTo>
                  <a:lnTo>
                    <a:pt x="3032760" y="0"/>
                  </a:lnTo>
                  <a:lnTo>
                    <a:pt x="2983446" y="4419"/>
                  </a:lnTo>
                  <a:lnTo>
                    <a:pt x="2937027" y="17170"/>
                  </a:lnTo>
                  <a:lnTo>
                    <a:pt x="2894292" y="37452"/>
                  </a:lnTo>
                  <a:lnTo>
                    <a:pt x="2856014" y="64516"/>
                  </a:lnTo>
                  <a:lnTo>
                    <a:pt x="2822943" y="97586"/>
                  </a:lnTo>
                  <a:lnTo>
                    <a:pt x="2795879" y="135864"/>
                  </a:lnTo>
                  <a:lnTo>
                    <a:pt x="2775597" y="178600"/>
                  </a:lnTo>
                  <a:lnTo>
                    <a:pt x="2762847" y="225018"/>
                  </a:lnTo>
                  <a:lnTo>
                    <a:pt x="2758440" y="274320"/>
                  </a:lnTo>
                  <a:lnTo>
                    <a:pt x="2762847" y="323634"/>
                  </a:lnTo>
                  <a:lnTo>
                    <a:pt x="2775597" y="370052"/>
                  </a:lnTo>
                  <a:lnTo>
                    <a:pt x="2795879" y="412788"/>
                  </a:lnTo>
                  <a:lnTo>
                    <a:pt x="2822943" y="451065"/>
                  </a:lnTo>
                  <a:lnTo>
                    <a:pt x="2856014" y="484136"/>
                  </a:lnTo>
                  <a:lnTo>
                    <a:pt x="2894292" y="511200"/>
                  </a:lnTo>
                  <a:lnTo>
                    <a:pt x="2937027" y="531482"/>
                  </a:lnTo>
                  <a:lnTo>
                    <a:pt x="2983446" y="544233"/>
                  </a:lnTo>
                  <a:lnTo>
                    <a:pt x="3032760" y="548640"/>
                  </a:lnTo>
                  <a:lnTo>
                    <a:pt x="3082061" y="544233"/>
                  </a:lnTo>
                  <a:lnTo>
                    <a:pt x="3128480" y="531482"/>
                  </a:lnTo>
                  <a:lnTo>
                    <a:pt x="3171215" y="511200"/>
                  </a:lnTo>
                  <a:lnTo>
                    <a:pt x="3209493" y="484136"/>
                  </a:lnTo>
                  <a:lnTo>
                    <a:pt x="3242564" y="451065"/>
                  </a:lnTo>
                  <a:lnTo>
                    <a:pt x="3269627" y="412788"/>
                  </a:lnTo>
                  <a:lnTo>
                    <a:pt x="3289909" y="370052"/>
                  </a:lnTo>
                  <a:lnTo>
                    <a:pt x="3302660" y="323634"/>
                  </a:lnTo>
                  <a:lnTo>
                    <a:pt x="3307080" y="274320"/>
                  </a:lnTo>
                  <a:close/>
                </a:path>
                <a:path w="8831580" h="548639">
                  <a:moveTo>
                    <a:pt x="6074664" y="274320"/>
                  </a:moveTo>
                  <a:lnTo>
                    <a:pt x="6070244" y="225018"/>
                  </a:lnTo>
                  <a:lnTo>
                    <a:pt x="6057493" y="178600"/>
                  </a:lnTo>
                  <a:lnTo>
                    <a:pt x="6037211" y="135864"/>
                  </a:lnTo>
                  <a:lnTo>
                    <a:pt x="6010148" y="97586"/>
                  </a:lnTo>
                  <a:lnTo>
                    <a:pt x="5977077" y="64516"/>
                  </a:lnTo>
                  <a:lnTo>
                    <a:pt x="5938799" y="37452"/>
                  </a:lnTo>
                  <a:lnTo>
                    <a:pt x="5896064" y="17170"/>
                  </a:lnTo>
                  <a:lnTo>
                    <a:pt x="5849645" y="4419"/>
                  </a:lnTo>
                  <a:lnTo>
                    <a:pt x="5800344" y="0"/>
                  </a:lnTo>
                  <a:lnTo>
                    <a:pt x="5751030" y="4419"/>
                  </a:lnTo>
                  <a:lnTo>
                    <a:pt x="5704611" y="17170"/>
                  </a:lnTo>
                  <a:lnTo>
                    <a:pt x="5661876" y="37452"/>
                  </a:lnTo>
                  <a:lnTo>
                    <a:pt x="5623598" y="64516"/>
                  </a:lnTo>
                  <a:lnTo>
                    <a:pt x="5590527" y="97586"/>
                  </a:lnTo>
                  <a:lnTo>
                    <a:pt x="5563463" y="135864"/>
                  </a:lnTo>
                  <a:lnTo>
                    <a:pt x="5543181" y="178600"/>
                  </a:lnTo>
                  <a:lnTo>
                    <a:pt x="5530431" y="225018"/>
                  </a:lnTo>
                  <a:lnTo>
                    <a:pt x="5526024" y="274320"/>
                  </a:lnTo>
                  <a:lnTo>
                    <a:pt x="5530431" y="323634"/>
                  </a:lnTo>
                  <a:lnTo>
                    <a:pt x="5543181" y="370052"/>
                  </a:lnTo>
                  <a:lnTo>
                    <a:pt x="5563463" y="412788"/>
                  </a:lnTo>
                  <a:lnTo>
                    <a:pt x="5590527" y="451065"/>
                  </a:lnTo>
                  <a:lnTo>
                    <a:pt x="5623598" y="484136"/>
                  </a:lnTo>
                  <a:lnTo>
                    <a:pt x="5661876" y="511200"/>
                  </a:lnTo>
                  <a:lnTo>
                    <a:pt x="5704611" y="531482"/>
                  </a:lnTo>
                  <a:lnTo>
                    <a:pt x="5751030" y="544233"/>
                  </a:lnTo>
                  <a:lnTo>
                    <a:pt x="5800344" y="548640"/>
                  </a:lnTo>
                  <a:lnTo>
                    <a:pt x="5849645" y="544233"/>
                  </a:lnTo>
                  <a:lnTo>
                    <a:pt x="5896064" y="531482"/>
                  </a:lnTo>
                  <a:lnTo>
                    <a:pt x="5938799" y="511200"/>
                  </a:lnTo>
                  <a:lnTo>
                    <a:pt x="5977077" y="484136"/>
                  </a:lnTo>
                  <a:lnTo>
                    <a:pt x="6010148" y="451065"/>
                  </a:lnTo>
                  <a:lnTo>
                    <a:pt x="6037211" y="412788"/>
                  </a:lnTo>
                  <a:lnTo>
                    <a:pt x="6057493" y="370052"/>
                  </a:lnTo>
                  <a:lnTo>
                    <a:pt x="6070244" y="323634"/>
                  </a:lnTo>
                  <a:lnTo>
                    <a:pt x="6074664" y="274320"/>
                  </a:lnTo>
                  <a:close/>
                </a:path>
                <a:path w="8831580" h="548639">
                  <a:moveTo>
                    <a:pt x="8831580" y="274320"/>
                  </a:moveTo>
                  <a:lnTo>
                    <a:pt x="8827160" y="225018"/>
                  </a:lnTo>
                  <a:lnTo>
                    <a:pt x="8814410" y="178600"/>
                  </a:lnTo>
                  <a:lnTo>
                    <a:pt x="8794128" y="135864"/>
                  </a:lnTo>
                  <a:lnTo>
                    <a:pt x="8767064" y="97586"/>
                  </a:lnTo>
                  <a:lnTo>
                    <a:pt x="8733993" y="64516"/>
                  </a:lnTo>
                  <a:lnTo>
                    <a:pt x="8695715" y="37452"/>
                  </a:lnTo>
                  <a:lnTo>
                    <a:pt x="8652980" y="17170"/>
                  </a:lnTo>
                  <a:lnTo>
                    <a:pt x="8606561" y="4419"/>
                  </a:lnTo>
                  <a:lnTo>
                    <a:pt x="8557260" y="0"/>
                  </a:lnTo>
                  <a:lnTo>
                    <a:pt x="8507946" y="4419"/>
                  </a:lnTo>
                  <a:lnTo>
                    <a:pt x="8461527" y="17170"/>
                  </a:lnTo>
                  <a:lnTo>
                    <a:pt x="8418792" y="37452"/>
                  </a:lnTo>
                  <a:lnTo>
                    <a:pt x="8380514" y="64516"/>
                  </a:lnTo>
                  <a:lnTo>
                    <a:pt x="8347443" y="97586"/>
                  </a:lnTo>
                  <a:lnTo>
                    <a:pt x="8320379" y="135864"/>
                  </a:lnTo>
                  <a:lnTo>
                    <a:pt x="8300098" y="178600"/>
                  </a:lnTo>
                  <a:lnTo>
                    <a:pt x="8287347" y="225018"/>
                  </a:lnTo>
                  <a:lnTo>
                    <a:pt x="8282940" y="274320"/>
                  </a:lnTo>
                  <a:lnTo>
                    <a:pt x="8287347" y="323634"/>
                  </a:lnTo>
                  <a:lnTo>
                    <a:pt x="8300098" y="370052"/>
                  </a:lnTo>
                  <a:lnTo>
                    <a:pt x="8320379" y="412788"/>
                  </a:lnTo>
                  <a:lnTo>
                    <a:pt x="8347443" y="451065"/>
                  </a:lnTo>
                  <a:lnTo>
                    <a:pt x="8380514" y="484136"/>
                  </a:lnTo>
                  <a:lnTo>
                    <a:pt x="8418792" y="511200"/>
                  </a:lnTo>
                  <a:lnTo>
                    <a:pt x="8461527" y="531482"/>
                  </a:lnTo>
                  <a:lnTo>
                    <a:pt x="8507946" y="544233"/>
                  </a:lnTo>
                  <a:lnTo>
                    <a:pt x="8557260" y="548640"/>
                  </a:lnTo>
                  <a:lnTo>
                    <a:pt x="8606561" y="544233"/>
                  </a:lnTo>
                  <a:lnTo>
                    <a:pt x="8652980" y="531482"/>
                  </a:lnTo>
                  <a:lnTo>
                    <a:pt x="8695715" y="511200"/>
                  </a:lnTo>
                  <a:lnTo>
                    <a:pt x="8733993" y="484136"/>
                  </a:lnTo>
                  <a:lnTo>
                    <a:pt x="8767064" y="451065"/>
                  </a:lnTo>
                  <a:lnTo>
                    <a:pt x="8794128" y="412788"/>
                  </a:lnTo>
                  <a:lnTo>
                    <a:pt x="8814410" y="370052"/>
                  </a:lnTo>
                  <a:lnTo>
                    <a:pt x="8827160" y="323634"/>
                  </a:lnTo>
                  <a:lnTo>
                    <a:pt x="8831580" y="27432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15162" y="3292602"/>
              <a:ext cx="8288020" cy="365760"/>
            </a:xfrm>
            <a:custGeom>
              <a:avLst/>
              <a:gdLst/>
              <a:ahLst/>
              <a:cxnLst/>
              <a:rect l="l" t="t" r="r" b="b"/>
              <a:pathLst>
                <a:path w="8288020" h="365760">
                  <a:moveTo>
                    <a:pt x="8287511" y="0"/>
                  </a:moveTo>
                  <a:lnTo>
                    <a:pt x="8287511" y="365760"/>
                  </a:lnTo>
                </a:path>
                <a:path w="8288020" h="365760">
                  <a:moveTo>
                    <a:pt x="5526024" y="0"/>
                  </a:moveTo>
                  <a:lnTo>
                    <a:pt x="5526024" y="365760"/>
                  </a:lnTo>
                </a:path>
                <a:path w="8288020" h="365760">
                  <a:moveTo>
                    <a:pt x="2763012" y="0"/>
                  </a:moveTo>
                  <a:lnTo>
                    <a:pt x="2763012" y="365760"/>
                  </a:lnTo>
                </a:path>
                <a:path w="8288020" h="365760">
                  <a:moveTo>
                    <a:pt x="0" y="0"/>
                  </a:moveTo>
                  <a:lnTo>
                    <a:pt x="0" y="365760"/>
                  </a:lnTo>
                </a:path>
              </a:pathLst>
            </a:custGeom>
            <a:ln w="381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Delivering</a:t>
            </a:r>
            <a:r>
              <a:rPr dirty="0" spc="-155"/>
              <a:t> </a:t>
            </a:r>
            <a:r>
              <a:rPr dirty="0"/>
              <a:t>consistent</a:t>
            </a:r>
            <a:r>
              <a:rPr dirty="0" spc="-130"/>
              <a:t> </a:t>
            </a:r>
            <a:r>
              <a:rPr dirty="0" spc="-10"/>
              <a:t>communications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766978" y="3328797"/>
            <a:ext cx="294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Q1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529965" y="3328797"/>
            <a:ext cx="294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Q2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292977" y="3328797"/>
            <a:ext cx="294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Q3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049257" y="3328797"/>
            <a:ext cx="2946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solidFill>
                  <a:srgbClr val="FFFFFF"/>
                </a:solidFill>
                <a:latin typeface="Arial"/>
                <a:cs typeface="Arial"/>
              </a:rPr>
              <a:t>Q4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816354" y="5442000"/>
            <a:ext cx="12973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C042EA"/>
                </a:solidFill>
                <a:latin typeface="Arial"/>
                <a:cs typeface="Arial"/>
              </a:rPr>
              <a:t>Daily</a:t>
            </a:r>
            <a:r>
              <a:rPr dirty="0" sz="1200" spc="-10" b="1">
                <a:solidFill>
                  <a:srgbClr val="C042EA"/>
                </a:solidFill>
                <a:latin typeface="Arial"/>
                <a:cs typeface="Arial"/>
              </a:rPr>
              <a:t> interactions </a:t>
            </a:r>
            <a:r>
              <a:rPr dirty="0" sz="1200" b="1">
                <a:solidFill>
                  <a:srgbClr val="C042EA"/>
                </a:solidFill>
                <a:latin typeface="Arial"/>
                <a:cs typeface="Arial"/>
              </a:rPr>
              <a:t>on</a:t>
            </a:r>
            <a:r>
              <a:rPr dirty="0" sz="1200" spc="-5" b="1">
                <a:solidFill>
                  <a:srgbClr val="C042EA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C042EA"/>
                </a:solidFill>
                <a:latin typeface="Arial"/>
                <a:cs typeface="Arial"/>
              </a:rPr>
              <a:t>social</a:t>
            </a:r>
            <a:r>
              <a:rPr dirty="0" sz="1200" spc="-35" b="1">
                <a:solidFill>
                  <a:srgbClr val="C042EA"/>
                </a:solidFill>
                <a:latin typeface="Arial"/>
                <a:cs typeface="Arial"/>
              </a:rPr>
              <a:t> </a:t>
            </a:r>
            <a:r>
              <a:rPr dirty="0" sz="1200" spc="-20" b="1">
                <a:solidFill>
                  <a:srgbClr val="C042EA"/>
                </a:solidFill>
                <a:latin typeface="Arial"/>
                <a:cs typeface="Arial"/>
              </a:rPr>
              <a:t>media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658368" y="3784091"/>
            <a:ext cx="10819765" cy="2065655"/>
            <a:chOff x="658368" y="3784091"/>
            <a:chExt cx="10819765" cy="2065655"/>
          </a:xfrm>
        </p:grpSpPr>
        <p:sp>
          <p:nvSpPr>
            <p:cNvPr id="18" name="object 18" descr=""/>
            <p:cNvSpPr/>
            <p:nvPr/>
          </p:nvSpPr>
          <p:spPr>
            <a:xfrm>
              <a:off x="914400" y="5303519"/>
              <a:ext cx="805815" cy="546100"/>
            </a:xfrm>
            <a:custGeom>
              <a:avLst/>
              <a:gdLst/>
              <a:ahLst/>
              <a:cxnLst/>
              <a:rect l="l" t="t" r="r" b="b"/>
              <a:pathLst>
                <a:path w="805814" h="546100">
                  <a:moveTo>
                    <a:pt x="805815" y="236093"/>
                  </a:moveTo>
                  <a:lnTo>
                    <a:pt x="801687" y="198589"/>
                  </a:lnTo>
                  <a:lnTo>
                    <a:pt x="801611" y="197954"/>
                  </a:lnTo>
                  <a:lnTo>
                    <a:pt x="789482" y="161709"/>
                  </a:lnTo>
                  <a:lnTo>
                    <a:pt x="776605" y="139280"/>
                  </a:lnTo>
                  <a:lnTo>
                    <a:pt x="776605" y="236093"/>
                  </a:lnTo>
                  <a:lnTo>
                    <a:pt x="770801" y="277901"/>
                  </a:lnTo>
                  <a:lnTo>
                    <a:pt x="753783" y="317296"/>
                  </a:lnTo>
                  <a:lnTo>
                    <a:pt x="726071" y="353555"/>
                  </a:lnTo>
                  <a:lnTo>
                    <a:pt x="688213" y="385940"/>
                  </a:lnTo>
                  <a:lnTo>
                    <a:pt x="682625" y="389305"/>
                  </a:lnTo>
                  <a:lnTo>
                    <a:pt x="680339" y="396011"/>
                  </a:lnTo>
                  <a:lnTo>
                    <a:pt x="682625" y="401612"/>
                  </a:lnTo>
                  <a:lnTo>
                    <a:pt x="712851" y="491096"/>
                  </a:lnTo>
                  <a:lnTo>
                    <a:pt x="643382" y="464248"/>
                  </a:lnTo>
                  <a:lnTo>
                    <a:pt x="592010" y="444398"/>
                  </a:lnTo>
                  <a:lnTo>
                    <a:pt x="573913" y="437400"/>
                  </a:lnTo>
                  <a:lnTo>
                    <a:pt x="572770" y="436283"/>
                  </a:lnTo>
                  <a:lnTo>
                    <a:pt x="566039" y="436283"/>
                  </a:lnTo>
                  <a:lnTo>
                    <a:pt x="522833" y="442544"/>
                  </a:lnTo>
                  <a:lnTo>
                    <a:pt x="479234" y="444398"/>
                  </a:lnTo>
                  <a:lnTo>
                    <a:pt x="435622" y="441642"/>
                  </a:lnTo>
                  <a:lnTo>
                    <a:pt x="395020" y="434517"/>
                  </a:lnTo>
                  <a:lnTo>
                    <a:pt x="393446" y="434047"/>
                  </a:lnTo>
                  <a:lnTo>
                    <a:pt x="354279" y="421119"/>
                  </a:lnTo>
                  <a:lnTo>
                    <a:pt x="354279" y="451967"/>
                  </a:lnTo>
                  <a:lnTo>
                    <a:pt x="326021" y="463740"/>
                  </a:lnTo>
                  <a:lnTo>
                    <a:pt x="296684" y="472147"/>
                  </a:lnTo>
                  <a:lnTo>
                    <a:pt x="266573" y="477189"/>
                  </a:lnTo>
                  <a:lnTo>
                    <a:pt x="235813" y="478866"/>
                  </a:lnTo>
                  <a:lnTo>
                    <a:pt x="220916" y="478624"/>
                  </a:lnTo>
                  <a:lnTo>
                    <a:pt x="206336" y="477748"/>
                  </a:lnTo>
                  <a:lnTo>
                    <a:pt x="191960" y="476034"/>
                  </a:lnTo>
                  <a:lnTo>
                    <a:pt x="177698" y="473265"/>
                  </a:lnTo>
                  <a:lnTo>
                    <a:pt x="175463" y="472147"/>
                  </a:lnTo>
                  <a:lnTo>
                    <a:pt x="172110" y="472147"/>
                  </a:lnTo>
                  <a:lnTo>
                    <a:pt x="169875" y="473265"/>
                  </a:lnTo>
                  <a:lnTo>
                    <a:pt x="75996" y="509117"/>
                  </a:lnTo>
                  <a:lnTo>
                    <a:pt x="94996" y="451967"/>
                  </a:lnTo>
                  <a:lnTo>
                    <a:pt x="96113" y="446366"/>
                  </a:lnTo>
                  <a:lnTo>
                    <a:pt x="94996" y="439648"/>
                  </a:lnTo>
                  <a:lnTo>
                    <a:pt x="89408" y="436283"/>
                  </a:lnTo>
                  <a:lnTo>
                    <a:pt x="62649" y="413689"/>
                  </a:lnTo>
                  <a:lnTo>
                    <a:pt x="43014" y="388239"/>
                  </a:lnTo>
                  <a:lnTo>
                    <a:pt x="30937" y="360489"/>
                  </a:lnTo>
                  <a:lnTo>
                    <a:pt x="26822" y="330949"/>
                  </a:lnTo>
                  <a:lnTo>
                    <a:pt x="33769" y="293128"/>
                  </a:lnTo>
                  <a:lnTo>
                    <a:pt x="53492" y="258648"/>
                  </a:lnTo>
                  <a:lnTo>
                    <a:pt x="84264" y="228955"/>
                  </a:lnTo>
                  <a:lnTo>
                    <a:pt x="124383" y="205498"/>
                  </a:lnTo>
                  <a:lnTo>
                    <a:pt x="172110" y="189738"/>
                  </a:lnTo>
                  <a:lnTo>
                    <a:pt x="171602" y="192151"/>
                  </a:lnTo>
                  <a:lnTo>
                    <a:pt x="169468" y="200977"/>
                  </a:lnTo>
                  <a:lnTo>
                    <a:pt x="166954" y="218490"/>
                  </a:lnTo>
                  <a:lnTo>
                    <a:pt x="171399" y="279298"/>
                  </a:lnTo>
                  <a:lnTo>
                    <a:pt x="186740" y="320179"/>
                  </a:lnTo>
                  <a:lnTo>
                    <a:pt x="211226" y="357708"/>
                  </a:lnTo>
                  <a:lnTo>
                    <a:pt x="217754" y="364451"/>
                  </a:lnTo>
                  <a:lnTo>
                    <a:pt x="218059" y="364858"/>
                  </a:lnTo>
                  <a:lnTo>
                    <a:pt x="219468" y="366191"/>
                  </a:lnTo>
                  <a:lnTo>
                    <a:pt x="244449" y="391668"/>
                  </a:lnTo>
                  <a:lnTo>
                    <a:pt x="253542" y="398132"/>
                  </a:lnTo>
                  <a:lnTo>
                    <a:pt x="255422" y="399884"/>
                  </a:lnTo>
                  <a:lnTo>
                    <a:pt x="261721" y="403936"/>
                  </a:lnTo>
                  <a:lnTo>
                    <a:pt x="285254" y="420636"/>
                  </a:lnTo>
                  <a:lnTo>
                    <a:pt x="295694" y="425754"/>
                  </a:lnTo>
                  <a:lnTo>
                    <a:pt x="301167" y="429260"/>
                  </a:lnTo>
                  <a:lnTo>
                    <a:pt x="314693" y="435051"/>
                  </a:lnTo>
                  <a:lnTo>
                    <a:pt x="332981" y="443992"/>
                  </a:lnTo>
                  <a:lnTo>
                    <a:pt x="342912" y="447116"/>
                  </a:lnTo>
                  <a:lnTo>
                    <a:pt x="354279" y="451967"/>
                  </a:lnTo>
                  <a:lnTo>
                    <a:pt x="354279" y="421119"/>
                  </a:lnTo>
                  <a:lnTo>
                    <a:pt x="337159" y="415467"/>
                  </a:lnTo>
                  <a:lnTo>
                    <a:pt x="288683" y="389597"/>
                  </a:lnTo>
                  <a:lnTo>
                    <a:pt x="249085" y="357568"/>
                  </a:lnTo>
                  <a:lnTo>
                    <a:pt x="219456" y="320497"/>
                  </a:lnTo>
                  <a:lnTo>
                    <a:pt x="200888" y="279514"/>
                  </a:lnTo>
                  <a:lnTo>
                    <a:pt x="194462" y="235712"/>
                  </a:lnTo>
                  <a:lnTo>
                    <a:pt x="195275" y="220103"/>
                  </a:lnTo>
                  <a:lnTo>
                    <a:pt x="197612" y="205498"/>
                  </a:lnTo>
                  <a:lnTo>
                    <a:pt x="197675" y="205143"/>
                  </a:lnTo>
                  <a:lnTo>
                    <a:pt x="201523" y="190601"/>
                  </a:lnTo>
                  <a:lnTo>
                    <a:pt x="201841" y="189738"/>
                  </a:lnTo>
                  <a:lnTo>
                    <a:pt x="206756" y="176276"/>
                  </a:lnTo>
                  <a:lnTo>
                    <a:pt x="225755" y="141071"/>
                  </a:lnTo>
                  <a:lnTo>
                    <a:pt x="254635" y="109131"/>
                  </a:lnTo>
                  <a:lnTo>
                    <a:pt x="290753" y="81572"/>
                  </a:lnTo>
                  <a:lnTo>
                    <a:pt x="332943" y="59055"/>
                  </a:lnTo>
                  <a:lnTo>
                    <a:pt x="380034" y="42189"/>
                  </a:lnTo>
                  <a:lnTo>
                    <a:pt x="430860" y="31610"/>
                  </a:lnTo>
                  <a:lnTo>
                    <a:pt x="484251" y="27940"/>
                  </a:lnTo>
                  <a:lnTo>
                    <a:pt x="536752" y="31292"/>
                  </a:lnTo>
                  <a:lnTo>
                    <a:pt x="586181" y="40932"/>
                  </a:lnTo>
                  <a:lnTo>
                    <a:pt x="631723" y="56286"/>
                  </a:lnTo>
                  <a:lnTo>
                    <a:pt x="672528" y="76784"/>
                  </a:lnTo>
                  <a:lnTo>
                    <a:pt x="707783" y="101841"/>
                  </a:lnTo>
                  <a:lnTo>
                    <a:pt x="736676" y="130924"/>
                  </a:lnTo>
                  <a:lnTo>
                    <a:pt x="758291" y="163322"/>
                  </a:lnTo>
                  <a:lnTo>
                    <a:pt x="776605" y="236093"/>
                  </a:lnTo>
                  <a:lnTo>
                    <a:pt x="776605" y="139280"/>
                  </a:lnTo>
                  <a:lnTo>
                    <a:pt x="744004" y="96926"/>
                  </a:lnTo>
                  <a:lnTo>
                    <a:pt x="711987" y="69380"/>
                  </a:lnTo>
                  <a:lnTo>
                    <a:pt x="674662" y="45732"/>
                  </a:lnTo>
                  <a:lnTo>
                    <a:pt x="635889" y="27940"/>
                  </a:lnTo>
                  <a:lnTo>
                    <a:pt x="586689" y="12103"/>
                  </a:lnTo>
                  <a:lnTo>
                    <a:pt x="537375" y="3111"/>
                  </a:lnTo>
                  <a:lnTo>
                    <a:pt x="485394" y="0"/>
                  </a:lnTo>
                  <a:lnTo>
                    <a:pt x="433044" y="3111"/>
                  </a:lnTo>
                  <a:lnTo>
                    <a:pt x="433324" y="3111"/>
                  </a:lnTo>
                  <a:lnTo>
                    <a:pt x="383908" y="12103"/>
                  </a:lnTo>
                  <a:lnTo>
                    <a:pt x="337820" y="26504"/>
                  </a:lnTo>
                  <a:lnTo>
                    <a:pt x="295503" y="46024"/>
                  </a:lnTo>
                  <a:lnTo>
                    <a:pt x="257810" y="70205"/>
                  </a:lnTo>
                  <a:lnTo>
                    <a:pt x="225450" y="98640"/>
                  </a:lnTo>
                  <a:lnTo>
                    <a:pt x="199136" y="130924"/>
                  </a:lnTo>
                  <a:lnTo>
                    <a:pt x="183756" y="158965"/>
                  </a:lnTo>
                  <a:lnTo>
                    <a:pt x="138531" y="169646"/>
                  </a:lnTo>
                  <a:lnTo>
                    <a:pt x="92379" y="190296"/>
                  </a:lnTo>
                  <a:lnTo>
                    <a:pt x="54063" y="217906"/>
                  </a:lnTo>
                  <a:lnTo>
                    <a:pt x="24955" y="251218"/>
                  </a:lnTo>
                  <a:lnTo>
                    <a:pt x="6464" y="288950"/>
                  </a:lnTo>
                  <a:lnTo>
                    <a:pt x="0" y="329831"/>
                  </a:lnTo>
                  <a:lnTo>
                    <a:pt x="5105" y="365975"/>
                  </a:lnTo>
                  <a:lnTo>
                    <a:pt x="18300" y="399592"/>
                  </a:lnTo>
                  <a:lnTo>
                    <a:pt x="38696" y="429260"/>
                  </a:lnTo>
                  <a:lnTo>
                    <a:pt x="38811" y="429425"/>
                  </a:lnTo>
                  <a:lnTo>
                    <a:pt x="65938" y="454215"/>
                  </a:lnTo>
                  <a:lnTo>
                    <a:pt x="41351" y="529297"/>
                  </a:lnTo>
                  <a:lnTo>
                    <a:pt x="39116" y="533781"/>
                  </a:lnTo>
                  <a:lnTo>
                    <a:pt x="41351" y="539381"/>
                  </a:lnTo>
                  <a:lnTo>
                    <a:pt x="44704" y="542734"/>
                  </a:lnTo>
                  <a:lnTo>
                    <a:pt x="48056" y="544982"/>
                  </a:lnTo>
                  <a:lnTo>
                    <a:pt x="51409" y="546100"/>
                  </a:lnTo>
                  <a:lnTo>
                    <a:pt x="58115" y="546100"/>
                  </a:lnTo>
                  <a:lnTo>
                    <a:pt x="59232" y="544982"/>
                  </a:lnTo>
                  <a:lnTo>
                    <a:pt x="153098" y="509117"/>
                  </a:lnTo>
                  <a:lnTo>
                    <a:pt x="176580" y="500151"/>
                  </a:lnTo>
                  <a:lnTo>
                    <a:pt x="191020" y="502450"/>
                  </a:lnTo>
                  <a:lnTo>
                    <a:pt x="205765" y="504228"/>
                  </a:lnTo>
                  <a:lnTo>
                    <a:pt x="220738" y="505371"/>
                  </a:lnTo>
                  <a:lnTo>
                    <a:pt x="235813" y="505764"/>
                  </a:lnTo>
                  <a:lnTo>
                    <a:pt x="278892" y="503453"/>
                  </a:lnTo>
                  <a:lnTo>
                    <a:pt x="294868" y="500151"/>
                  </a:lnTo>
                  <a:lnTo>
                    <a:pt x="320611" y="494842"/>
                  </a:lnTo>
                  <a:lnTo>
                    <a:pt x="360451" y="479933"/>
                  </a:lnTo>
                  <a:lnTo>
                    <a:pt x="362305" y="478866"/>
                  </a:lnTo>
                  <a:lnTo>
                    <a:pt x="392328" y="461848"/>
                  </a:lnTo>
                  <a:lnTo>
                    <a:pt x="431698" y="468668"/>
                  </a:lnTo>
                  <a:lnTo>
                    <a:pt x="477100" y="471805"/>
                  </a:lnTo>
                  <a:lnTo>
                    <a:pt x="522744" y="470344"/>
                  </a:lnTo>
                  <a:lnTo>
                    <a:pt x="568325" y="464248"/>
                  </a:lnTo>
                  <a:lnTo>
                    <a:pt x="731901" y="526897"/>
                  </a:lnTo>
                  <a:lnTo>
                    <a:pt x="732917" y="528015"/>
                  </a:lnTo>
                  <a:lnTo>
                    <a:pt x="739648" y="528015"/>
                  </a:lnTo>
                  <a:lnTo>
                    <a:pt x="744220" y="525780"/>
                  </a:lnTo>
                  <a:lnTo>
                    <a:pt x="747522" y="522427"/>
                  </a:lnTo>
                  <a:lnTo>
                    <a:pt x="750951" y="519061"/>
                  </a:lnTo>
                  <a:lnTo>
                    <a:pt x="751967" y="513473"/>
                  </a:lnTo>
                  <a:lnTo>
                    <a:pt x="750951" y="509003"/>
                  </a:lnTo>
                  <a:lnTo>
                    <a:pt x="744689" y="491096"/>
                  </a:lnTo>
                  <a:lnTo>
                    <a:pt x="713867" y="402729"/>
                  </a:lnTo>
                  <a:lnTo>
                    <a:pt x="753300" y="366623"/>
                  </a:lnTo>
                  <a:lnTo>
                    <a:pt x="782116" y="326110"/>
                  </a:lnTo>
                  <a:lnTo>
                    <a:pt x="799795" y="282257"/>
                  </a:lnTo>
                  <a:lnTo>
                    <a:pt x="805815" y="236093"/>
                  </a:lnTo>
                  <a:close/>
                </a:path>
              </a:pathLst>
            </a:custGeom>
            <a:solidFill>
              <a:srgbClr val="C042E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1768" y="5510783"/>
              <a:ext cx="96647" cy="9665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787" y="5510783"/>
              <a:ext cx="96647" cy="9665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3331" y="5510783"/>
              <a:ext cx="96647" cy="96659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658368" y="3784091"/>
              <a:ext cx="6064885" cy="685800"/>
            </a:xfrm>
            <a:custGeom>
              <a:avLst/>
              <a:gdLst/>
              <a:ahLst/>
              <a:cxnLst/>
              <a:rect l="l" t="t" r="r" b="b"/>
              <a:pathLst>
                <a:path w="6064884" h="685800">
                  <a:moveTo>
                    <a:pt x="76111" y="321614"/>
                  </a:moveTo>
                  <a:lnTo>
                    <a:pt x="53340" y="321614"/>
                  </a:lnTo>
                  <a:lnTo>
                    <a:pt x="53340" y="342646"/>
                  </a:lnTo>
                  <a:lnTo>
                    <a:pt x="76111" y="342646"/>
                  </a:lnTo>
                  <a:lnTo>
                    <a:pt x="76111" y="321614"/>
                  </a:lnTo>
                  <a:close/>
                </a:path>
                <a:path w="6064884" h="685800">
                  <a:moveTo>
                    <a:pt x="76111" y="278942"/>
                  </a:moveTo>
                  <a:lnTo>
                    <a:pt x="53340" y="278942"/>
                  </a:lnTo>
                  <a:lnTo>
                    <a:pt x="53340" y="299974"/>
                  </a:lnTo>
                  <a:lnTo>
                    <a:pt x="76111" y="299974"/>
                  </a:lnTo>
                  <a:lnTo>
                    <a:pt x="76111" y="278942"/>
                  </a:lnTo>
                  <a:close/>
                </a:path>
                <a:path w="6064884" h="685800">
                  <a:moveTo>
                    <a:pt x="76111" y="236270"/>
                  </a:moveTo>
                  <a:lnTo>
                    <a:pt x="53340" y="236270"/>
                  </a:lnTo>
                  <a:lnTo>
                    <a:pt x="53340" y="257302"/>
                  </a:lnTo>
                  <a:lnTo>
                    <a:pt x="76111" y="257302"/>
                  </a:lnTo>
                  <a:lnTo>
                    <a:pt x="76111" y="236270"/>
                  </a:lnTo>
                  <a:close/>
                </a:path>
                <a:path w="6064884" h="685800">
                  <a:moveTo>
                    <a:pt x="182575" y="278828"/>
                  </a:moveTo>
                  <a:lnTo>
                    <a:pt x="161544" y="278828"/>
                  </a:lnTo>
                  <a:lnTo>
                    <a:pt x="161544" y="321691"/>
                  </a:lnTo>
                  <a:lnTo>
                    <a:pt x="182575" y="321691"/>
                  </a:lnTo>
                  <a:lnTo>
                    <a:pt x="182575" y="278828"/>
                  </a:lnTo>
                  <a:close/>
                </a:path>
                <a:path w="6064884" h="685800">
                  <a:moveTo>
                    <a:pt x="225247" y="213423"/>
                  </a:moveTo>
                  <a:lnTo>
                    <a:pt x="204216" y="213423"/>
                  </a:lnTo>
                  <a:lnTo>
                    <a:pt x="204216" y="321437"/>
                  </a:lnTo>
                  <a:lnTo>
                    <a:pt x="225247" y="321437"/>
                  </a:lnTo>
                  <a:lnTo>
                    <a:pt x="225247" y="213423"/>
                  </a:lnTo>
                  <a:close/>
                </a:path>
                <a:path w="6064884" h="685800">
                  <a:moveTo>
                    <a:pt x="269570" y="449326"/>
                  </a:moveTo>
                  <a:lnTo>
                    <a:pt x="247586" y="449326"/>
                  </a:lnTo>
                  <a:lnTo>
                    <a:pt x="247586" y="514223"/>
                  </a:lnTo>
                  <a:lnTo>
                    <a:pt x="269570" y="514223"/>
                  </a:lnTo>
                  <a:lnTo>
                    <a:pt x="269570" y="449326"/>
                  </a:lnTo>
                  <a:close/>
                </a:path>
                <a:path w="6064884" h="685800">
                  <a:moveTo>
                    <a:pt x="269570" y="428498"/>
                  </a:moveTo>
                  <a:lnTo>
                    <a:pt x="161544" y="428498"/>
                  </a:lnTo>
                  <a:lnTo>
                    <a:pt x="161544" y="448818"/>
                  </a:lnTo>
                  <a:lnTo>
                    <a:pt x="161544" y="514858"/>
                  </a:lnTo>
                  <a:lnTo>
                    <a:pt x="161544" y="536448"/>
                  </a:lnTo>
                  <a:lnTo>
                    <a:pt x="269570" y="536448"/>
                  </a:lnTo>
                  <a:lnTo>
                    <a:pt x="269570" y="514858"/>
                  </a:lnTo>
                  <a:lnTo>
                    <a:pt x="182575" y="514858"/>
                  </a:lnTo>
                  <a:lnTo>
                    <a:pt x="182575" y="448818"/>
                  </a:lnTo>
                  <a:lnTo>
                    <a:pt x="269570" y="448818"/>
                  </a:lnTo>
                  <a:lnTo>
                    <a:pt x="269570" y="428498"/>
                  </a:lnTo>
                  <a:close/>
                </a:path>
                <a:path w="6064884" h="685800">
                  <a:moveTo>
                    <a:pt x="269671" y="236220"/>
                  </a:moveTo>
                  <a:lnTo>
                    <a:pt x="246888" y="236220"/>
                  </a:lnTo>
                  <a:lnTo>
                    <a:pt x="246888" y="321945"/>
                  </a:lnTo>
                  <a:lnTo>
                    <a:pt x="269671" y="321945"/>
                  </a:lnTo>
                  <a:lnTo>
                    <a:pt x="269671" y="236220"/>
                  </a:lnTo>
                  <a:close/>
                </a:path>
                <a:path w="6064884" h="685800">
                  <a:moveTo>
                    <a:pt x="312343" y="192062"/>
                  </a:moveTo>
                  <a:lnTo>
                    <a:pt x="289560" y="192062"/>
                  </a:lnTo>
                  <a:lnTo>
                    <a:pt x="289560" y="321818"/>
                  </a:lnTo>
                  <a:lnTo>
                    <a:pt x="312343" y="321818"/>
                  </a:lnTo>
                  <a:lnTo>
                    <a:pt x="312343" y="192062"/>
                  </a:lnTo>
                  <a:close/>
                </a:path>
                <a:path w="6064884" h="685800">
                  <a:moveTo>
                    <a:pt x="322516" y="106629"/>
                  </a:moveTo>
                  <a:lnTo>
                    <a:pt x="161544" y="106629"/>
                  </a:lnTo>
                  <a:lnTo>
                    <a:pt x="161544" y="129413"/>
                  </a:lnTo>
                  <a:lnTo>
                    <a:pt x="322516" y="129413"/>
                  </a:lnTo>
                  <a:lnTo>
                    <a:pt x="322516" y="106629"/>
                  </a:lnTo>
                  <a:close/>
                </a:path>
                <a:path w="6064884" h="685800">
                  <a:moveTo>
                    <a:pt x="355015" y="245389"/>
                  </a:moveTo>
                  <a:lnTo>
                    <a:pt x="332232" y="245389"/>
                  </a:lnTo>
                  <a:lnTo>
                    <a:pt x="332232" y="321056"/>
                  </a:lnTo>
                  <a:lnTo>
                    <a:pt x="355015" y="321056"/>
                  </a:lnTo>
                  <a:lnTo>
                    <a:pt x="355015" y="245389"/>
                  </a:lnTo>
                  <a:close/>
                </a:path>
                <a:path w="6064884" h="685800">
                  <a:moveTo>
                    <a:pt x="386727" y="556221"/>
                  </a:moveTo>
                  <a:lnTo>
                    <a:pt x="161544" y="556221"/>
                  </a:lnTo>
                  <a:lnTo>
                    <a:pt x="161544" y="578993"/>
                  </a:lnTo>
                  <a:lnTo>
                    <a:pt x="386727" y="578993"/>
                  </a:lnTo>
                  <a:lnTo>
                    <a:pt x="386727" y="556221"/>
                  </a:lnTo>
                  <a:close/>
                </a:path>
                <a:path w="6064884" h="685800">
                  <a:moveTo>
                    <a:pt x="397687" y="149415"/>
                  </a:moveTo>
                  <a:lnTo>
                    <a:pt x="374904" y="149415"/>
                  </a:lnTo>
                  <a:lnTo>
                    <a:pt x="374904" y="322072"/>
                  </a:lnTo>
                  <a:lnTo>
                    <a:pt x="397687" y="322072"/>
                  </a:lnTo>
                  <a:lnTo>
                    <a:pt x="397687" y="149415"/>
                  </a:lnTo>
                  <a:close/>
                </a:path>
                <a:path w="6064884" h="685800">
                  <a:moveTo>
                    <a:pt x="440131" y="202692"/>
                  </a:moveTo>
                  <a:lnTo>
                    <a:pt x="419100" y="202692"/>
                  </a:lnTo>
                  <a:lnTo>
                    <a:pt x="419100" y="320802"/>
                  </a:lnTo>
                  <a:lnTo>
                    <a:pt x="440131" y="320802"/>
                  </a:lnTo>
                  <a:lnTo>
                    <a:pt x="440131" y="202692"/>
                  </a:lnTo>
                  <a:close/>
                </a:path>
                <a:path w="6064884" h="685800">
                  <a:moveTo>
                    <a:pt x="482384" y="556221"/>
                  </a:moveTo>
                  <a:lnTo>
                    <a:pt x="408432" y="556221"/>
                  </a:lnTo>
                  <a:lnTo>
                    <a:pt x="408432" y="578993"/>
                  </a:lnTo>
                  <a:lnTo>
                    <a:pt x="482384" y="578993"/>
                  </a:lnTo>
                  <a:lnTo>
                    <a:pt x="482384" y="556221"/>
                  </a:lnTo>
                  <a:close/>
                </a:path>
                <a:path w="6064884" h="685800">
                  <a:moveTo>
                    <a:pt x="482803" y="181394"/>
                  </a:moveTo>
                  <a:lnTo>
                    <a:pt x="461772" y="181394"/>
                  </a:lnTo>
                  <a:lnTo>
                    <a:pt x="461772" y="319659"/>
                  </a:lnTo>
                  <a:lnTo>
                    <a:pt x="482803" y="319659"/>
                  </a:lnTo>
                  <a:lnTo>
                    <a:pt x="482803" y="181394"/>
                  </a:lnTo>
                  <a:close/>
                </a:path>
                <a:path w="6064884" h="685800">
                  <a:moveTo>
                    <a:pt x="482917" y="513549"/>
                  </a:moveTo>
                  <a:lnTo>
                    <a:pt x="289560" y="513549"/>
                  </a:lnTo>
                  <a:lnTo>
                    <a:pt x="289560" y="536321"/>
                  </a:lnTo>
                  <a:lnTo>
                    <a:pt x="482917" y="536321"/>
                  </a:lnTo>
                  <a:lnTo>
                    <a:pt x="482917" y="513549"/>
                  </a:lnTo>
                  <a:close/>
                </a:path>
                <a:path w="6064884" h="685800">
                  <a:moveTo>
                    <a:pt x="482917" y="470966"/>
                  </a:moveTo>
                  <a:lnTo>
                    <a:pt x="289560" y="470966"/>
                  </a:lnTo>
                  <a:lnTo>
                    <a:pt x="289560" y="491998"/>
                  </a:lnTo>
                  <a:lnTo>
                    <a:pt x="482917" y="491998"/>
                  </a:lnTo>
                  <a:lnTo>
                    <a:pt x="482917" y="470966"/>
                  </a:lnTo>
                  <a:close/>
                </a:path>
                <a:path w="6064884" h="685800">
                  <a:moveTo>
                    <a:pt x="482917" y="428294"/>
                  </a:moveTo>
                  <a:lnTo>
                    <a:pt x="289560" y="428294"/>
                  </a:lnTo>
                  <a:lnTo>
                    <a:pt x="289560" y="449326"/>
                  </a:lnTo>
                  <a:lnTo>
                    <a:pt x="482917" y="449326"/>
                  </a:lnTo>
                  <a:lnTo>
                    <a:pt x="482917" y="428294"/>
                  </a:lnTo>
                  <a:close/>
                </a:path>
                <a:path w="6064884" h="685800">
                  <a:moveTo>
                    <a:pt x="483095" y="385622"/>
                  </a:moveTo>
                  <a:lnTo>
                    <a:pt x="161544" y="385622"/>
                  </a:lnTo>
                  <a:lnTo>
                    <a:pt x="161544" y="406654"/>
                  </a:lnTo>
                  <a:lnTo>
                    <a:pt x="483095" y="406654"/>
                  </a:lnTo>
                  <a:lnTo>
                    <a:pt x="483095" y="385622"/>
                  </a:lnTo>
                  <a:close/>
                </a:path>
                <a:path w="6064884" h="685800">
                  <a:moveTo>
                    <a:pt x="483095" y="342950"/>
                  </a:moveTo>
                  <a:lnTo>
                    <a:pt x="161544" y="342950"/>
                  </a:lnTo>
                  <a:lnTo>
                    <a:pt x="161544" y="363982"/>
                  </a:lnTo>
                  <a:lnTo>
                    <a:pt x="483095" y="363982"/>
                  </a:lnTo>
                  <a:lnTo>
                    <a:pt x="483095" y="342950"/>
                  </a:lnTo>
                  <a:close/>
                </a:path>
                <a:path w="6064884" h="685800">
                  <a:moveTo>
                    <a:pt x="535305" y="53340"/>
                  </a:moveTo>
                  <a:lnTo>
                    <a:pt x="514350" y="53340"/>
                  </a:lnTo>
                  <a:lnTo>
                    <a:pt x="514350" y="75311"/>
                  </a:lnTo>
                  <a:lnTo>
                    <a:pt x="514350" y="610616"/>
                  </a:lnTo>
                  <a:lnTo>
                    <a:pt x="128587" y="610616"/>
                  </a:lnTo>
                  <a:lnTo>
                    <a:pt x="128587" y="578231"/>
                  </a:lnTo>
                  <a:lnTo>
                    <a:pt x="128587" y="574421"/>
                  </a:lnTo>
                  <a:lnTo>
                    <a:pt x="128587" y="75311"/>
                  </a:lnTo>
                  <a:lnTo>
                    <a:pt x="514350" y="75311"/>
                  </a:lnTo>
                  <a:lnTo>
                    <a:pt x="514350" y="53340"/>
                  </a:lnTo>
                  <a:lnTo>
                    <a:pt x="127635" y="53340"/>
                  </a:lnTo>
                  <a:lnTo>
                    <a:pt x="120218" y="32156"/>
                  </a:lnTo>
                  <a:lnTo>
                    <a:pt x="111772" y="21971"/>
                  </a:lnTo>
                  <a:lnTo>
                    <a:pt x="107632" y="16992"/>
                  </a:lnTo>
                  <a:lnTo>
                    <a:pt x="107632" y="64770"/>
                  </a:lnTo>
                  <a:lnTo>
                    <a:pt x="107632" y="574421"/>
                  </a:lnTo>
                  <a:lnTo>
                    <a:pt x="106311" y="573405"/>
                  </a:lnTo>
                  <a:lnTo>
                    <a:pt x="98386" y="567296"/>
                  </a:lnTo>
                  <a:lnTo>
                    <a:pt x="87985" y="561898"/>
                  </a:lnTo>
                  <a:lnTo>
                    <a:pt x="76682" y="558482"/>
                  </a:lnTo>
                  <a:lnTo>
                    <a:pt x="64770" y="557276"/>
                  </a:lnTo>
                  <a:lnTo>
                    <a:pt x="52793" y="558482"/>
                  </a:lnTo>
                  <a:lnTo>
                    <a:pt x="41109" y="561898"/>
                  </a:lnTo>
                  <a:lnTo>
                    <a:pt x="41287" y="561898"/>
                  </a:lnTo>
                  <a:lnTo>
                    <a:pt x="31140" y="566877"/>
                  </a:lnTo>
                  <a:lnTo>
                    <a:pt x="21907" y="573405"/>
                  </a:lnTo>
                  <a:lnTo>
                    <a:pt x="21907" y="64770"/>
                  </a:lnTo>
                  <a:lnTo>
                    <a:pt x="25247" y="48069"/>
                  </a:lnTo>
                  <a:lnTo>
                    <a:pt x="34404" y="34467"/>
                  </a:lnTo>
                  <a:lnTo>
                    <a:pt x="48018" y="25323"/>
                  </a:lnTo>
                  <a:lnTo>
                    <a:pt x="64770" y="21971"/>
                  </a:lnTo>
                  <a:lnTo>
                    <a:pt x="81508" y="25323"/>
                  </a:lnTo>
                  <a:lnTo>
                    <a:pt x="95123" y="34467"/>
                  </a:lnTo>
                  <a:lnTo>
                    <a:pt x="104279" y="48069"/>
                  </a:lnTo>
                  <a:lnTo>
                    <a:pt x="107632" y="64770"/>
                  </a:lnTo>
                  <a:lnTo>
                    <a:pt x="107632" y="16992"/>
                  </a:lnTo>
                  <a:lnTo>
                    <a:pt x="106197" y="15252"/>
                  </a:lnTo>
                  <a:lnTo>
                    <a:pt x="87172" y="4051"/>
                  </a:lnTo>
                  <a:lnTo>
                    <a:pt x="64770" y="0"/>
                  </a:lnTo>
                  <a:lnTo>
                    <a:pt x="39370" y="5041"/>
                  </a:lnTo>
                  <a:lnTo>
                    <a:pt x="18808" y="18821"/>
                  </a:lnTo>
                  <a:lnTo>
                    <a:pt x="5029" y="39382"/>
                  </a:lnTo>
                  <a:lnTo>
                    <a:pt x="0" y="64770"/>
                  </a:lnTo>
                  <a:lnTo>
                    <a:pt x="0" y="622046"/>
                  </a:lnTo>
                  <a:lnTo>
                    <a:pt x="5029" y="646849"/>
                  </a:lnTo>
                  <a:lnTo>
                    <a:pt x="18808" y="667118"/>
                  </a:lnTo>
                  <a:lnTo>
                    <a:pt x="39370" y="680796"/>
                  </a:lnTo>
                  <a:lnTo>
                    <a:pt x="64770" y="685800"/>
                  </a:lnTo>
                  <a:lnTo>
                    <a:pt x="428625" y="685800"/>
                  </a:lnTo>
                  <a:lnTo>
                    <a:pt x="428625" y="663956"/>
                  </a:lnTo>
                  <a:lnTo>
                    <a:pt x="428625" y="653415"/>
                  </a:lnTo>
                  <a:lnTo>
                    <a:pt x="406717" y="653415"/>
                  </a:lnTo>
                  <a:lnTo>
                    <a:pt x="406717" y="663956"/>
                  </a:lnTo>
                  <a:lnTo>
                    <a:pt x="63817" y="663956"/>
                  </a:lnTo>
                  <a:lnTo>
                    <a:pt x="47066" y="660615"/>
                  </a:lnTo>
                  <a:lnTo>
                    <a:pt x="33451" y="651459"/>
                  </a:lnTo>
                  <a:lnTo>
                    <a:pt x="24295" y="637819"/>
                  </a:lnTo>
                  <a:lnTo>
                    <a:pt x="20955" y="621030"/>
                  </a:lnTo>
                  <a:lnTo>
                    <a:pt x="24295" y="604329"/>
                  </a:lnTo>
                  <a:lnTo>
                    <a:pt x="33451" y="590727"/>
                  </a:lnTo>
                  <a:lnTo>
                    <a:pt x="47066" y="581583"/>
                  </a:lnTo>
                  <a:lnTo>
                    <a:pt x="63817" y="578231"/>
                  </a:lnTo>
                  <a:lnTo>
                    <a:pt x="80556" y="581583"/>
                  </a:lnTo>
                  <a:lnTo>
                    <a:pt x="94170" y="590727"/>
                  </a:lnTo>
                  <a:lnTo>
                    <a:pt x="103327" y="604329"/>
                  </a:lnTo>
                  <a:lnTo>
                    <a:pt x="106680" y="621030"/>
                  </a:lnTo>
                  <a:lnTo>
                    <a:pt x="106680" y="631571"/>
                  </a:lnTo>
                  <a:lnTo>
                    <a:pt x="535305" y="631571"/>
                  </a:lnTo>
                  <a:lnTo>
                    <a:pt x="535305" y="610616"/>
                  </a:lnTo>
                  <a:lnTo>
                    <a:pt x="535305" y="75311"/>
                  </a:lnTo>
                  <a:lnTo>
                    <a:pt x="535305" y="53340"/>
                  </a:lnTo>
                  <a:close/>
                </a:path>
                <a:path w="6064884" h="685800">
                  <a:moveTo>
                    <a:pt x="2828239" y="321614"/>
                  </a:moveTo>
                  <a:lnTo>
                    <a:pt x="2807208" y="321614"/>
                  </a:lnTo>
                  <a:lnTo>
                    <a:pt x="2807208" y="342646"/>
                  </a:lnTo>
                  <a:lnTo>
                    <a:pt x="2828239" y="342646"/>
                  </a:lnTo>
                  <a:lnTo>
                    <a:pt x="2828239" y="321614"/>
                  </a:lnTo>
                  <a:close/>
                </a:path>
                <a:path w="6064884" h="685800">
                  <a:moveTo>
                    <a:pt x="2828239" y="278942"/>
                  </a:moveTo>
                  <a:lnTo>
                    <a:pt x="2807208" y="278942"/>
                  </a:lnTo>
                  <a:lnTo>
                    <a:pt x="2807208" y="299974"/>
                  </a:lnTo>
                  <a:lnTo>
                    <a:pt x="2828239" y="299974"/>
                  </a:lnTo>
                  <a:lnTo>
                    <a:pt x="2828239" y="278942"/>
                  </a:lnTo>
                  <a:close/>
                </a:path>
                <a:path w="6064884" h="685800">
                  <a:moveTo>
                    <a:pt x="2828239" y="236270"/>
                  </a:moveTo>
                  <a:lnTo>
                    <a:pt x="2807208" y="236270"/>
                  </a:lnTo>
                  <a:lnTo>
                    <a:pt x="2807208" y="257302"/>
                  </a:lnTo>
                  <a:lnTo>
                    <a:pt x="2828239" y="257302"/>
                  </a:lnTo>
                  <a:lnTo>
                    <a:pt x="2828239" y="236270"/>
                  </a:lnTo>
                  <a:close/>
                </a:path>
                <a:path w="6064884" h="685800">
                  <a:moveTo>
                    <a:pt x="2936659" y="278828"/>
                  </a:moveTo>
                  <a:lnTo>
                    <a:pt x="2913888" y="278828"/>
                  </a:lnTo>
                  <a:lnTo>
                    <a:pt x="2913888" y="321691"/>
                  </a:lnTo>
                  <a:lnTo>
                    <a:pt x="2936659" y="321691"/>
                  </a:lnTo>
                  <a:lnTo>
                    <a:pt x="2936659" y="278828"/>
                  </a:lnTo>
                  <a:close/>
                </a:path>
                <a:path w="6064884" h="685800">
                  <a:moveTo>
                    <a:pt x="2979331" y="213423"/>
                  </a:moveTo>
                  <a:lnTo>
                    <a:pt x="2956560" y="213423"/>
                  </a:lnTo>
                  <a:lnTo>
                    <a:pt x="2956560" y="321437"/>
                  </a:lnTo>
                  <a:lnTo>
                    <a:pt x="2979331" y="321437"/>
                  </a:lnTo>
                  <a:lnTo>
                    <a:pt x="2979331" y="213423"/>
                  </a:lnTo>
                  <a:close/>
                </a:path>
                <a:path w="6064884" h="685800">
                  <a:moveTo>
                    <a:pt x="3021787" y="236220"/>
                  </a:moveTo>
                  <a:lnTo>
                    <a:pt x="3000756" y="236220"/>
                  </a:lnTo>
                  <a:lnTo>
                    <a:pt x="3000756" y="321945"/>
                  </a:lnTo>
                  <a:lnTo>
                    <a:pt x="3021787" y="321945"/>
                  </a:lnTo>
                  <a:lnTo>
                    <a:pt x="3021787" y="236220"/>
                  </a:lnTo>
                  <a:close/>
                </a:path>
                <a:path w="6064884" h="685800">
                  <a:moveTo>
                    <a:pt x="3021965" y="449326"/>
                  </a:moveTo>
                  <a:lnTo>
                    <a:pt x="2999867" y="449326"/>
                  </a:lnTo>
                  <a:lnTo>
                    <a:pt x="2999867" y="514223"/>
                  </a:lnTo>
                  <a:lnTo>
                    <a:pt x="3021965" y="514223"/>
                  </a:lnTo>
                  <a:lnTo>
                    <a:pt x="3021965" y="449326"/>
                  </a:lnTo>
                  <a:close/>
                </a:path>
                <a:path w="6064884" h="685800">
                  <a:moveTo>
                    <a:pt x="3021965" y="428498"/>
                  </a:moveTo>
                  <a:lnTo>
                    <a:pt x="2913888" y="428498"/>
                  </a:lnTo>
                  <a:lnTo>
                    <a:pt x="2913888" y="448818"/>
                  </a:lnTo>
                  <a:lnTo>
                    <a:pt x="2913888" y="514858"/>
                  </a:lnTo>
                  <a:lnTo>
                    <a:pt x="2913888" y="536448"/>
                  </a:lnTo>
                  <a:lnTo>
                    <a:pt x="3021965" y="536448"/>
                  </a:lnTo>
                  <a:lnTo>
                    <a:pt x="3021965" y="514858"/>
                  </a:lnTo>
                  <a:lnTo>
                    <a:pt x="2934970" y="514858"/>
                  </a:lnTo>
                  <a:lnTo>
                    <a:pt x="2934970" y="448818"/>
                  </a:lnTo>
                  <a:lnTo>
                    <a:pt x="3021965" y="448818"/>
                  </a:lnTo>
                  <a:lnTo>
                    <a:pt x="3021965" y="428498"/>
                  </a:lnTo>
                  <a:close/>
                </a:path>
                <a:path w="6064884" h="685800">
                  <a:moveTo>
                    <a:pt x="3064459" y="192062"/>
                  </a:moveTo>
                  <a:lnTo>
                    <a:pt x="3043428" y="192062"/>
                  </a:lnTo>
                  <a:lnTo>
                    <a:pt x="3043428" y="321818"/>
                  </a:lnTo>
                  <a:lnTo>
                    <a:pt x="3064459" y="321818"/>
                  </a:lnTo>
                  <a:lnTo>
                    <a:pt x="3064459" y="192062"/>
                  </a:lnTo>
                  <a:close/>
                </a:path>
                <a:path w="6064884" h="685800">
                  <a:moveTo>
                    <a:pt x="3074860" y="106629"/>
                  </a:moveTo>
                  <a:lnTo>
                    <a:pt x="2913888" y="106629"/>
                  </a:lnTo>
                  <a:lnTo>
                    <a:pt x="2913888" y="129413"/>
                  </a:lnTo>
                  <a:lnTo>
                    <a:pt x="3074860" y="129413"/>
                  </a:lnTo>
                  <a:lnTo>
                    <a:pt x="3074860" y="106629"/>
                  </a:lnTo>
                  <a:close/>
                </a:path>
                <a:path w="6064884" h="685800">
                  <a:moveTo>
                    <a:pt x="3107131" y="245389"/>
                  </a:moveTo>
                  <a:lnTo>
                    <a:pt x="3086100" y="245389"/>
                  </a:lnTo>
                  <a:lnTo>
                    <a:pt x="3086100" y="321056"/>
                  </a:lnTo>
                  <a:lnTo>
                    <a:pt x="3107131" y="321056"/>
                  </a:lnTo>
                  <a:lnTo>
                    <a:pt x="3107131" y="245389"/>
                  </a:lnTo>
                  <a:close/>
                </a:path>
                <a:path w="6064884" h="685800">
                  <a:moveTo>
                    <a:pt x="3139059" y="556221"/>
                  </a:moveTo>
                  <a:lnTo>
                    <a:pt x="2913888" y="556221"/>
                  </a:lnTo>
                  <a:lnTo>
                    <a:pt x="2913888" y="578993"/>
                  </a:lnTo>
                  <a:lnTo>
                    <a:pt x="3139059" y="578993"/>
                  </a:lnTo>
                  <a:lnTo>
                    <a:pt x="3139059" y="556221"/>
                  </a:lnTo>
                  <a:close/>
                </a:path>
                <a:path w="6064884" h="685800">
                  <a:moveTo>
                    <a:pt x="3149803" y="149415"/>
                  </a:moveTo>
                  <a:lnTo>
                    <a:pt x="3128772" y="149415"/>
                  </a:lnTo>
                  <a:lnTo>
                    <a:pt x="3128772" y="322072"/>
                  </a:lnTo>
                  <a:lnTo>
                    <a:pt x="3149803" y="322072"/>
                  </a:lnTo>
                  <a:lnTo>
                    <a:pt x="3149803" y="149415"/>
                  </a:lnTo>
                  <a:close/>
                </a:path>
                <a:path w="6064884" h="685800">
                  <a:moveTo>
                    <a:pt x="3194227" y="202692"/>
                  </a:moveTo>
                  <a:lnTo>
                    <a:pt x="3171444" y="202692"/>
                  </a:lnTo>
                  <a:lnTo>
                    <a:pt x="3171444" y="320802"/>
                  </a:lnTo>
                  <a:lnTo>
                    <a:pt x="3194227" y="320802"/>
                  </a:lnTo>
                  <a:lnTo>
                    <a:pt x="3194227" y="202692"/>
                  </a:lnTo>
                  <a:close/>
                </a:path>
                <a:path w="6064884" h="685800">
                  <a:moveTo>
                    <a:pt x="3236442" y="556221"/>
                  </a:moveTo>
                  <a:lnTo>
                    <a:pt x="3160776" y="556221"/>
                  </a:lnTo>
                  <a:lnTo>
                    <a:pt x="3160776" y="578993"/>
                  </a:lnTo>
                  <a:lnTo>
                    <a:pt x="3236442" y="578993"/>
                  </a:lnTo>
                  <a:lnTo>
                    <a:pt x="3236442" y="556221"/>
                  </a:lnTo>
                  <a:close/>
                </a:path>
                <a:path w="6064884" h="685800">
                  <a:moveTo>
                    <a:pt x="3236785" y="513549"/>
                  </a:moveTo>
                  <a:lnTo>
                    <a:pt x="3043428" y="513549"/>
                  </a:lnTo>
                  <a:lnTo>
                    <a:pt x="3043428" y="536321"/>
                  </a:lnTo>
                  <a:lnTo>
                    <a:pt x="3236785" y="536321"/>
                  </a:lnTo>
                  <a:lnTo>
                    <a:pt x="3236785" y="513549"/>
                  </a:lnTo>
                  <a:close/>
                </a:path>
                <a:path w="6064884" h="685800">
                  <a:moveTo>
                    <a:pt x="3236785" y="470966"/>
                  </a:moveTo>
                  <a:lnTo>
                    <a:pt x="3043428" y="470966"/>
                  </a:lnTo>
                  <a:lnTo>
                    <a:pt x="3043428" y="491998"/>
                  </a:lnTo>
                  <a:lnTo>
                    <a:pt x="3236785" y="491998"/>
                  </a:lnTo>
                  <a:lnTo>
                    <a:pt x="3236785" y="470966"/>
                  </a:lnTo>
                  <a:close/>
                </a:path>
                <a:path w="6064884" h="685800">
                  <a:moveTo>
                    <a:pt x="3236785" y="428294"/>
                  </a:moveTo>
                  <a:lnTo>
                    <a:pt x="3043428" y="428294"/>
                  </a:lnTo>
                  <a:lnTo>
                    <a:pt x="3043428" y="449326"/>
                  </a:lnTo>
                  <a:lnTo>
                    <a:pt x="3236785" y="449326"/>
                  </a:lnTo>
                  <a:lnTo>
                    <a:pt x="3236785" y="428294"/>
                  </a:lnTo>
                  <a:close/>
                </a:path>
                <a:path w="6064884" h="685800">
                  <a:moveTo>
                    <a:pt x="3236899" y="181394"/>
                  </a:moveTo>
                  <a:lnTo>
                    <a:pt x="3214116" y="181394"/>
                  </a:lnTo>
                  <a:lnTo>
                    <a:pt x="3214116" y="319659"/>
                  </a:lnTo>
                  <a:lnTo>
                    <a:pt x="3236899" y="319659"/>
                  </a:lnTo>
                  <a:lnTo>
                    <a:pt x="3236899" y="181394"/>
                  </a:lnTo>
                  <a:close/>
                </a:path>
                <a:path w="6064884" h="685800">
                  <a:moveTo>
                    <a:pt x="3237001" y="385622"/>
                  </a:moveTo>
                  <a:lnTo>
                    <a:pt x="2913888" y="385622"/>
                  </a:lnTo>
                  <a:lnTo>
                    <a:pt x="2913888" y="406654"/>
                  </a:lnTo>
                  <a:lnTo>
                    <a:pt x="3237001" y="406654"/>
                  </a:lnTo>
                  <a:lnTo>
                    <a:pt x="3237001" y="385622"/>
                  </a:lnTo>
                  <a:close/>
                </a:path>
                <a:path w="6064884" h="685800">
                  <a:moveTo>
                    <a:pt x="3237001" y="342950"/>
                  </a:moveTo>
                  <a:lnTo>
                    <a:pt x="2913888" y="342950"/>
                  </a:lnTo>
                  <a:lnTo>
                    <a:pt x="2913888" y="363982"/>
                  </a:lnTo>
                  <a:lnTo>
                    <a:pt x="3237001" y="363982"/>
                  </a:lnTo>
                  <a:lnTo>
                    <a:pt x="3237001" y="342950"/>
                  </a:lnTo>
                  <a:close/>
                </a:path>
                <a:path w="6064884" h="685800">
                  <a:moveTo>
                    <a:pt x="3289173" y="53340"/>
                  </a:moveTo>
                  <a:lnTo>
                    <a:pt x="3268218" y="53340"/>
                  </a:lnTo>
                  <a:lnTo>
                    <a:pt x="3268218" y="75311"/>
                  </a:lnTo>
                  <a:lnTo>
                    <a:pt x="3268218" y="610616"/>
                  </a:lnTo>
                  <a:lnTo>
                    <a:pt x="2882519" y="610616"/>
                  </a:lnTo>
                  <a:lnTo>
                    <a:pt x="2882519" y="578231"/>
                  </a:lnTo>
                  <a:lnTo>
                    <a:pt x="2882519" y="574421"/>
                  </a:lnTo>
                  <a:lnTo>
                    <a:pt x="2882519" y="75311"/>
                  </a:lnTo>
                  <a:lnTo>
                    <a:pt x="3268218" y="75311"/>
                  </a:lnTo>
                  <a:lnTo>
                    <a:pt x="3268218" y="53340"/>
                  </a:lnTo>
                  <a:lnTo>
                    <a:pt x="2881503" y="53340"/>
                  </a:lnTo>
                  <a:lnTo>
                    <a:pt x="2874124" y="32156"/>
                  </a:lnTo>
                  <a:lnTo>
                    <a:pt x="2865691" y="21971"/>
                  </a:lnTo>
                  <a:lnTo>
                    <a:pt x="2861564" y="17005"/>
                  </a:lnTo>
                  <a:lnTo>
                    <a:pt x="2861564" y="64770"/>
                  </a:lnTo>
                  <a:lnTo>
                    <a:pt x="2861564" y="574421"/>
                  </a:lnTo>
                  <a:lnTo>
                    <a:pt x="2860243" y="573405"/>
                  </a:lnTo>
                  <a:lnTo>
                    <a:pt x="2852318" y="567296"/>
                  </a:lnTo>
                  <a:lnTo>
                    <a:pt x="2841904" y="561898"/>
                  </a:lnTo>
                  <a:lnTo>
                    <a:pt x="2830588" y="558482"/>
                  </a:lnTo>
                  <a:lnTo>
                    <a:pt x="2818638" y="557276"/>
                  </a:lnTo>
                  <a:lnTo>
                    <a:pt x="2806687" y="558482"/>
                  </a:lnTo>
                  <a:lnTo>
                    <a:pt x="2795041" y="561898"/>
                  </a:lnTo>
                  <a:lnTo>
                    <a:pt x="2795206" y="561898"/>
                  </a:lnTo>
                  <a:lnTo>
                    <a:pt x="2785072" y="566877"/>
                  </a:lnTo>
                  <a:lnTo>
                    <a:pt x="2775839" y="573405"/>
                  </a:lnTo>
                  <a:lnTo>
                    <a:pt x="2775839" y="64770"/>
                  </a:lnTo>
                  <a:lnTo>
                    <a:pt x="2779179" y="48069"/>
                  </a:lnTo>
                  <a:lnTo>
                    <a:pt x="2788323" y="34467"/>
                  </a:lnTo>
                  <a:lnTo>
                    <a:pt x="2801924" y="25323"/>
                  </a:lnTo>
                  <a:lnTo>
                    <a:pt x="2818638" y="21971"/>
                  </a:lnTo>
                  <a:lnTo>
                    <a:pt x="2835414" y="25323"/>
                  </a:lnTo>
                  <a:lnTo>
                    <a:pt x="2849054" y="34467"/>
                  </a:lnTo>
                  <a:lnTo>
                    <a:pt x="2858211" y="48069"/>
                  </a:lnTo>
                  <a:lnTo>
                    <a:pt x="2861564" y="64770"/>
                  </a:lnTo>
                  <a:lnTo>
                    <a:pt x="2861564" y="17005"/>
                  </a:lnTo>
                  <a:lnTo>
                    <a:pt x="2860116" y="15252"/>
                  </a:lnTo>
                  <a:lnTo>
                    <a:pt x="2841079" y="4051"/>
                  </a:lnTo>
                  <a:lnTo>
                    <a:pt x="2818638" y="0"/>
                  </a:lnTo>
                  <a:lnTo>
                    <a:pt x="2793238" y="5041"/>
                  </a:lnTo>
                  <a:lnTo>
                    <a:pt x="2772676" y="18821"/>
                  </a:lnTo>
                  <a:lnTo>
                    <a:pt x="2758897" y="39382"/>
                  </a:lnTo>
                  <a:lnTo>
                    <a:pt x="2753868" y="64770"/>
                  </a:lnTo>
                  <a:lnTo>
                    <a:pt x="2753868" y="622046"/>
                  </a:lnTo>
                  <a:lnTo>
                    <a:pt x="2758897" y="646849"/>
                  </a:lnTo>
                  <a:lnTo>
                    <a:pt x="2772676" y="667118"/>
                  </a:lnTo>
                  <a:lnTo>
                    <a:pt x="2793238" y="680796"/>
                  </a:lnTo>
                  <a:lnTo>
                    <a:pt x="2818638" y="685800"/>
                  </a:lnTo>
                  <a:lnTo>
                    <a:pt x="3182493" y="685800"/>
                  </a:lnTo>
                  <a:lnTo>
                    <a:pt x="3182493" y="663956"/>
                  </a:lnTo>
                  <a:lnTo>
                    <a:pt x="3182493" y="653415"/>
                  </a:lnTo>
                  <a:lnTo>
                    <a:pt x="3160649" y="653415"/>
                  </a:lnTo>
                  <a:lnTo>
                    <a:pt x="3160649" y="663956"/>
                  </a:lnTo>
                  <a:lnTo>
                    <a:pt x="2817749" y="663956"/>
                  </a:lnTo>
                  <a:lnTo>
                    <a:pt x="2800959" y="660615"/>
                  </a:lnTo>
                  <a:lnTo>
                    <a:pt x="2787319" y="651459"/>
                  </a:lnTo>
                  <a:lnTo>
                    <a:pt x="2778163" y="637819"/>
                  </a:lnTo>
                  <a:lnTo>
                    <a:pt x="2774823" y="621030"/>
                  </a:lnTo>
                  <a:lnTo>
                    <a:pt x="2778163" y="604329"/>
                  </a:lnTo>
                  <a:lnTo>
                    <a:pt x="2787332" y="590727"/>
                  </a:lnTo>
                  <a:lnTo>
                    <a:pt x="2800959" y="581583"/>
                  </a:lnTo>
                  <a:lnTo>
                    <a:pt x="2817749" y="578231"/>
                  </a:lnTo>
                  <a:lnTo>
                    <a:pt x="2834449" y="581583"/>
                  </a:lnTo>
                  <a:lnTo>
                    <a:pt x="2848051" y="590727"/>
                  </a:lnTo>
                  <a:lnTo>
                    <a:pt x="2857195" y="604329"/>
                  </a:lnTo>
                  <a:lnTo>
                    <a:pt x="2860548" y="621030"/>
                  </a:lnTo>
                  <a:lnTo>
                    <a:pt x="2860548" y="631571"/>
                  </a:lnTo>
                  <a:lnTo>
                    <a:pt x="3289173" y="631571"/>
                  </a:lnTo>
                  <a:lnTo>
                    <a:pt x="3289173" y="610616"/>
                  </a:lnTo>
                  <a:lnTo>
                    <a:pt x="3289173" y="75311"/>
                  </a:lnTo>
                  <a:lnTo>
                    <a:pt x="3289173" y="53340"/>
                  </a:lnTo>
                  <a:close/>
                </a:path>
                <a:path w="6064884" h="685800">
                  <a:moveTo>
                    <a:pt x="5603443" y="321614"/>
                  </a:moveTo>
                  <a:lnTo>
                    <a:pt x="5582412" y="321614"/>
                  </a:lnTo>
                  <a:lnTo>
                    <a:pt x="5582412" y="342646"/>
                  </a:lnTo>
                  <a:lnTo>
                    <a:pt x="5603443" y="342646"/>
                  </a:lnTo>
                  <a:lnTo>
                    <a:pt x="5603443" y="321614"/>
                  </a:lnTo>
                  <a:close/>
                </a:path>
                <a:path w="6064884" h="685800">
                  <a:moveTo>
                    <a:pt x="5603443" y="278942"/>
                  </a:moveTo>
                  <a:lnTo>
                    <a:pt x="5582412" y="278942"/>
                  </a:lnTo>
                  <a:lnTo>
                    <a:pt x="5582412" y="299974"/>
                  </a:lnTo>
                  <a:lnTo>
                    <a:pt x="5603443" y="299974"/>
                  </a:lnTo>
                  <a:lnTo>
                    <a:pt x="5603443" y="278942"/>
                  </a:lnTo>
                  <a:close/>
                </a:path>
                <a:path w="6064884" h="685800">
                  <a:moveTo>
                    <a:pt x="5603443" y="236270"/>
                  </a:moveTo>
                  <a:lnTo>
                    <a:pt x="5582412" y="236270"/>
                  </a:lnTo>
                  <a:lnTo>
                    <a:pt x="5582412" y="257302"/>
                  </a:lnTo>
                  <a:lnTo>
                    <a:pt x="5603443" y="257302"/>
                  </a:lnTo>
                  <a:lnTo>
                    <a:pt x="5603443" y="236270"/>
                  </a:lnTo>
                  <a:close/>
                </a:path>
                <a:path w="6064884" h="685800">
                  <a:moveTo>
                    <a:pt x="5711647" y="278828"/>
                  </a:moveTo>
                  <a:lnTo>
                    <a:pt x="5690616" y="278828"/>
                  </a:lnTo>
                  <a:lnTo>
                    <a:pt x="5690616" y="321691"/>
                  </a:lnTo>
                  <a:lnTo>
                    <a:pt x="5711647" y="321691"/>
                  </a:lnTo>
                  <a:lnTo>
                    <a:pt x="5711647" y="278828"/>
                  </a:lnTo>
                  <a:close/>
                </a:path>
                <a:path w="6064884" h="685800">
                  <a:moveTo>
                    <a:pt x="5754319" y="213423"/>
                  </a:moveTo>
                  <a:lnTo>
                    <a:pt x="5733288" y="213423"/>
                  </a:lnTo>
                  <a:lnTo>
                    <a:pt x="5733288" y="321437"/>
                  </a:lnTo>
                  <a:lnTo>
                    <a:pt x="5754319" y="321437"/>
                  </a:lnTo>
                  <a:lnTo>
                    <a:pt x="5754319" y="213423"/>
                  </a:lnTo>
                  <a:close/>
                </a:path>
                <a:path w="6064884" h="685800">
                  <a:moveTo>
                    <a:pt x="5796991" y="236220"/>
                  </a:moveTo>
                  <a:lnTo>
                    <a:pt x="5775960" y="236220"/>
                  </a:lnTo>
                  <a:lnTo>
                    <a:pt x="5775960" y="321945"/>
                  </a:lnTo>
                  <a:lnTo>
                    <a:pt x="5796991" y="321945"/>
                  </a:lnTo>
                  <a:lnTo>
                    <a:pt x="5796991" y="236220"/>
                  </a:lnTo>
                  <a:close/>
                </a:path>
                <a:path w="6064884" h="685800">
                  <a:moveTo>
                    <a:pt x="5797042" y="449326"/>
                  </a:moveTo>
                  <a:lnTo>
                    <a:pt x="5775452" y="449326"/>
                  </a:lnTo>
                  <a:lnTo>
                    <a:pt x="5775452" y="514223"/>
                  </a:lnTo>
                  <a:lnTo>
                    <a:pt x="5797042" y="514223"/>
                  </a:lnTo>
                  <a:lnTo>
                    <a:pt x="5797042" y="449326"/>
                  </a:lnTo>
                  <a:close/>
                </a:path>
                <a:path w="6064884" h="685800">
                  <a:moveTo>
                    <a:pt x="5797042" y="428498"/>
                  </a:moveTo>
                  <a:lnTo>
                    <a:pt x="5690616" y="428498"/>
                  </a:lnTo>
                  <a:lnTo>
                    <a:pt x="5690616" y="448818"/>
                  </a:lnTo>
                  <a:lnTo>
                    <a:pt x="5690616" y="514858"/>
                  </a:lnTo>
                  <a:lnTo>
                    <a:pt x="5690616" y="536448"/>
                  </a:lnTo>
                  <a:lnTo>
                    <a:pt x="5797042" y="536448"/>
                  </a:lnTo>
                  <a:lnTo>
                    <a:pt x="5797042" y="514858"/>
                  </a:lnTo>
                  <a:lnTo>
                    <a:pt x="5711317" y="514858"/>
                  </a:lnTo>
                  <a:lnTo>
                    <a:pt x="5711317" y="448818"/>
                  </a:lnTo>
                  <a:lnTo>
                    <a:pt x="5797042" y="448818"/>
                  </a:lnTo>
                  <a:lnTo>
                    <a:pt x="5797042" y="428498"/>
                  </a:lnTo>
                  <a:close/>
                </a:path>
                <a:path w="6064884" h="685800">
                  <a:moveTo>
                    <a:pt x="5839663" y="192062"/>
                  </a:moveTo>
                  <a:lnTo>
                    <a:pt x="5818632" y="192062"/>
                  </a:lnTo>
                  <a:lnTo>
                    <a:pt x="5818632" y="321818"/>
                  </a:lnTo>
                  <a:lnTo>
                    <a:pt x="5839663" y="321818"/>
                  </a:lnTo>
                  <a:lnTo>
                    <a:pt x="5839663" y="192062"/>
                  </a:lnTo>
                  <a:close/>
                </a:path>
                <a:path w="6064884" h="685800">
                  <a:moveTo>
                    <a:pt x="5851588" y="106629"/>
                  </a:moveTo>
                  <a:lnTo>
                    <a:pt x="5690616" y="106629"/>
                  </a:lnTo>
                  <a:lnTo>
                    <a:pt x="5690616" y="129413"/>
                  </a:lnTo>
                  <a:lnTo>
                    <a:pt x="5851588" y="129413"/>
                  </a:lnTo>
                  <a:lnTo>
                    <a:pt x="5851588" y="106629"/>
                  </a:lnTo>
                  <a:close/>
                </a:path>
                <a:path w="6064884" h="685800">
                  <a:moveTo>
                    <a:pt x="5884088" y="245389"/>
                  </a:moveTo>
                  <a:lnTo>
                    <a:pt x="5861304" y="245389"/>
                  </a:lnTo>
                  <a:lnTo>
                    <a:pt x="5861304" y="321056"/>
                  </a:lnTo>
                  <a:lnTo>
                    <a:pt x="5884088" y="321056"/>
                  </a:lnTo>
                  <a:lnTo>
                    <a:pt x="5884088" y="245389"/>
                  </a:lnTo>
                  <a:close/>
                </a:path>
                <a:path w="6064884" h="685800">
                  <a:moveTo>
                    <a:pt x="5914237" y="556221"/>
                  </a:moveTo>
                  <a:lnTo>
                    <a:pt x="5690616" y="556221"/>
                  </a:lnTo>
                  <a:lnTo>
                    <a:pt x="5690616" y="578993"/>
                  </a:lnTo>
                  <a:lnTo>
                    <a:pt x="5914237" y="578993"/>
                  </a:lnTo>
                  <a:lnTo>
                    <a:pt x="5914237" y="556221"/>
                  </a:lnTo>
                  <a:close/>
                </a:path>
                <a:path w="6064884" h="685800">
                  <a:moveTo>
                    <a:pt x="5926760" y="149415"/>
                  </a:moveTo>
                  <a:lnTo>
                    <a:pt x="5903976" y="149415"/>
                  </a:lnTo>
                  <a:lnTo>
                    <a:pt x="5903976" y="322072"/>
                  </a:lnTo>
                  <a:lnTo>
                    <a:pt x="5926760" y="322072"/>
                  </a:lnTo>
                  <a:lnTo>
                    <a:pt x="5926760" y="149415"/>
                  </a:lnTo>
                  <a:close/>
                </a:path>
                <a:path w="6064884" h="685800">
                  <a:moveTo>
                    <a:pt x="5969432" y="202692"/>
                  </a:moveTo>
                  <a:lnTo>
                    <a:pt x="5946648" y="202692"/>
                  </a:lnTo>
                  <a:lnTo>
                    <a:pt x="5946648" y="320802"/>
                  </a:lnTo>
                  <a:lnTo>
                    <a:pt x="5969432" y="320802"/>
                  </a:lnTo>
                  <a:lnTo>
                    <a:pt x="5969432" y="202692"/>
                  </a:lnTo>
                  <a:close/>
                </a:path>
                <a:path w="6064884" h="685800">
                  <a:moveTo>
                    <a:pt x="6011646" y="556221"/>
                  </a:moveTo>
                  <a:lnTo>
                    <a:pt x="5935980" y="556221"/>
                  </a:lnTo>
                  <a:lnTo>
                    <a:pt x="5935980" y="578993"/>
                  </a:lnTo>
                  <a:lnTo>
                    <a:pt x="6011646" y="578993"/>
                  </a:lnTo>
                  <a:lnTo>
                    <a:pt x="6011646" y="556221"/>
                  </a:lnTo>
                  <a:close/>
                </a:path>
                <a:path w="6064884" h="685800">
                  <a:moveTo>
                    <a:pt x="6011989" y="513549"/>
                  </a:moveTo>
                  <a:lnTo>
                    <a:pt x="5818632" y="513549"/>
                  </a:lnTo>
                  <a:lnTo>
                    <a:pt x="5818632" y="536321"/>
                  </a:lnTo>
                  <a:lnTo>
                    <a:pt x="6011989" y="536321"/>
                  </a:lnTo>
                  <a:lnTo>
                    <a:pt x="6011989" y="513549"/>
                  </a:lnTo>
                  <a:close/>
                </a:path>
                <a:path w="6064884" h="685800">
                  <a:moveTo>
                    <a:pt x="6011989" y="470966"/>
                  </a:moveTo>
                  <a:lnTo>
                    <a:pt x="5818632" y="470966"/>
                  </a:lnTo>
                  <a:lnTo>
                    <a:pt x="5818632" y="491998"/>
                  </a:lnTo>
                  <a:lnTo>
                    <a:pt x="6011989" y="491998"/>
                  </a:lnTo>
                  <a:lnTo>
                    <a:pt x="6011989" y="470966"/>
                  </a:lnTo>
                  <a:close/>
                </a:path>
                <a:path w="6064884" h="685800">
                  <a:moveTo>
                    <a:pt x="6011989" y="428294"/>
                  </a:moveTo>
                  <a:lnTo>
                    <a:pt x="5818632" y="428294"/>
                  </a:lnTo>
                  <a:lnTo>
                    <a:pt x="5818632" y="449326"/>
                  </a:lnTo>
                  <a:lnTo>
                    <a:pt x="6011989" y="449326"/>
                  </a:lnTo>
                  <a:lnTo>
                    <a:pt x="6011989" y="428294"/>
                  </a:lnTo>
                  <a:close/>
                </a:path>
                <a:path w="6064884" h="685800">
                  <a:moveTo>
                    <a:pt x="6012167" y="385622"/>
                  </a:moveTo>
                  <a:lnTo>
                    <a:pt x="5690616" y="385622"/>
                  </a:lnTo>
                  <a:lnTo>
                    <a:pt x="5690616" y="406654"/>
                  </a:lnTo>
                  <a:lnTo>
                    <a:pt x="6012167" y="406654"/>
                  </a:lnTo>
                  <a:lnTo>
                    <a:pt x="6012167" y="385622"/>
                  </a:lnTo>
                  <a:close/>
                </a:path>
                <a:path w="6064884" h="685800">
                  <a:moveTo>
                    <a:pt x="6012167" y="342950"/>
                  </a:moveTo>
                  <a:lnTo>
                    <a:pt x="5690616" y="342950"/>
                  </a:lnTo>
                  <a:lnTo>
                    <a:pt x="5690616" y="363982"/>
                  </a:lnTo>
                  <a:lnTo>
                    <a:pt x="6012167" y="363982"/>
                  </a:lnTo>
                  <a:lnTo>
                    <a:pt x="6012167" y="342950"/>
                  </a:lnTo>
                  <a:close/>
                </a:path>
                <a:path w="6064884" h="685800">
                  <a:moveTo>
                    <a:pt x="6064377" y="53340"/>
                  </a:moveTo>
                  <a:lnTo>
                    <a:pt x="6043422" y="53340"/>
                  </a:lnTo>
                  <a:lnTo>
                    <a:pt x="6043422" y="75311"/>
                  </a:lnTo>
                  <a:lnTo>
                    <a:pt x="6043422" y="610616"/>
                  </a:lnTo>
                  <a:lnTo>
                    <a:pt x="5657723" y="610616"/>
                  </a:lnTo>
                  <a:lnTo>
                    <a:pt x="5657723" y="578231"/>
                  </a:lnTo>
                  <a:lnTo>
                    <a:pt x="5657723" y="574421"/>
                  </a:lnTo>
                  <a:lnTo>
                    <a:pt x="5657723" y="75311"/>
                  </a:lnTo>
                  <a:lnTo>
                    <a:pt x="6043422" y="75311"/>
                  </a:lnTo>
                  <a:lnTo>
                    <a:pt x="6043422" y="53340"/>
                  </a:lnTo>
                  <a:lnTo>
                    <a:pt x="5656707" y="53340"/>
                  </a:lnTo>
                  <a:lnTo>
                    <a:pt x="5649328" y="32156"/>
                  </a:lnTo>
                  <a:lnTo>
                    <a:pt x="5640895" y="21971"/>
                  </a:lnTo>
                  <a:lnTo>
                    <a:pt x="5636768" y="17005"/>
                  </a:lnTo>
                  <a:lnTo>
                    <a:pt x="5636768" y="64770"/>
                  </a:lnTo>
                  <a:lnTo>
                    <a:pt x="5636768" y="574421"/>
                  </a:lnTo>
                  <a:lnTo>
                    <a:pt x="5635447" y="573405"/>
                  </a:lnTo>
                  <a:lnTo>
                    <a:pt x="5627522" y="567296"/>
                  </a:lnTo>
                  <a:lnTo>
                    <a:pt x="5617108" y="561898"/>
                  </a:lnTo>
                  <a:lnTo>
                    <a:pt x="5605792" y="558482"/>
                  </a:lnTo>
                  <a:lnTo>
                    <a:pt x="5593842" y="557276"/>
                  </a:lnTo>
                  <a:lnTo>
                    <a:pt x="5581891" y="558482"/>
                  </a:lnTo>
                  <a:lnTo>
                    <a:pt x="5570245" y="561898"/>
                  </a:lnTo>
                  <a:lnTo>
                    <a:pt x="5570410" y="561898"/>
                  </a:lnTo>
                  <a:lnTo>
                    <a:pt x="5560276" y="566877"/>
                  </a:lnTo>
                  <a:lnTo>
                    <a:pt x="5551043" y="573405"/>
                  </a:lnTo>
                  <a:lnTo>
                    <a:pt x="5551043" y="64770"/>
                  </a:lnTo>
                  <a:lnTo>
                    <a:pt x="5554383" y="48069"/>
                  </a:lnTo>
                  <a:lnTo>
                    <a:pt x="5563527" y="34467"/>
                  </a:lnTo>
                  <a:lnTo>
                    <a:pt x="5577129" y="25323"/>
                  </a:lnTo>
                  <a:lnTo>
                    <a:pt x="5593842" y="21971"/>
                  </a:lnTo>
                  <a:lnTo>
                    <a:pt x="5610618" y="25323"/>
                  </a:lnTo>
                  <a:lnTo>
                    <a:pt x="5624258" y="34467"/>
                  </a:lnTo>
                  <a:lnTo>
                    <a:pt x="5633415" y="48069"/>
                  </a:lnTo>
                  <a:lnTo>
                    <a:pt x="5636768" y="64770"/>
                  </a:lnTo>
                  <a:lnTo>
                    <a:pt x="5636768" y="17005"/>
                  </a:lnTo>
                  <a:lnTo>
                    <a:pt x="5635320" y="15252"/>
                  </a:lnTo>
                  <a:lnTo>
                    <a:pt x="5616283" y="4051"/>
                  </a:lnTo>
                  <a:lnTo>
                    <a:pt x="5593842" y="0"/>
                  </a:lnTo>
                  <a:lnTo>
                    <a:pt x="5568442" y="5041"/>
                  </a:lnTo>
                  <a:lnTo>
                    <a:pt x="5547880" y="18821"/>
                  </a:lnTo>
                  <a:lnTo>
                    <a:pt x="5534101" y="39382"/>
                  </a:lnTo>
                  <a:lnTo>
                    <a:pt x="5529072" y="64770"/>
                  </a:lnTo>
                  <a:lnTo>
                    <a:pt x="5529072" y="622046"/>
                  </a:lnTo>
                  <a:lnTo>
                    <a:pt x="5534101" y="646849"/>
                  </a:lnTo>
                  <a:lnTo>
                    <a:pt x="5547880" y="667118"/>
                  </a:lnTo>
                  <a:lnTo>
                    <a:pt x="5568442" y="680796"/>
                  </a:lnTo>
                  <a:lnTo>
                    <a:pt x="5593842" y="685800"/>
                  </a:lnTo>
                  <a:lnTo>
                    <a:pt x="5957697" y="685800"/>
                  </a:lnTo>
                  <a:lnTo>
                    <a:pt x="5957697" y="663956"/>
                  </a:lnTo>
                  <a:lnTo>
                    <a:pt x="5957697" y="653415"/>
                  </a:lnTo>
                  <a:lnTo>
                    <a:pt x="5935853" y="653415"/>
                  </a:lnTo>
                  <a:lnTo>
                    <a:pt x="5935853" y="663956"/>
                  </a:lnTo>
                  <a:lnTo>
                    <a:pt x="5592953" y="663956"/>
                  </a:lnTo>
                  <a:lnTo>
                    <a:pt x="5576163" y="660615"/>
                  </a:lnTo>
                  <a:lnTo>
                    <a:pt x="5562536" y="651459"/>
                  </a:lnTo>
                  <a:lnTo>
                    <a:pt x="5553367" y="637819"/>
                  </a:lnTo>
                  <a:lnTo>
                    <a:pt x="5550027" y="621030"/>
                  </a:lnTo>
                  <a:lnTo>
                    <a:pt x="5553367" y="604329"/>
                  </a:lnTo>
                  <a:lnTo>
                    <a:pt x="5562536" y="590727"/>
                  </a:lnTo>
                  <a:lnTo>
                    <a:pt x="5576163" y="581583"/>
                  </a:lnTo>
                  <a:lnTo>
                    <a:pt x="5592953" y="578231"/>
                  </a:lnTo>
                  <a:lnTo>
                    <a:pt x="5609653" y="581583"/>
                  </a:lnTo>
                  <a:lnTo>
                    <a:pt x="5623255" y="590727"/>
                  </a:lnTo>
                  <a:lnTo>
                    <a:pt x="5632399" y="604329"/>
                  </a:lnTo>
                  <a:lnTo>
                    <a:pt x="5635752" y="621030"/>
                  </a:lnTo>
                  <a:lnTo>
                    <a:pt x="5635752" y="631571"/>
                  </a:lnTo>
                  <a:lnTo>
                    <a:pt x="6064377" y="631571"/>
                  </a:lnTo>
                  <a:lnTo>
                    <a:pt x="6064377" y="610616"/>
                  </a:lnTo>
                  <a:lnTo>
                    <a:pt x="6064377" y="75311"/>
                  </a:lnTo>
                  <a:lnTo>
                    <a:pt x="6064377" y="5334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605016" y="3784091"/>
              <a:ext cx="2868930" cy="685800"/>
            </a:xfrm>
            <a:custGeom>
              <a:avLst/>
              <a:gdLst/>
              <a:ahLst/>
              <a:cxnLst/>
              <a:rect l="l" t="t" r="r" b="b"/>
              <a:pathLst>
                <a:path w="2868929" h="685800">
                  <a:moveTo>
                    <a:pt x="22783" y="202692"/>
                  </a:moveTo>
                  <a:lnTo>
                    <a:pt x="0" y="202692"/>
                  </a:lnTo>
                  <a:lnTo>
                    <a:pt x="0" y="320802"/>
                  </a:lnTo>
                  <a:lnTo>
                    <a:pt x="22783" y="320802"/>
                  </a:lnTo>
                  <a:lnTo>
                    <a:pt x="22783" y="202692"/>
                  </a:lnTo>
                  <a:close/>
                </a:path>
                <a:path w="2868929" h="685800">
                  <a:moveTo>
                    <a:pt x="65455" y="181394"/>
                  </a:moveTo>
                  <a:lnTo>
                    <a:pt x="42672" y="181394"/>
                  </a:lnTo>
                  <a:lnTo>
                    <a:pt x="42672" y="319659"/>
                  </a:lnTo>
                  <a:lnTo>
                    <a:pt x="65455" y="319659"/>
                  </a:lnTo>
                  <a:lnTo>
                    <a:pt x="65455" y="181394"/>
                  </a:lnTo>
                  <a:close/>
                </a:path>
                <a:path w="2868929" h="685800">
                  <a:moveTo>
                    <a:pt x="2407615" y="321614"/>
                  </a:moveTo>
                  <a:lnTo>
                    <a:pt x="2386584" y="321614"/>
                  </a:lnTo>
                  <a:lnTo>
                    <a:pt x="2386584" y="342646"/>
                  </a:lnTo>
                  <a:lnTo>
                    <a:pt x="2407615" y="342646"/>
                  </a:lnTo>
                  <a:lnTo>
                    <a:pt x="2407615" y="321614"/>
                  </a:lnTo>
                  <a:close/>
                </a:path>
                <a:path w="2868929" h="685800">
                  <a:moveTo>
                    <a:pt x="2407615" y="278942"/>
                  </a:moveTo>
                  <a:lnTo>
                    <a:pt x="2386584" y="278942"/>
                  </a:lnTo>
                  <a:lnTo>
                    <a:pt x="2386584" y="299974"/>
                  </a:lnTo>
                  <a:lnTo>
                    <a:pt x="2407615" y="299974"/>
                  </a:lnTo>
                  <a:lnTo>
                    <a:pt x="2407615" y="278942"/>
                  </a:lnTo>
                  <a:close/>
                </a:path>
                <a:path w="2868929" h="685800">
                  <a:moveTo>
                    <a:pt x="2407615" y="236270"/>
                  </a:moveTo>
                  <a:lnTo>
                    <a:pt x="2386584" y="236270"/>
                  </a:lnTo>
                  <a:lnTo>
                    <a:pt x="2386584" y="257302"/>
                  </a:lnTo>
                  <a:lnTo>
                    <a:pt x="2407615" y="257302"/>
                  </a:lnTo>
                  <a:lnTo>
                    <a:pt x="2407615" y="236270"/>
                  </a:lnTo>
                  <a:close/>
                </a:path>
                <a:path w="2868929" h="685800">
                  <a:moveTo>
                    <a:pt x="2516035" y="278828"/>
                  </a:moveTo>
                  <a:lnTo>
                    <a:pt x="2493264" y="278828"/>
                  </a:lnTo>
                  <a:lnTo>
                    <a:pt x="2493264" y="321691"/>
                  </a:lnTo>
                  <a:lnTo>
                    <a:pt x="2516035" y="321691"/>
                  </a:lnTo>
                  <a:lnTo>
                    <a:pt x="2516035" y="278828"/>
                  </a:lnTo>
                  <a:close/>
                </a:path>
                <a:path w="2868929" h="685800">
                  <a:moveTo>
                    <a:pt x="2558707" y="213423"/>
                  </a:moveTo>
                  <a:lnTo>
                    <a:pt x="2535936" y="213423"/>
                  </a:lnTo>
                  <a:lnTo>
                    <a:pt x="2535936" y="321437"/>
                  </a:lnTo>
                  <a:lnTo>
                    <a:pt x="2558707" y="321437"/>
                  </a:lnTo>
                  <a:lnTo>
                    <a:pt x="2558707" y="213423"/>
                  </a:lnTo>
                  <a:close/>
                </a:path>
                <a:path w="2868929" h="685800">
                  <a:moveTo>
                    <a:pt x="2601341" y="449326"/>
                  </a:moveTo>
                  <a:lnTo>
                    <a:pt x="2579243" y="449326"/>
                  </a:lnTo>
                  <a:lnTo>
                    <a:pt x="2579243" y="514223"/>
                  </a:lnTo>
                  <a:lnTo>
                    <a:pt x="2601341" y="514223"/>
                  </a:lnTo>
                  <a:lnTo>
                    <a:pt x="2601341" y="449326"/>
                  </a:lnTo>
                  <a:close/>
                </a:path>
                <a:path w="2868929" h="685800">
                  <a:moveTo>
                    <a:pt x="2601341" y="428498"/>
                  </a:moveTo>
                  <a:lnTo>
                    <a:pt x="2493264" y="428498"/>
                  </a:lnTo>
                  <a:lnTo>
                    <a:pt x="2493264" y="448818"/>
                  </a:lnTo>
                  <a:lnTo>
                    <a:pt x="2493264" y="514858"/>
                  </a:lnTo>
                  <a:lnTo>
                    <a:pt x="2493264" y="536448"/>
                  </a:lnTo>
                  <a:lnTo>
                    <a:pt x="2601341" y="536448"/>
                  </a:lnTo>
                  <a:lnTo>
                    <a:pt x="2601341" y="514858"/>
                  </a:lnTo>
                  <a:lnTo>
                    <a:pt x="2514346" y="514858"/>
                  </a:lnTo>
                  <a:lnTo>
                    <a:pt x="2514346" y="448818"/>
                  </a:lnTo>
                  <a:lnTo>
                    <a:pt x="2601341" y="448818"/>
                  </a:lnTo>
                  <a:lnTo>
                    <a:pt x="2601341" y="428498"/>
                  </a:lnTo>
                  <a:close/>
                </a:path>
                <a:path w="2868929" h="685800">
                  <a:moveTo>
                    <a:pt x="2601379" y="236220"/>
                  </a:moveTo>
                  <a:lnTo>
                    <a:pt x="2578608" y="236220"/>
                  </a:lnTo>
                  <a:lnTo>
                    <a:pt x="2578608" y="321945"/>
                  </a:lnTo>
                  <a:lnTo>
                    <a:pt x="2601379" y="321945"/>
                  </a:lnTo>
                  <a:lnTo>
                    <a:pt x="2601379" y="236220"/>
                  </a:lnTo>
                  <a:close/>
                </a:path>
                <a:path w="2868929" h="685800">
                  <a:moveTo>
                    <a:pt x="2643835" y="192062"/>
                  </a:moveTo>
                  <a:lnTo>
                    <a:pt x="2622804" y="192062"/>
                  </a:lnTo>
                  <a:lnTo>
                    <a:pt x="2622804" y="321818"/>
                  </a:lnTo>
                  <a:lnTo>
                    <a:pt x="2643835" y="321818"/>
                  </a:lnTo>
                  <a:lnTo>
                    <a:pt x="2643835" y="192062"/>
                  </a:lnTo>
                  <a:close/>
                </a:path>
                <a:path w="2868929" h="685800">
                  <a:moveTo>
                    <a:pt x="2654223" y="106629"/>
                  </a:moveTo>
                  <a:lnTo>
                    <a:pt x="2493264" y="106629"/>
                  </a:lnTo>
                  <a:lnTo>
                    <a:pt x="2493264" y="129413"/>
                  </a:lnTo>
                  <a:lnTo>
                    <a:pt x="2654223" y="129413"/>
                  </a:lnTo>
                  <a:lnTo>
                    <a:pt x="2654223" y="106629"/>
                  </a:lnTo>
                  <a:close/>
                </a:path>
                <a:path w="2868929" h="685800">
                  <a:moveTo>
                    <a:pt x="2686507" y="245389"/>
                  </a:moveTo>
                  <a:lnTo>
                    <a:pt x="2665476" y="245389"/>
                  </a:lnTo>
                  <a:lnTo>
                    <a:pt x="2665476" y="321056"/>
                  </a:lnTo>
                  <a:lnTo>
                    <a:pt x="2686507" y="321056"/>
                  </a:lnTo>
                  <a:lnTo>
                    <a:pt x="2686507" y="245389"/>
                  </a:lnTo>
                  <a:close/>
                </a:path>
                <a:path w="2868929" h="685800">
                  <a:moveTo>
                    <a:pt x="2718447" y="556221"/>
                  </a:moveTo>
                  <a:lnTo>
                    <a:pt x="2493264" y="556221"/>
                  </a:lnTo>
                  <a:lnTo>
                    <a:pt x="2493264" y="578993"/>
                  </a:lnTo>
                  <a:lnTo>
                    <a:pt x="2718447" y="578993"/>
                  </a:lnTo>
                  <a:lnTo>
                    <a:pt x="2718447" y="556221"/>
                  </a:lnTo>
                  <a:close/>
                </a:path>
                <a:path w="2868929" h="685800">
                  <a:moveTo>
                    <a:pt x="2729179" y="149415"/>
                  </a:moveTo>
                  <a:lnTo>
                    <a:pt x="2708148" y="149415"/>
                  </a:lnTo>
                  <a:lnTo>
                    <a:pt x="2708148" y="322072"/>
                  </a:lnTo>
                  <a:lnTo>
                    <a:pt x="2729179" y="322072"/>
                  </a:lnTo>
                  <a:lnTo>
                    <a:pt x="2729179" y="149415"/>
                  </a:lnTo>
                  <a:close/>
                </a:path>
                <a:path w="2868929" h="685800">
                  <a:moveTo>
                    <a:pt x="2771851" y="202692"/>
                  </a:moveTo>
                  <a:lnTo>
                    <a:pt x="2750820" y="202692"/>
                  </a:lnTo>
                  <a:lnTo>
                    <a:pt x="2750820" y="320802"/>
                  </a:lnTo>
                  <a:lnTo>
                    <a:pt x="2771851" y="320802"/>
                  </a:lnTo>
                  <a:lnTo>
                    <a:pt x="2771851" y="202692"/>
                  </a:lnTo>
                  <a:close/>
                </a:path>
                <a:path w="2868929" h="685800">
                  <a:moveTo>
                    <a:pt x="2814802" y="385622"/>
                  </a:moveTo>
                  <a:lnTo>
                    <a:pt x="2493264" y="385622"/>
                  </a:lnTo>
                  <a:lnTo>
                    <a:pt x="2493264" y="406654"/>
                  </a:lnTo>
                  <a:lnTo>
                    <a:pt x="2814802" y="406654"/>
                  </a:lnTo>
                  <a:lnTo>
                    <a:pt x="2814802" y="385622"/>
                  </a:lnTo>
                  <a:close/>
                </a:path>
                <a:path w="2868929" h="685800">
                  <a:moveTo>
                    <a:pt x="2814802" y="342950"/>
                  </a:moveTo>
                  <a:lnTo>
                    <a:pt x="2493264" y="342950"/>
                  </a:lnTo>
                  <a:lnTo>
                    <a:pt x="2493264" y="363982"/>
                  </a:lnTo>
                  <a:lnTo>
                    <a:pt x="2814802" y="363982"/>
                  </a:lnTo>
                  <a:lnTo>
                    <a:pt x="2814802" y="342950"/>
                  </a:lnTo>
                  <a:close/>
                </a:path>
                <a:path w="2868929" h="685800">
                  <a:moveTo>
                    <a:pt x="2815818" y="556221"/>
                  </a:moveTo>
                  <a:lnTo>
                    <a:pt x="2740152" y="556221"/>
                  </a:lnTo>
                  <a:lnTo>
                    <a:pt x="2740152" y="578993"/>
                  </a:lnTo>
                  <a:lnTo>
                    <a:pt x="2815818" y="578993"/>
                  </a:lnTo>
                  <a:lnTo>
                    <a:pt x="2815818" y="556221"/>
                  </a:lnTo>
                  <a:close/>
                </a:path>
                <a:path w="2868929" h="685800">
                  <a:moveTo>
                    <a:pt x="2816161" y="513549"/>
                  </a:moveTo>
                  <a:lnTo>
                    <a:pt x="2622804" y="513549"/>
                  </a:lnTo>
                  <a:lnTo>
                    <a:pt x="2622804" y="536321"/>
                  </a:lnTo>
                  <a:lnTo>
                    <a:pt x="2816161" y="536321"/>
                  </a:lnTo>
                  <a:lnTo>
                    <a:pt x="2816161" y="513549"/>
                  </a:lnTo>
                  <a:close/>
                </a:path>
                <a:path w="2868929" h="685800">
                  <a:moveTo>
                    <a:pt x="2816161" y="470966"/>
                  </a:moveTo>
                  <a:lnTo>
                    <a:pt x="2622804" y="470966"/>
                  </a:lnTo>
                  <a:lnTo>
                    <a:pt x="2622804" y="491998"/>
                  </a:lnTo>
                  <a:lnTo>
                    <a:pt x="2816161" y="491998"/>
                  </a:lnTo>
                  <a:lnTo>
                    <a:pt x="2816161" y="470966"/>
                  </a:lnTo>
                  <a:close/>
                </a:path>
                <a:path w="2868929" h="685800">
                  <a:moveTo>
                    <a:pt x="2816161" y="428294"/>
                  </a:moveTo>
                  <a:lnTo>
                    <a:pt x="2622804" y="428294"/>
                  </a:lnTo>
                  <a:lnTo>
                    <a:pt x="2622804" y="449326"/>
                  </a:lnTo>
                  <a:lnTo>
                    <a:pt x="2816161" y="449326"/>
                  </a:lnTo>
                  <a:lnTo>
                    <a:pt x="2816161" y="428294"/>
                  </a:lnTo>
                  <a:close/>
                </a:path>
                <a:path w="2868929" h="685800">
                  <a:moveTo>
                    <a:pt x="2816275" y="181394"/>
                  </a:moveTo>
                  <a:lnTo>
                    <a:pt x="2793492" y="181394"/>
                  </a:lnTo>
                  <a:lnTo>
                    <a:pt x="2793492" y="319659"/>
                  </a:lnTo>
                  <a:lnTo>
                    <a:pt x="2816275" y="319659"/>
                  </a:lnTo>
                  <a:lnTo>
                    <a:pt x="2816275" y="181394"/>
                  </a:lnTo>
                  <a:close/>
                </a:path>
                <a:path w="2868929" h="685800">
                  <a:moveTo>
                    <a:pt x="2868549" y="53340"/>
                  </a:moveTo>
                  <a:lnTo>
                    <a:pt x="2847594" y="53340"/>
                  </a:lnTo>
                  <a:lnTo>
                    <a:pt x="2847594" y="75311"/>
                  </a:lnTo>
                  <a:lnTo>
                    <a:pt x="2847594" y="610616"/>
                  </a:lnTo>
                  <a:lnTo>
                    <a:pt x="2461768" y="610616"/>
                  </a:lnTo>
                  <a:lnTo>
                    <a:pt x="2461768" y="578231"/>
                  </a:lnTo>
                  <a:lnTo>
                    <a:pt x="2461768" y="574421"/>
                  </a:lnTo>
                  <a:lnTo>
                    <a:pt x="2461768" y="75311"/>
                  </a:lnTo>
                  <a:lnTo>
                    <a:pt x="2847594" y="75311"/>
                  </a:lnTo>
                  <a:lnTo>
                    <a:pt x="2847594" y="53340"/>
                  </a:lnTo>
                  <a:lnTo>
                    <a:pt x="2460879" y="53340"/>
                  </a:lnTo>
                  <a:lnTo>
                    <a:pt x="2453424" y="32156"/>
                  </a:lnTo>
                  <a:lnTo>
                    <a:pt x="2444978" y="21971"/>
                  </a:lnTo>
                  <a:lnTo>
                    <a:pt x="2440813" y="16967"/>
                  </a:lnTo>
                  <a:lnTo>
                    <a:pt x="2440813" y="64770"/>
                  </a:lnTo>
                  <a:lnTo>
                    <a:pt x="2440813" y="574421"/>
                  </a:lnTo>
                  <a:lnTo>
                    <a:pt x="2439492" y="573405"/>
                  </a:lnTo>
                  <a:lnTo>
                    <a:pt x="2431567" y="567296"/>
                  </a:lnTo>
                  <a:lnTo>
                    <a:pt x="2421166" y="561898"/>
                  </a:lnTo>
                  <a:lnTo>
                    <a:pt x="2409888" y="558482"/>
                  </a:lnTo>
                  <a:lnTo>
                    <a:pt x="2398014" y="557276"/>
                  </a:lnTo>
                  <a:lnTo>
                    <a:pt x="2385999" y="558482"/>
                  </a:lnTo>
                  <a:lnTo>
                    <a:pt x="2374303" y="561898"/>
                  </a:lnTo>
                  <a:lnTo>
                    <a:pt x="2374481" y="561898"/>
                  </a:lnTo>
                  <a:lnTo>
                    <a:pt x="2364321" y="566877"/>
                  </a:lnTo>
                  <a:lnTo>
                    <a:pt x="2355088" y="573405"/>
                  </a:lnTo>
                  <a:lnTo>
                    <a:pt x="2355088" y="64770"/>
                  </a:lnTo>
                  <a:lnTo>
                    <a:pt x="2358428" y="48069"/>
                  </a:lnTo>
                  <a:lnTo>
                    <a:pt x="2367597" y="34467"/>
                  </a:lnTo>
                  <a:lnTo>
                    <a:pt x="2381224" y="25323"/>
                  </a:lnTo>
                  <a:lnTo>
                    <a:pt x="2398014" y="21971"/>
                  </a:lnTo>
                  <a:lnTo>
                    <a:pt x="2414714" y="25323"/>
                  </a:lnTo>
                  <a:lnTo>
                    <a:pt x="2428316" y="34467"/>
                  </a:lnTo>
                  <a:lnTo>
                    <a:pt x="2437460" y="48069"/>
                  </a:lnTo>
                  <a:lnTo>
                    <a:pt x="2440813" y="64770"/>
                  </a:lnTo>
                  <a:lnTo>
                    <a:pt x="2440813" y="16967"/>
                  </a:lnTo>
                  <a:lnTo>
                    <a:pt x="2439390" y="15252"/>
                  </a:lnTo>
                  <a:lnTo>
                    <a:pt x="2420391" y="4051"/>
                  </a:lnTo>
                  <a:lnTo>
                    <a:pt x="2398014" y="0"/>
                  </a:lnTo>
                  <a:lnTo>
                    <a:pt x="2372614" y="5041"/>
                  </a:lnTo>
                  <a:lnTo>
                    <a:pt x="2352052" y="18821"/>
                  </a:lnTo>
                  <a:lnTo>
                    <a:pt x="2338273" y="39382"/>
                  </a:lnTo>
                  <a:lnTo>
                    <a:pt x="2333244" y="64770"/>
                  </a:lnTo>
                  <a:lnTo>
                    <a:pt x="2333244" y="622046"/>
                  </a:lnTo>
                  <a:lnTo>
                    <a:pt x="2338273" y="646849"/>
                  </a:lnTo>
                  <a:lnTo>
                    <a:pt x="2352052" y="667118"/>
                  </a:lnTo>
                  <a:lnTo>
                    <a:pt x="2372614" y="680796"/>
                  </a:lnTo>
                  <a:lnTo>
                    <a:pt x="2398014" y="685800"/>
                  </a:lnTo>
                  <a:lnTo>
                    <a:pt x="2761869" y="685800"/>
                  </a:lnTo>
                  <a:lnTo>
                    <a:pt x="2761869" y="663956"/>
                  </a:lnTo>
                  <a:lnTo>
                    <a:pt x="2761869" y="653415"/>
                  </a:lnTo>
                  <a:lnTo>
                    <a:pt x="2739898" y="653415"/>
                  </a:lnTo>
                  <a:lnTo>
                    <a:pt x="2739898" y="663956"/>
                  </a:lnTo>
                  <a:lnTo>
                    <a:pt x="2396998" y="663956"/>
                  </a:lnTo>
                  <a:lnTo>
                    <a:pt x="2380284" y="660615"/>
                  </a:lnTo>
                  <a:lnTo>
                    <a:pt x="2366683" y="651459"/>
                  </a:lnTo>
                  <a:lnTo>
                    <a:pt x="2357539" y="637819"/>
                  </a:lnTo>
                  <a:lnTo>
                    <a:pt x="2354199" y="621030"/>
                  </a:lnTo>
                  <a:lnTo>
                    <a:pt x="2357539" y="604329"/>
                  </a:lnTo>
                  <a:lnTo>
                    <a:pt x="2366683" y="590727"/>
                  </a:lnTo>
                  <a:lnTo>
                    <a:pt x="2380284" y="581583"/>
                  </a:lnTo>
                  <a:lnTo>
                    <a:pt x="2396998" y="578231"/>
                  </a:lnTo>
                  <a:lnTo>
                    <a:pt x="2413774" y="581583"/>
                  </a:lnTo>
                  <a:lnTo>
                    <a:pt x="2427414" y="590727"/>
                  </a:lnTo>
                  <a:lnTo>
                    <a:pt x="2436571" y="604329"/>
                  </a:lnTo>
                  <a:lnTo>
                    <a:pt x="2439924" y="621030"/>
                  </a:lnTo>
                  <a:lnTo>
                    <a:pt x="2439924" y="631571"/>
                  </a:lnTo>
                  <a:lnTo>
                    <a:pt x="2868549" y="631571"/>
                  </a:lnTo>
                  <a:lnTo>
                    <a:pt x="2868549" y="610616"/>
                  </a:lnTo>
                  <a:lnTo>
                    <a:pt x="2868549" y="75311"/>
                  </a:lnTo>
                  <a:lnTo>
                    <a:pt x="2868549" y="5334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420368" y="3834383"/>
              <a:ext cx="368300" cy="466725"/>
            </a:xfrm>
            <a:custGeom>
              <a:avLst/>
              <a:gdLst/>
              <a:ahLst/>
              <a:cxnLst/>
              <a:rect l="l" t="t" r="r" b="b"/>
              <a:pathLst>
                <a:path w="368300" h="466725">
                  <a:moveTo>
                    <a:pt x="364236" y="0"/>
                  </a:moveTo>
                  <a:lnTo>
                    <a:pt x="3682" y="0"/>
                  </a:lnTo>
                  <a:lnTo>
                    <a:pt x="0" y="3683"/>
                  </a:lnTo>
                  <a:lnTo>
                    <a:pt x="0" y="463296"/>
                  </a:lnTo>
                  <a:lnTo>
                    <a:pt x="3682" y="466217"/>
                  </a:lnTo>
                  <a:lnTo>
                    <a:pt x="364998" y="466217"/>
                  </a:lnTo>
                  <a:lnTo>
                    <a:pt x="368045" y="462534"/>
                  </a:lnTo>
                  <a:lnTo>
                    <a:pt x="368045" y="451358"/>
                  </a:lnTo>
                  <a:lnTo>
                    <a:pt x="14985" y="451358"/>
                  </a:lnTo>
                  <a:lnTo>
                    <a:pt x="14985" y="14859"/>
                  </a:lnTo>
                  <a:lnTo>
                    <a:pt x="368045" y="14859"/>
                  </a:lnTo>
                  <a:lnTo>
                    <a:pt x="368045" y="2921"/>
                  </a:lnTo>
                  <a:lnTo>
                    <a:pt x="364236" y="0"/>
                  </a:lnTo>
                  <a:close/>
                </a:path>
                <a:path w="368300" h="466725">
                  <a:moveTo>
                    <a:pt x="368045" y="14859"/>
                  </a:moveTo>
                  <a:lnTo>
                    <a:pt x="353059" y="14859"/>
                  </a:lnTo>
                  <a:lnTo>
                    <a:pt x="353059" y="451358"/>
                  </a:lnTo>
                  <a:lnTo>
                    <a:pt x="368045" y="451358"/>
                  </a:lnTo>
                  <a:lnTo>
                    <a:pt x="368045" y="14859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7800" y="3881627"/>
              <a:ext cx="306197" cy="120396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1470660" y="3834383"/>
              <a:ext cx="1005205" cy="466725"/>
            </a:xfrm>
            <a:custGeom>
              <a:avLst/>
              <a:gdLst/>
              <a:ahLst/>
              <a:cxnLst/>
              <a:rect l="l" t="t" r="r" b="b"/>
              <a:pathLst>
                <a:path w="1005205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005205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005205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005205" h="466725">
                  <a:moveTo>
                    <a:pt x="1005078" y="2921"/>
                  </a:moveTo>
                  <a:lnTo>
                    <a:pt x="1001268" y="0"/>
                  </a:lnTo>
                  <a:lnTo>
                    <a:pt x="990092" y="0"/>
                  </a:lnTo>
                  <a:lnTo>
                    <a:pt x="990092" y="14859"/>
                  </a:lnTo>
                  <a:lnTo>
                    <a:pt x="990092" y="451358"/>
                  </a:lnTo>
                  <a:lnTo>
                    <a:pt x="652018" y="451358"/>
                  </a:lnTo>
                  <a:lnTo>
                    <a:pt x="652018" y="14859"/>
                  </a:lnTo>
                  <a:lnTo>
                    <a:pt x="990092" y="14859"/>
                  </a:lnTo>
                  <a:lnTo>
                    <a:pt x="990092" y="0"/>
                  </a:lnTo>
                  <a:lnTo>
                    <a:pt x="640715" y="0"/>
                  </a:lnTo>
                  <a:lnTo>
                    <a:pt x="637032" y="3683"/>
                  </a:lnTo>
                  <a:lnTo>
                    <a:pt x="637032" y="463296"/>
                  </a:lnTo>
                  <a:lnTo>
                    <a:pt x="640715" y="466217"/>
                  </a:lnTo>
                  <a:lnTo>
                    <a:pt x="1002030" y="466217"/>
                  </a:lnTo>
                  <a:lnTo>
                    <a:pt x="1005078" y="462534"/>
                  </a:lnTo>
                  <a:lnTo>
                    <a:pt x="1005078" y="451358"/>
                  </a:lnTo>
                  <a:lnTo>
                    <a:pt x="1005078" y="14859"/>
                  </a:lnTo>
                  <a:lnTo>
                    <a:pt x="1005078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35123" y="3881627"/>
              <a:ext cx="306196" cy="120396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2157984" y="3834383"/>
              <a:ext cx="1017269" cy="466725"/>
            </a:xfrm>
            <a:custGeom>
              <a:avLst/>
              <a:gdLst/>
              <a:ahLst/>
              <a:cxnLst/>
              <a:rect l="l" t="t" r="r" b="b"/>
              <a:pathLst>
                <a:path w="1017269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017269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017269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017269" h="466725">
                  <a:moveTo>
                    <a:pt x="1017270" y="2921"/>
                  </a:moveTo>
                  <a:lnTo>
                    <a:pt x="1013460" y="0"/>
                  </a:lnTo>
                  <a:lnTo>
                    <a:pt x="1002284" y="0"/>
                  </a:lnTo>
                  <a:lnTo>
                    <a:pt x="1002284" y="14859"/>
                  </a:lnTo>
                  <a:lnTo>
                    <a:pt x="1002284" y="451358"/>
                  </a:lnTo>
                  <a:lnTo>
                    <a:pt x="664210" y="451358"/>
                  </a:lnTo>
                  <a:lnTo>
                    <a:pt x="664210" y="14859"/>
                  </a:lnTo>
                  <a:lnTo>
                    <a:pt x="1002284" y="14859"/>
                  </a:lnTo>
                  <a:lnTo>
                    <a:pt x="1002284" y="0"/>
                  </a:lnTo>
                  <a:lnTo>
                    <a:pt x="652907" y="0"/>
                  </a:lnTo>
                  <a:lnTo>
                    <a:pt x="649224" y="3683"/>
                  </a:lnTo>
                  <a:lnTo>
                    <a:pt x="649224" y="463296"/>
                  </a:lnTo>
                  <a:lnTo>
                    <a:pt x="652907" y="466217"/>
                  </a:lnTo>
                  <a:lnTo>
                    <a:pt x="1014222" y="466217"/>
                  </a:lnTo>
                  <a:lnTo>
                    <a:pt x="1017270" y="462534"/>
                  </a:lnTo>
                  <a:lnTo>
                    <a:pt x="1017270" y="451358"/>
                  </a:lnTo>
                  <a:lnTo>
                    <a:pt x="1017270" y="14859"/>
                  </a:lnTo>
                  <a:lnTo>
                    <a:pt x="1017270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6163" y="3881627"/>
              <a:ext cx="304673" cy="120396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2859024" y="3834383"/>
              <a:ext cx="1703070" cy="466725"/>
            </a:xfrm>
            <a:custGeom>
              <a:avLst/>
              <a:gdLst/>
              <a:ahLst/>
              <a:cxnLst/>
              <a:rect l="l" t="t" r="r" b="b"/>
              <a:pathLst>
                <a:path w="1703070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703070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703070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703070" h="466725">
                  <a:moveTo>
                    <a:pt x="1703070" y="2921"/>
                  </a:moveTo>
                  <a:lnTo>
                    <a:pt x="1699260" y="0"/>
                  </a:lnTo>
                  <a:lnTo>
                    <a:pt x="1688084" y="0"/>
                  </a:lnTo>
                  <a:lnTo>
                    <a:pt x="1688084" y="14859"/>
                  </a:lnTo>
                  <a:lnTo>
                    <a:pt x="1688084" y="451358"/>
                  </a:lnTo>
                  <a:lnTo>
                    <a:pt x="1350010" y="451358"/>
                  </a:lnTo>
                  <a:lnTo>
                    <a:pt x="1350010" y="14859"/>
                  </a:lnTo>
                  <a:lnTo>
                    <a:pt x="1688084" y="14859"/>
                  </a:lnTo>
                  <a:lnTo>
                    <a:pt x="1688084" y="0"/>
                  </a:lnTo>
                  <a:lnTo>
                    <a:pt x="1338707" y="0"/>
                  </a:lnTo>
                  <a:lnTo>
                    <a:pt x="1335024" y="3683"/>
                  </a:lnTo>
                  <a:lnTo>
                    <a:pt x="1335024" y="463296"/>
                  </a:lnTo>
                  <a:lnTo>
                    <a:pt x="1338707" y="466217"/>
                  </a:lnTo>
                  <a:lnTo>
                    <a:pt x="1700022" y="466217"/>
                  </a:lnTo>
                  <a:lnTo>
                    <a:pt x="1703070" y="462534"/>
                  </a:lnTo>
                  <a:lnTo>
                    <a:pt x="1703070" y="451358"/>
                  </a:lnTo>
                  <a:lnTo>
                    <a:pt x="1703070" y="14859"/>
                  </a:lnTo>
                  <a:lnTo>
                    <a:pt x="1703070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21479" y="3881627"/>
              <a:ext cx="306197" cy="120396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4244340" y="3834383"/>
              <a:ext cx="1005205" cy="466725"/>
            </a:xfrm>
            <a:custGeom>
              <a:avLst/>
              <a:gdLst/>
              <a:ahLst/>
              <a:cxnLst/>
              <a:rect l="l" t="t" r="r" b="b"/>
              <a:pathLst>
                <a:path w="1005204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005204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005204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005204" h="466725">
                  <a:moveTo>
                    <a:pt x="1005078" y="2921"/>
                  </a:moveTo>
                  <a:lnTo>
                    <a:pt x="1001268" y="0"/>
                  </a:lnTo>
                  <a:lnTo>
                    <a:pt x="990092" y="0"/>
                  </a:lnTo>
                  <a:lnTo>
                    <a:pt x="990092" y="14859"/>
                  </a:lnTo>
                  <a:lnTo>
                    <a:pt x="990092" y="451358"/>
                  </a:lnTo>
                  <a:lnTo>
                    <a:pt x="652018" y="451358"/>
                  </a:lnTo>
                  <a:lnTo>
                    <a:pt x="652018" y="14859"/>
                  </a:lnTo>
                  <a:lnTo>
                    <a:pt x="990092" y="14859"/>
                  </a:lnTo>
                  <a:lnTo>
                    <a:pt x="990092" y="0"/>
                  </a:lnTo>
                  <a:lnTo>
                    <a:pt x="640715" y="0"/>
                  </a:lnTo>
                  <a:lnTo>
                    <a:pt x="637032" y="3683"/>
                  </a:lnTo>
                  <a:lnTo>
                    <a:pt x="637032" y="463296"/>
                  </a:lnTo>
                  <a:lnTo>
                    <a:pt x="640715" y="466217"/>
                  </a:lnTo>
                  <a:lnTo>
                    <a:pt x="1002030" y="466217"/>
                  </a:lnTo>
                  <a:lnTo>
                    <a:pt x="1005078" y="462534"/>
                  </a:lnTo>
                  <a:lnTo>
                    <a:pt x="1005078" y="451358"/>
                  </a:lnTo>
                  <a:lnTo>
                    <a:pt x="1005078" y="14859"/>
                  </a:lnTo>
                  <a:lnTo>
                    <a:pt x="1005078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08803" y="3881627"/>
              <a:ext cx="306197" cy="120396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4931664" y="3834383"/>
              <a:ext cx="1017269" cy="466725"/>
            </a:xfrm>
            <a:custGeom>
              <a:avLst/>
              <a:gdLst/>
              <a:ahLst/>
              <a:cxnLst/>
              <a:rect l="l" t="t" r="r" b="b"/>
              <a:pathLst>
                <a:path w="1017270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017270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017270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017270" h="466725">
                  <a:moveTo>
                    <a:pt x="1017270" y="2921"/>
                  </a:moveTo>
                  <a:lnTo>
                    <a:pt x="1013460" y="0"/>
                  </a:lnTo>
                  <a:lnTo>
                    <a:pt x="1002284" y="0"/>
                  </a:lnTo>
                  <a:lnTo>
                    <a:pt x="1002284" y="14859"/>
                  </a:lnTo>
                  <a:lnTo>
                    <a:pt x="1002284" y="451358"/>
                  </a:lnTo>
                  <a:lnTo>
                    <a:pt x="664210" y="451358"/>
                  </a:lnTo>
                  <a:lnTo>
                    <a:pt x="664210" y="14859"/>
                  </a:lnTo>
                  <a:lnTo>
                    <a:pt x="1002284" y="14859"/>
                  </a:lnTo>
                  <a:lnTo>
                    <a:pt x="1002284" y="0"/>
                  </a:lnTo>
                  <a:lnTo>
                    <a:pt x="652907" y="0"/>
                  </a:lnTo>
                  <a:lnTo>
                    <a:pt x="649224" y="3683"/>
                  </a:lnTo>
                  <a:lnTo>
                    <a:pt x="649224" y="463296"/>
                  </a:lnTo>
                  <a:lnTo>
                    <a:pt x="652907" y="466217"/>
                  </a:lnTo>
                  <a:lnTo>
                    <a:pt x="1014222" y="466217"/>
                  </a:lnTo>
                  <a:lnTo>
                    <a:pt x="1017270" y="462534"/>
                  </a:lnTo>
                  <a:lnTo>
                    <a:pt x="1017270" y="451358"/>
                  </a:lnTo>
                  <a:lnTo>
                    <a:pt x="1017270" y="14859"/>
                  </a:lnTo>
                  <a:lnTo>
                    <a:pt x="1017270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09844" y="3881627"/>
              <a:ext cx="304672" cy="120396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5632704" y="3834383"/>
              <a:ext cx="1692910" cy="466725"/>
            </a:xfrm>
            <a:custGeom>
              <a:avLst/>
              <a:gdLst/>
              <a:ahLst/>
              <a:cxnLst/>
              <a:rect l="l" t="t" r="r" b="b"/>
              <a:pathLst>
                <a:path w="1692909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692909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692909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692909" h="466725">
                  <a:moveTo>
                    <a:pt x="1692402" y="2921"/>
                  </a:moveTo>
                  <a:lnTo>
                    <a:pt x="1688592" y="0"/>
                  </a:lnTo>
                  <a:lnTo>
                    <a:pt x="1677416" y="0"/>
                  </a:lnTo>
                  <a:lnTo>
                    <a:pt x="1677416" y="14859"/>
                  </a:lnTo>
                  <a:lnTo>
                    <a:pt x="1677416" y="451358"/>
                  </a:lnTo>
                  <a:lnTo>
                    <a:pt x="1339342" y="451358"/>
                  </a:lnTo>
                  <a:lnTo>
                    <a:pt x="1339342" y="14859"/>
                  </a:lnTo>
                  <a:lnTo>
                    <a:pt x="1677416" y="14859"/>
                  </a:lnTo>
                  <a:lnTo>
                    <a:pt x="1677416" y="0"/>
                  </a:lnTo>
                  <a:lnTo>
                    <a:pt x="1328039" y="0"/>
                  </a:lnTo>
                  <a:lnTo>
                    <a:pt x="1324356" y="3683"/>
                  </a:lnTo>
                  <a:lnTo>
                    <a:pt x="1324356" y="463296"/>
                  </a:lnTo>
                  <a:lnTo>
                    <a:pt x="1328039" y="466217"/>
                  </a:lnTo>
                  <a:lnTo>
                    <a:pt x="1689354" y="466217"/>
                  </a:lnTo>
                  <a:lnTo>
                    <a:pt x="1692402" y="462534"/>
                  </a:lnTo>
                  <a:lnTo>
                    <a:pt x="1692402" y="451358"/>
                  </a:lnTo>
                  <a:lnTo>
                    <a:pt x="1692402" y="14859"/>
                  </a:lnTo>
                  <a:lnTo>
                    <a:pt x="1692402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84491" y="3881627"/>
              <a:ext cx="306197" cy="120396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7007352" y="3834383"/>
              <a:ext cx="1005205" cy="466725"/>
            </a:xfrm>
            <a:custGeom>
              <a:avLst/>
              <a:gdLst/>
              <a:ahLst/>
              <a:cxnLst/>
              <a:rect l="l" t="t" r="r" b="b"/>
              <a:pathLst>
                <a:path w="1005204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005204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005204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005204" h="466725">
                  <a:moveTo>
                    <a:pt x="1005078" y="2921"/>
                  </a:moveTo>
                  <a:lnTo>
                    <a:pt x="1001268" y="0"/>
                  </a:lnTo>
                  <a:lnTo>
                    <a:pt x="990092" y="0"/>
                  </a:lnTo>
                  <a:lnTo>
                    <a:pt x="990092" y="14859"/>
                  </a:lnTo>
                  <a:lnTo>
                    <a:pt x="990092" y="451358"/>
                  </a:lnTo>
                  <a:lnTo>
                    <a:pt x="652018" y="451358"/>
                  </a:lnTo>
                  <a:lnTo>
                    <a:pt x="652018" y="14859"/>
                  </a:lnTo>
                  <a:lnTo>
                    <a:pt x="990092" y="14859"/>
                  </a:lnTo>
                  <a:lnTo>
                    <a:pt x="990092" y="0"/>
                  </a:lnTo>
                  <a:lnTo>
                    <a:pt x="640715" y="0"/>
                  </a:lnTo>
                  <a:lnTo>
                    <a:pt x="637032" y="3683"/>
                  </a:lnTo>
                  <a:lnTo>
                    <a:pt x="637032" y="463296"/>
                  </a:lnTo>
                  <a:lnTo>
                    <a:pt x="640715" y="466217"/>
                  </a:lnTo>
                  <a:lnTo>
                    <a:pt x="1002030" y="466217"/>
                  </a:lnTo>
                  <a:lnTo>
                    <a:pt x="1005078" y="462534"/>
                  </a:lnTo>
                  <a:lnTo>
                    <a:pt x="1005078" y="451358"/>
                  </a:lnTo>
                  <a:lnTo>
                    <a:pt x="1005078" y="14859"/>
                  </a:lnTo>
                  <a:lnTo>
                    <a:pt x="1005078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71815" y="3881627"/>
              <a:ext cx="306197" cy="120396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7694676" y="3834383"/>
              <a:ext cx="1017269" cy="466725"/>
            </a:xfrm>
            <a:custGeom>
              <a:avLst/>
              <a:gdLst/>
              <a:ahLst/>
              <a:cxnLst/>
              <a:rect l="l" t="t" r="r" b="b"/>
              <a:pathLst>
                <a:path w="1017270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017270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017270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017270" h="466725">
                  <a:moveTo>
                    <a:pt x="1017270" y="2921"/>
                  </a:moveTo>
                  <a:lnTo>
                    <a:pt x="1013460" y="0"/>
                  </a:lnTo>
                  <a:lnTo>
                    <a:pt x="1002284" y="0"/>
                  </a:lnTo>
                  <a:lnTo>
                    <a:pt x="1002284" y="14859"/>
                  </a:lnTo>
                  <a:lnTo>
                    <a:pt x="1002284" y="451358"/>
                  </a:lnTo>
                  <a:lnTo>
                    <a:pt x="664210" y="451358"/>
                  </a:lnTo>
                  <a:lnTo>
                    <a:pt x="664210" y="14859"/>
                  </a:lnTo>
                  <a:lnTo>
                    <a:pt x="1002284" y="14859"/>
                  </a:lnTo>
                  <a:lnTo>
                    <a:pt x="1002284" y="0"/>
                  </a:lnTo>
                  <a:lnTo>
                    <a:pt x="652907" y="0"/>
                  </a:lnTo>
                  <a:lnTo>
                    <a:pt x="649224" y="3683"/>
                  </a:lnTo>
                  <a:lnTo>
                    <a:pt x="649224" y="463296"/>
                  </a:lnTo>
                  <a:lnTo>
                    <a:pt x="652907" y="466217"/>
                  </a:lnTo>
                  <a:lnTo>
                    <a:pt x="1014222" y="466217"/>
                  </a:lnTo>
                  <a:lnTo>
                    <a:pt x="1017270" y="462534"/>
                  </a:lnTo>
                  <a:lnTo>
                    <a:pt x="1017270" y="451358"/>
                  </a:lnTo>
                  <a:lnTo>
                    <a:pt x="1017270" y="14859"/>
                  </a:lnTo>
                  <a:lnTo>
                    <a:pt x="1017270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72856" y="3881627"/>
              <a:ext cx="304673" cy="120396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8395716" y="3834383"/>
              <a:ext cx="1694180" cy="466725"/>
            </a:xfrm>
            <a:custGeom>
              <a:avLst/>
              <a:gdLst/>
              <a:ahLst/>
              <a:cxnLst/>
              <a:rect l="l" t="t" r="r" b="b"/>
              <a:pathLst>
                <a:path w="1694179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694179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694179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694179" h="466725">
                  <a:moveTo>
                    <a:pt x="1693926" y="2921"/>
                  </a:moveTo>
                  <a:lnTo>
                    <a:pt x="1690116" y="0"/>
                  </a:lnTo>
                  <a:lnTo>
                    <a:pt x="1678940" y="0"/>
                  </a:lnTo>
                  <a:lnTo>
                    <a:pt x="1678940" y="14859"/>
                  </a:lnTo>
                  <a:lnTo>
                    <a:pt x="1678940" y="451358"/>
                  </a:lnTo>
                  <a:lnTo>
                    <a:pt x="1340866" y="451358"/>
                  </a:lnTo>
                  <a:lnTo>
                    <a:pt x="1340866" y="14859"/>
                  </a:lnTo>
                  <a:lnTo>
                    <a:pt x="1678940" y="14859"/>
                  </a:lnTo>
                  <a:lnTo>
                    <a:pt x="1678940" y="0"/>
                  </a:lnTo>
                  <a:lnTo>
                    <a:pt x="1329563" y="0"/>
                  </a:lnTo>
                  <a:lnTo>
                    <a:pt x="1325880" y="3683"/>
                  </a:lnTo>
                  <a:lnTo>
                    <a:pt x="1325880" y="463296"/>
                  </a:lnTo>
                  <a:lnTo>
                    <a:pt x="1329563" y="466217"/>
                  </a:lnTo>
                  <a:lnTo>
                    <a:pt x="1690878" y="466217"/>
                  </a:lnTo>
                  <a:lnTo>
                    <a:pt x="1693926" y="462534"/>
                  </a:lnTo>
                  <a:lnTo>
                    <a:pt x="1693926" y="451358"/>
                  </a:lnTo>
                  <a:lnTo>
                    <a:pt x="1693926" y="14859"/>
                  </a:lnTo>
                  <a:lnTo>
                    <a:pt x="1693926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49027" y="3881627"/>
              <a:ext cx="306197" cy="120396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9771888" y="3834383"/>
              <a:ext cx="1005205" cy="466725"/>
            </a:xfrm>
            <a:custGeom>
              <a:avLst/>
              <a:gdLst/>
              <a:ahLst/>
              <a:cxnLst/>
              <a:rect l="l" t="t" r="r" b="b"/>
              <a:pathLst>
                <a:path w="1005204" h="466725">
                  <a:moveTo>
                    <a:pt x="270510" y="383286"/>
                  </a:moveTo>
                  <a:lnTo>
                    <a:pt x="267462" y="379476"/>
                  </a:lnTo>
                  <a:lnTo>
                    <a:pt x="263017" y="379476"/>
                  </a:lnTo>
                  <a:lnTo>
                    <a:pt x="3048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7462" y="394716"/>
                  </a:lnTo>
                  <a:lnTo>
                    <a:pt x="270510" y="390906"/>
                  </a:lnTo>
                  <a:lnTo>
                    <a:pt x="270510" y="383286"/>
                  </a:lnTo>
                  <a:close/>
                </a:path>
                <a:path w="1005204" h="466725">
                  <a:moveTo>
                    <a:pt x="270510" y="317754"/>
                  </a:moveTo>
                  <a:lnTo>
                    <a:pt x="267462" y="313944"/>
                  </a:lnTo>
                  <a:lnTo>
                    <a:pt x="263017" y="313944"/>
                  </a:lnTo>
                  <a:lnTo>
                    <a:pt x="3048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7462" y="329184"/>
                  </a:lnTo>
                  <a:lnTo>
                    <a:pt x="270510" y="325374"/>
                  </a:lnTo>
                  <a:lnTo>
                    <a:pt x="270510" y="317754"/>
                  </a:lnTo>
                  <a:close/>
                </a:path>
                <a:path w="1005204" h="466725">
                  <a:moveTo>
                    <a:pt x="270510" y="248793"/>
                  </a:moveTo>
                  <a:lnTo>
                    <a:pt x="267462" y="245364"/>
                  </a:lnTo>
                  <a:lnTo>
                    <a:pt x="263017" y="245364"/>
                  </a:lnTo>
                  <a:lnTo>
                    <a:pt x="3048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7462" y="259080"/>
                  </a:lnTo>
                  <a:lnTo>
                    <a:pt x="270510" y="255651"/>
                  </a:lnTo>
                  <a:lnTo>
                    <a:pt x="270510" y="248793"/>
                  </a:lnTo>
                  <a:close/>
                </a:path>
                <a:path w="1005204" h="466725">
                  <a:moveTo>
                    <a:pt x="1005078" y="2921"/>
                  </a:moveTo>
                  <a:lnTo>
                    <a:pt x="1001268" y="0"/>
                  </a:lnTo>
                  <a:lnTo>
                    <a:pt x="990092" y="0"/>
                  </a:lnTo>
                  <a:lnTo>
                    <a:pt x="990092" y="14859"/>
                  </a:lnTo>
                  <a:lnTo>
                    <a:pt x="990092" y="451358"/>
                  </a:lnTo>
                  <a:lnTo>
                    <a:pt x="652018" y="451358"/>
                  </a:lnTo>
                  <a:lnTo>
                    <a:pt x="652018" y="14859"/>
                  </a:lnTo>
                  <a:lnTo>
                    <a:pt x="990092" y="14859"/>
                  </a:lnTo>
                  <a:lnTo>
                    <a:pt x="990092" y="0"/>
                  </a:lnTo>
                  <a:lnTo>
                    <a:pt x="640715" y="0"/>
                  </a:lnTo>
                  <a:lnTo>
                    <a:pt x="637032" y="3683"/>
                  </a:lnTo>
                  <a:lnTo>
                    <a:pt x="637032" y="463296"/>
                  </a:lnTo>
                  <a:lnTo>
                    <a:pt x="640715" y="466217"/>
                  </a:lnTo>
                  <a:lnTo>
                    <a:pt x="1002030" y="466217"/>
                  </a:lnTo>
                  <a:lnTo>
                    <a:pt x="1005078" y="462534"/>
                  </a:lnTo>
                  <a:lnTo>
                    <a:pt x="1005078" y="451358"/>
                  </a:lnTo>
                  <a:lnTo>
                    <a:pt x="1005078" y="14859"/>
                  </a:lnTo>
                  <a:lnTo>
                    <a:pt x="1005078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36351" y="3881627"/>
              <a:ext cx="306197" cy="120396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10459212" y="3834383"/>
              <a:ext cx="1019175" cy="466725"/>
            </a:xfrm>
            <a:custGeom>
              <a:avLst/>
              <a:gdLst/>
              <a:ahLst/>
              <a:cxnLst/>
              <a:rect l="l" t="t" r="r" b="b"/>
              <a:pathLst>
                <a:path w="1019175" h="466725">
                  <a:moveTo>
                    <a:pt x="268986" y="383286"/>
                  </a:moveTo>
                  <a:lnTo>
                    <a:pt x="265938" y="379476"/>
                  </a:lnTo>
                  <a:lnTo>
                    <a:pt x="261493" y="379476"/>
                  </a:lnTo>
                  <a:lnTo>
                    <a:pt x="2921" y="379476"/>
                  </a:lnTo>
                  <a:lnTo>
                    <a:pt x="0" y="383286"/>
                  </a:lnTo>
                  <a:lnTo>
                    <a:pt x="0" y="390906"/>
                  </a:lnTo>
                  <a:lnTo>
                    <a:pt x="3683" y="394716"/>
                  </a:lnTo>
                  <a:lnTo>
                    <a:pt x="265938" y="394716"/>
                  </a:lnTo>
                  <a:lnTo>
                    <a:pt x="268986" y="390906"/>
                  </a:lnTo>
                  <a:lnTo>
                    <a:pt x="268986" y="383286"/>
                  </a:lnTo>
                  <a:close/>
                </a:path>
                <a:path w="1019175" h="466725">
                  <a:moveTo>
                    <a:pt x="268986" y="317754"/>
                  </a:moveTo>
                  <a:lnTo>
                    <a:pt x="265938" y="313944"/>
                  </a:lnTo>
                  <a:lnTo>
                    <a:pt x="261493" y="313944"/>
                  </a:lnTo>
                  <a:lnTo>
                    <a:pt x="2921" y="313944"/>
                  </a:lnTo>
                  <a:lnTo>
                    <a:pt x="0" y="317754"/>
                  </a:lnTo>
                  <a:lnTo>
                    <a:pt x="0" y="325374"/>
                  </a:lnTo>
                  <a:lnTo>
                    <a:pt x="3683" y="329184"/>
                  </a:lnTo>
                  <a:lnTo>
                    <a:pt x="265938" y="329184"/>
                  </a:lnTo>
                  <a:lnTo>
                    <a:pt x="268986" y="325374"/>
                  </a:lnTo>
                  <a:lnTo>
                    <a:pt x="268986" y="317754"/>
                  </a:lnTo>
                  <a:close/>
                </a:path>
                <a:path w="1019175" h="466725">
                  <a:moveTo>
                    <a:pt x="268986" y="248793"/>
                  </a:moveTo>
                  <a:lnTo>
                    <a:pt x="265938" y="245364"/>
                  </a:lnTo>
                  <a:lnTo>
                    <a:pt x="261493" y="245364"/>
                  </a:lnTo>
                  <a:lnTo>
                    <a:pt x="2921" y="245364"/>
                  </a:lnTo>
                  <a:lnTo>
                    <a:pt x="0" y="248793"/>
                  </a:lnTo>
                  <a:lnTo>
                    <a:pt x="0" y="255651"/>
                  </a:lnTo>
                  <a:lnTo>
                    <a:pt x="3683" y="259080"/>
                  </a:lnTo>
                  <a:lnTo>
                    <a:pt x="265938" y="259080"/>
                  </a:lnTo>
                  <a:lnTo>
                    <a:pt x="268986" y="255651"/>
                  </a:lnTo>
                  <a:lnTo>
                    <a:pt x="268986" y="248793"/>
                  </a:lnTo>
                  <a:close/>
                </a:path>
                <a:path w="1019175" h="466725">
                  <a:moveTo>
                    <a:pt x="1018794" y="2921"/>
                  </a:moveTo>
                  <a:lnTo>
                    <a:pt x="1014984" y="0"/>
                  </a:lnTo>
                  <a:lnTo>
                    <a:pt x="1003808" y="0"/>
                  </a:lnTo>
                  <a:lnTo>
                    <a:pt x="1003808" y="14859"/>
                  </a:lnTo>
                  <a:lnTo>
                    <a:pt x="1003808" y="451358"/>
                  </a:lnTo>
                  <a:lnTo>
                    <a:pt x="665734" y="451358"/>
                  </a:lnTo>
                  <a:lnTo>
                    <a:pt x="665734" y="14859"/>
                  </a:lnTo>
                  <a:lnTo>
                    <a:pt x="1003808" y="14859"/>
                  </a:lnTo>
                  <a:lnTo>
                    <a:pt x="1003808" y="0"/>
                  </a:lnTo>
                  <a:lnTo>
                    <a:pt x="654431" y="0"/>
                  </a:lnTo>
                  <a:lnTo>
                    <a:pt x="650748" y="3683"/>
                  </a:lnTo>
                  <a:lnTo>
                    <a:pt x="650748" y="463296"/>
                  </a:lnTo>
                  <a:lnTo>
                    <a:pt x="654431" y="466217"/>
                  </a:lnTo>
                  <a:lnTo>
                    <a:pt x="1015746" y="466217"/>
                  </a:lnTo>
                  <a:lnTo>
                    <a:pt x="1018794" y="462534"/>
                  </a:lnTo>
                  <a:lnTo>
                    <a:pt x="1018794" y="451358"/>
                  </a:lnTo>
                  <a:lnTo>
                    <a:pt x="1018794" y="14859"/>
                  </a:lnTo>
                  <a:lnTo>
                    <a:pt x="1018794" y="2921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37391" y="3881627"/>
              <a:ext cx="306197" cy="120396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11160252" y="4079747"/>
              <a:ext cx="269240" cy="149860"/>
            </a:xfrm>
            <a:custGeom>
              <a:avLst/>
              <a:gdLst/>
              <a:ahLst/>
              <a:cxnLst/>
              <a:rect l="l" t="t" r="r" b="b"/>
              <a:pathLst>
                <a:path w="269240" h="149860">
                  <a:moveTo>
                    <a:pt x="268986" y="137922"/>
                  </a:moveTo>
                  <a:lnTo>
                    <a:pt x="265938" y="134112"/>
                  </a:lnTo>
                  <a:lnTo>
                    <a:pt x="261493" y="134112"/>
                  </a:lnTo>
                  <a:lnTo>
                    <a:pt x="2921" y="134112"/>
                  </a:lnTo>
                  <a:lnTo>
                    <a:pt x="0" y="137922"/>
                  </a:lnTo>
                  <a:lnTo>
                    <a:pt x="0" y="145542"/>
                  </a:lnTo>
                  <a:lnTo>
                    <a:pt x="3683" y="149352"/>
                  </a:lnTo>
                  <a:lnTo>
                    <a:pt x="265938" y="149352"/>
                  </a:lnTo>
                  <a:lnTo>
                    <a:pt x="268986" y="145542"/>
                  </a:lnTo>
                  <a:lnTo>
                    <a:pt x="268986" y="137922"/>
                  </a:lnTo>
                  <a:close/>
                </a:path>
                <a:path w="269240" h="149860">
                  <a:moveTo>
                    <a:pt x="268986" y="72390"/>
                  </a:moveTo>
                  <a:lnTo>
                    <a:pt x="265938" y="68580"/>
                  </a:lnTo>
                  <a:lnTo>
                    <a:pt x="261493" y="68580"/>
                  </a:lnTo>
                  <a:lnTo>
                    <a:pt x="2921" y="68580"/>
                  </a:lnTo>
                  <a:lnTo>
                    <a:pt x="0" y="72390"/>
                  </a:lnTo>
                  <a:lnTo>
                    <a:pt x="0" y="80010"/>
                  </a:lnTo>
                  <a:lnTo>
                    <a:pt x="3683" y="83820"/>
                  </a:lnTo>
                  <a:lnTo>
                    <a:pt x="265938" y="83820"/>
                  </a:lnTo>
                  <a:lnTo>
                    <a:pt x="268986" y="80010"/>
                  </a:lnTo>
                  <a:lnTo>
                    <a:pt x="268986" y="72390"/>
                  </a:lnTo>
                  <a:close/>
                </a:path>
                <a:path w="269240" h="149860">
                  <a:moveTo>
                    <a:pt x="268986" y="3429"/>
                  </a:moveTo>
                  <a:lnTo>
                    <a:pt x="265938" y="0"/>
                  </a:lnTo>
                  <a:lnTo>
                    <a:pt x="261493" y="0"/>
                  </a:lnTo>
                  <a:lnTo>
                    <a:pt x="2921" y="0"/>
                  </a:lnTo>
                  <a:lnTo>
                    <a:pt x="0" y="3429"/>
                  </a:lnTo>
                  <a:lnTo>
                    <a:pt x="0" y="10287"/>
                  </a:lnTo>
                  <a:lnTo>
                    <a:pt x="3683" y="13716"/>
                  </a:lnTo>
                  <a:lnTo>
                    <a:pt x="265938" y="13716"/>
                  </a:lnTo>
                  <a:lnTo>
                    <a:pt x="268986" y="10287"/>
                  </a:lnTo>
                  <a:lnTo>
                    <a:pt x="268986" y="3429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 descr=""/>
          <p:cNvSpPr txBox="1"/>
          <p:nvPr/>
        </p:nvSpPr>
        <p:spPr>
          <a:xfrm>
            <a:off x="631951" y="4536694"/>
            <a:ext cx="8477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0BEB3"/>
                </a:solidFill>
                <a:latin typeface="Arial"/>
                <a:cs typeface="Arial"/>
              </a:rPr>
              <a:t>Quarterly Statements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2094738" y="4535170"/>
            <a:ext cx="8826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672FE2"/>
                </a:solidFill>
                <a:latin typeface="Arial"/>
                <a:cs typeface="Arial"/>
              </a:rPr>
              <a:t>Monthly Newsletters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5300217" y="2863722"/>
            <a:ext cx="9048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3769FF"/>
                </a:solidFill>
                <a:latin typeface="Arial"/>
                <a:cs typeface="Arial"/>
              </a:rPr>
              <a:t>Client</a:t>
            </a:r>
            <a:r>
              <a:rPr dirty="0" sz="1200" spc="-3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3769FF"/>
                </a:solidFill>
                <a:latin typeface="Arial"/>
                <a:cs typeface="Arial"/>
              </a:rPr>
              <a:t>Event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2" name="object 52" descr=""/>
          <p:cNvGrpSpPr/>
          <p:nvPr/>
        </p:nvGrpSpPr>
        <p:grpSpPr>
          <a:xfrm>
            <a:off x="10814304" y="1920239"/>
            <a:ext cx="914400" cy="914400"/>
            <a:chOff x="10814304" y="1920239"/>
            <a:chExt cx="914400" cy="914400"/>
          </a:xfrm>
        </p:grpSpPr>
        <p:pic>
          <p:nvPicPr>
            <p:cNvPr id="53" name="object 5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26140" y="2328671"/>
              <a:ext cx="118871" cy="117348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21212" y="2153411"/>
              <a:ext cx="78740" cy="77088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11222736" y="2348458"/>
              <a:ext cx="79375" cy="77470"/>
            </a:xfrm>
            <a:custGeom>
              <a:avLst/>
              <a:gdLst/>
              <a:ahLst/>
              <a:cxnLst/>
              <a:rect l="l" t="t" r="r" b="b"/>
              <a:pathLst>
                <a:path w="79375" h="77469">
                  <a:moveTo>
                    <a:pt x="78790" y="0"/>
                  </a:moveTo>
                  <a:lnTo>
                    <a:pt x="0" y="0"/>
                  </a:lnTo>
                  <a:lnTo>
                    <a:pt x="0" y="77114"/>
                  </a:lnTo>
                  <a:lnTo>
                    <a:pt x="78790" y="77114"/>
                  </a:lnTo>
                  <a:lnTo>
                    <a:pt x="78790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026140" y="2132075"/>
              <a:ext cx="118871" cy="118872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11222736" y="2543505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8790" y="0"/>
                  </a:moveTo>
                  <a:lnTo>
                    <a:pt x="0" y="0"/>
                  </a:lnTo>
                  <a:lnTo>
                    <a:pt x="0" y="78790"/>
                  </a:lnTo>
                  <a:lnTo>
                    <a:pt x="78790" y="78790"/>
                  </a:lnTo>
                  <a:lnTo>
                    <a:pt x="78790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26140" y="2525267"/>
              <a:ext cx="118871" cy="117348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10814304" y="1920239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374" y="2355"/>
                  </a:lnTo>
                  <a:lnTo>
                    <a:pt x="364920" y="9269"/>
                  </a:lnTo>
                  <a:lnTo>
                    <a:pt x="321064" y="20513"/>
                  </a:lnTo>
                  <a:lnTo>
                    <a:pt x="279034" y="35861"/>
                  </a:lnTo>
                  <a:lnTo>
                    <a:pt x="239058" y="55085"/>
                  </a:lnTo>
                  <a:lnTo>
                    <a:pt x="201364" y="77956"/>
                  </a:lnTo>
                  <a:lnTo>
                    <a:pt x="166179" y="104247"/>
                  </a:lnTo>
                  <a:lnTo>
                    <a:pt x="133730" y="133731"/>
                  </a:lnTo>
                  <a:lnTo>
                    <a:pt x="104247" y="166179"/>
                  </a:lnTo>
                  <a:lnTo>
                    <a:pt x="77956" y="201364"/>
                  </a:lnTo>
                  <a:lnTo>
                    <a:pt x="55085" y="239058"/>
                  </a:lnTo>
                  <a:lnTo>
                    <a:pt x="35861" y="279034"/>
                  </a:lnTo>
                  <a:lnTo>
                    <a:pt x="20513" y="321064"/>
                  </a:lnTo>
                  <a:lnTo>
                    <a:pt x="9269" y="364920"/>
                  </a:lnTo>
                  <a:lnTo>
                    <a:pt x="2355" y="410374"/>
                  </a:lnTo>
                  <a:lnTo>
                    <a:pt x="0" y="457200"/>
                  </a:lnTo>
                  <a:lnTo>
                    <a:pt x="2355" y="504025"/>
                  </a:lnTo>
                  <a:lnTo>
                    <a:pt x="9269" y="549479"/>
                  </a:lnTo>
                  <a:lnTo>
                    <a:pt x="20513" y="593335"/>
                  </a:lnTo>
                  <a:lnTo>
                    <a:pt x="35861" y="635365"/>
                  </a:lnTo>
                  <a:lnTo>
                    <a:pt x="55085" y="675341"/>
                  </a:lnTo>
                  <a:lnTo>
                    <a:pt x="77956" y="713035"/>
                  </a:lnTo>
                  <a:lnTo>
                    <a:pt x="104247" y="748220"/>
                  </a:lnTo>
                  <a:lnTo>
                    <a:pt x="133731" y="780669"/>
                  </a:lnTo>
                  <a:lnTo>
                    <a:pt x="166179" y="810152"/>
                  </a:lnTo>
                  <a:lnTo>
                    <a:pt x="201364" y="836443"/>
                  </a:lnTo>
                  <a:lnTo>
                    <a:pt x="239058" y="859314"/>
                  </a:lnTo>
                  <a:lnTo>
                    <a:pt x="279034" y="878538"/>
                  </a:lnTo>
                  <a:lnTo>
                    <a:pt x="321064" y="893886"/>
                  </a:lnTo>
                  <a:lnTo>
                    <a:pt x="364920" y="905130"/>
                  </a:lnTo>
                  <a:lnTo>
                    <a:pt x="410374" y="912044"/>
                  </a:lnTo>
                  <a:lnTo>
                    <a:pt x="457200" y="914400"/>
                  </a:lnTo>
                  <a:lnTo>
                    <a:pt x="504025" y="912044"/>
                  </a:lnTo>
                  <a:lnTo>
                    <a:pt x="549479" y="905130"/>
                  </a:lnTo>
                  <a:lnTo>
                    <a:pt x="593335" y="893886"/>
                  </a:lnTo>
                  <a:lnTo>
                    <a:pt x="635365" y="878538"/>
                  </a:lnTo>
                  <a:lnTo>
                    <a:pt x="675341" y="859314"/>
                  </a:lnTo>
                  <a:lnTo>
                    <a:pt x="713035" y="836443"/>
                  </a:lnTo>
                  <a:lnTo>
                    <a:pt x="748220" y="810152"/>
                  </a:lnTo>
                  <a:lnTo>
                    <a:pt x="780669" y="780669"/>
                  </a:lnTo>
                  <a:lnTo>
                    <a:pt x="810152" y="748220"/>
                  </a:lnTo>
                  <a:lnTo>
                    <a:pt x="815040" y="741680"/>
                  </a:lnTo>
                  <a:lnTo>
                    <a:pt x="271272" y="741680"/>
                  </a:lnTo>
                  <a:lnTo>
                    <a:pt x="241046" y="735457"/>
                  </a:lnTo>
                  <a:lnTo>
                    <a:pt x="216153" y="718566"/>
                  </a:lnTo>
                  <a:lnTo>
                    <a:pt x="199262" y="693674"/>
                  </a:lnTo>
                  <a:lnTo>
                    <a:pt x="193040" y="663448"/>
                  </a:lnTo>
                  <a:lnTo>
                    <a:pt x="199263" y="633222"/>
                  </a:lnTo>
                  <a:lnTo>
                    <a:pt x="216154" y="608330"/>
                  </a:lnTo>
                  <a:lnTo>
                    <a:pt x="241046" y="591439"/>
                  </a:lnTo>
                  <a:lnTo>
                    <a:pt x="271272" y="585215"/>
                  </a:lnTo>
                  <a:lnTo>
                    <a:pt x="895968" y="585215"/>
                  </a:lnTo>
                  <a:lnTo>
                    <a:pt x="905130" y="549479"/>
                  </a:lnTo>
                  <a:lnTo>
                    <a:pt x="905722" y="545592"/>
                  </a:lnTo>
                  <a:lnTo>
                    <a:pt x="271272" y="545592"/>
                  </a:lnTo>
                  <a:lnTo>
                    <a:pt x="241046" y="539369"/>
                  </a:lnTo>
                  <a:lnTo>
                    <a:pt x="216153" y="522478"/>
                  </a:lnTo>
                  <a:lnTo>
                    <a:pt x="199262" y="497586"/>
                  </a:lnTo>
                  <a:lnTo>
                    <a:pt x="193040" y="467360"/>
                  </a:lnTo>
                  <a:lnTo>
                    <a:pt x="199263" y="437134"/>
                  </a:lnTo>
                  <a:lnTo>
                    <a:pt x="216154" y="412241"/>
                  </a:lnTo>
                  <a:lnTo>
                    <a:pt x="241046" y="395350"/>
                  </a:lnTo>
                  <a:lnTo>
                    <a:pt x="271272" y="389127"/>
                  </a:lnTo>
                  <a:lnTo>
                    <a:pt x="908813" y="389127"/>
                  </a:lnTo>
                  <a:lnTo>
                    <a:pt x="905130" y="364920"/>
                  </a:lnTo>
                  <a:lnTo>
                    <a:pt x="901178" y="349504"/>
                  </a:lnTo>
                  <a:lnTo>
                    <a:pt x="271272" y="349504"/>
                  </a:lnTo>
                  <a:lnTo>
                    <a:pt x="241046" y="343281"/>
                  </a:lnTo>
                  <a:lnTo>
                    <a:pt x="216153" y="326390"/>
                  </a:lnTo>
                  <a:lnTo>
                    <a:pt x="199262" y="301498"/>
                  </a:lnTo>
                  <a:lnTo>
                    <a:pt x="193040" y="271272"/>
                  </a:lnTo>
                  <a:lnTo>
                    <a:pt x="199263" y="241046"/>
                  </a:lnTo>
                  <a:lnTo>
                    <a:pt x="216154" y="216154"/>
                  </a:lnTo>
                  <a:lnTo>
                    <a:pt x="241046" y="199263"/>
                  </a:lnTo>
                  <a:lnTo>
                    <a:pt x="271272" y="193039"/>
                  </a:lnTo>
                  <a:lnTo>
                    <a:pt x="830223" y="193039"/>
                  </a:lnTo>
                  <a:lnTo>
                    <a:pt x="810152" y="166179"/>
                  </a:lnTo>
                  <a:lnTo>
                    <a:pt x="780669" y="133731"/>
                  </a:lnTo>
                  <a:lnTo>
                    <a:pt x="748220" y="104247"/>
                  </a:lnTo>
                  <a:lnTo>
                    <a:pt x="713035" y="77956"/>
                  </a:lnTo>
                  <a:lnTo>
                    <a:pt x="675341" y="55085"/>
                  </a:lnTo>
                  <a:lnTo>
                    <a:pt x="635365" y="35861"/>
                  </a:lnTo>
                  <a:lnTo>
                    <a:pt x="593335" y="20513"/>
                  </a:lnTo>
                  <a:lnTo>
                    <a:pt x="549479" y="9269"/>
                  </a:lnTo>
                  <a:lnTo>
                    <a:pt x="504025" y="2355"/>
                  </a:lnTo>
                  <a:lnTo>
                    <a:pt x="457200" y="0"/>
                  </a:lnTo>
                  <a:close/>
                </a:path>
                <a:path w="914400" h="914400">
                  <a:moveTo>
                    <a:pt x="895968" y="585215"/>
                  </a:moveTo>
                  <a:lnTo>
                    <a:pt x="271272" y="585215"/>
                  </a:lnTo>
                  <a:lnTo>
                    <a:pt x="301498" y="591439"/>
                  </a:lnTo>
                  <a:lnTo>
                    <a:pt x="326390" y="608330"/>
                  </a:lnTo>
                  <a:lnTo>
                    <a:pt x="343281" y="633222"/>
                  </a:lnTo>
                  <a:lnTo>
                    <a:pt x="349503" y="663448"/>
                  </a:lnTo>
                  <a:lnTo>
                    <a:pt x="343423" y="693674"/>
                  </a:lnTo>
                  <a:lnTo>
                    <a:pt x="326770" y="718566"/>
                  </a:lnTo>
                  <a:lnTo>
                    <a:pt x="301926" y="735457"/>
                  </a:lnTo>
                  <a:lnTo>
                    <a:pt x="271272" y="741680"/>
                  </a:lnTo>
                  <a:lnTo>
                    <a:pt x="815040" y="741680"/>
                  </a:lnTo>
                  <a:lnTo>
                    <a:pt x="829464" y="722376"/>
                  </a:lnTo>
                  <a:lnTo>
                    <a:pt x="393192" y="722376"/>
                  </a:lnTo>
                  <a:lnTo>
                    <a:pt x="389127" y="718312"/>
                  </a:lnTo>
                  <a:lnTo>
                    <a:pt x="389127" y="608584"/>
                  </a:lnTo>
                  <a:lnTo>
                    <a:pt x="393192" y="604520"/>
                  </a:lnTo>
                  <a:lnTo>
                    <a:pt x="889801" y="604520"/>
                  </a:lnTo>
                  <a:lnTo>
                    <a:pt x="893886" y="593335"/>
                  </a:lnTo>
                  <a:lnTo>
                    <a:pt x="895968" y="585215"/>
                  </a:lnTo>
                  <a:close/>
                </a:path>
                <a:path w="914400" h="914400">
                  <a:moveTo>
                    <a:pt x="889801" y="604520"/>
                  </a:moveTo>
                  <a:lnTo>
                    <a:pt x="502920" y="604520"/>
                  </a:lnTo>
                  <a:lnTo>
                    <a:pt x="506984" y="608584"/>
                  </a:lnTo>
                  <a:lnTo>
                    <a:pt x="506984" y="718312"/>
                  </a:lnTo>
                  <a:lnTo>
                    <a:pt x="502920" y="722376"/>
                  </a:lnTo>
                  <a:lnTo>
                    <a:pt x="829464" y="722376"/>
                  </a:lnTo>
                  <a:lnTo>
                    <a:pt x="836443" y="713035"/>
                  </a:lnTo>
                  <a:lnTo>
                    <a:pt x="854818" y="682751"/>
                  </a:lnTo>
                  <a:lnTo>
                    <a:pt x="549655" y="682751"/>
                  </a:lnTo>
                  <a:lnTo>
                    <a:pt x="545592" y="678688"/>
                  </a:lnTo>
                  <a:lnTo>
                    <a:pt x="545592" y="666496"/>
                  </a:lnTo>
                  <a:lnTo>
                    <a:pt x="549655" y="662432"/>
                  </a:lnTo>
                  <a:lnTo>
                    <a:pt x="865522" y="662432"/>
                  </a:lnTo>
                  <a:lnTo>
                    <a:pt x="874316" y="644144"/>
                  </a:lnTo>
                  <a:lnTo>
                    <a:pt x="549655" y="644144"/>
                  </a:lnTo>
                  <a:lnTo>
                    <a:pt x="545592" y="640080"/>
                  </a:lnTo>
                  <a:lnTo>
                    <a:pt x="545592" y="627888"/>
                  </a:lnTo>
                  <a:lnTo>
                    <a:pt x="549655" y="623824"/>
                  </a:lnTo>
                  <a:lnTo>
                    <a:pt x="882752" y="623824"/>
                  </a:lnTo>
                  <a:lnTo>
                    <a:pt x="889801" y="604520"/>
                  </a:lnTo>
                  <a:close/>
                </a:path>
                <a:path w="914400" h="914400">
                  <a:moveTo>
                    <a:pt x="865522" y="662432"/>
                  </a:moveTo>
                  <a:lnTo>
                    <a:pt x="679703" y="662432"/>
                  </a:lnTo>
                  <a:lnTo>
                    <a:pt x="683768" y="666496"/>
                  </a:lnTo>
                  <a:lnTo>
                    <a:pt x="683768" y="672592"/>
                  </a:lnTo>
                  <a:lnTo>
                    <a:pt x="682751" y="678688"/>
                  </a:lnTo>
                  <a:lnTo>
                    <a:pt x="678688" y="682751"/>
                  </a:lnTo>
                  <a:lnTo>
                    <a:pt x="854818" y="682751"/>
                  </a:lnTo>
                  <a:lnTo>
                    <a:pt x="859314" y="675341"/>
                  </a:lnTo>
                  <a:lnTo>
                    <a:pt x="865522" y="662432"/>
                  </a:lnTo>
                  <a:close/>
                </a:path>
                <a:path w="914400" h="914400">
                  <a:moveTo>
                    <a:pt x="882752" y="623824"/>
                  </a:moveTo>
                  <a:lnTo>
                    <a:pt x="737616" y="623824"/>
                  </a:lnTo>
                  <a:lnTo>
                    <a:pt x="741679" y="627888"/>
                  </a:lnTo>
                  <a:lnTo>
                    <a:pt x="741679" y="640080"/>
                  </a:lnTo>
                  <a:lnTo>
                    <a:pt x="737616" y="644144"/>
                  </a:lnTo>
                  <a:lnTo>
                    <a:pt x="874316" y="644144"/>
                  </a:lnTo>
                  <a:lnTo>
                    <a:pt x="878538" y="635365"/>
                  </a:lnTo>
                  <a:lnTo>
                    <a:pt x="882752" y="623824"/>
                  </a:lnTo>
                  <a:close/>
                </a:path>
                <a:path w="914400" h="914400">
                  <a:moveTo>
                    <a:pt x="908813" y="389127"/>
                  </a:moveTo>
                  <a:lnTo>
                    <a:pt x="271272" y="389127"/>
                  </a:lnTo>
                  <a:lnTo>
                    <a:pt x="301498" y="395350"/>
                  </a:lnTo>
                  <a:lnTo>
                    <a:pt x="326390" y="412241"/>
                  </a:lnTo>
                  <a:lnTo>
                    <a:pt x="343281" y="437134"/>
                  </a:lnTo>
                  <a:lnTo>
                    <a:pt x="349503" y="467360"/>
                  </a:lnTo>
                  <a:lnTo>
                    <a:pt x="343423" y="497586"/>
                  </a:lnTo>
                  <a:lnTo>
                    <a:pt x="326771" y="522478"/>
                  </a:lnTo>
                  <a:lnTo>
                    <a:pt x="301926" y="539369"/>
                  </a:lnTo>
                  <a:lnTo>
                    <a:pt x="271272" y="545592"/>
                  </a:lnTo>
                  <a:lnTo>
                    <a:pt x="905722" y="545592"/>
                  </a:lnTo>
                  <a:lnTo>
                    <a:pt x="908658" y="526288"/>
                  </a:lnTo>
                  <a:lnTo>
                    <a:pt x="393192" y="526288"/>
                  </a:lnTo>
                  <a:lnTo>
                    <a:pt x="389127" y="522224"/>
                  </a:lnTo>
                  <a:lnTo>
                    <a:pt x="389127" y="412496"/>
                  </a:lnTo>
                  <a:lnTo>
                    <a:pt x="393192" y="408432"/>
                  </a:lnTo>
                  <a:lnTo>
                    <a:pt x="911749" y="408432"/>
                  </a:lnTo>
                  <a:lnTo>
                    <a:pt x="908813" y="389127"/>
                  </a:lnTo>
                  <a:close/>
                </a:path>
                <a:path w="914400" h="914400">
                  <a:moveTo>
                    <a:pt x="911749" y="408432"/>
                  </a:moveTo>
                  <a:lnTo>
                    <a:pt x="502920" y="408432"/>
                  </a:lnTo>
                  <a:lnTo>
                    <a:pt x="506984" y="412496"/>
                  </a:lnTo>
                  <a:lnTo>
                    <a:pt x="506984" y="522224"/>
                  </a:lnTo>
                  <a:lnTo>
                    <a:pt x="502920" y="526288"/>
                  </a:lnTo>
                  <a:lnTo>
                    <a:pt x="908658" y="526288"/>
                  </a:lnTo>
                  <a:lnTo>
                    <a:pt x="912044" y="504025"/>
                  </a:lnTo>
                  <a:lnTo>
                    <a:pt x="912866" y="487680"/>
                  </a:lnTo>
                  <a:lnTo>
                    <a:pt x="555751" y="487680"/>
                  </a:lnTo>
                  <a:lnTo>
                    <a:pt x="549655" y="486663"/>
                  </a:lnTo>
                  <a:lnTo>
                    <a:pt x="545592" y="482600"/>
                  </a:lnTo>
                  <a:lnTo>
                    <a:pt x="545592" y="471424"/>
                  </a:lnTo>
                  <a:lnTo>
                    <a:pt x="549655" y="467360"/>
                  </a:lnTo>
                  <a:lnTo>
                    <a:pt x="913888" y="467360"/>
                  </a:lnTo>
                  <a:lnTo>
                    <a:pt x="914400" y="457200"/>
                  </a:lnTo>
                  <a:lnTo>
                    <a:pt x="913940" y="448056"/>
                  </a:lnTo>
                  <a:lnTo>
                    <a:pt x="549655" y="448056"/>
                  </a:lnTo>
                  <a:lnTo>
                    <a:pt x="545592" y="443992"/>
                  </a:lnTo>
                  <a:lnTo>
                    <a:pt x="545592" y="431800"/>
                  </a:lnTo>
                  <a:lnTo>
                    <a:pt x="549655" y="427736"/>
                  </a:lnTo>
                  <a:lnTo>
                    <a:pt x="912918" y="427736"/>
                  </a:lnTo>
                  <a:lnTo>
                    <a:pt x="912151" y="412496"/>
                  </a:lnTo>
                  <a:lnTo>
                    <a:pt x="912044" y="410374"/>
                  </a:lnTo>
                  <a:lnTo>
                    <a:pt x="911749" y="408432"/>
                  </a:lnTo>
                  <a:close/>
                </a:path>
                <a:path w="914400" h="914400">
                  <a:moveTo>
                    <a:pt x="913888" y="467360"/>
                  </a:moveTo>
                  <a:lnTo>
                    <a:pt x="679703" y="467360"/>
                  </a:lnTo>
                  <a:lnTo>
                    <a:pt x="683768" y="471424"/>
                  </a:lnTo>
                  <a:lnTo>
                    <a:pt x="683768" y="483615"/>
                  </a:lnTo>
                  <a:lnTo>
                    <a:pt x="679703" y="487680"/>
                  </a:lnTo>
                  <a:lnTo>
                    <a:pt x="912866" y="487680"/>
                  </a:lnTo>
                  <a:lnTo>
                    <a:pt x="913888" y="467360"/>
                  </a:lnTo>
                  <a:close/>
                </a:path>
                <a:path w="914400" h="914400">
                  <a:moveTo>
                    <a:pt x="912918" y="427736"/>
                  </a:moveTo>
                  <a:lnTo>
                    <a:pt x="737616" y="427736"/>
                  </a:lnTo>
                  <a:lnTo>
                    <a:pt x="741679" y="431800"/>
                  </a:lnTo>
                  <a:lnTo>
                    <a:pt x="741679" y="443992"/>
                  </a:lnTo>
                  <a:lnTo>
                    <a:pt x="737616" y="448056"/>
                  </a:lnTo>
                  <a:lnTo>
                    <a:pt x="913940" y="448056"/>
                  </a:lnTo>
                  <a:lnTo>
                    <a:pt x="912918" y="427736"/>
                  </a:lnTo>
                  <a:close/>
                </a:path>
                <a:path w="914400" h="914400">
                  <a:moveTo>
                    <a:pt x="830223" y="193039"/>
                  </a:moveTo>
                  <a:lnTo>
                    <a:pt x="271272" y="193039"/>
                  </a:lnTo>
                  <a:lnTo>
                    <a:pt x="301498" y="199263"/>
                  </a:lnTo>
                  <a:lnTo>
                    <a:pt x="326390" y="216154"/>
                  </a:lnTo>
                  <a:lnTo>
                    <a:pt x="343281" y="241046"/>
                  </a:lnTo>
                  <a:lnTo>
                    <a:pt x="349503" y="271272"/>
                  </a:lnTo>
                  <a:lnTo>
                    <a:pt x="343508" y="301498"/>
                  </a:lnTo>
                  <a:lnTo>
                    <a:pt x="343423" y="301926"/>
                  </a:lnTo>
                  <a:lnTo>
                    <a:pt x="326771" y="326771"/>
                  </a:lnTo>
                  <a:lnTo>
                    <a:pt x="301926" y="343423"/>
                  </a:lnTo>
                  <a:lnTo>
                    <a:pt x="271272" y="349504"/>
                  </a:lnTo>
                  <a:lnTo>
                    <a:pt x="901178" y="349504"/>
                  </a:lnTo>
                  <a:lnTo>
                    <a:pt x="896489" y="331215"/>
                  </a:lnTo>
                  <a:lnTo>
                    <a:pt x="393192" y="331215"/>
                  </a:lnTo>
                  <a:lnTo>
                    <a:pt x="389127" y="327151"/>
                  </a:lnTo>
                  <a:lnTo>
                    <a:pt x="389127" y="217424"/>
                  </a:lnTo>
                  <a:lnTo>
                    <a:pt x="393192" y="213360"/>
                  </a:lnTo>
                  <a:lnTo>
                    <a:pt x="843722" y="213360"/>
                  </a:lnTo>
                  <a:lnTo>
                    <a:pt x="836443" y="201364"/>
                  </a:lnTo>
                  <a:lnTo>
                    <a:pt x="830223" y="193039"/>
                  </a:lnTo>
                  <a:close/>
                </a:path>
                <a:path w="914400" h="914400">
                  <a:moveTo>
                    <a:pt x="843722" y="213360"/>
                  </a:moveTo>
                  <a:lnTo>
                    <a:pt x="529336" y="213360"/>
                  </a:lnTo>
                  <a:lnTo>
                    <a:pt x="536448" y="220472"/>
                  </a:lnTo>
                  <a:lnTo>
                    <a:pt x="536448" y="226568"/>
                  </a:lnTo>
                  <a:lnTo>
                    <a:pt x="506984" y="256032"/>
                  </a:lnTo>
                  <a:lnTo>
                    <a:pt x="506984" y="327151"/>
                  </a:lnTo>
                  <a:lnTo>
                    <a:pt x="502920" y="331215"/>
                  </a:lnTo>
                  <a:lnTo>
                    <a:pt x="896489" y="331215"/>
                  </a:lnTo>
                  <a:lnTo>
                    <a:pt x="893886" y="321064"/>
                  </a:lnTo>
                  <a:lnTo>
                    <a:pt x="883123" y="291592"/>
                  </a:lnTo>
                  <a:lnTo>
                    <a:pt x="555751" y="291592"/>
                  </a:lnTo>
                  <a:lnTo>
                    <a:pt x="549655" y="290575"/>
                  </a:lnTo>
                  <a:lnTo>
                    <a:pt x="545592" y="287527"/>
                  </a:lnTo>
                  <a:lnTo>
                    <a:pt x="545592" y="275336"/>
                  </a:lnTo>
                  <a:lnTo>
                    <a:pt x="549655" y="271272"/>
                  </a:lnTo>
                  <a:lnTo>
                    <a:pt x="874805" y="271272"/>
                  </a:lnTo>
                  <a:lnTo>
                    <a:pt x="865522" y="251968"/>
                  </a:lnTo>
                  <a:lnTo>
                    <a:pt x="549655" y="251968"/>
                  </a:lnTo>
                  <a:lnTo>
                    <a:pt x="545592" y="247904"/>
                  </a:lnTo>
                  <a:lnTo>
                    <a:pt x="545592" y="235712"/>
                  </a:lnTo>
                  <a:lnTo>
                    <a:pt x="549655" y="231648"/>
                  </a:lnTo>
                  <a:lnTo>
                    <a:pt x="854818" y="231648"/>
                  </a:lnTo>
                  <a:lnTo>
                    <a:pt x="843722" y="213360"/>
                  </a:lnTo>
                  <a:close/>
                </a:path>
                <a:path w="914400" h="914400">
                  <a:moveTo>
                    <a:pt x="874805" y="271272"/>
                  </a:moveTo>
                  <a:lnTo>
                    <a:pt x="679703" y="271272"/>
                  </a:lnTo>
                  <a:lnTo>
                    <a:pt x="683768" y="275336"/>
                  </a:lnTo>
                  <a:lnTo>
                    <a:pt x="683768" y="287527"/>
                  </a:lnTo>
                  <a:lnTo>
                    <a:pt x="679703" y="291592"/>
                  </a:lnTo>
                  <a:lnTo>
                    <a:pt x="883123" y="291592"/>
                  </a:lnTo>
                  <a:lnTo>
                    <a:pt x="878538" y="279034"/>
                  </a:lnTo>
                  <a:lnTo>
                    <a:pt x="874805" y="271272"/>
                  </a:lnTo>
                  <a:close/>
                </a:path>
                <a:path w="914400" h="914400">
                  <a:moveTo>
                    <a:pt x="854818" y="231648"/>
                  </a:moveTo>
                  <a:lnTo>
                    <a:pt x="737616" y="231648"/>
                  </a:lnTo>
                  <a:lnTo>
                    <a:pt x="741679" y="235712"/>
                  </a:lnTo>
                  <a:lnTo>
                    <a:pt x="741679" y="247904"/>
                  </a:lnTo>
                  <a:lnTo>
                    <a:pt x="737616" y="251968"/>
                  </a:lnTo>
                  <a:lnTo>
                    <a:pt x="865522" y="251968"/>
                  </a:lnTo>
                  <a:lnTo>
                    <a:pt x="859314" y="239058"/>
                  </a:lnTo>
                  <a:lnTo>
                    <a:pt x="854818" y="231648"/>
                  </a:lnTo>
                  <a:close/>
                </a:path>
                <a:path w="914400" h="914400">
                  <a:moveTo>
                    <a:pt x="523240" y="213360"/>
                  </a:moveTo>
                  <a:lnTo>
                    <a:pt x="502920" y="213360"/>
                  </a:lnTo>
                  <a:lnTo>
                    <a:pt x="506984" y="217424"/>
                  </a:lnTo>
                  <a:lnTo>
                    <a:pt x="506984" y="229615"/>
                  </a:lnTo>
                  <a:lnTo>
                    <a:pt x="523240" y="21336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 descr=""/>
          <p:cNvSpPr txBox="1"/>
          <p:nvPr/>
        </p:nvSpPr>
        <p:spPr>
          <a:xfrm>
            <a:off x="11004931" y="2863722"/>
            <a:ext cx="5321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3769FF"/>
                </a:solidFill>
                <a:latin typeface="Arial"/>
                <a:cs typeface="Arial"/>
              </a:rPr>
              <a:t>Survey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8198611" y="2863722"/>
            <a:ext cx="6286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3769FF"/>
                </a:solidFill>
                <a:latin typeface="Arial"/>
                <a:cs typeface="Arial"/>
              </a:rPr>
              <a:t>Seminar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2390648" y="2863722"/>
            <a:ext cx="1168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3769FF"/>
                </a:solidFill>
                <a:latin typeface="Arial"/>
                <a:cs typeface="Arial"/>
              </a:rPr>
              <a:t>Review</a:t>
            </a:r>
            <a:r>
              <a:rPr dirty="0" sz="1200" spc="-4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200" spc="-10" b="1">
                <a:solidFill>
                  <a:srgbClr val="3769FF"/>
                </a:solidFill>
                <a:latin typeface="Arial"/>
                <a:cs typeface="Arial"/>
              </a:rPr>
              <a:t>Meeting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3" name="object 63" descr=""/>
          <p:cNvGrpSpPr/>
          <p:nvPr/>
        </p:nvGrpSpPr>
        <p:grpSpPr>
          <a:xfrm>
            <a:off x="8057388" y="1920239"/>
            <a:ext cx="914400" cy="914400"/>
            <a:chOff x="8057388" y="1920239"/>
            <a:chExt cx="914400" cy="914400"/>
          </a:xfrm>
        </p:grpSpPr>
        <p:pic>
          <p:nvPicPr>
            <p:cNvPr id="64" name="object 6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15528" y="2234183"/>
              <a:ext cx="217931" cy="216407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8057388" y="1920239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94919" y="720598"/>
                  </a:moveTo>
                  <a:lnTo>
                    <a:pt x="492709" y="710031"/>
                  </a:lnTo>
                  <a:lnTo>
                    <a:pt x="486689" y="701395"/>
                  </a:lnTo>
                  <a:lnTo>
                    <a:pt x="477774" y="695566"/>
                  </a:lnTo>
                  <a:lnTo>
                    <a:pt x="466852" y="693420"/>
                  </a:lnTo>
                  <a:lnTo>
                    <a:pt x="455993" y="695566"/>
                  </a:lnTo>
                  <a:lnTo>
                    <a:pt x="447116" y="701395"/>
                  </a:lnTo>
                  <a:lnTo>
                    <a:pt x="441109" y="710031"/>
                  </a:lnTo>
                  <a:lnTo>
                    <a:pt x="438912" y="720598"/>
                  </a:lnTo>
                  <a:lnTo>
                    <a:pt x="441109" y="731177"/>
                  </a:lnTo>
                  <a:lnTo>
                    <a:pt x="447116" y="739813"/>
                  </a:lnTo>
                  <a:lnTo>
                    <a:pt x="455993" y="745642"/>
                  </a:lnTo>
                  <a:lnTo>
                    <a:pt x="466852" y="747776"/>
                  </a:lnTo>
                  <a:lnTo>
                    <a:pt x="477774" y="745642"/>
                  </a:lnTo>
                  <a:lnTo>
                    <a:pt x="486689" y="739813"/>
                  </a:lnTo>
                  <a:lnTo>
                    <a:pt x="492709" y="731177"/>
                  </a:lnTo>
                  <a:lnTo>
                    <a:pt x="494919" y="720598"/>
                  </a:lnTo>
                  <a:close/>
                </a:path>
                <a:path w="914400" h="914400">
                  <a:moveTo>
                    <a:pt x="711200" y="269748"/>
                  </a:moveTo>
                  <a:lnTo>
                    <a:pt x="589280" y="269748"/>
                  </a:lnTo>
                  <a:lnTo>
                    <a:pt x="589280" y="422656"/>
                  </a:lnTo>
                  <a:lnTo>
                    <a:pt x="586867" y="446659"/>
                  </a:lnTo>
                  <a:lnTo>
                    <a:pt x="568693" y="490042"/>
                  </a:lnTo>
                  <a:lnTo>
                    <a:pt x="535508" y="523481"/>
                  </a:lnTo>
                  <a:lnTo>
                    <a:pt x="491845" y="542391"/>
                  </a:lnTo>
                  <a:lnTo>
                    <a:pt x="467360" y="544957"/>
                  </a:lnTo>
                  <a:lnTo>
                    <a:pt x="420014" y="535317"/>
                  </a:lnTo>
                  <a:lnTo>
                    <a:pt x="381254" y="509054"/>
                  </a:lnTo>
                  <a:lnTo>
                    <a:pt x="355053" y="470166"/>
                  </a:lnTo>
                  <a:lnTo>
                    <a:pt x="345440" y="422656"/>
                  </a:lnTo>
                  <a:lnTo>
                    <a:pt x="355053" y="375158"/>
                  </a:lnTo>
                  <a:lnTo>
                    <a:pt x="381254" y="336270"/>
                  </a:lnTo>
                  <a:lnTo>
                    <a:pt x="420014" y="310007"/>
                  </a:lnTo>
                  <a:lnTo>
                    <a:pt x="467360" y="300355"/>
                  </a:lnTo>
                  <a:lnTo>
                    <a:pt x="514692" y="310007"/>
                  </a:lnTo>
                  <a:lnTo>
                    <a:pt x="553466" y="336270"/>
                  </a:lnTo>
                  <a:lnTo>
                    <a:pt x="579653" y="375158"/>
                  </a:lnTo>
                  <a:lnTo>
                    <a:pt x="589280" y="422656"/>
                  </a:lnTo>
                  <a:lnTo>
                    <a:pt x="589280" y="269748"/>
                  </a:lnTo>
                  <a:lnTo>
                    <a:pt x="222504" y="269748"/>
                  </a:lnTo>
                  <a:lnTo>
                    <a:pt x="222504" y="573532"/>
                  </a:lnTo>
                  <a:lnTo>
                    <a:pt x="711200" y="573532"/>
                  </a:lnTo>
                  <a:lnTo>
                    <a:pt x="711200" y="544957"/>
                  </a:lnTo>
                  <a:lnTo>
                    <a:pt x="711200" y="509270"/>
                  </a:lnTo>
                  <a:lnTo>
                    <a:pt x="711200" y="300355"/>
                  </a:lnTo>
                  <a:lnTo>
                    <a:pt x="711200" y="269748"/>
                  </a:lnTo>
                  <a:close/>
                </a:path>
                <a:path w="914400" h="914400">
                  <a:moveTo>
                    <a:pt x="726948" y="586790"/>
                  </a:moveTo>
                  <a:lnTo>
                    <a:pt x="205740" y="586790"/>
                  </a:lnTo>
                  <a:lnTo>
                    <a:pt x="205740" y="617728"/>
                  </a:lnTo>
                  <a:lnTo>
                    <a:pt x="726948" y="617728"/>
                  </a:lnTo>
                  <a:lnTo>
                    <a:pt x="726948" y="586790"/>
                  </a:lnTo>
                  <a:close/>
                </a:path>
                <a:path w="914400" h="914400">
                  <a:moveTo>
                    <a:pt x="726948" y="227050"/>
                  </a:moveTo>
                  <a:lnTo>
                    <a:pt x="205740" y="227050"/>
                  </a:lnTo>
                  <a:lnTo>
                    <a:pt x="205740" y="255778"/>
                  </a:lnTo>
                  <a:lnTo>
                    <a:pt x="726948" y="255778"/>
                  </a:lnTo>
                  <a:lnTo>
                    <a:pt x="726948" y="227050"/>
                  </a:lnTo>
                  <a:close/>
                </a:path>
                <a:path w="914400" h="914400">
                  <a:moveTo>
                    <a:pt x="914400" y="457200"/>
                  </a:moveTo>
                  <a:lnTo>
                    <a:pt x="912037" y="410375"/>
                  </a:lnTo>
                  <a:lnTo>
                    <a:pt x="905129" y="364921"/>
                  </a:lnTo>
                  <a:lnTo>
                    <a:pt x="893876" y="321068"/>
                  </a:lnTo>
                  <a:lnTo>
                    <a:pt x="878535" y="279044"/>
                  </a:lnTo>
                  <a:lnTo>
                    <a:pt x="859307" y="239064"/>
                  </a:lnTo>
                  <a:lnTo>
                    <a:pt x="836434" y="201371"/>
                  </a:lnTo>
                  <a:lnTo>
                    <a:pt x="810145" y="166179"/>
                  </a:lnTo>
                  <a:lnTo>
                    <a:pt x="780669" y="133743"/>
                  </a:lnTo>
                  <a:lnTo>
                    <a:pt x="748220" y="104254"/>
                  </a:lnTo>
                  <a:lnTo>
                    <a:pt x="742696" y="100139"/>
                  </a:lnTo>
                  <a:lnTo>
                    <a:pt x="742696" y="215392"/>
                  </a:lnTo>
                  <a:lnTo>
                    <a:pt x="742696" y="264160"/>
                  </a:lnTo>
                  <a:lnTo>
                    <a:pt x="741680" y="264160"/>
                  </a:lnTo>
                  <a:lnTo>
                    <a:pt x="741680" y="268224"/>
                  </a:lnTo>
                  <a:lnTo>
                    <a:pt x="738632" y="271272"/>
                  </a:lnTo>
                  <a:lnTo>
                    <a:pt x="725424" y="271272"/>
                  </a:lnTo>
                  <a:lnTo>
                    <a:pt x="725424" y="574040"/>
                  </a:lnTo>
                  <a:lnTo>
                    <a:pt x="738632" y="574040"/>
                  </a:lnTo>
                  <a:lnTo>
                    <a:pt x="741680" y="577088"/>
                  </a:lnTo>
                  <a:lnTo>
                    <a:pt x="741680" y="628904"/>
                  </a:lnTo>
                  <a:lnTo>
                    <a:pt x="738632" y="631952"/>
                  </a:lnTo>
                  <a:lnTo>
                    <a:pt x="474472" y="631952"/>
                  </a:lnTo>
                  <a:lnTo>
                    <a:pt x="474472" y="680720"/>
                  </a:lnTo>
                  <a:lnTo>
                    <a:pt x="488010" y="685507"/>
                  </a:lnTo>
                  <a:lnTo>
                    <a:pt x="498983" y="694563"/>
                  </a:lnTo>
                  <a:lnTo>
                    <a:pt x="506323" y="706869"/>
                  </a:lnTo>
                  <a:lnTo>
                    <a:pt x="509016" y="721360"/>
                  </a:lnTo>
                  <a:lnTo>
                    <a:pt x="505802" y="737146"/>
                  </a:lnTo>
                  <a:lnTo>
                    <a:pt x="497078" y="750062"/>
                  </a:lnTo>
                  <a:lnTo>
                    <a:pt x="484149" y="758799"/>
                  </a:lnTo>
                  <a:lnTo>
                    <a:pt x="468376" y="762000"/>
                  </a:lnTo>
                  <a:lnTo>
                    <a:pt x="452589" y="758799"/>
                  </a:lnTo>
                  <a:lnTo>
                    <a:pt x="439674" y="750062"/>
                  </a:lnTo>
                  <a:lnTo>
                    <a:pt x="430936" y="737146"/>
                  </a:lnTo>
                  <a:lnTo>
                    <a:pt x="427736" y="721360"/>
                  </a:lnTo>
                  <a:lnTo>
                    <a:pt x="430415" y="706869"/>
                  </a:lnTo>
                  <a:lnTo>
                    <a:pt x="437769" y="694563"/>
                  </a:lnTo>
                  <a:lnTo>
                    <a:pt x="448729" y="685507"/>
                  </a:lnTo>
                  <a:lnTo>
                    <a:pt x="462280" y="680720"/>
                  </a:lnTo>
                  <a:lnTo>
                    <a:pt x="462280" y="631952"/>
                  </a:lnTo>
                  <a:lnTo>
                    <a:pt x="196088" y="631952"/>
                  </a:lnTo>
                  <a:lnTo>
                    <a:pt x="193040" y="628904"/>
                  </a:lnTo>
                  <a:lnTo>
                    <a:pt x="193040" y="577088"/>
                  </a:lnTo>
                  <a:lnTo>
                    <a:pt x="196088" y="574040"/>
                  </a:lnTo>
                  <a:lnTo>
                    <a:pt x="209296" y="574040"/>
                  </a:lnTo>
                  <a:lnTo>
                    <a:pt x="209296" y="270256"/>
                  </a:lnTo>
                  <a:lnTo>
                    <a:pt x="196088" y="270256"/>
                  </a:lnTo>
                  <a:lnTo>
                    <a:pt x="193040" y="267208"/>
                  </a:lnTo>
                  <a:lnTo>
                    <a:pt x="193040" y="215392"/>
                  </a:lnTo>
                  <a:lnTo>
                    <a:pt x="196088" y="212344"/>
                  </a:lnTo>
                  <a:lnTo>
                    <a:pt x="739648" y="212344"/>
                  </a:lnTo>
                  <a:lnTo>
                    <a:pt x="742696" y="215392"/>
                  </a:lnTo>
                  <a:lnTo>
                    <a:pt x="742696" y="100139"/>
                  </a:lnTo>
                  <a:lnTo>
                    <a:pt x="675335" y="55092"/>
                  </a:lnTo>
                  <a:lnTo>
                    <a:pt x="635355" y="35864"/>
                  </a:lnTo>
                  <a:lnTo>
                    <a:pt x="593331" y="20523"/>
                  </a:lnTo>
                  <a:lnTo>
                    <a:pt x="549478" y="9271"/>
                  </a:lnTo>
                  <a:lnTo>
                    <a:pt x="504024" y="2362"/>
                  </a:lnTo>
                  <a:lnTo>
                    <a:pt x="457200" y="0"/>
                  </a:lnTo>
                  <a:lnTo>
                    <a:pt x="410362" y="2362"/>
                  </a:lnTo>
                  <a:lnTo>
                    <a:pt x="364909" y="9271"/>
                  </a:lnTo>
                  <a:lnTo>
                    <a:pt x="321056" y="20523"/>
                  </a:lnTo>
                  <a:lnTo>
                    <a:pt x="279031" y="35864"/>
                  </a:lnTo>
                  <a:lnTo>
                    <a:pt x="239052" y="55092"/>
                  </a:lnTo>
                  <a:lnTo>
                    <a:pt x="201358" y="77965"/>
                  </a:lnTo>
                  <a:lnTo>
                    <a:pt x="166166" y="104254"/>
                  </a:lnTo>
                  <a:lnTo>
                    <a:pt x="133718" y="133743"/>
                  </a:lnTo>
                  <a:lnTo>
                    <a:pt x="104241" y="166179"/>
                  </a:lnTo>
                  <a:lnTo>
                    <a:pt x="77952" y="201371"/>
                  </a:lnTo>
                  <a:lnTo>
                    <a:pt x="55079" y="239064"/>
                  </a:lnTo>
                  <a:lnTo>
                    <a:pt x="35852" y="279044"/>
                  </a:lnTo>
                  <a:lnTo>
                    <a:pt x="20510" y="321068"/>
                  </a:lnTo>
                  <a:lnTo>
                    <a:pt x="9258" y="364921"/>
                  </a:lnTo>
                  <a:lnTo>
                    <a:pt x="2349" y="410375"/>
                  </a:lnTo>
                  <a:lnTo>
                    <a:pt x="0" y="457200"/>
                  </a:lnTo>
                  <a:lnTo>
                    <a:pt x="2349" y="504037"/>
                  </a:lnTo>
                  <a:lnTo>
                    <a:pt x="9258" y="549490"/>
                  </a:lnTo>
                  <a:lnTo>
                    <a:pt x="20510" y="593344"/>
                  </a:lnTo>
                  <a:lnTo>
                    <a:pt x="35852" y="635368"/>
                  </a:lnTo>
                  <a:lnTo>
                    <a:pt x="55079" y="675347"/>
                  </a:lnTo>
                  <a:lnTo>
                    <a:pt x="77952" y="713041"/>
                  </a:lnTo>
                  <a:lnTo>
                    <a:pt x="104241" y="748233"/>
                  </a:lnTo>
                  <a:lnTo>
                    <a:pt x="133731" y="780669"/>
                  </a:lnTo>
                  <a:lnTo>
                    <a:pt x="166166" y="810158"/>
                  </a:lnTo>
                  <a:lnTo>
                    <a:pt x="201358" y="836447"/>
                  </a:lnTo>
                  <a:lnTo>
                    <a:pt x="239052" y="859320"/>
                  </a:lnTo>
                  <a:lnTo>
                    <a:pt x="279031" y="878547"/>
                  </a:lnTo>
                  <a:lnTo>
                    <a:pt x="321056" y="893889"/>
                  </a:lnTo>
                  <a:lnTo>
                    <a:pt x="364909" y="905141"/>
                  </a:lnTo>
                  <a:lnTo>
                    <a:pt x="410362" y="912050"/>
                  </a:lnTo>
                  <a:lnTo>
                    <a:pt x="457200" y="914400"/>
                  </a:lnTo>
                  <a:lnTo>
                    <a:pt x="504024" y="912050"/>
                  </a:lnTo>
                  <a:lnTo>
                    <a:pt x="549478" y="905141"/>
                  </a:lnTo>
                  <a:lnTo>
                    <a:pt x="593331" y="893889"/>
                  </a:lnTo>
                  <a:lnTo>
                    <a:pt x="635355" y="878547"/>
                  </a:lnTo>
                  <a:lnTo>
                    <a:pt x="675335" y="859320"/>
                  </a:lnTo>
                  <a:lnTo>
                    <a:pt x="713028" y="836447"/>
                  </a:lnTo>
                  <a:lnTo>
                    <a:pt x="748220" y="810158"/>
                  </a:lnTo>
                  <a:lnTo>
                    <a:pt x="780669" y="780669"/>
                  </a:lnTo>
                  <a:lnTo>
                    <a:pt x="797623" y="762000"/>
                  </a:lnTo>
                  <a:lnTo>
                    <a:pt x="810145" y="748233"/>
                  </a:lnTo>
                  <a:lnTo>
                    <a:pt x="836434" y="713041"/>
                  </a:lnTo>
                  <a:lnTo>
                    <a:pt x="859307" y="675347"/>
                  </a:lnTo>
                  <a:lnTo>
                    <a:pt x="878535" y="635368"/>
                  </a:lnTo>
                  <a:lnTo>
                    <a:pt x="893876" y="593344"/>
                  </a:lnTo>
                  <a:lnTo>
                    <a:pt x="905129" y="549490"/>
                  </a:lnTo>
                  <a:lnTo>
                    <a:pt x="912037" y="504037"/>
                  </a:lnTo>
                  <a:lnTo>
                    <a:pt x="914400" y="45720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6" name="object 66" descr=""/>
          <p:cNvSpPr/>
          <p:nvPr/>
        </p:nvSpPr>
        <p:spPr>
          <a:xfrm>
            <a:off x="2516124" y="192023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298958" y="635508"/>
                </a:moveTo>
                <a:lnTo>
                  <a:pt x="294767" y="636397"/>
                </a:lnTo>
                <a:lnTo>
                  <a:pt x="289433" y="637286"/>
                </a:lnTo>
                <a:lnTo>
                  <a:pt x="285115" y="637286"/>
                </a:lnTo>
                <a:lnTo>
                  <a:pt x="279781" y="636397"/>
                </a:lnTo>
                <a:lnTo>
                  <a:pt x="275590" y="636397"/>
                </a:lnTo>
                <a:lnTo>
                  <a:pt x="271272" y="635508"/>
                </a:lnTo>
                <a:lnTo>
                  <a:pt x="271272" y="647446"/>
                </a:lnTo>
                <a:lnTo>
                  <a:pt x="277622" y="652907"/>
                </a:lnTo>
                <a:lnTo>
                  <a:pt x="292608" y="652907"/>
                </a:lnTo>
                <a:lnTo>
                  <a:pt x="298958" y="647446"/>
                </a:lnTo>
                <a:lnTo>
                  <a:pt x="298958" y="635508"/>
                </a:lnTo>
                <a:close/>
              </a:path>
              <a:path w="914400" h="914400">
                <a:moveTo>
                  <a:pt x="314071" y="574421"/>
                </a:moveTo>
                <a:lnTo>
                  <a:pt x="307848" y="565404"/>
                </a:lnTo>
                <a:lnTo>
                  <a:pt x="262255" y="565404"/>
                </a:lnTo>
                <a:lnTo>
                  <a:pt x="262255" y="566420"/>
                </a:lnTo>
                <a:lnTo>
                  <a:pt x="256032" y="576453"/>
                </a:lnTo>
                <a:lnTo>
                  <a:pt x="256032" y="589534"/>
                </a:lnTo>
                <a:lnTo>
                  <a:pt x="258229" y="600316"/>
                </a:lnTo>
                <a:lnTo>
                  <a:pt x="264312" y="609307"/>
                </a:lnTo>
                <a:lnTo>
                  <a:pt x="273494" y="615454"/>
                </a:lnTo>
                <a:lnTo>
                  <a:pt x="284988" y="617728"/>
                </a:lnTo>
                <a:lnTo>
                  <a:pt x="296113" y="615594"/>
                </a:lnTo>
                <a:lnTo>
                  <a:pt x="305384" y="609688"/>
                </a:lnTo>
                <a:lnTo>
                  <a:pt x="311721" y="600748"/>
                </a:lnTo>
                <a:lnTo>
                  <a:pt x="314071" y="589534"/>
                </a:lnTo>
                <a:lnTo>
                  <a:pt x="314071" y="574421"/>
                </a:lnTo>
                <a:close/>
              </a:path>
              <a:path w="914400" h="914400">
                <a:moveTo>
                  <a:pt x="451993" y="372745"/>
                </a:moveTo>
                <a:lnTo>
                  <a:pt x="434213" y="364236"/>
                </a:lnTo>
                <a:lnTo>
                  <a:pt x="428244" y="370586"/>
                </a:lnTo>
                <a:lnTo>
                  <a:pt x="440182" y="386588"/>
                </a:lnTo>
                <a:lnTo>
                  <a:pt x="451993" y="372745"/>
                </a:lnTo>
                <a:close/>
              </a:path>
              <a:path w="914400" h="914400">
                <a:moveTo>
                  <a:pt x="490220" y="342900"/>
                </a:moveTo>
                <a:lnTo>
                  <a:pt x="482981" y="344678"/>
                </a:lnTo>
                <a:lnTo>
                  <a:pt x="475869" y="346583"/>
                </a:lnTo>
                <a:lnTo>
                  <a:pt x="461391" y="346583"/>
                </a:lnTo>
                <a:lnTo>
                  <a:pt x="454279" y="345694"/>
                </a:lnTo>
                <a:lnTo>
                  <a:pt x="448056" y="343789"/>
                </a:lnTo>
                <a:lnTo>
                  <a:pt x="448056" y="351155"/>
                </a:lnTo>
                <a:lnTo>
                  <a:pt x="468630" y="360299"/>
                </a:lnTo>
                <a:lnTo>
                  <a:pt x="490220" y="351155"/>
                </a:lnTo>
                <a:lnTo>
                  <a:pt x="490220" y="342900"/>
                </a:lnTo>
                <a:close/>
              </a:path>
              <a:path w="914400" h="914400">
                <a:moveTo>
                  <a:pt x="508381" y="370586"/>
                </a:moveTo>
                <a:lnTo>
                  <a:pt x="502412" y="364236"/>
                </a:lnTo>
                <a:lnTo>
                  <a:pt x="484632" y="372745"/>
                </a:lnTo>
                <a:lnTo>
                  <a:pt x="496570" y="386588"/>
                </a:lnTo>
                <a:lnTo>
                  <a:pt x="508381" y="370586"/>
                </a:lnTo>
                <a:close/>
              </a:path>
              <a:path w="914400" h="914400">
                <a:moveTo>
                  <a:pt x="512572" y="265430"/>
                </a:moveTo>
                <a:lnTo>
                  <a:pt x="501523" y="251460"/>
                </a:lnTo>
                <a:lnTo>
                  <a:pt x="437896" y="251460"/>
                </a:lnTo>
                <a:lnTo>
                  <a:pt x="426720" y="265430"/>
                </a:lnTo>
                <a:lnTo>
                  <a:pt x="426720" y="284480"/>
                </a:lnTo>
                <a:lnTo>
                  <a:pt x="429501" y="301345"/>
                </a:lnTo>
                <a:lnTo>
                  <a:pt x="438442" y="315010"/>
                </a:lnTo>
                <a:lnTo>
                  <a:pt x="452132" y="324192"/>
                </a:lnTo>
                <a:lnTo>
                  <a:pt x="469138" y="327533"/>
                </a:lnTo>
                <a:lnTo>
                  <a:pt x="485724" y="324192"/>
                </a:lnTo>
                <a:lnTo>
                  <a:pt x="499567" y="315010"/>
                </a:lnTo>
                <a:lnTo>
                  <a:pt x="509041" y="301345"/>
                </a:lnTo>
                <a:lnTo>
                  <a:pt x="512572" y="284480"/>
                </a:lnTo>
                <a:lnTo>
                  <a:pt x="512572" y="265430"/>
                </a:lnTo>
                <a:close/>
              </a:path>
              <a:path w="914400" h="914400">
                <a:moveTo>
                  <a:pt x="664718" y="635508"/>
                </a:moveTo>
                <a:lnTo>
                  <a:pt x="660527" y="636397"/>
                </a:lnTo>
                <a:lnTo>
                  <a:pt x="655193" y="637286"/>
                </a:lnTo>
                <a:lnTo>
                  <a:pt x="650875" y="637286"/>
                </a:lnTo>
                <a:lnTo>
                  <a:pt x="645541" y="636397"/>
                </a:lnTo>
                <a:lnTo>
                  <a:pt x="641350" y="636397"/>
                </a:lnTo>
                <a:lnTo>
                  <a:pt x="637032" y="635508"/>
                </a:lnTo>
                <a:lnTo>
                  <a:pt x="637032" y="647446"/>
                </a:lnTo>
                <a:lnTo>
                  <a:pt x="643382" y="652907"/>
                </a:lnTo>
                <a:lnTo>
                  <a:pt x="658368" y="652907"/>
                </a:lnTo>
                <a:lnTo>
                  <a:pt x="664718" y="647446"/>
                </a:lnTo>
                <a:lnTo>
                  <a:pt x="664718" y="635508"/>
                </a:lnTo>
                <a:close/>
              </a:path>
              <a:path w="914400" h="914400">
                <a:moveTo>
                  <a:pt x="679831" y="574421"/>
                </a:moveTo>
                <a:lnTo>
                  <a:pt x="673608" y="565404"/>
                </a:lnTo>
                <a:lnTo>
                  <a:pt x="628015" y="565404"/>
                </a:lnTo>
                <a:lnTo>
                  <a:pt x="628015" y="566420"/>
                </a:lnTo>
                <a:lnTo>
                  <a:pt x="621792" y="576453"/>
                </a:lnTo>
                <a:lnTo>
                  <a:pt x="621792" y="589534"/>
                </a:lnTo>
                <a:lnTo>
                  <a:pt x="623989" y="600316"/>
                </a:lnTo>
                <a:lnTo>
                  <a:pt x="630072" y="609307"/>
                </a:lnTo>
                <a:lnTo>
                  <a:pt x="639254" y="615454"/>
                </a:lnTo>
                <a:lnTo>
                  <a:pt x="650748" y="617728"/>
                </a:lnTo>
                <a:lnTo>
                  <a:pt x="661873" y="615594"/>
                </a:lnTo>
                <a:lnTo>
                  <a:pt x="671144" y="609688"/>
                </a:lnTo>
                <a:lnTo>
                  <a:pt x="677481" y="600748"/>
                </a:lnTo>
                <a:lnTo>
                  <a:pt x="679831" y="589534"/>
                </a:lnTo>
                <a:lnTo>
                  <a:pt x="679831" y="574421"/>
                </a:lnTo>
                <a:close/>
              </a:path>
              <a:path w="914400" h="914400">
                <a:moveTo>
                  <a:pt x="914323" y="455930"/>
                </a:moveTo>
                <a:lnTo>
                  <a:pt x="912164" y="414020"/>
                </a:lnTo>
                <a:lnTo>
                  <a:pt x="912101" y="412750"/>
                </a:lnTo>
                <a:lnTo>
                  <a:pt x="912037" y="411480"/>
                </a:lnTo>
                <a:lnTo>
                  <a:pt x="905129" y="365760"/>
                </a:lnTo>
                <a:lnTo>
                  <a:pt x="893876" y="321310"/>
                </a:lnTo>
                <a:lnTo>
                  <a:pt x="878535" y="279400"/>
                </a:lnTo>
                <a:lnTo>
                  <a:pt x="859307" y="240030"/>
                </a:lnTo>
                <a:lnTo>
                  <a:pt x="836434" y="201930"/>
                </a:lnTo>
                <a:lnTo>
                  <a:pt x="810145" y="166370"/>
                </a:lnTo>
                <a:lnTo>
                  <a:pt x="780669" y="134620"/>
                </a:lnTo>
                <a:lnTo>
                  <a:pt x="748220" y="105410"/>
                </a:lnTo>
                <a:lnTo>
                  <a:pt x="741667" y="100444"/>
                </a:lnTo>
                <a:lnTo>
                  <a:pt x="741667" y="688340"/>
                </a:lnTo>
                <a:lnTo>
                  <a:pt x="741667" y="717550"/>
                </a:lnTo>
                <a:lnTo>
                  <a:pt x="737616" y="722630"/>
                </a:lnTo>
                <a:lnTo>
                  <a:pt x="727456" y="722630"/>
                </a:lnTo>
                <a:lnTo>
                  <a:pt x="723392" y="717550"/>
                </a:lnTo>
                <a:lnTo>
                  <a:pt x="723392" y="681990"/>
                </a:lnTo>
                <a:lnTo>
                  <a:pt x="718312" y="673100"/>
                </a:lnTo>
                <a:lnTo>
                  <a:pt x="677672" y="657860"/>
                </a:lnTo>
                <a:lnTo>
                  <a:pt x="672947" y="664210"/>
                </a:lnTo>
                <a:lnTo>
                  <a:pt x="666623" y="669290"/>
                </a:lnTo>
                <a:lnTo>
                  <a:pt x="658952" y="671830"/>
                </a:lnTo>
                <a:lnTo>
                  <a:pt x="650240" y="673100"/>
                </a:lnTo>
                <a:lnTo>
                  <a:pt x="642086" y="671830"/>
                </a:lnTo>
                <a:lnTo>
                  <a:pt x="634619" y="669290"/>
                </a:lnTo>
                <a:lnTo>
                  <a:pt x="628091" y="664210"/>
                </a:lnTo>
                <a:lnTo>
                  <a:pt x="622808" y="657860"/>
                </a:lnTo>
                <a:lnTo>
                  <a:pt x="582168" y="673100"/>
                </a:lnTo>
                <a:lnTo>
                  <a:pt x="577088" y="681990"/>
                </a:lnTo>
                <a:lnTo>
                  <a:pt x="577088" y="717550"/>
                </a:lnTo>
                <a:lnTo>
                  <a:pt x="573024" y="722630"/>
                </a:lnTo>
                <a:lnTo>
                  <a:pt x="562864" y="722630"/>
                </a:lnTo>
                <a:lnTo>
                  <a:pt x="558800" y="717550"/>
                </a:lnTo>
                <a:lnTo>
                  <a:pt x="558800" y="689610"/>
                </a:lnTo>
                <a:lnTo>
                  <a:pt x="560616" y="678180"/>
                </a:lnTo>
                <a:lnTo>
                  <a:pt x="565785" y="668020"/>
                </a:lnTo>
                <a:lnTo>
                  <a:pt x="573798" y="659130"/>
                </a:lnTo>
                <a:lnTo>
                  <a:pt x="584200" y="652780"/>
                </a:lnTo>
                <a:lnTo>
                  <a:pt x="618744" y="640080"/>
                </a:lnTo>
                <a:lnTo>
                  <a:pt x="618744" y="638810"/>
                </a:lnTo>
                <a:lnTo>
                  <a:pt x="618744" y="624840"/>
                </a:lnTo>
                <a:lnTo>
                  <a:pt x="612495" y="617220"/>
                </a:lnTo>
                <a:lnTo>
                  <a:pt x="607695" y="609600"/>
                </a:lnTo>
                <a:lnTo>
                  <a:pt x="604596" y="600710"/>
                </a:lnTo>
                <a:lnTo>
                  <a:pt x="603504" y="590550"/>
                </a:lnTo>
                <a:lnTo>
                  <a:pt x="603504" y="570230"/>
                </a:lnTo>
                <a:lnTo>
                  <a:pt x="595376" y="549910"/>
                </a:lnTo>
                <a:lnTo>
                  <a:pt x="593344" y="541020"/>
                </a:lnTo>
                <a:lnTo>
                  <a:pt x="595376" y="533400"/>
                </a:lnTo>
                <a:lnTo>
                  <a:pt x="599440" y="529590"/>
                </a:lnTo>
                <a:lnTo>
                  <a:pt x="605536" y="523240"/>
                </a:lnTo>
                <a:lnTo>
                  <a:pt x="609600" y="521970"/>
                </a:lnTo>
                <a:lnTo>
                  <a:pt x="610616" y="516890"/>
                </a:lnTo>
                <a:lnTo>
                  <a:pt x="613664" y="511810"/>
                </a:lnTo>
                <a:lnTo>
                  <a:pt x="617728" y="508000"/>
                </a:lnTo>
                <a:lnTo>
                  <a:pt x="623824" y="504190"/>
                </a:lnTo>
                <a:lnTo>
                  <a:pt x="631952" y="501650"/>
                </a:lnTo>
                <a:lnTo>
                  <a:pt x="639064" y="502920"/>
                </a:lnTo>
                <a:lnTo>
                  <a:pt x="681736" y="509270"/>
                </a:lnTo>
                <a:lnTo>
                  <a:pt x="706120" y="533400"/>
                </a:lnTo>
                <a:lnTo>
                  <a:pt x="704088" y="541020"/>
                </a:lnTo>
                <a:lnTo>
                  <a:pt x="695960" y="572770"/>
                </a:lnTo>
                <a:lnTo>
                  <a:pt x="695960" y="590550"/>
                </a:lnTo>
                <a:lnTo>
                  <a:pt x="694867" y="599440"/>
                </a:lnTo>
                <a:lnTo>
                  <a:pt x="691896" y="608330"/>
                </a:lnTo>
                <a:lnTo>
                  <a:pt x="687387" y="617220"/>
                </a:lnTo>
                <a:lnTo>
                  <a:pt x="681736" y="623570"/>
                </a:lnTo>
                <a:lnTo>
                  <a:pt x="681736" y="638810"/>
                </a:lnTo>
                <a:lnTo>
                  <a:pt x="726668" y="657860"/>
                </a:lnTo>
                <a:lnTo>
                  <a:pt x="741667" y="688340"/>
                </a:lnTo>
                <a:lnTo>
                  <a:pt x="741667" y="100444"/>
                </a:lnTo>
                <a:lnTo>
                  <a:pt x="675335" y="55880"/>
                </a:lnTo>
                <a:lnTo>
                  <a:pt x="635355" y="36830"/>
                </a:lnTo>
                <a:lnTo>
                  <a:pt x="593331" y="21590"/>
                </a:lnTo>
                <a:lnTo>
                  <a:pt x="586232" y="19748"/>
                </a:lnTo>
                <a:lnTo>
                  <a:pt x="586232" y="425450"/>
                </a:lnTo>
                <a:lnTo>
                  <a:pt x="586232" y="462280"/>
                </a:lnTo>
                <a:lnTo>
                  <a:pt x="582168" y="466090"/>
                </a:lnTo>
                <a:lnTo>
                  <a:pt x="572008" y="466090"/>
                </a:lnTo>
                <a:lnTo>
                  <a:pt x="570992" y="465150"/>
                </a:lnTo>
                <a:lnTo>
                  <a:pt x="570992" y="631190"/>
                </a:lnTo>
                <a:lnTo>
                  <a:pt x="565912" y="637540"/>
                </a:lnTo>
                <a:lnTo>
                  <a:pt x="562864" y="638810"/>
                </a:lnTo>
                <a:lnTo>
                  <a:pt x="556768" y="638810"/>
                </a:lnTo>
                <a:lnTo>
                  <a:pt x="554736" y="637540"/>
                </a:lnTo>
                <a:lnTo>
                  <a:pt x="468376" y="585470"/>
                </a:lnTo>
                <a:lnTo>
                  <a:pt x="382016" y="637540"/>
                </a:lnTo>
                <a:lnTo>
                  <a:pt x="381000" y="638810"/>
                </a:lnTo>
                <a:lnTo>
                  <a:pt x="375920" y="638810"/>
                </a:lnTo>
                <a:lnTo>
                  <a:pt x="375920" y="688340"/>
                </a:lnTo>
                <a:lnTo>
                  <a:pt x="375920" y="717550"/>
                </a:lnTo>
                <a:lnTo>
                  <a:pt x="371856" y="722630"/>
                </a:lnTo>
                <a:lnTo>
                  <a:pt x="361696" y="722630"/>
                </a:lnTo>
                <a:lnTo>
                  <a:pt x="357632" y="717550"/>
                </a:lnTo>
                <a:lnTo>
                  <a:pt x="357632" y="681990"/>
                </a:lnTo>
                <a:lnTo>
                  <a:pt x="352552" y="673100"/>
                </a:lnTo>
                <a:lnTo>
                  <a:pt x="311912" y="657860"/>
                </a:lnTo>
                <a:lnTo>
                  <a:pt x="307187" y="664210"/>
                </a:lnTo>
                <a:lnTo>
                  <a:pt x="300863" y="669290"/>
                </a:lnTo>
                <a:lnTo>
                  <a:pt x="293192" y="671830"/>
                </a:lnTo>
                <a:lnTo>
                  <a:pt x="284480" y="673100"/>
                </a:lnTo>
                <a:lnTo>
                  <a:pt x="276326" y="671830"/>
                </a:lnTo>
                <a:lnTo>
                  <a:pt x="268859" y="669290"/>
                </a:lnTo>
                <a:lnTo>
                  <a:pt x="262331" y="664210"/>
                </a:lnTo>
                <a:lnTo>
                  <a:pt x="257048" y="657860"/>
                </a:lnTo>
                <a:lnTo>
                  <a:pt x="216408" y="673100"/>
                </a:lnTo>
                <a:lnTo>
                  <a:pt x="211328" y="681990"/>
                </a:lnTo>
                <a:lnTo>
                  <a:pt x="211328" y="717550"/>
                </a:lnTo>
                <a:lnTo>
                  <a:pt x="207264" y="722630"/>
                </a:lnTo>
                <a:lnTo>
                  <a:pt x="197104" y="722630"/>
                </a:lnTo>
                <a:lnTo>
                  <a:pt x="193040" y="717550"/>
                </a:lnTo>
                <a:lnTo>
                  <a:pt x="193040" y="689610"/>
                </a:lnTo>
                <a:lnTo>
                  <a:pt x="194856" y="678180"/>
                </a:lnTo>
                <a:lnTo>
                  <a:pt x="200025" y="668020"/>
                </a:lnTo>
                <a:lnTo>
                  <a:pt x="208038" y="659130"/>
                </a:lnTo>
                <a:lnTo>
                  <a:pt x="218440" y="652780"/>
                </a:lnTo>
                <a:lnTo>
                  <a:pt x="252984" y="640080"/>
                </a:lnTo>
                <a:lnTo>
                  <a:pt x="252984" y="624840"/>
                </a:lnTo>
                <a:lnTo>
                  <a:pt x="246735" y="617220"/>
                </a:lnTo>
                <a:lnTo>
                  <a:pt x="241935" y="609600"/>
                </a:lnTo>
                <a:lnTo>
                  <a:pt x="238836" y="600710"/>
                </a:lnTo>
                <a:lnTo>
                  <a:pt x="237744" y="590550"/>
                </a:lnTo>
                <a:lnTo>
                  <a:pt x="237744" y="570230"/>
                </a:lnTo>
                <a:lnTo>
                  <a:pt x="229616" y="549910"/>
                </a:lnTo>
                <a:lnTo>
                  <a:pt x="227584" y="541020"/>
                </a:lnTo>
                <a:lnTo>
                  <a:pt x="229616" y="533400"/>
                </a:lnTo>
                <a:lnTo>
                  <a:pt x="233680" y="529590"/>
                </a:lnTo>
                <a:lnTo>
                  <a:pt x="239776" y="523240"/>
                </a:lnTo>
                <a:lnTo>
                  <a:pt x="243840" y="521970"/>
                </a:lnTo>
                <a:lnTo>
                  <a:pt x="244856" y="516890"/>
                </a:lnTo>
                <a:lnTo>
                  <a:pt x="247904" y="511810"/>
                </a:lnTo>
                <a:lnTo>
                  <a:pt x="251968" y="508000"/>
                </a:lnTo>
                <a:lnTo>
                  <a:pt x="258064" y="504190"/>
                </a:lnTo>
                <a:lnTo>
                  <a:pt x="266192" y="501650"/>
                </a:lnTo>
                <a:lnTo>
                  <a:pt x="273304" y="502920"/>
                </a:lnTo>
                <a:lnTo>
                  <a:pt x="315976" y="509270"/>
                </a:lnTo>
                <a:lnTo>
                  <a:pt x="340360" y="533400"/>
                </a:lnTo>
                <a:lnTo>
                  <a:pt x="338328" y="541020"/>
                </a:lnTo>
                <a:lnTo>
                  <a:pt x="330200" y="572770"/>
                </a:lnTo>
                <a:lnTo>
                  <a:pt x="330200" y="590550"/>
                </a:lnTo>
                <a:lnTo>
                  <a:pt x="329120" y="599440"/>
                </a:lnTo>
                <a:lnTo>
                  <a:pt x="326123" y="608330"/>
                </a:lnTo>
                <a:lnTo>
                  <a:pt x="321627" y="617220"/>
                </a:lnTo>
                <a:lnTo>
                  <a:pt x="315976" y="623570"/>
                </a:lnTo>
                <a:lnTo>
                  <a:pt x="315976" y="638810"/>
                </a:lnTo>
                <a:lnTo>
                  <a:pt x="360908" y="657860"/>
                </a:lnTo>
                <a:lnTo>
                  <a:pt x="375920" y="688340"/>
                </a:lnTo>
                <a:lnTo>
                  <a:pt x="375920" y="638810"/>
                </a:lnTo>
                <a:lnTo>
                  <a:pt x="373888" y="638810"/>
                </a:lnTo>
                <a:lnTo>
                  <a:pt x="370840" y="636270"/>
                </a:lnTo>
                <a:lnTo>
                  <a:pt x="368808" y="635000"/>
                </a:lnTo>
                <a:lnTo>
                  <a:pt x="365760" y="631190"/>
                </a:lnTo>
                <a:lnTo>
                  <a:pt x="367792" y="624840"/>
                </a:lnTo>
                <a:lnTo>
                  <a:pt x="371856" y="622300"/>
                </a:lnTo>
                <a:lnTo>
                  <a:pt x="459232" y="570230"/>
                </a:lnTo>
                <a:lnTo>
                  <a:pt x="459232" y="501650"/>
                </a:lnTo>
                <a:lnTo>
                  <a:pt x="459232" y="488950"/>
                </a:lnTo>
                <a:lnTo>
                  <a:pt x="463296" y="483870"/>
                </a:lnTo>
                <a:lnTo>
                  <a:pt x="473456" y="483870"/>
                </a:lnTo>
                <a:lnTo>
                  <a:pt x="477520" y="488950"/>
                </a:lnTo>
                <a:lnTo>
                  <a:pt x="477520" y="570230"/>
                </a:lnTo>
                <a:lnTo>
                  <a:pt x="564896" y="622300"/>
                </a:lnTo>
                <a:lnTo>
                  <a:pt x="568960" y="624840"/>
                </a:lnTo>
                <a:lnTo>
                  <a:pt x="570992" y="631190"/>
                </a:lnTo>
                <a:lnTo>
                  <a:pt x="570992" y="465150"/>
                </a:lnTo>
                <a:lnTo>
                  <a:pt x="570649" y="464820"/>
                </a:lnTo>
                <a:lnTo>
                  <a:pt x="567944" y="462280"/>
                </a:lnTo>
                <a:lnTo>
                  <a:pt x="567944" y="425450"/>
                </a:lnTo>
                <a:lnTo>
                  <a:pt x="567029" y="419100"/>
                </a:lnTo>
                <a:lnTo>
                  <a:pt x="564515" y="412750"/>
                </a:lnTo>
                <a:lnTo>
                  <a:pt x="560654" y="407670"/>
                </a:lnTo>
                <a:lnTo>
                  <a:pt x="558800" y="405752"/>
                </a:lnTo>
                <a:lnTo>
                  <a:pt x="558800" y="427990"/>
                </a:lnTo>
                <a:lnTo>
                  <a:pt x="554736" y="430530"/>
                </a:lnTo>
                <a:lnTo>
                  <a:pt x="547624" y="438150"/>
                </a:lnTo>
                <a:lnTo>
                  <a:pt x="543560" y="443230"/>
                </a:lnTo>
                <a:lnTo>
                  <a:pt x="540512" y="449580"/>
                </a:lnTo>
                <a:lnTo>
                  <a:pt x="540512" y="461010"/>
                </a:lnTo>
                <a:lnTo>
                  <a:pt x="536448" y="464820"/>
                </a:lnTo>
                <a:lnTo>
                  <a:pt x="526288" y="464820"/>
                </a:lnTo>
                <a:lnTo>
                  <a:pt x="522224" y="461010"/>
                </a:lnTo>
                <a:lnTo>
                  <a:pt x="522224" y="455930"/>
                </a:lnTo>
                <a:lnTo>
                  <a:pt x="522744" y="449580"/>
                </a:lnTo>
                <a:lnTo>
                  <a:pt x="522859" y="448310"/>
                </a:lnTo>
                <a:lnTo>
                  <a:pt x="522960" y="447040"/>
                </a:lnTo>
                <a:lnTo>
                  <a:pt x="525145" y="439420"/>
                </a:lnTo>
                <a:lnTo>
                  <a:pt x="528650" y="431800"/>
                </a:lnTo>
                <a:lnTo>
                  <a:pt x="533400" y="425450"/>
                </a:lnTo>
                <a:lnTo>
                  <a:pt x="540512" y="417830"/>
                </a:lnTo>
                <a:lnTo>
                  <a:pt x="543560" y="412750"/>
                </a:lnTo>
                <a:lnTo>
                  <a:pt x="549656" y="412750"/>
                </a:lnTo>
                <a:lnTo>
                  <a:pt x="553720" y="416560"/>
                </a:lnTo>
                <a:lnTo>
                  <a:pt x="557784" y="421640"/>
                </a:lnTo>
                <a:lnTo>
                  <a:pt x="558800" y="427990"/>
                </a:lnTo>
                <a:lnTo>
                  <a:pt x="558800" y="405752"/>
                </a:lnTo>
                <a:lnTo>
                  <a:pt x="555752" y="402590"/>
                </a:lnTo>
                <a:lnTo>
                  <a:pt x="522224" y="382270"/>
                </a:lnTo>
                <a:lnTo>
                  <a:pt x="503936" y="405130"/>
                </a:lnTo>
                <a:lnTo>
                  <a:pt x="499872" y="407670"/>
                </a:lnTo>
                <a:lnTo>
                  <a:pt x="494792" y="407670"/>
                </a:lnTo>
                <a:lnTo>
                  <a:pt x="491744" y="406400"/>
                </a:lnTo>
                <a:lnTo>
                  <a:pt x="490728" y="405130"/>
                </a:lnTo>
                <a:lnTo>
                  <a:pt x="477520" y="392430"/>
                </a:lnTo>
                <a:lnTo>
                  <a:pt x="477520" y="461010"/>
                </a:lnTo>
                <a:lnTo>
                  <a:pt x="473456" y="464820"/>
                </a:lnTo>
                <a:lnTo>
                  <a:pt x="463296" y="464820"/>
                </a:lnTo>
                <a:lnTo>
                  <a:pt x="459232" y="461010"/>
                </a:lnTo>
                <a:lnTo>
                  <a:pt x="459232" y="412750"/>
                </a:lnTo>
                <a:lnTo>
                  <a:pt x="459232" y="408940"/>
                </a:lnTo>
                <a:lnTo>
                  <a:pt x="459232" y="392430"/>
                </a:lnTo>
                <a:lnTo>
                  <a:pt x="443992" y="407670"/>
                </a:lnTo>
                <a:lnTo>
                  <a:pt x="441960" y="408940"/>
                </a:lnTo>
                <a:lnTo>
                  <a:pt x="436880" y="408940"/>
                </a:lnTo>
                <a:lnTo>
                  <a:pt x="432816" y="406400"/>
                </a:lnTo>
                <a:lnTo>
                  <a:pt x="414528" y="383540"/>
                </a:lnTo>
                <a:lnTo>
                  <a:pt x="413512" y="384149"/>
                </a:lnTo>
                <a:lnTo>
                  <a:pt x="413512" y="455930"/>
                </a:lnTo>
                <a:lnTo>
                  <a:pt x="413512" y="461010"/>
                </a:lnTo>
                <a:lnTo>
                  <a:pt x="409448" y="464820"/>
                </a:lnTo>
                <a:lnTo>
                  <a:pt x="399288" y="464820"/>
                </a:lnTo>
                <a:lnTo>
                  <a:pt x="395224" y="461010"/>
                </a:lnTo>
                <a:lnTo>
                  <a:pt x="395224" y="448310"/>
                </a:lnTo>
                <a:lnTo>
                  <a:pt x="393192" y="443230"/>
                </a:lnTo>
                <a:lnTo>
                  <a:pt x="388112" y="438150"/>
                </a:lnTo>
                <a:lnTo>
                  <a:pt x="377952" y="425450"/>
                </a:lnTo>
                <a:lnTo>
                  <a:pt x="377952" y="420370"/>
                </a:lnTo>
                <a:lnTo>
                  <a:pt x="386080" y="412750"/>
                </a:lnTo>
                <a:lnTo>
                  <a:pt x="391160" y="412750"/>
                </a:lnTo>
                <a:lnTo>
                  <a:pt x="395224" y="417830"/>
                </a:lnTo>
                <a:lnTo>
                  <a:pt x="402336" y="425450"/>
                </a:lnTo>
                <a:lnTo>
                  <a:pt x="407073" y="431800"/>
                </a:lnTo>
                <a:lnTo>
                  <a:pt x="410591" y="439420"/>
                </a:lnTo>
                <a:lnTo>
                  <a:pt x="412762" y="447040"/>
                </a:lnTo>
                <a:lnTo>
                  <a:pt x="413512" y="455930"/>
                </a:lnTo>
                <a:lnTo>
                  <a:pt x="413512" y="384149"/>
                </a:lnTo>
                <a:lnTo>
                  <a:pt x="379984" y="403860"/>
                </a:lnTo>
                <a:lnTo>
                  <a:pt x="367792" y="463550"/>
                </a:lnTo>
                <a:lnTo>
                  <a:pt x="363728" y="467360"/>
                </a:lnTo>
                <a:lnTo>
                  <a:pt x="353568" y="467360"/>
                </a:lnTo>
                <a:lnTo>
                  <a:pt x="349504" y="463550"/>
                </a:lnTo>
                <a:lnTo>
                  <a:pt x="349504" y="425450"/>
                </a:lnTo>
                <a:lnTo>
                  <a:pt x="350977" y="414020"/>
                </a:lnTo>
                <a:lnTo>
                  <a:pt x="355219" y="403860"/>
                </a:lnTo>
                <a:lnTo>
                  <a:pt x="361924" y="394970"/>
                </a:lnTo>
                <a:lnTo>
                  <a:pt x="370840" y="387350"/>
                </a:lnTo>
                <a:lnTo>
                  <a:pt x="410464" y="363220"/>
                </a:lnTo>
                <a:lnTo>
                  <a:pt x="424688" y="346710"/>
                </a:lnTo>
                <a:lnTo>
                  <a:pt x="425704" y="345440"/>
                </a:lnTo>
                <a:lnTo>
                  <a:pt x="427736" y="345440"/>
                </a:lnTo>
                <a:lnTo>
                  <a:pt x="428752" y="344170"/>
                </a:lnTo>
                <a:lnTo>
                  <a:pt x="428752" y="331470"/>
                </a:lnTo>
                <a:lnTo>
                  <a:pt x="419684" y="322580"/>
                </a:lnTo>
                <a:lnTo>
                  <a:pt x="412610" y="312420"/>
                </a:lnTo>
                <a:lnTo>
                  <a:pt x="408025" y="299720"/>
                </a:lnTo>
                <a:lnTo>
                  <a:pt x="406400" y="285750"/>
                </a:lnTo>
                <a:lnTo>
                  <a:pt x="406400" y="265430"/>
                </a:lnTo>
                <a:lnTo>
                  <a:pt x="397256" y="233680"/>
                </a:lnTo>
                <a:lnTo>
                  <a:pt x="396494" y="226060"/>
                </a:lnTo>
                <a:lnTo>
                  <a:pt x="397256" y="220980"/>
                </a:lnTo>
                <a:lnTo>
                  <a:pt x="399542" y="214630"/>
                </a:lnTo>
                <a:lnTo>
                  <a:pt x="403352" y="209550"/>
                </a:lnTo>
                <a:lnTo>
                  <a:pt x="411480" y="200660"/>
                </a:lnTo>
                <a:lnTo>
                  <a:pt x="417576" y="199390"/>
                </a:lnTo>
                <a:lnTo>
                  <a:pt x="419608" y="193040"/>
                </a:lnTo>
                <a:lnTo>
                  <a:pt x="422656" y="186690"/>
                </a:lnTo>
                <a:lnTo>
                  <a:pt x="428752" y="182880"/>
                </a:lnTo>
                <a:lnTo>
                  <a:pt x="434594" y="179070"/>
                </a:lnTo>
                <a:lnTo>
                  <a:pt x="441198" y="176530"/>
                </a:lnTo>
                <a:lnTo>
                  <a:pt x="448183" y="175260"/>
                </a:lnTo>
                <a:lnTo>
                  <a:pt x="455168" y="175260"/>
                </a:lnTo>
                <a:lnTo>
                  <a:pt x="512064" y="184150"/>
                </a:lnTo>
                <a:lnTo>
                  <a:pt x="521208" y="185420"/>
                </a:lnTo>
                <a:lnTo>
                  <a:pt x="539254" y="215900"/>
                </a:lnTo>
                <a:lnTo>
                  <a:pt x="538480" y="223520"/>
                </a:lnTo>
                <a:lnTo>
                  <a:pt x="529336" y="265430"/>
                </a:lnTo>
                <a:lnTo>
                  <a:pt x="529336" y="285750"/>
                </a:lnTo>
                <a:lnTo>
                  <a:pt x="527850" y="298450"/>
                </a:lnTo>
                <a:lnTo>
                  <a:pt x="523621" y="311150"/>
                </a:lnTo>
                <a:lnTo>
                  <a:pt x="516902" y="322580"/>
                </a:lnTo>
                <a:lnTo>
                  <a:pt x="508000" y="331470"/>
                </a:lnTo>
                <a:lnTo>
                  <a:pt x="508000" y="345440"/>
                </a:lnTo>
                <a:lnTo>
                  <a:pt x="510032" y="345440"/>
                </a:lnTo>
                <a:lnTo>
                  <a:pt x="511048" y="346710"/>
                </a:lnTo>
                <a:lnTo>
                  <a:pt x="525272" y="363220"/>
                </a:lnTo>
                <a:lnTo>
                  <a:pt x="564896" y="387350"/>
                </a:lnTo>
                <a:lnTo>
                  <a:pt x="586232" y="425450"/>
                </a:lnTo>
                <a:lnTo>
                  <a:pt x="586232" y="19748"/>
                </a:lnTo>
                <a:lnTo>
                  <a:pt x="549478" y="10160"/>
                </a:lnTo>
                <a:lnTo>
                  <a:pt x="504024" y="2540"/>
                </a:lnTo>
                <a:lnTo>
                  <a:pt x="457200" y="0"/>
                </a:lnTo>
                <a:lnTo>
                  <a:pt x="410362" y="2540"/>
                </a:lnTo>
                <a:lnTo>
                  <a:pt x="364909" y="10160"/>
                </a:lnTo>
                <a:lnTo>
                  <a:pt x="321056" y="21590"/>
                </a:lnTo>
                <a:lnTo>
                  <a:pt x="279031" y="36830"/>
                </a:lnTo>
                <a:lnTo>
                  <a:pt x="239052" y="55880"/>
                </a:lnTo>
                <a:lnTo>
                  <a:pt x="201358" y="78740"/>
                </a:lnTo>
                <a:lnTo>
                  <a:pt x="166166" y="105410"/>
                </a:lnTo>
                <a:lnTo>
                  <a:pt x="133731" y="134620"/>
                </a:lnTo>
                <a:lnTo>
                  <a:pt x="104241" y="166370"/>
                </a:lnTo>
                <a:lnTo>
                  <a:pt x="77952" y="201930"/>
                </a:lnTo>
                <a:lnTo>
                  <a:pt x="55079" y="240030"/>
                </a:lnTo>
                <a:lnTo>
                  <a:pt x="35852" y="279400"/>
                </a:lnTo>
                <a:lnTo>
                  <a:pt x="20510" y="321310"/>
                </a:lnTo>
                <a:lnTo>
                  <a:pt x="9258" y="365760"/>
                </a:lnTo>
                <a:lnTo>
                  <a:pt x="2349" y="411480"/>
                </a:lnTo>
                <a:lnTo>
                  <a:pt x="63" y="455930"/>
                </a:lnTo>
                <a:lnTo>
                  <a:pt x="0" y="457200"/>
                </a:lnTo>
                <a:lnTo>
                  <a:pt x="2222" y="501650"/>
                </a:lnTo>
                <a:lnTo>
                  <a:pt x="2286" y="502920"/>
                </a:lnTo>
                <a:lnTo>
                  <a:pt x="9258" y="549910"/>
                </a:lnTo>
                <a:lnTo>
                  <a:pt x="20510" y="594360"/>
                </a:lnTo>
                <a:lnTo>
                  <a:pt x="35852" y="636270"/>
                </a:lnTo>
                <a:lnTo>
                  <a:pt x="55079" y="675640"/>
                </a:lnTo>
                <a:lnTo>
                  <a:pt x="77952" y="713740"/>
                </a:lnTo>
                <a:lnTo>
                  <a:pt x="104241" y="749300"/>
                </a:lnTo>
                <a:lnTo>
                  <a:pt x="133731" y="781050"/>
                </a:lnTo>
                <a:lnTo>
                  <a:pt x="166166" y="810260"/>
                </a:lnTo>
                <a:lnTo>
                  <a:pt x="201358" y="836930"/>
                </a:lnTo>
                <a:lnTo>
                  <a:pt x="239052" y="859790"/>
                </a:lnTo>
                <a:lnTo>
                  <a:pt x="279031" y="878840"/>
                </a:lnTo>
                <a:lnTo>
                  <a:pt x="321056" y="894080"/>
                </a:lnTo>
                <a:lnTo>
                  <a:pt x="364909" y="905510"/>
                </a:lnTo>
                <a:lnTo>
                  <a:pt x="410362" y="913130"/>
                </a:lnTo>
                <a:lnTo>
                  <a:pt x="457200" y="914400"/>
                </a:lnTo>
                <a:lnTo>
                  <a:pt x="504024" y="913130"/>
                </a:lnTo>
                <a:lnTo>
                  <a:pt x="549478" y="905510"/>
                </a:lnTo>
                <a:lnTo>
                  <a:pt x="593331" y="894080"/>
                </a:lnTo>
                <a:lnTo>
                  <a:pt x="635355" y="878840"/>
                </a:lnTo>
                <a:lnTo>
                  <a:pt x="675335" y="859790"/>
                </a:lnTo>
                <a:lnTo>
                  <a:pt x="713028" y="836930"/>
                </a:lnTo>
                <a:lnTo>
                  <a:pt x="748220" y="810260"/>
                </a:lnTo>
                <a:lnTo>
                  <a:pt x="780656" y="781050"/>
                </a:lnTo>
                <a:lnTo>
                  <a:pt x="810145" y="749300"/>
                </a:lnTo>
                <a:lnTo>
                  <a:pt x="836434" y="713740"/>
                </a:lnTo>
                <a:lnTo>
                  <a:pt x="859307" y="675640"/>
                </a:lnTo>
                <a:lnTo>
                  <a:pt x="878535" y="636270"/>
                </a:lnTo>
                <a:lnTo>
                  <a:pt x="893876" y="594360"/>
                </a:lnTo>
                <a:lnTo>
                  <a:pt x="905129" y="549910"/>
                </a:lnTo>
                <a:lnTo>
                  <a:pt x="912037" y="504190"/>
                </a:lnTo>
                <a:lnTo>
                  <a:pt x="912101" y="502920"/>
                </a:lnTo>
                <a:lnTo>
                  <a:pt x="912164" y="501650"/>
                </a:lnTo>
                <a:lnTo>
                  <a:pt x="914196" y="461010"/>
                </a:lnTo>
                <a:lnTo>
                  <a:pt x="914323" y="45593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5312664" y="192023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321437" y="475234"/>
                </a:moveTo>
                <a:lnTo>
                  <a:pt x="320294" y="473329"/>
                </a:lnTo>
                <a:lnTo>
                  <a:pt x="319278" y="471551"/>
                </a:lnTo>
                <a:lnTo>
                  <a:pt x="318262" y="469646"/>
                </a:lnTo>
                <a:lnTo>
                  <a:pt x="313944" y="467868"/>
                </a:lnTo>
                <a:lnTo>
                  <a:pt x="309626" y="467868"/>
                </a:lnTo>
                <a:lnTo>
                  <a:pt x="307594" y="468757"/>
                </a:lnTo>
                <a:lnTo>
                  <a:pt x="305435" y="469646"/>
                </a:lnTo>
                <a:lnTo>
                  <a:pt x="304292" y="471551"/>
                </a:lnTo>
                <a:lnTo>
                  <a:pt x="303276" y="473329"/>
                </a:lnTo>
                <a:lnTo>
                  <a:pt x="303276" y="477012"/>
                </a:lnTo>
                <a:lnTo>
                  <a:pt x="306451" y="480695"/>
                </a:lnTo>
                <a:lnTo>
                  <a:pt x="314960" y="482473"/>
                </a:lnTo>
                <a:lnTo>
                  <a:pt x="319278" y="480695"/>
                </a:lnTo>
                <a:lnTo>
                  <a:pt x="320294" y="477012"/>
                </a:lnTo>
                <a:lnTo>
                  <a:pt x="321437" y="475234"/>
                </a:lnTo>
                <a:close/>
              </a:path>
              <a:path w="914400" h="914400">
                <a:moveTo>
                  <a:pt x="395224" y="450596"/>
                </a:moveTo>
                <a:lnTo>
                  <a:pt x="337312" y="449084"/>
                </a:lnTo>
                <a:lnTo>
                  <a:pt x="337312" y="475234"/>
                </a:lnTo>
                <a:lnTo>
                  <a:pt x="335280" y="481330"/>
                </a:lnTo>
                <a:lnTo>
                  <a:pt x="335280" y="483362"/>
                </a:lnTo>
                <a:lnTo>
                  <a:pt x="334264" y="483362"/>
                </a:lnTo>
                <a:lnTo>
                  <a:pt x="329323" y="492264"/>
                </a:lnTo>
                <a:lnTo>
                  <a:pt x="321437" y="498462"/>
                </a:lnTo>
                <a:lnTo>
                  <a:pt x="311823" y="501205"/>
                </a:lnTo>
                <a:lnTo>
                  <a:pt x="301752" y="499745"/>
                </a:lnTo>
                <a:lnTo>
                  <a:pt x="292925" y="494792"/>
                </a:lnTo>
                <a:lnTo>
                  <a:pt x="286766" y="486841"/>
                </a:lnTo>
                <a:lnTo>
                  <a:pt x="284035" y="477164"/>
                </a:lnTo>
                <a:lnTo>
                  <a:pt x="285496" y="466979"/>
                </a:lnTo>
                <a:lnTo>
                  <a:pt x="311912" y="448564"/>
                </a:lnTo>
                <a:lnTo>
                  <a:pt x="318008" y="449580"/>
                </a:lnTo>
                <a:lnTo>
                  <a:pt x="325120" y="451612"/>
                </a:lnTo>
                <a:lnTo>
                  <a:pt x="330200" y="455803"/>
                </a:lnTo>
                <a:lnTo>
                  <a:pt x="336296" y="467995"/>
                </a:lnTo>
                <a:lnTo>
                  <a:pt x="337312" y="475234"/>
                </a:lnTo>
                <a:lnTo>
                  <a:pt x="337312" y="449084"/>
                </a:lnTo>
                <a:lnTo>
                  <a:pt x="317995" y="448564"/>
                </a:lnTo>
                <a:lnTo>
                  <a:pt x="240792" y="446532"/>
                </a:lnTo>
                <a:lnTo>
                  <a:pt x="306832" y="525272"/>
                </a:lnTo>
                <a:lnTo>
                  <a:pt x="335318" y="501205"/>
                </a:lnTo>
                <a:lnTo>
                  <a:pt x="395224" y="450596"/>
                </a:lnTo>
                <a:close/>
              </a:path>
              <a:path w="914400" h="914400">
                <a:moveTo>
                  <a:pt x="442976" y="411734"/>
                </a:moveTo>
                <a:lnTo>
                  <a:pt x="195072" y="390144"/>
                </a:lnTo>
                <a:lnTo>
                  <a:pt x="227584" y="428244"/>
                </a:lnTo>
                <a:lnTo>
                  <a:pt x="417576" y="433324"/>
                </a:lnTo>
                <a:lnTo>
                  <a:pt x="442976" y="411734"/>
                </a:lnTo>
                <a:close/>
              </a:path>
              <a:path w="914400" h="914400">
                <a:moveTo>
                  <a:pt x="625348" y="438531"/>
                </a:moveTo>
                <a:lnTo>
                  <a:pt x="623316" y="438531"/>
                </a:lnTo>
                <a:lnTo>
                  <a:pt x="621284" y="439547"/>
                </a:lnTo>
                <a:lnTo>
                  <a:pt x="620268" y="439547"/>
                </a:lnTo>
                <a:lnTo>
                  <a:pt x="617220" y="440563"/>
                </a:lnTo>
                <a:lnTo>
                  <a:pt x="614172" y="439547"/>
                </a:lnTo>
                <a:lnTo>
                  <a:pt x="610108" y="438531"/>
                </a:lnTo>
                <a:lnTo>
                  <a:pt x="584238" y="407771"/>
                </a:lnTo>
                <a:lnTo>
                  <a:pt x="585216" y="393915"/>
                </a:lnTo>
                <a:lnTo>
                  <a:pt x="591324" y="381406"/>
                </a:lnTo>
                <a:lnTo>
                  <a:pt x="602107" y="371856"/>
                </a:lnTo>
                <a:lnTo>
                  <a:pt x="509016" y="376936"/>
                </a:lnTo>
                <a:lnTo>
                  <a:pt x="608076" y="459740"/>
                </a:lnTo>
                <a:lnTo>
                  <a:pt x="625348" y="438531"/>
                </a:lnTo>
                <a:close/>
              </a:path>
              <a:path w="914400" h="914400">
                <a:moveTo>
                  <a:pt x="637997" y="401447"/>
                </a:moveTo>
                <a:lnTo>
                  <a:pt x="635495" y="394728"/>
                </a:lnTo>
                <a:lnTo>
                  <a:pt x="630910" y="389509"/>
                </a:lnTo>
                <a:lnTo>
                  <a:pt x="624713" y="386588"/>
                </a:lnTo>
                <a:lnTo>
                  <a:pt x="622681" y="385572"/>
                </a:lnTo>
                <a:lnTo>
                  <a:pt x="611505" y="385572"/>
                </a:lnTo>
                <a:lnTo>
                  <a:pt x="604393" y="390652"/>
                </a:lnTo>
                <a:lnTo>
                  <a:pt x="602361" y="398780"/>
                </a:lnTo>
                <a:lnTo>
                  <a:pt x="602132" y="405701"/>
                </a:lnTo>
                <a:lnTo>
                  <a:pt x="604393" y="412242"/>
                </a:lnTo>
                <a:lnTo>
                  <a:pt x="608926" y="417639"/>
                </a:lnTo>
                <a:lnTo>
                  <a:pt x="615569" y="421132"/>
                </a:lnTo>
                <a:lnTo>
                  <a:pt x="622490" y="421805"/>
                </a:lnTo>
                <a:lnTo>
                  <a:pt x="629018" y="419608"/>
                </a:lnTo>
                <a:lnTo>
                  <a:pt x="634428" y="415137"/>
                </a:lnTo>
                <a:lnTo>
                  <a:pt x="637921" y="408940"/>
                </a:lnTo>
                <a:lnTo>
                  <a:pt x="637997" y="401447"/>
                </a:lnTo>
                <a:close/>
              </a:path>
              <a:path w="914400" h="914400">
                <a:moveTo>
                  <a:pt x="684276" y="368808"/>
                </a:moveTo>
                <a:lnTo>
                  <a:pt x="633984" y="370840"/>
                </a:lnTo>
                <a:lnTo>
                  <a:pt x="643382" y="376491"/>
                </a:lnTo>
                <a:lnTo>
                  <a:pt x="650316" y="384048"/>
                </a:lnTo>
                <a:lnTo>
                  <a:pt x="654608" y="393128"/>
                </a:lnTo>
                <a:lnTo>
                  <a:pt x="656082" y="403352"/>
                </a:lnTo>
                <a:lnTo>
                  <a:pt x="684276" y="368808"/>
                </a:lnTo>
                <a:close/>
              </a:path>
              <a:path w="914400" h="914400">
                <a:moveTo>
                  <a:pt x="721360" y="324612"/>
                </a:moveTo>
                <a:lnTo>
                  <a:pt x="472440" y="345948"/>
                </a:lnTo>
                <a:lnTo>
                  <a:pt x="488696" y="359156"/>
                </a:lnTo>
                <a:lnTo>
                  <a:pt x="489712" y="359156"/>
                </a:lnTo>
                <a:lnTo>
                  <a:pt x="701040" y="348996"/>
                </a:lnTo>
                <a:lnTo>
                  <a:pt x="721360" y="324612"/>
                </a:lnTo>
                <a:close/>
              </a:path>
              <a:path w="914400" h="914400">
                <a:moveTo>
                  <a:pt x="914400" y="457200"/>
                </a:moveTo>
                <a:lnTo>
                  <a:pt x="912088" y="411480"/>
                </a:lnTo>
                <a:lnTo>
                  <a:pt x="912037" y="410375"/>
                </a:lnTo>
                <a:lnTo>
                  <a:pt x="905129" y="364921"/>
                </a:lnTo>
                <a:lnTo>
                  <a:pt x="893876" y="321068"/>
                </a:lnTo>
                <a:lnTo>
                  <a:pt x="878535" y="279044"/>
                </a:lnTo>
                <a:lnTo>
                  <a:pt x="859307" y="239064"/>
                </a:lnTo>
                <a:lnTo>
                  <a:pt x="836434" y="201371"/>
                </a:lnTo>
                <a:lnTo>
                  <a:pt x="810145" y="166179"/>
                </a:lnTo>
                <a:lnTo>
                  <a:pt x="780669" y="133743"/>
                </a:lnTo>
                <a:lnTo>
                  <a:pt x="762000" y="116789"/>
                </a:lnTo>
                <a:lnTo>
                  <a:pt x="762000" y="309880"/>
                </a:lnTo>
                <a:lnTo>
                  <a:pt x="760984" y="314960"/>
                </a:lnTo>
                <a:lnTo>
                  <a:pt x="757936" y="319024"/>
                </a:lnTo>
                <a:lnTo>
                  <a:pt x="621792" y="481584"/>
                </a:lnTo>
                <a:lnTo>
                  <a:pt x="634466" y="629920"/>
                </a:lnTo>
                <a:lnTo>
                  <a:pt x="634555" y="630936"/>
                </a:lnTo>
                <a:lnTo>
                  <a:pt x="634644" y="631875"/>
                </a:lnTo>
                <a:lnTo>
                  <a:pt x="634746" y="633095"/>
                </a:lnTo>
                <a:lnTo>
                  <a:pt x="634860" y="634517"/>
                </a:lnTo>
                <a:lnTo>
                  <a:pt x="634911" y="635000"/>
                </a:lnTo>
                <a:lnTo>
                  <a:pt x="635000" y="636016"/>
                </a:lnTo>
                <a:lnTo>
                  <a:pt x="666496" y="633095"/>
                </a:lnTo>
                <a:lnTo>
                  <a:pt x="681291" y="631875"/>
                </a:lnTo>
                <a:lnTo>
                  <a:pt x="694944" y="630936"/>
                </a:lnTo>
                <a:lnTo>
                  <a:pt x="702056" y="629920"/>
                </a:lnTo>
                <a:lnTo>
                  <a:pt x="707136" y="635000"/>
                </a:lnTo>
                <a:lnTo>
                  <a:pt x="709168" y="649224"/>
                </a:lnTo>
                <a:lnTo>
                  <a:pt x="704088" y="654304"/>
                </a:lnTo>
                <a:lnTo>
                  <a:pt x="696976" y="655320"/>
                </a:lnTo>
                <a:lnTo>
                  <a:pt x="553720" y="667512"/>
                </a:lnTo>
                <a:lnTo>
                  <a:pt x="545592" y="667512"/>
                </a:lnTo>
                <a:lnTo>
                  <a:pt x="540512" y="662432"/>
                </a:lnTo>
                <a:lnTo>
                  <a:pt x="540512" y="650240"/>
                </a:lnTo>
                <a:lnTo>
                  <a:pt x="545592" y="644144"/>
                </a:lnTo>
                <a:lnTo>
                  <a:pt x="551688" y="644144"/>
                </a:lnTo>
                <a:lnTo>
                  <a:pt x="611632" y="639064"/>
                </a:lnTo>
                <a:lnTo>
                  <a:pt x="598424" y="484632"/>
                </a:lnTo>
                <a:lnTo>
                  <a:pt x="485648" y="390194"/>
                </a:lnTo>
                <a:lnTo>
                  <a:pt x="485648" y="403352"/>
                </a:lnTo>
                <a:lnTo>
                  <a:pt x="483616" y="408432"/>
                </a:lnTo>
                <a:lnTo>
                  <a:pt x="479552" y="411480"/>
                </a:lnTo>
                <a:lnTo>
                  <a:pt x="316992" y="547624"/>
                </a:lnTo>
                <a:lnTo>
                  <a:pt x="303784" y="702056"/>
                </a:lnTo>
                <a:lnTo>
                  <a:pt x="363728" y="707136"/>
                </a:lnTo>
                <a:lnTo>
                  <a:pt x="370840" y="708152"/>
                </a:lnTo>
                <a:lnTo>
                  <a:pt x="374904" y="713232"/>
                </a:lnTo>
                <a:lnTo>
                  <a:pt x="374904" y="726440"/>
                </a:lnTo>
                <a:lnTo>
                  <a:pt x="368808" y="731520"/>
                </a:lnTo>
                <a:lnTo>
                  <a:pt x="361696" y="731520"/>
                </a:lnTo>
                <a:lnTo>
                  <a:pt x="218440" y="719328"/>
                </a:lnTo>
                <a:lnTo>
                  <a:pt x="211328" y="718312"/>
                </a:lnTo>
                <a:lnTo>
                  <a:pt x="207264" y="713232"/>
                </a:lnTo>
                <a:lnTo>
                  <a:pt x="207264" y="706120"/>
                </a:lnTo>
                <a:lnTo>
                  <a:pt x="208280" y="699008"/>
                </a:lnTo>
                <a:lnTo>
                  <a:pt x="213360" y="694944"/>
                </a:lnTo>
                <a:lnTo>
                  <a:pt x="220472" y="694944"/>
                </a:lnTo>
                <a:lnTo>
                  <a:pt x="280416" y="700024"/>
                </a:lnTo>
                <a:lnTo>
                  <a:pt x="280847" y="694944"/>
                </a:lnTo>
                <a:lnTo>
                  <a:pt x="293624" y="545592"/>
                </a:lnTo>
                <a:lnTo>
                  <a:pt x="156464" y="383032"/>
                </a:lnTo>
                <a:lnTo>
                  <a:pt x="153416" y="378968"/>
                </a:lnTo>
                <a:lnTo>
                  <a:pt x="152400" y="373888"/>
                </a:lnTo>
                <a:lnTo>
                  <a:pt x="156464" y="365760"/>
                </a:lnTo>
                <a:lnTo>
                  <a:pt x="161544" y="362712"/>
                </a:lnTo>
                <a:lnTo>
                  <a:pt x="166624" y="363728"/>
                </a:lnTo>
                <a:lnTo>
                  <a:pt x="473456" y="391160"/>
                </a:lnTo>
                <a:lnTo>
                  <a:pt x="478536" y="391160"/>
                </a:lnTo>
                <a:lnTo>
                  <a:pt x="482600" y="395224"/>
                </a:lnTo>
                <a:lnTo>
                  <a:pt x="483616" y="399288"/>
                </a:lnTo>
                <a:lnTo>
                  <a:pt x="485648" y="403352"/>
                </a:lnTo>
                <a:lnTo>
                  <a:pt x="485648" y="390194"/>
                </a:lnTo>
                <a:lnTo>
                  <a:pt x="452843" y="362712"/>
                </a:lnTo>
                <a:lnTo>
                  <a:pt x="435864" y="348488"/>
                </a:lnTo>
                <a:lnTo>
                  <a:pt x="431800" y="345440"/>
                </a:lnTo>
                <a:lnTo>
                  <a:pt x="430784" y="340360"/>
                </a:lnTo>
                <a:lnTo>
                  <a:pt x="432816" y="330200"/>
                </a:lnTo>
                <a:lnTo>
                  <a:pt x="437896" y="327152"/>
                </a:lnTo>
                <a:lnTo>
                  <a:pt x="441960" y="327152"/>
                </a:lnTo>
                <a:lnTo>
                  <a:pt x="701586" y="304800"/>
                </a:lnTo>
                <a:lnTo>
                  <a:pt x="748792" y="300736"/>
                </a:lnTo>
                <a:lnTo>
                  <a:pt x="753872" y="299720"/>
                </a:lnTo>
                <a:lnTo>
                  <a:pt x="758952" y="302768"/>
                </a:lnTo>
                <a:lnTo>
                  <a:pt x="760984" y="306832"/>
                </a:lnTo>
                <a:lnTo>
                  <a:pt x="762000" y="309880"/>
                </a:lnTo>
                <a:lnTo>
                  <a:pt x="762000" y="116789"/>
                </a:lnTo>
                <a:lnTo>
                  <a:pt x="713028" y="77965"/>
                </a:lnTo>
                <a:lnTo>
                  <a:pt x="675335" y="55092"/>
                </a:lnTo>
                <a:lnTo>
                  <a:pt x="635355" y="35864"/>
                </a:lnTo>
                <a:lnTo>
                  <a:pt x="593331" y="20523"/>
                </a:lnTo>
                <a:lnTo>
                  <a:pt x="549478" y="9271"/>
                </a:lnTo>
                <a:lnTo>
                  <a:pt x="539496" y="7759"/>
                </a:lnTo>
                <a:lnTo>
                  <a:pt x="539496" y="195072"/>
                </a:lnTo>
                <a:lnTo>
                  <a:pt x="537464" y="200152"/>
                </a:lnTo>
                <a:lnTo>
                  <a:pt x="496824" y="298704"/>
                </a:lnTo>
                <a:lnTo>
                  <a:pt x="495808" y="301752"/>
                </a:lnTo>
                <a:lnTo>
                  <a:pt x="491744" y="304800"/>
                </a:lnTo>
                <a:lnTo>
                  <a:pt x="486664" y="304800"/>
                </a:lnTo>
                <a:lnTo>
                  <a:pt x="485648" y="303784"/>
                </a:lnTo>
                <a:lnTo>
                  <a:pt x="484632" y="303784"/>
                </a:lnTo>
                <a:lnTo>
                  <a:pt x="479552" y="301752"/>
                </a:lnTo>
                <a:lnTo>
                  <a:pt x="478536" y="298704"/>
                </a:lnTo>
                <a:lnTo>
                  <a:pt x="477520" y="295656"/>
                </a:lnTo>
                <a:lnTo>
                  <a:pt x="479552" y="291592"/>
                </a:lnTo>
                <a:lnTo>
                  <a:pt x="482473" y="284480"/>
                </a:lnTo>
                <a:lnTo>
                  <a:pt x="520192" y="193040"/>
                </a:lnTo>
                <a:lnTo>
                  <a:pt x="522224" y="188976"/>
                </a:lnTo>
                <a:lnTo>
                  <a:pt x="527304" y="185928"/>
                </a:lnTo>
                <a:lnTo>
                  <a:pt x="537464" y="189992"/>
                </a:lnTo>
                <a:lnTo>
                  <a:pt x="539496" y="195072"/>
                </a:lnTo>
                <a:lnTo>
                  <a:pt x="539496" y="7759"/>
                </a:lnTo>
                <a:lnTo>
                  <a:pt x="504024" y="2362"/>
                </a:lnTo>
                <a:lnTo>
                  <a:pt x="457200" y="0"/>
                </a:lnTo>
                <a:lnTo>
                  <a:pt x="420624" y="1854"/>
                </a:lnTo>
                <a:lnTo>
                  <a:pt x="420624" y="279400"/>
                </a:lnTo>
                <a:lnTo>
                  <a:pt x="416560" y="283464"/>
                </a:lnTo>
                <a:lnTo>
                  <a:pt x="411480" y="284480"/>
                </a:lnTo>
                <a:lnTo>
                  <a:pt x="406400" y="284480"/>
                </a:lnTo>
                <a:lnTo>
                  <a:pt x="402336" y="281432"/>
                </a:lnTo>
                <a:lnTo>
                  <a:pt x="401320" y="276352"/>
                </a:lnTo>
                <a:lnTo>
                  <a:pt x="395236" y="226568"/>
                </a:lnTo>
                <a:lnTo>
                  <a:pt x="391160" y="193040"/>
                </a:lnTo>
                <a:lnTo>
                  <a:pt x="390144" y="187960"/>
                </a:lnTo>
                <a:lnTo>
                  <a:pt x="394208" y="183896"/>
                </a:lnTo>
                <a:lnTo>
                  <a:pt x="398272" y="182880"/>
                </a:lnTo>
                <a:lnTo>
                  <a:pt x="403352" y="181864"/>
                </a:lnTo>
                <a:lnTo>
                  <a:pt x="407416" y="185928"/>
                </a:lnTo>
                <a:lnTo>
                  <a:pt x="408432" y="191008"/>
                </a:lnTo>
                <a:lnTo>
                  <a:pt x="419608" y="274320"/>
                </a:lnTo>
                <a:lnTo>
                  <a:pt x="420547" y="279044"/>
                </a:lnTo>
                <a:lnTo>
                  <a:pt x="420624" y="279400"/>
                </a:lnTo>
                <a:lnTo>
                  <a:pt x="420624" y="1854"/>
                </a:lnTo>
                <a:lnTo>
                  <a:pt x="410362" y="2362"/>
                </a:lnTo>
                <a:lnTo>
                  <a:pt x="366776" y="8991"/>
                </a:lnTo>
                <a:lnTo>
                  <a:pt x="366776" y="287528"/>
                </a:lnTo>
                <a:lnTo>
                  <a:pt x="366776" y="292608"/>
                </a:lnTo>
                <a:lnTo>
                  <a:pt x="363728" y="296672"/>
                </a:lnTo>
                <a:lnTo>
                  <a:pt x="361696" y="298704"/>
                </a:lnTo>
                <a:lnTo>
                  <a:pt x="355600" y="298704"/>
                </a:lnTo>
                <a:lnTo>
                  <a:pt x="352552" y="297688"/>
                </a:lnTo>
                <a:lnTo>
                  <a:pt x="350520" y="295656"/>
                </a:lnTo>
                <a:lnTo>
                  <a:pt x="300736" y="241808"/>
                </a:lnTo>
                <a:lnTo>
                  <a:pt x="297688" y="238760"/>
                </a:lnTo>
                <a:lnTo>
                  <a:pt x="297688" y="232664"/>
                </a:lnTo>
                <a:lnTo>
                  <a:pt x="300736" y="229616"/>
                </a:lnTo>
                <a:lnTo>
                  <a:pt x="304800" y="226568"/>
                </a:lnTo>
                <a:lnTo>
                  <a:pt x="309880" y="226568"/>
                </a:lnTo>
                <a:lnTo>
                  <a:pt x="313944" y="229616"/>
                </a:lnTo>
                <a:lnTo>
                  <a:pt x="363728" y="283464"/>
                </a:lnTo>
                <a:lnTo>
                  <a:pt x="366776" y="287528"/>
                </a:lnTo>
                <a:lnTo>
                  <a:pt x="366776" y="8991"/>
                </a:lnTo>
                <a:lnTo>
                  <a:pt x="321056" y="20523"/>
                </a:lnTo>
                <a:lnTo>
                  <a:pt x="279031" y="35864"/>
                </a:lnTo>
                <a:lnTo>
                  <a:pt x="239052" y="55092"/>
                </a:lnTo>
                <a:lnTo>
                  <a:pt x="201358" y="77965"/>
                </a:lnTo>
                <a:lnTo>
                  <a:pt x="166166" y="104254"/>
                </a:lnTo>
                <a:lnTo>
                  <a:pt x="133718" y="133743"/>
                </a:lnTo>
                <a:lnTo>
                  <a:pt x="104241" y="166179"/>
                </a:lnTo>
                <a:lnTo>
                  <a:pt x="77952" y="201371"/>
                </a:lnTo>
                <a:lnTo>
                  <a:pt x="55079" y="239064"/>
                </a:lnTo>
                <a:lnTo>
                  <a:pt x="35852" y="279044"/>
                </a:lnTo>
                <a:lnTo>
                  <a:pt x="20510" y="321068"/>
                </a:lnTo>
                <a:lnTo>
                  <a:pt x="9258" y="364921"/>
                </a:lnTo>
                <a:lnTo>
                  <a:pt x="2349" y="410375"/>
                </a:lnTo>
                <a:lnTo>
                  <a:pt x="0" y="457200"/>
                </a:lnTo>
                <a:lnTo>
                  <a:pt x="2349" y="504037"/>
                </a:lnTo>
                <a:lnTo>
                  <a:pt x="9258" y="549490"/>
                </a:lnTo>
                <a:lnTo>
                  <a:pt x="20510" y="593344"/>
                </a:lnTo>
                <a:lnTo>
                  <a:pt x="35852" y="635368"/>
                </a:lnTo>
                <a:lnTo>
                  <a:pt x="55079" y="675347"/>
                </a:lnTo>
                <a:lnTo>
                  <a:pt x="77952" y="713041"/>
                </a:lnTo>
                <a:lnTo>
                  <a:pt x="104241" y="748233"/>
                </a:lnTo>
                <a:lnTo>
                  <a:pt x="133731" y="780669"/>
                </a:lnTo>
                <a:lnTo>
                  <a:pt x="166166" y="810158"/>
                </a:lnTo>
                <a:lnTo>
                  <a:pt x="201358" y="836447"/>
                </a:lnTo>
                <a:lnTo>
                  <a:pt x="239052" y="859320"/>
                </a:lnTo>
                <a:lnTo>
                  <a:pt x="279031" y="878547"/>
                </a:lnTo>
                <a:lnTo>
                  <a:pt x="321056" y="893889"/>
                </a:lnTo>
                <a:lnTo>
                  <a:pt x="364909" y="905141"/>
                </a:lnTo>
                <a:lnTo>
                  <a:pt x="410362" y="912050"/>
                </a:lnTo>
                <a:lnTo>
                  <a:pt x="457200" y="914400"/>
                </a:lnTo>
                <a:lnTo>
                  <a:pt x="504024" y="912050"/>
                </a:lnTo>
                <a:lnTo>
                  <a:pt x="549478" y="905141"/>
                </a:lnTo>
                <a:lnTo>
                  <a:pt x="593331" y="893889"/>
                </a:lnTo>
                <a:lnTo>
                  <a:pt x="635355" y="878547"/>
                </a:lnTo>
                <a:lnTo>
                  <a:pt x="675335" y="859320"/>
                </a:lnTo>
                <a:lnTo>
                  <a:pt x="713028" y="836447"/>
                </a:lnTo>
                <a:lnTo>
                  <a:pt x="748220" y="810158"/>
                </a:lnTo>
                <a:lnTo>
                  <a:pt x="780656" y="780669"/>
                </a:lnTo>
                <a:lnTo>
                  <a:pt x="810145" y="748233"/>
                </a:lnTo>
                <a:lnTo>
                  <a:pt x="822629" y="731520"/>
                </a:lnTo>
                <a:lnTo>
                  <a:pt x="836434" y="713041"/>
                </a:lnTo>
                <a:lnTo>
                  <a:pt x="859307" y="675347"/>
                </a:lnTo>
                <a:lnTo>
                  <a:pt x="863079" y="667512"/>
                </a:lnTo>
                <a:lnTo>
                  <a:pt x="878535" y="635368"/>
                </a:lnTo>
                <a:lnTo>
                  <a:pt x="880516" y="629920"/>
                </a:lnTo>
                <a:lnTo>
                  <a:pt x="893876" y="593344"/>
                </a:lnTo>
                <a:lnTo>
                  <a:pt x="905129" y="549490"/>
                </a:lnTo>
                <a:lnTo>
                  <a:pt x="912037" y="504037"/>
                </a:lnTo>
                <a:lnTo>
                  <a:pt x="914400" y="45720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8" name="object 68" descr=""/>
          <p:cNvGrpSpPr/>
          <p:nvPr/>
        </p:nvGrpSpPr>
        <p:grpSpPr>
          <a:xfrm>
            <a:off x="1347225" y="2394204"/>
            <a:ext cx="546100" cy="643890"/>
            <a:chOff x="1347225" y="2394204"/>
            <a:chExt cx="546100" cy="643890"/>
          </a:xfrm>
        </p:grpSpPr>
        <p:sp>
          <p:nvSpPr>
            <p:cNvPr id="69" name="object 69" descr=""/>
            <p:cNvSpPr/>
            <p:nvPr/>
          </p:nvSpPr>
          <p:spPr>
            <a:xfrm>
              <a:off x="1347216" y="2490253"/>
              <a:ext cx="546100" cy="547370"/>
            </a:xfrm>
            <a:custGeom>
              <a:avLst/>
              <a:gdLst/>
              <a:ahLst/>
              <a:cxnLst/>
              <a:rect l="l" t="t" r="r" b="b"/>
              <a:pathLst>
                <a:path w="546100" h="547369">
                  <a:moveTo>
                    <a:pt x="545884" y="465734"/>
                  </a:moveTo>
                  <a:lnTo>
                    <a:pt x="416687" y="328510"/>
                  </a:lnTo>
                  <a:lnTo>
                    <a:pt x="401510" y="322414"/>
                  </a:lnTo>
                  <a:lnTo>
                    <a:pt x="393319" y="323938"/>
                  </a:lnTo>
                  <a:lnTo>
                    <a:pt x="386334" y="328510"/>
                  </a:lnTo>
                  <a:lnTo>
                    <a:pt x="363093" y="351751"/>
                  </a:lnTo>
                  <a:lnTo>
                    <a:pt x="329272" y="372719"/>
                  </a:lnTo>
                  <a:lnTo>
                    <a:pt x="289699" y="376948"/>
                  </a:lnTo>
                  <a:lnTo>
                    <a:pt x="248627" y="364782"/>
                  </a:lnTo>
                  <a:lnTo>
                    <a:pt x="210312" y="336511"/>
                  </a:lnTo>
                  <a:lnTo>
                    <a:pt x="182029" y="297827"/>
                  </a:lnTo>
                  <a:lnTo>
                    <a:pt x="169824" y="256794"/>
                  </a:lnTo>
                  <a:lnTo>
                    <a:pt x="174053" y="217436"/>
                  </a:lnTo>
                  <a:lnTo>
                    <a:pt x="195072" y="183730"/>
                  </a:lnTo>
                  <a:lnTo>
                    <a:pt x="218313" y="160489"/>
                  </a:lnTo>
                  <a:lnTo>
                    <a:pt x="222808" y="153504"/>
                  </a:lnTo>
                  <a:lnTo>
                    <a:pt x="224307" y="145313"/>
                  </a:lnTo>
                  <a:lnTo>
                    <a:pt x="222808" y="137134"/>
                  </a:lnTo>
                  <a:lnTo>
                    <a:pt x="218313" y="130136"/>
                  </a:lnTo>
                  <a:lnTo>
                    <a:pt x="175387" y="87210"/>
                  </a:lnTo>
                  <a:lnTo>
                    <a:pt x="169164" y="87210"/>
                  </a:lnTo>
                  <a:lnTo>
                    <a:pt x="160274" y="96227"/>
                  </a:lnTo>
                  <a:lnTo>
                    <a:pt x="160274" y="102450"/>
                  </a:lnTo>
                  <a:lnTo>
                    <a:pt x="203073" y="145376"/>
                  </a:lnTo>
                  <a:lnTo>
                    <a:pt x="179832" y="168490"/>
                  </a:lnTo>
                  <a:lnTo>
                    <a:pt x="153936" y="209575"/>
                  </a:lnTo>
                  <a:lnTo>
                    <a:pt x="148247" y="257187"/>
                  </a:lnTo>
                  <a:lnTo>
                    <a:pt x="162166" y="306501"/>
                  </a:lnTo>
                  <a:lnTo>
                    <a:pt x="195072" y="352640"/>
                  </a:lnTo>
                  <a:lnTo>
                    <a:pt x="240792" y="385533"/>
                  </a:lnTo>
                  <a:lnTo>
                    <a:pt x="290144" y="399402"/>
                  </a:lnTo>
                  <a:lnTo>
                    <a:pt x="337997" y="393674"/>
                  </a:lnTo>
                  <a:lnTo>
                    <a:pt x="379222" y="367753"/>
                  </a:lnTo>
                  <a:lnTo>
                    <a:pt x="402336" y="344512"/>
                  </a:lnTo>
                  <a:lnTo>
                    <a:pt x="523875" y="466940"/>
                  </a:lnTo>
                  <a:lnTo>
                    <a:pt x="500761" y="490435"/>
                  </a:lnTo>
                  <a:lnTo>
                    <a:pt x="494411" y="496404"/>
                  </a:lnTo>
                  <a:lnTo>
                    <a:pt x="460400" y="512495"/>
                  </a:lnTo>
                  <a:lnTo>
                    <a:pt x="413893" y="520458"/>
                  </a:lnTo>
                  <a:lnTo>
                    <a:pt x="361848" y="520217"/>
                  </a:lnTo>
                  <a:lnTo>
                    <a:pt x="320840" y="513270"/>
                  </a:lnTo>
                  <a:lnTo>
                    <a:pt x="272694" y="495554"/>
                  </a:lnTo>
                  <a:lnTo>
                    <a:pt x="226263" y="471119"/>
                  </a:lnTo>
                  <a:lnTo>
                    <a:pt x="182333" y="440474"/>
                  </a:lnTo>
                  <a:lnTo>
                    <a:pt x="141986" y="404202"/>
                  </a:lnTo>
                  <a:lnTo>
                    <a:pt x="102895" y="359778"/>
                  </a:lnTo>
                  <a:lnTo>
                    <a:pt x="70980" y="312572"/>
                  </a:lnTo>
                  <a:lnTo>
                    <a:pt x="46583" y="264033"/>
                  </a:lnTo>
                  <a:lnTo>
                    <a:pt x="30099" y="215582"/>
                  </a:lnTo>
                  <a:lnTo>
                    <a:pt x="21894" y="168643"/>
                  </a:lnTo>
                  <a:lnTo>
                    <a:pt x="22352" y="124637"/>
                  </a:lnTo>
                  <a:lnTo>
                    <a:pt x="31864" y="85001"/>
                  </a:lnTo>
                  <a:lnTo>
                    <a:pt x="50800" y="51142"/>
                  </a:lnTo>
                  <a:lnTo>
                    <a:pt x="56832" y="44792"/>
                  </a:lnTo>
                  <a:lnTo>
                    <a:pt x="80391" y="21678"/>
                  </a:lnTo>
                  <a:lnTo>
                    <a:pt x="115189" y="56476"/>
                  </a:lnTo>
                  <a:lnTo>
                    <a:pt x="121412" y="56476"/>
                  </a:lnTo>
                  <a:lnTo>
                    <a:pt x="95504" y="6438"/>
                  </a:lnTo>
                  <a:lnTo>
                    <a:pt x="80327" y="0"/>
                  </a:lnTo>
                  <a:lnTo>
                    <a:pt x="72136" y="1193"/>
                  </a:lnTo>
                  <a:lnTo>
                    <a:pt x="41414" y="29286"/>
                  </a:lnTo>
                  <a:lnTo>
                    <a:pt x="14732" y="70358"/>
                  </a:lnTo>
                  <a:lnTo>
                    <a:pt x="3505" y="108013"/>
                  </a:lnTo>
                  <a:lnTo>
                    <a:pt x="0" y="149593"/>
                  </a:lnTo>
                  <a:lnTo>
                    <a:pt x="3949" y="193979"/>
                  </a:lnTo>
                  <a:lnTo>
                    <a:pt x="15113" y="240118"/>
                  </a:lnTo>
                  <a:lnTo>
                    <a:pt x="33210" y="286893"/>
                  </a:lnTo>
                  <a:lnTo>
                    <a:pt x="58026" y="333222"/>
                  </a:lnTo>
                  <a:lnTo>
                    <a:pt x="89281" y="378028"/>
                  </a:lnTo>
                  <a:lnTo>
                    <a:pt x="126746" y="420204"/>
                  </a:lnTo>
                  <a:lnTo>
                    <a:pt x="169252" y="457987"/>
                  </a:lnTo>
                  <a:lnTo>
                    <a:pt x="215531" y="490181"/>
                  </a:lnTo>
                  <a:lnTo>
                    <a:pt x="264312" y="516013"/>
                  </a:lnTo>
                  <a:lnTo>
                    <a:pt x="299224" y="529018"/>
                  </a:lnTo>
                  <a:lnTo>
                    <a:pt x="301371" y="532218"/>
                  </a:lnTo>
                  <a:lnTo>
                    <a:pt x="307721" y="533107"/>
                  </a:lnTo>
                  <a:lnTo>
                    <a:pt x="314236" y="534606"/>
                  </a:lnTo>
                  <a:lnTo>
                    <a:pt x="314375" y="534631"/>
                  </a:lnTo>
                  <a:lnTo>
                    <a:pt x="315455" y="534885"/>
                  </a:lnTo>
                  <a:lnTo>
                    <a:pt x="316103" y="535520"/>
                  </a:lnTo>
                  <a:lnTo>
                    <a:pt x="318249" y="535520"/>
                  </a:lnTo>
                  <a:lnTo>
                    <a:pt x="327304" y="537591"/>
                  </a:lnTo>
                  <a:lnTo>
                    <a:pt x="354126" y="542226"/>
                  </a:lnTo>
                  <a:lnTo>
                    <a:pt x="380288" y="545871"/>
                  </a:lnTo>
                  <a:lnTo>
                    <a:pt x="397891" y="547331"/>
                  </a:lnTo>
                  <a:lnTo>
                    <a:pt x="429031" y="545172"/>
                  </a:lnTo>
                  <a:lnTo>
                    <a:pt x="484289" y="527786"/>
                  </a:lnTo>
                  <a:lnTo>
                    <a:pt x="516267" y="505028"/>
                  </a:lnTo>
                  <a:lnTo>
                    <a:pt x="544487" y="473875"/>
                  </a:lnTo>
                  <a:lnTo>
                    <a:pt x="545884" y="465734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45133" y="2394204"/>
              <a:ext cx="223011" cy="213360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1379474" y="2616708"/>
              <a:ext cx="40640" cy="129539"/>
            </a:xfrm>
            <a:custGeom>
              <a:avLst/>
              <a:gdLst/>
              <a:ahLst/>
              <a:cxnLst/>
              <a:rect l="l" t="t" r="r" b="b"/>
              <a:pathLst>
                <a:path w="40640" h="129539">
                  <a:moveTo>
                    <a:pt x="17525" y="0"/>
                  </a:moveTo>
                  <a:lnTo>
                    <a:pt x="11429" y="0"/>
                  </a:lnTo>
                  <a:lnTo>
                    <a:pt x="5334" y="0"/>
                  </a:lnTo>
                  <a:lnTo>
                    <a:pt x="888" y="4444"/>
                  </a:lnTo>
                  <a:lnTo>
                    <a:pt x="0" y="9778"/>
                  </a:lnTo>
                  <a:lnTo>
                    <a:pt x="176" y="36008"/>
                  </a:lnTo>
                  <a:lnTo>
                    <a:pt x="3413" y="63595"/>
                  </a:lnTo>
                  <a:lnTo>
                    <a:pt x="9769" y="92182"/>
                  </a:lnTo>
                  <a:lnTo>
                    <a:pt x="21081" y="126745"/>
                  </a:lnTo>
                  <a:lnTo>
                    <a:pt x="25400" y="129412"/>
                  </a:lnTo>
                  <a:lnTo>
                    <a:pt x="31622" y="129412"/>
                  </a:lnTo>
                  <a:lnTo>
                    <a:pt x="32512" y="128524"/>
                  </a:lnTo>
                  <a:lnTo>
                    <a:pt x="37718" y="126745"/>
                  </a:lnTo>
                  <a:lnTo>
                    <a:pt x="40385" y="120522"/>
                  </a:lnTo>
                  <a:lnTo>
                    <a:pt x="38607" y="114300"/>
                  </a:lnTo>
                  <a:lnTo>
                    <a:pt x="30047" y="87030"/>
                  </a:lnTo>
                  <a:lnTo>
                    <a:pt x="24225" y="60547"/>
                  </a:lnTo>
                  <a:lnTo>
                    <a:pt x="21212" y="35254"/>
                  </a:lnTo>
                  <a:lnTo>
                    <a:pt x="21081" y="11556"/>
                  </a:lnTo>
                  <a:lnTo>
                    <a:pt x="21970" y="5333"/>
                  </a:lnTo>
                  <a:lnTo>
                    <a:pt x="17525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2" name="object 72" descr=""/>
          <p:cNvSpPr txBox="1"/>
          <p:nvPr/>
        </p:nvSpPr>
        <p:spPr>
          <a:xfrm>
            <a:off x="554227" y="2584830"/>
            <a:ext cx="7048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FF5F35"/>
                </a:solidFill>
                <a:latin typeface="Arial"/>
                <a:cs typeface="Arial"/>
              </a:rPr>
              <a:t>Quarterly</a:t>
            </a:r>
            <a:endParaRPr sz="1200">
              <a:latin typeface="Arial"/>
              <a:cs typeface="Arial"/>
            </a:endParaRPr>
          </a:p>
          <a:p>
            <a:pPr algn="r" marR="9525">
              <a:lnSpc>
                <a:spcPct val="100000"/>
              </a:lnSpc>
            </a:pPr>
            <a:r>
              <a:rPr dirty="0" sz="1200" spc="-10" b="1">
                <a:solidFill>
                  <a:srgbClr val="FF5F35"/>
                </a:solidFill>
                <a:latin typeface="Arial"/>
                <a:cs typeface="Arial"/>
              </a:rPr>
              <a:t>Calls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3" name="object 73" descr=""/>
          <p:cNvGrpSpPr/>
          <p:nvPr/>
        </p:nvGrpSpPr>
        <p:grpSpPr>
          <a:xfrm>
            <a:off x="4110237" y="2397251"/>
            <a:ext cx="546100" cy="643890"/>
            <a:chOff x="4110237" y="2397251"/>
            <a:chExt cx="546100" cy="643890"/>
          </a:xfrm>
        </p:grpSpPr>
        <p:sp>
          <p:nvSpPr>
            <p:cNvPr id="74" name="object 74" descr=""/>
            <p:cNvSpPr/>
            <p:nvPr/>
          </p:nvSpPr>
          <p:spPr>
            <a:xfrm>
              <a:off x="4110228" y="2493301"/>
              <a:ext cx="546100" cy="547370"/>
            </a:xfrm>
            <a:custGeom>
              <a:avLst/>
              <a:gdLst/>
              <a:ahLst/>
              <a:cxnLst/>
              <a:rect l="l" t="t" r="r" b="b"/>
              <a:pathLst>
                <a:path w="546100" h="547369">
                  <a:moveTo>
                    <a:pt x="545884" y="465734"/>
                  </a:moveTo>
                  <a:lnTo>
                    <a:pt x="416687" y="328510"/>
                  </a:lnTo>
                  <a:lnTo>
                    <a:pt x="401510" y="322414"/>
                  </a:lnTo>
                  <a:lnTo>
                    <a:pt x="393319" y="323938"/>
                  </a:lnTo>
                  <a:lnTo>
                    <a:pt x="386334" y="328510"/>
                  </a:lnTo>
                  <a:lnTo>
                    <a:pt x="363093" y="351751"/>
                  </a:lnTo>
                  <a:lnTo>
                    <a:pt x="329272" y="372719"/>
                  </a:lnTo>
                  <a:lnTo>
                    <a:pt x="289699" y="376948"/>
                  </a:lnTo>
                  <a:lnTo>
                    <a:pt x="248627" y="364782"/>
                  </a:lnTo>
                  <a:lnTo>
                    <a:pt x="210312" y="336511"/>
                  </a:lnTo>
                  <a:lnTo>
                    <a:pt x="182029" y="297827"/>
                  </a:lnTo>
                  <a:lnTo>
                    <a:pt x="169824" y="256794"/>
                  </a:lnTo>
                  <a:lnTo>
                    <a:pt x="174053" y="217436"/>
                  </a:lnTo>
                  <a:lnTo>
                    <a:pt x="195072" y="183730"/>
                  </a:lnTo>
                  <a:lnTo>
                    <a:pt x="218313" y="160489"/>
                  </a:lnTo>
                  <a:lnTo>
                    <a:pt x="222808" y="153504"/>
                  </a:lnTo>
                  <a:lnTo>
                    <a:pt x="224307" y="145313"/>
                  </a:lnTo>
                  <a:lnTo>
                    <a:pt x="222808" y="137134"/>
                  </a:lnTo>
                  <a:lnTo>
                    <a:pt x="218313" y="130136"/>
                  </a:lnTo>
                  <a:lnTo>
                    <a:pt x="175387" y="87210"/>
                  </a:lnTo>
                  <a:lnTo>
                    <a:pt x="169164" y="87210"/>
                  </a:lnTo>
                  <a:lnTo>
                    <a:pt x="160274" y="96227"/>
                  </a:lnTo>
                  <a:lnTo>
                    <a:pt x="160274" y="102450"/>
                  </a:lnTo>
                  <a:lnTo>
                    <a:pt x="203073" y="145376"/>
                  </a:lnTo>
                  <a:lnTo>
                    <a:pt x="179832" y="168490"/>
                  </a:lnTo>
                  <a:lnTo>
                    <a:pt x="153936" y="209575"/>
                  </a:lnTo>
                  <a:lnTo>
                    <a:pt x="148247" y="257187"/>
                  </a:lnTo>
                  <a:lnTo>
                    <a:pt x="162166" y="306501"/>
                  </a:lnTo>
                  <a:lnTo>
                    <a:pt x="195072" y="352640"/>
                  </a:lnTo>
                  <a:lnTo>
                    <a:pt x="240792" y="385533"/>
                  </a:lnTo>
                  <a:lnTo>
                    <a:pt x="290144" y="399402"/>
                  </a:lnTo>
                  <a:lnTo>
                    <a:pt x="337997" y="393674"/>
                  </a:lnTo>
                  <a:lnTo>
                    <a:pt x="379222" y="367753"/>
                  </a:lnTo>
                  <a:lnTo>
                    <a:pt x="402336" y="344512"/>
                  </a:lnTo>
                  <a:lnTo>
                    <a:pt x="523875" y="466940"/>
                  </a:lnTo>
                  <a:lnTo>
                    <a:pt x="500761" y="490435"/>
                  </a:lnTo>
                  <a:lnTo>
                    <a:pt x="494411" y="496404"/>
                  </a:lnTo>
                  <a:lnTo>
                    <a:pt x="460400" y="512495"/>
                  </a:lnTo>
                  <a:lnTo>
                    <a:pt x="413880" y="520458"/>
                  </a:lnTo>
                  <a:lnTo>
                    <a:pt x="361848" y="520217"/>
                  </a:lnTo>
                  <a:lnTo>
                    <a:pt x="320840" y="513270"/>
                  </a:lnTo>
                  <a:lnTo>
                    <a:pt x="272694" y="495554"/>
                  </a:lnTo>
                  <a:lnTo>
                    <a:pt x="226263" y="471119"/>
                  </a:lnTo>
                  <a:lnTo>
                    <a:pt x="182333" y="440474"/>
                  </a:lnTo>
                  <a:lnTo>
                    <a:pt x="141986" y="404202"/>
                  </a:lnTo>
                  <a:lnTo>
                    <a:pt x="102895" y="359778"/>
                  </a:lnTo>
                  <a:lnTo>
                    <a:pt x="70980" y="312572"/>
                  </a:lnTo>
                  <a:lnTo>
                    <a:pt x="46583" y="264033"/>
                  </a:lnTo>
                  <a:lnTo>
                    <a:pt x="30099" y="215582"/>
                  </a:lnTo>
                  <a:lnTo>
                    <a:pt x="21894" y="168643"/>
                  </a:lnTo>
                  <a:lnTo>
                    <a:pt x="22352" y="124637"/>
                  </a:lnTo>
                  <a:lnTo>
                    <a:pt x="31864" y="85001"/>
                  </a:lnTo>
                  <a:lnTo>
                    <a:pt x="50800" y="51142"/>
                  </a:lnTo>
                  <a:lnTo>
                    <a:pt x="56832" y="44792"/>
                  </a:lnTo>
                  <a:lnTo>
                    <a:pt x="80391" y="21678"/>
                  </a:lnTo>
                  <a:lnTo>
                    <a:pt x="115189" y="56476"/>
                  </a:lnTo>
                  <a:lnTo>
                    <a:pt x="121412" y="56476"/>
                  </a:lnTo>
                  <a:lnTo>
                    <a:pt x="95504" y="6438"/>
                  </a:lnTo>
                  <a:lnTo>
                    <a:pt x="80327" y="0"/>
                  </a:lnTo>
                  <a:lnTo>
                    <a:pt x="72136" y="1193"/>
                  </a:lnTo>
                  <a:lnTo>
                    <a:pt x="41414" y="29286"/>
                  </a:lnTo>
                  <a:lnTo>
                    <a:pt x="14732" y="70358"/>
                  </a:lnTo>
                  <a:lnTo>
                    <a:pt x="3505" y="108013"/>
                  </a:lnTo>
                  <a:lnTo>
                    <a:pt x="0" y="149593"/>
                  </a:lnTo>
                  <a:lnTo>
                    <a:pt x="3949" y="193979"/>
                  </a:lnTo>
                  <a:lnTo>
                    <a:pt x="15113" y="240118"/>
                  </a:lnTo>
                  <a:lnTo>
                    <a:pt x="33210" y="286893"/>
                  </a:lnTo>
                  <a:lnTo>
                    <a:pt x="58026" y="333222"/>
                  </a:lnTo>
                  <a:lnTo>
                    <a:pt x="89281" y="378028"/>
                  </a:lnTo>
                  <a:lnTo>
                    <a:pt x="126746" y="420204"/>
                  </a:lnTo>
                  <a:lnTo>
                    <a:pt x="169252" y="457987"/>
                  </a:lnTo>
                  <a:lnTo>
                    <a:pt x="215531" y="490181"/>
                  </a:lnTo>
                  <a:lnTo>
                    <a:pt x="264312" y="516013"/>
                  </a:lnTo>
                  <a:lnTo>
                    <a:pt x="299224" y="529018"/>
                  </a:lnTo>
                  <a:lnTo>
                    <a:pt x="301371" y="532218"/>
                  </a:lnTo>
                  <a:lnTo>
                    <a:pt x="307721" y="533107"/>
                  </a:lnTo>
                  <a:lnTo>
                    <a:pt x="314236" y="534606"/>
                  </a:lnTo>
                  <a:lnTo>
                    <a:pt x="314375" y="534631"/>
                  </a:lnTo>
                  <a:lnTo>
                    <a:pt x="315455" y="534885"/>
                  </a:lnTo>
                  <a:lnTo>
                    <a:pt x="316103" y="535520"/>
                  </a:lnTo>
                  <a:lnTo>
                    <a:pt x="318249" y="535520"/>
                  </a:lnTo>
                  <a:lnTo>
                    <a:pt x="327304" y="537591"/>
                  </a:lnTo>
                  <a:lnTo>
                    <a:pt x="354139" y="542226"/>
                  </a:lnTo>
                  <a:lnTo>
                    <a:pt x="380301" y="545871"/>
                  </a:lnTo>
                  <a:lnTo>
                    <a:pt x="397891" y="547331"/>
                  </a:lnTo>
                  <a:lnTo>
                    <a:pt x="429031" y="545172"/>
                  </a:lnTo>
                  <a:lnTo>
                    <a:pt x="484289" y="527786"/>
                  </a:lnTo>
                  <a:lnTo>
                    <a:pt x="516267" y="505028"/>
                  </a:lnTo>
                  <a:lnTo>
                    <a:pt x="544487" y="473875"/>
                  </a:lnTo>
                  <a:lnTo>
                    <a:pt x="545884" y="465734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08145" y="2397251"/>
              <a:ext cx="223012" cy="211836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4142486" y="2618231"/>
              <a:ext cx="40640" cy="129539"/>
            </a:xfrm>
            <a:custGeom>
              <a:avLst/>
              <a:gdLst/>
              <a:ahLst/>
              <a:cxnLst/>
              <a:rect l="l" t="t" r="r" b="b"/>
              <a:pathLst>
                <a:path w="40639" h="129539">
                  <a:moveTo>
                    <a:pt x="17525" y="0"/>
                  </a:moveTo>
                  <a:lnTo>
                    <a:pt x="11429" y="0"/>
                  </a:lnTo>
                  <a:lnTo>
                    <a:pt x="5334" y="0"/>
                  </a:lnTo>
                  <a:lnTo>
                    <a:pt x="888" y="4444"/>
                  </a:lnTo>
                  <a:lnTo>
                    <a:pt x="0" y="9778"/>
                  </a:lnTo>
                  <a:lnTo>
                    <a:pt x="176" y="36008"/>
                  </a:lnTo>
                  <a:lnTo>
                    <a:pt x="3413" y="63595"/>
                  </a:lnTo>
                  <a:lnTo>
                    <a:pt x="9769" y="92182"/>
                  </a:lnTo>
                  <a:lnTo>
                    <a:pt x="21081" y="126745"/>
                  </a:lnTo>
                  <a:lnTo>
                    <a:pt x="25400" y="129412"/>
                  </a:lnTo>
                  <a:lnTo>
                    <a:pt x="31623" y="129412"/>
                  </a:lnTo>
                  <a:lnTo>
                    <a:pt x="32512" y="128523"/>
                  </a:lnTo>
                  <a:lnTo>
                    <a:pt x="37718" y="126745"/>
                  </a:lnTo>
                  <a:lnTo>
                    <a:pt x="40386" y="120522"/>
                  </a:lnTo>
                  <a:lnTo>
                    <a:pt x="38608" y="114300"/>
                  </a:lnTo>
                  <a:lnTo>
                    <a:pt x="30047" y="87030"/>
                  </a:lnTo>
                  <a:lnTo>
                    <a:pt x="24225" y="60547"/>
                  </a:lnTo>
                  <a:lnTo>
                    <a:pt x="21212" y="35254"/>
                  </a:lnTo>
                  <a:lnTo>
                    <a:pt x="21081" y="11556"/>
                  </a:lnTo>
                  <a:lnTo>
                    <a:pt x="21971" y="5333"/>
                  </a:lnTo>
                  <a:lnTo>
                    <a:pt x="17525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7" name="object 77" descr=""/>
          <p:cNvGrpSpPr/>
          <p:nvPr/>
        </p:nvGrpSpPr>
        <p:grpSpPr>
          <a:xfrm>
            <a:off x="6861057" y="2333244"/>
            <a:ext cx="546100" cy="643890"/>
            <a:chOff x="6861057" y="2333244"/>
            <a:chExt cx="546100" cy="643890"/>
          </a:xfrm>
        </p:grpSpPr>
        <p:sp>
          <p:nvSpPr>
            <p:cNvPr id="78" name="object 78" descr=""/>
            <p:cNvSpPr/>
            <p:nvPr/>
          </p:nvSpPr>
          <p:spPr>
            <a:xfrm>
              <a:off x="6861048" y="2429293"/>
              <a:ext cx="546100" cy="547370"/>
            </a:xfrm>
            <a:custGeom>
              <a:avLst/>
              <a:gdLst/>
              <a:ahLst/>
              <a:cxnLst/>
              <a:rect l="l" t="t" r="r" b="b"/>
              <a:pathLst>
                <a:path w="546100" h="547369">
                  <a:moveTo>
                    <a:pt x="545884" y="465747"/>
                  </a:moveTo>
                  <a:lnTo>
                    <a:pt x="416687" y="328510"/>
                  </a:lnTo>
                  <a:lnTo>
                    <a:pt x="401510" y="322414"/>
                  </a:lnTo>
                  <a:lnTo>
                    <a:pt x="393319" y="323938"/>
                  </a:lnTo>
                  <a:lnTo>
                    <a:pt x="386334" y="328510"/>
                  </a:lnTo>
                  <a:lnTo>
                    <a:pt x="363093" y="351751"/>
                  </a:lnTo>
                  <a:lnTo>
                    <a:pt x="329272" y="372719"/>
                  </a:lnTo>
                  <a:lnTo>
                    <a:pt x="289699" y="376948"/>
                  </a:lnTo>
                  <a:lnTo>
                    <a:pt x="248627" y="364782"/>
                  </a:lnTo>
                  <a:lnTo>
                    <a:pt x="210312" y="336511"/>
                  </a:lnTo>
                  <a:lnTo>
                    <a:pt x="182029" y="297827"/>
                  </a:lnTo>
                  <a:lnTo>
                    <a:pt x="169824" y="256794"/>
                  </a:lnTo>
                  <a:lnTo>
                    <a:pt x="174053" y="217436"/>
                  </a:lnTo>
                  <a:lnTo>
                    <a:pt x="195072" y="183730"/>
                  </a:lnTo>
                  <a:lnTo>
                    <a:pt x="218313" y="160489"/>
                  </a:lnTo>
                  <a:lnTo>
                    <a:pt x="222808" y="153504"/>
                  </a:lnTo>
                  <a:lnTo>
                    <a:pt x="224307" y="145313"/>
                  </a:lnTo>
                  <a:lnTo>
                    <a:pt x="222808" y="137134"/>
                  </a:lnTo>
                  <a:lnTo>
                    <a:pt x="218313" y="130136"/>
                  </a:lnTo>
                  <a:lnTo>
                    <a:pt x="175387" y="87210"/>
                  </a:lnTo>
                  <a:lnTo>
                    <a:pt x="169164" y="87210"/>
                  </a:lnTo>
                  <a:lnTo>
                    <a:pt x="160274" y="96227"/>
                  </a:lnTo>
                  <a:lnTo>
                    <a:pt x="160274" y="102450"/>
                  </a:lnTo>
                  <a:lnTo>
                    <a:pt x="203073" y="145376"/>
                  </a:lnTo>
                  <a:lnTo>
                    <a:pt x="179832" y="168490"/>
                  </a:lnTo>
                  <a:lnTo>
                    <a:pt x="153936" y="209575"/>
                  </a:lnTo>
                  <a:lnTo>
                    <a:pt x="148247" y="257187"/>
                  </a:lnTo>
                  <a:lnTo>
                    <a:pt x="162166" y="306501"/>
                  </a:lnTo>
                  <a:lnTo>
                    <a:pt x="195072" y="352640"/>
                  </a:lnTo>
                  <a:lnTo>
                    <a:pt x="240792" y="385533"/>
                  </a:lnTo>
                  <a:lnTo>
                    <a:pt x="290144" y="399402"/>
                  </a:lnTo>
                  <a:lnTo>
                    <a:pt x="337997" y="393674"/>
                  </a:lnTo>
                  <a:lnTo>
                    <a:pt x="379222" y="367753"/>
                  </a:lnTo>
                  <a:lnTo>
                    <a:pt x="402336" y="344512"/>
                  </a:lnTo>
                  <a:lnTo>
                    <a:pt x="523875" y="466940"/>
                  </a:lnTo>
                  <a:lnTo>
                    <a:pt x="500761" y="490435"/>
                  </a:lnTo>
                  <a:lnTo>
                    <a:pt x="494411" y="496404"/>
                  </a:lnTo>
                  <a:lnTo>
                    <a:pt x="460400" y="512495"/>
                  </a:lnTo>
                  <a:lnTo>
                    <a:pt x="413893" y="520458"/>
                  </a:lnTo>
                  <a:lnTo>
                    <a:pt x="361848" y="520217"/>
                  </a:lnTo>
                  <a:lnTo>
                    <a:pt x="320840" y="513270"/>
                  </a:lnTo>
                  <a:lnTo>
                    <a:pt x="272694" y="495554"/>
                  </a:lnTo>
                  <a:lnTo>
                    <a:pt x="226263" y="471119"/>
                  </a:lnTo>
                  <a:lnTo>
                    <a:pt x="182333" y="440474"/>
                  </a:lnTo>
                  <a:lnTo>
                    <a:pt x="141986" y="404202"/>
                  </a:lnTo>
                  <a:lnTo>
                    <a:pt x="102895" y="359778"/>
                  </a:lnTo>
                  <a:lnTo>
                    <a:pt x="70980" y="312572"/>
                  </a:lnTo>
                  <a:lnTo>
                    <a:pt x="46583" y="264033"/>
                  </a:lnTo>
                  <a:lnTo>
                    <a:pt x="30099" y="215582"/>
                  </a:lnTo>
                  <a:lnTo>
                    <a:pt x="21894" y="168643"/>
                  </a:lnTo>
                  <a:lnTo>
                    <a:pt x="22352" y="124637"/>
                  </a:lnTo>
                  <a:lnTo>
                    <a:pt x="31864" y="85001"/>
                  </a:lnTo>
                  <a:lnTo>
                    <a:pt x="50800" y="51142"/>
                  </a:lnTo>
                  <a:lnTo>
                    <a:pt x="56832" y="44792"/>
                  </a:lnTo>
                  <a:lnTo>
                    <a:pt x="80391" y="21678"/>
                  </a:lnTo>
                  <a:lnTo>
                    <a:pt x="115189" y="56476"/>
                  </a:lnTo>
                  <a:lnTo>
                    <a:pt x="121412" y="56476"/>
                  </a:lnTo>
                  <a:lnTo>
                    <a:pt x="95504" y="6438"/>
                  </a:lnTo>
                  <a:lnTo>
                    <a:pt x="80327" y="0"/>
                  </a:lnTo>
                  <a:lnTo>
                    <a:pt x="72136" y="1193"/>
                  </a:lnTo>
                  <a:lnTo>
                    <a:pt x="41414" y="29286"/>
                  </a:lnTo>
                  <a:lnTo>
                    <a:pt x="14732" y="70358"/>
                  </a:lnTo>
                  <a:lnTo>
                    <a:pt x="3505" y="108013"/>
                  </a:lnTo>
                  <a:lnTo>
                    <a:pt x="0" y="149593"/>
                  </a:lnTo>
                  <a:lnTo>
                    <a:pt x="3949" y="193979"/>
                  </a:lnTo>
                  <a:lnTo>
                    <a:pt x="15113" y="240118"/>
                  </a:lnTo>
                  <a:lnTo>
                    <a:pt x="33210" y="286893"/>
                  </a:lnTo>
                  <a:lnTo>
                    <a:pt x="58026" y="333222"/>
                  </a:lnTo>
                  <a:lnTo>
                    <a:pt x="89281" y="378028"/>
                  </a:lnTo>
                  <a:lnTo>
                    <a:pt x="126746" y="420204"/>
                  </a:lnTo>
                  <a:lnTo>
                    <a:pt x="169252" y="457987"/>
                  </a:lnTo>
                  <a:lnTo>
                    <a:pt x="215531" y="490181"/>
                  </a:lnTo>
                  <a:lnTo>
                    <a:pt x="264312" y="516013"/>
                  </a:lnTo>
                  <a:lnTo>
                    <a:pt x="299224" y="529018"/>
                  </a:lnTo>
                  <a:lnTo>
                    <a:pt x="301371" y="532218"/>
                  </a:lnTo>
                  <a:lnTo>
                    <a:pt x="307721" y="533107"/>
                  </a:lnTo>
                  <a:lnTo>
                    <a:pt x="314236" y="534606"/>
                  </a:lnTo>
                  <a:lnTo>
                    <a:pt x="314375" y="534631"/>
                  </a:lnTo>
                  <a:lnTo>
                    <a:pt x="315455" y="534885"/>
                  </a:lnTo>
                  <a:lnTo>
                    <a:pt x="316103" y="535520"/>
                  </a:lnTo>
                  <a:lnTo>
                    <a:pt x="318249" y="535520"/>
                  </a:lnTo>
                  <a:lnTo>
                    <a:pt x="327304" y="537591"/>
                  </a:lnTo>
                  <a:lnTo>
                    <a:pt x="354139" y="542226"/>
                  </a:lnTo>
                  <a:lnTo>
                    <a:pt x="380301" y="545871"/>
                  </a:lnTo>
                  <a:lnTo>
                    <a:pt x="397891" y="547331"/>
                  </a:lnTo>
                  <a:lnTo>
                    <a:pt x="429031" y="545172"/>
                  </a:lnTo>
                  <a:lnTo>
                    <a:pt x="484289" y="527786"/>
                  </a:lnTo>
                  <a:lnTo>
                    <a:pt x="516267" y="505028"/>
                  </a:lnTo>
                  <a:lnTo>
                    <a:pt x="544487" y="473875"/>
                  </a:lnTo>
                  <a:lnTo>
                    <a:pt x="545884" y="465747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58964" y="2333244"/>
              <a:ext cx="221487" cy="211835"/>
            </a:xfrm>
            <a:prstGeom prst="rect">
              <a:avLst/>
            </a:prstGeom>
          </p:spPr>
        </p:pic>
        <p:sp>
          <p:nvSpPr>
            <p:cNvPr id="80" name="object 80" descr=""/>
            <p:cNvSpPr/>
            <p:nvPr/>
          </p:nvSpPr>
          <p:spPr>
            <a:xfrm>
              <a:off x="6891781" y="2554224"/>
              <a:ext cx="42545" cy="129539"/>
            </a:xfrm>
            <a:custGeom>
              <a:avLst/>
              <a:gdLst/>
              <a:ahLst/>
              <a:cxnLst/>
              <a:rect l="l" t="t" r="r" b="b"/>
              <a:pathLst>
                <a:path w="42545" h="129539">
                  <a:moveTo>
                    <a:pt x="18288" y="0"/>
                  </a:moveTo>
                  <a:lnTo>
                    <a:pt x="11938" y="0"/>
                  </a:lnTo>
                  <a:lnTo>
                    <a:pt x="5588" y="0"/>
                  </a:lnTo>
                  <a:lnTo>
                    <a:pt x="1016" y="4445"/>
                  </a:lnTo>
                  <a:lnTo>
                    <a:pt x="0" y="9778"/>
                  </a:lnTo>
                  <a:lnTo>
                    <a:pt x="208" y="36008"/>
                  </a:lnTo>
                  <a:lnTo>
                    <a:pt x="3571" y="63595"/>
                  </a:lnTo>
                  <a:lnTo>
                    <a:pt x="10197" y="92182"/>
                  </a:lnTo>
                  <a:lnTo>
                    <a:pt x="21971" y="126746"/>
                  </a:lnTo>
                  <a:lnTo>
                    <a:pt x="26543" y="129412"/>
                  </a:lnTo>
                  <a:lnTo>
                    <a:pt x="33020" y="129412"/>
                  </a:lnTo>
                  <a:lnTo>
                    <a:pt x="33909" y="128524"/>
                  </a:lnTo>
                  <a:lnTo>
                    <a:pt x="39370" y="126746"/>
                  </a:lnTo>
                  <a:lnTo>
                    <a:pt x="42164" y="120523"/>
                  </a:lnTo>
                  <a:lnTo>
                    <a:pt x="31365" y="87030"/>
                  </a:lnTo>
                  <a:lnTo>
                    <a:pt x="25304" y="60547"/>
                  </a:lnTo>
                  <a:lnTo>
                    <a:pt x="22149" y="35254"/>
                  </a:lnTo>
                  <a:lnTo>
                    <a:pt x="21971" y="11556"/>
                  </a:lnTo>
                  <a:lnTo>
                    <a:pt x="22860" y="5334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1" name="object 81" descr=""/>
          <p:cNvGrpSpPr/>
          <p:nvPr/>
        </p:nvGrpSpPr>
        <p:grpSpPr>
          <a:xfrm>
            <a:off x="9622545" y="2357627"/>
            <a:ext cx="546100" cy="643890"/>
            <a:chOff x="9622545" y="2357627"/>
            <a:chExt cx="546100" cy="643890"/>
          </a:xfrm>
        </p:grpSpPr>
        <p:sp>
          <p:nvSpPr>
            <p:cNvPr id="82" name="object 82" descr=""/>
            <p:cNvSpPr/>
            <p:nvPr/>
          </p:nvSpPr>
          <p:spPr>
            <a:xfrm>
              <a:off x="9622536" y="2453677"/>
              <a:ext cx="546100" cy="547370"/>
            </a:xfrm>
            <a:custGeom>
              <a:avLst/>
              <a:gdLst/>
              <a:ahLst/>
              <a:cxnLst/>
              <a:rect l="l" t="t" r="r" b="b"/>
              <a:pathLst>
                <a:path w="546100" h="547369">
                  <a:moveTo>
                    <a:pt x="545884" y="465734"/>
                  </a:moveTo>
                  <a:lnTo>
                    <a:pt x="416687" y="328510"/>
                  </a:lnTo>
                  <a:lnTo>
                    <a:pt x="401510" y="322414"/>
                  </a:lnTo>
                  <a:lnTo>
                    <a:pt x="393319" y="323938"/>
                  </a:lnTo>
                  <a:lnTo>
                    <a:pt x="386334" y="328510"/>
                  </a:lnTo>
                  <a:lnTo>
                    <a:pt x="363093" y="351751"/>
                  </a:lnTo>
                  <a:lnTo>
                    <a:pt x="329272" y="372719"/>
                  </a:lnTo>
                  <a:lnTo>
                    <a:pt x="289699" y="376948"/>
                  </a:lnTo>
                  <a:lnTo>
                    <a:pt x="248627" y="364782"/>
                  </a:lnTo>
                  <a:lnTo>
                    <a:pt x="210312" y="336511"/>
                  </a:lnTo>
                  <a:lnTo>
                    <a:pt x="182029" y="297827"/>
                  </a:lnTo>
                  <a:lnTo>
                    <a:pt x="169824" y="256794"/>
                  </a:lnTo>
                  <a:lnTo>
                    <a:pt x="174053" y="217436"/>
                  </a:lnTo>
                  <a:lnTo>
                    <a:pt x="195072" y="183730"/>
                  </a:lnTo>
                  <a:lnTo>
                    <a:pt x="218313" y="160489"/>
                  </a:lnTo>
                  <a:lnTo>
                    <a:pt x="222808" y="153504"/>
                  </a:lnTo>
                  <a:lnTo>
                    <a:pt x="224307" y="145313"/>
                  </a:lnTo>
                  <a:lnTo>
                    <a:pt x="222808" y="137134"/>
                  </a:lnTo>
                  <a:lnTo>
                    <a:pt x="218313" y="130136"/>
                  </a:lnTo>
                  <a:lnTo>
                    <a:pt x="175387" y="87210"/>
                  </a:lnTo>
                  <a:lnTo>
                    <a:pt x="169164" y="87210"/>
                  </a:lnTo>
                  <a:lnTo>
                    <a:pt x="160274" y="96227"/>
                  </a:lnTo>
                  <a:lnTo>
                    <a:pt x="160274" y="102450"/>
                  </a:lnTo>
                  <a:lnTo>
                    <a:pt x="203073" y="145376"/>
                  </a:lnTo>
                  <a:lnTo>
                    <a:pt x="179832" y="168490"/>
                  </a:lnTo>
                  <a:lnTo>
                    <a:pt x="153936" y="209575"/>
                  </a:lnTo>
                  <a:lnTo>
                    <a:pt x="148247" y="257187"/>
                  </a:lnTo>
                  <a:lnTo>
                    <a:pt x="162166" y="306501"/>
                  </a:lnTo>
                  <a:lnTo>
                    <a:pt x="195072" y="352640"/>
                  </a:lnTo>
                  <a:lnTo>
                    <a:pt x="240792" y="385533"/>
                  </a:lnTo>
                  <a:lnTo>
                    <a:pt x="290144" y="399402"/>
                  </a:lnTo>
                  <a:lnTo>
                    <a:pt x="337997" y="393674"/>
                  </a:lnTo>
                  <a:lnTo>
                    <a:pt x="379222" y="367753"/>
                  </a:lnTo>
                  <a:lnTo>
                    <a:pt x="402336" y="344512"/>
                  </a:lnTo>
                  <a:lnTo>
                    <a:pt x="523875" y="466940"/>
                  </a:lnTo>
                  <a:lnTo>
                    <a:pt x="500761" y="490435"/>
                  </a:lnTo>
                  <a:lnTo>
                    <a:pt x="494411" y="496404"/>
                  </a:lnTo>
                  <a:lnTo>
                    <a:pt x="460400" y="512495"/>
                  </a:lnTo>
                  <a:lnTo>
                    <a:pt x="413893" y="520458"/>
                  </a:lnTo>
                  <a:lnTo>
                    <a:pt x="361848" y="520217"/>
                  </a:lnTo>
                  <a:lnTo>
                    <a:pt x="320840" y="513270"/>
                  </a:lnTo>
                  <a:lnTo>
                    <a:pt x="272694" y="495554"/>
                  </a:lnTo>
                  <a:lnTo>
                    <a:pt x="226263" y="471119"/>
                  </a:lnTo>
                  <a:lnTo>
                    <a:pt x="182333" y="440474"/>
                  </a:lnTo>
                  <a:lnTo>
                    <a:pt x="141986" y="404202"/>
                  </a:lnTo>
                  <a:lnTo>
                    <a:pt x="102895" y="359778"/>
                  </a:lnTo>
                  <a:lnTo>
                    <a:pt x="70980" y="312572"/>
                  </a:lnTo>
                  <a:lnTo>
                    <a:pt x="46583" y="264033"/>
                  </a:lnTo>
                  <a:lnTo>
                    <a:pt x="30099" y="215582"/>
                  </a:lnTo>
                  <a:lnTo>
                    <a:pt x="21894" y="168643"/>
                  </a:lnTo>
                  <a:lnTo>
                    <a:pt x="22352" y="124637"/>
                  </a:lnTo>
                  <a:lnTo>
                    <a:pt x="31864" y="85001"/>
                  </a:lnTo>
                  <a:lnTo>
                    <a:pt x="50800" y="51142"/>
                  </a:lnTo>
                  <a:lnTo>
                    <a:pt x="56832" y="44792"/>
                  </a:lnTo>
                  <a:lnTo>
                    <a:pt x="80391" y="21678"/>
                  </a:lnTo>
                  <a:lnTo>
                    <a:pt x="115189" y="56476"/>
                  </a:lnTo>
                  <a:lnTo>
                    <a:pt x="121412" y="56476"/>
                  </a:lnTo>
                  <a:lnTo>
                    <a:pt x="95504" y="6438"/>
                  </a:lnTo>
                  <a:lnTo>
                    <a:pt x="80327" y="0"/>
                  </a:lnTo>
                  <a:lnTo>
                    <a:pt x="72136" y="1193"/>
                  </a:lnTo>
                  <a:lnTo>
                    <a:pt x="41414" y="29286"/>
                  </a:lnTo>
                  <a:lnTo>
                    <a:pt x="14732" y="70358"/>
                  </a:lnTo>
                  <a:lnTo>
                    <a:pt x="3505" y="108013"/>
                  </a:lnTo>
                  <a:lnTo>
                    <a:pt x="0" y="149593"/>
                  </a:lnTo>
                  <a:lnTo>
                    <a:pt x="3949" y="193979"/>
                  </a:lnTo>
                  <a:lnTo>
                    <a:pt x="15113" y="240118"/>
                  </a:lnTo>
                  <a:lnTo>
                    <a:pt x="33210" y="286893"/>
                  </a:lnTo>
                  <a:lnTo>
                    <a:pt x="58026" y="333222"/>
                  </a:lnTo>
                  <a:lnTo>
                    <a:pt x="89281" y="378028"/>
                  </a:lnTo>
                  <a:lnTo>
                    <a:pt x="126746" y="420204"/>
                  </a:lnTo>
                  <a:lnTo>
                    <a:pt x="169252" y="457987"/>
                  </a:lnTo>
                  <a:lnTo>
                    <a:pt x="215531" y="490181"/>
                  </a:lnTo>
                  <a:lnTo>
                    <a:pt x="264312" y="516013"/>
                  </a:lnTo>
                  <a:lnTo>
                    <a:pt x="299224" y="529018"/>
                  </a:lnTo>
                  <a:lnTo>
                    <a:pt x="301371" y="532218"/>
                  </a:lnTo>
                  <a:lnTo>
                    <a:pt x="307721" y="533107"/>
                  </a:lnTo>
                  <a:lnTo>
                    <a:pt x="314236" y="534606"/>
                  </a:lnTo>
                  <a:lnTo>
                    <a:pt x="314375" y="534631"/>
                  </a:lnTo>
                  <a:lnTo>
                    <a:pt x="315455" y="534885"/>
                  </a:lnTo>
                  <a:lnTo>
                    <a:pt x="316103" y="535520"/>
                  </a:lnTo>
                  <a:lnTo>
                    <a:pt x="318249" y="535520"/>
                  </a:lnTo>
                  <a:lnTo>
                    <a:pt x="327304" y="537591"/>
                  </a:lnTo>
                  <a:lnTo>
                    <a:pt x="354126" y="542226"/>
                  </a:lnTo>
                  <a:lnTo>
                    <a:pt x="380301" y="545871"/>
                  </a:lnTo>
                  <a:lnTo>
                    <a:pt x="397891" y="547331"/>
                  </a:lnTo>
                  <a:lnTo>
                    <a:pt x="429031" y="545172"/>
                  </a:lnTo>
                  <a:lnTo>
                    <a:pt x="484289" y="527786"/>
                  </a:lnTo>
                  <a:lnTo>
                    <a:pt x="516267" y="505028"/>
                  </a:lnTo>
                  <a:lnTo>
                    <a:pt x="544487" y="473875"/>
                  </a:lnTo>
                  <a:lnTo>
                    <a:pt x="545884" y="465734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720452" y="2357627"/>
              <a:ext cx="221488" cy="211836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9653269" y="2578607"/>
              <a:ext cx="42545" cy="129539"/>
            </a:xfrm>
            <a:custGeom>
              <a:avLst/>
              <a:gdLst/>
              <a:ahLst/>
              <a:cxnLst/>
              <a:rect l="l" t="t" r="r" b="b"/>
              <a:pathLst>
                <a:path w="42545" h="129539">
                  <a:moveTo>
                    <a:pt x="18287" y="0"/>
                  </a:moveTo>
                  <a:lnTo>
                    <a:pt x="11937" y="0"/>
                  </a:lnTo>
                  <a:lnTo>
                    <a:pt x="5587" y="0"/>
                  </a:lnTo>
                  <a:lnTo>
                    <a:pt x="1015" y="4444"/>
                  </a:lnTo>
                  <a:lnTo>
                    <a:pt x="0" y="9778"/>
                  </a:lnTo>
                  <a:lnTo>
                    <a:pt x="208" y="36008"/>
                  </a:lnTo>
                  <a:lnTo>
                    <a:pt x="3571" y="63595"/>
                  </a:lnTo>
                  <a:lnTo>
                    <a:pt x="10197" y="92182"/>
                  </a:lnTo>
                  <a:lnTo>
                    <a:pt x="21971" y="126745"/>
                  </a:lnTo>
                  <a:lnTo>
                    <a:pt x="26543" y="129412"/>
                  </a:lnTo>
                  <a:lnTo>
                    <a:pt x="33020" y="129412"/>
                  </a:lnTo>
                  <a:lnTo>
                    <a:pt x="33908" y="128524"/>
                  </a:lnTo>
                  <a:lnTo>
                    <a:pt x="39370" y="126745"/>
                  </a:lnTo>
                  <a:lnTo>
                    <a:pt x="42163" y="120522"/>
                  </a:lnTo>
                  <a:lnTo>
                    <a:pt x="31365" y="87030"/>
                  </a:lnTo>
                  <a:lnTo>
                    <a:pt x="25304" y="60547"/>
                  </a:lnTo>
                  <a:lnTo>
                    <a:pt x="22149" y="35254"/>
                  </a:lnTo>
                  <a:lnTo>
                    <a:pt x="21971" y="11556"/>
                  </a:lnTo>
                  <a:lnTo>
                    <a:pt x="22859" y="5333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" name="object 8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6764" y="0"/>
              <a:ext cx="5431790" cy="6858000"/>
            </a:xfrm>
            <a:custGeom>
              <a:avLst/>
              <a:gdLst/>
              <a:ahLst/>
              <a:cxnLst/>
              <a:rect l="l" t="t" r="r" b="b"/>
              <a:pathLst>
                <a:path w="5431790" h="6858000">
                  <a:moveTo>
                    <a:pt x="543153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431536" y="6858000"/>
                  </a:lnTo>
                  <a:lnTo>
                    <a:pt x="5431536" y="0"/>
                  </a:lnTo>
                  <a:close/>
                </a:path>
              </a:pathLst>
            </a:custGeom>
            <a:solidFill>
              <a:srgbClr val="FFFFFF">
                <a:alpha val="74116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Agenda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33527" y="654194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42645" y="1254378"/>
            <a:ext cx="4364990" cy="2160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54965" marR="384810" indent="-342900">
              <a:lnSpc>
                <a:spcPct val="100000"/>
              </a:lnSpc>
              <a:spcBef>
                <a:spcPts val="105"/>
              </a:spcBef>
              <a:buClr>
                <a:srgbClr val="672FE2"/>
              </a:buClr>
              <a:buChar char="•"/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How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psychology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can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complicate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referral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process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800"/>
              </a:spcBef>
              <a:buClr>
                <a:srgbClr val="672FE2"/>
              </a:buClr>
              <a:buChar char="•"/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Making</a:t>
            </a:r>
            <a:r>
              <a:rPr dirty="0" sz="2000" spc="-3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it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safe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to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give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10">
                <a:latin typeface="Arial"/>
                <a:cs typeface="Arial"/>
              </a:rPr>
              <a:t> referral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95"/>
              </a:spcBef>
              <a:buClr>
                <a:srgbClr val="672FE2"/>
              </a:buClr>
              <a:buChar char="•"/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Creating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an</a:t>
            </a:r>
            <a:r>
              <a:rPr dirty="0" sz="2000" spc="-2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experience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worthy</a:t>
            </a:r>
            <a:endParaRPr sz="2000">
              <a:latin typeface="Arial"/>
              <a:cs typeface="Arial"/>
            </a:endParaRPr>
          </a:p>
          <a:p>
            <a:pPr marL="354965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of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 </a:t>
            </a:r>
            <a:r>
              <a:rPr dirty="0" sz="2000" spc="-10">
                <a:latin typeface="Arial"/>
                <a:cs typeface="Arial"/>
              </a:rPr>
              <a:t>remark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805"/>
              </a:spcBef>
              <a:buClr>
                <a:srgbClr val="672FE2"/>
              </a:buClr>
              <a:buChar char="•"/>
              <a:tabLst>
                <a:tab pos="354965" algn="l"/>
              </a:tabLst>
            </a:pPr>
            <a:r>
              <a:rPr dirty="0" sz="2000">
                <a:latin typeface="Arial"/>
                <a:cs typeface="Arial"/>
              </a:rPr>
              <a:t>Reframing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referrals</a:t>
            </a:r>
            <a:r>
              <a:rPr dirty="0" sz="2000" spc="-6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with</a:t>
            </a:r>
            <a:r>
              <a:rPr dirty="0" sz="2000" spc="-3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confidence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Use</a:t>
            </a:r>
            <a:r>
              <a:rPr dirty="0" spc="-120"/>
              <a:t> </a:t>
            </a:r>
            <a:r>
              <a:rPr dirty="0"/>
              <a:t>professional</a:t>
            </a:r>
            <a:r>
              <a:rPr dirty="0" spc="-65"/>
              <a:t> </a:t>
            </a:r>
            <a:r>
              <a:rPr dirty="0"/>
              <a:t>referrals</a:t>
            </a:r>
            <a:r>
              <a:rPr dirty="0" spc="-90"/>
              <a:t> </a:t>
            </a:r>
            <a:r>
              <a:rPr dirty="0"/>
              <a:t>to</a:t>
            </a:r>
            <a:r>
              <a:rPr dirty="0" spc="-85"/>
              <a:t> </a:t>
            </a:r>
            <a:r>
              <a:rPr dirty="0"/>
              <a:t>solve</a:t>
            </a:r>
            <a:r>
              <a:rPr dirty="0" spc="-75"/>
              <a:t> </a:t>
            </a:r>
            <a:r>
              <a:rPr dirty="0" spc="-10"/>
              <a:t>clients’</a:t>
            </a:r>
            <a:r>
              <a:rPr dirty="0" spc="-185"/>
              <a:t> </a:t>
            </a:r>
            <a:r>
              <a:rPr dirty="0" spc="-10"/>
              <a:t>other needs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508" y="1792223"/>
            <a:ext cx="3218688" cy="346252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23099" y="1609344"/>
            <a:ext cx="2260285" cy="3694176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7120508" y="2067790"/>
            <a:ext cx="3435985" cy="2881630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25"/>
              </a:spcBef>
              <a:buClr>
                <a:srgbClr val="3769FF"/>
              </a:buClr>
              <a:buSzPct val="108928"/>
              <a:buChar char="•"/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Attorneys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lr>
                <a:srgbClr val="3769FF"/>
              </a:buClr>
              <a:buSzPct val="108928"/>
              <a:buChar char="•"/>
              <a:tabLst>
                <a:tab pos="354965" algn="l"/>
              </a:tabLst>
            </a:pPr>
            <a:r>
              <a:rPr dirty="0" sz="2800">
                <a:latin typeface="Arial"/>
                <a:cs typeface="Arial"/>
              </a:rPr>
              <a:t>Event</a:t>
            </a:r>
            <a:r>
              <a:rPr dirty="0" sz="2800" spc="-8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planners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lr>
                <a:srgbClr val="3769FF"/>
              </a:buClr>
              <a:buSzPct val="108928"/>
              <a:buChar char="•"/>
              <a:tabLst>
                <a:tab pos="354965" algn="l"/>
              </a:tabLst>
            </a:pPr>
            <a:r>
              <a:rPr dirty="0" sz="2800" spc="-20">
                <a:latin typeface="Arial"/>
                <a:cs typeface="Arial"/>
              </a:rPr>
              <a:t>In-</a:t>
            </a:r>
            <a:r>
              <a:rPr dirty="0" sz="2800">
                <a:latin typeface="Arial"/>
                <a:cs typeface="Arial"/>
              </a:rPr>
              <a:t>home</a:t>
            </a:r>
            <a:r>
              <a:rPr dirty="0" sz="2800" spc="-45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healthcare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5"/>
              </a:spcBef>
              <a:buClr>
                <a:srgbClr val="3769FF"/>
              </a:buClr>
              <a:buSzPct val="108928"/>
              <a:buChar char="•"/>
              <a:tabLst>
                <a:tab pos="354965" algn="l"/>
              </a:tabLst>
            </a:pPr>
            <a:r>
              <a:rPr dirty="0" sz="2800">
                <a:latin typeface="Arial"/>
                <a:cs typeface="Arial"/>
              </a:rPr>
              <a:t>Real</a:t>
            </a:r>
            <a:r>
              <a:rPr dirty="0" sz="2800" spc="-6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estate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 spc="-10">
                <a:latin typeface="Arial"/>
                <a:cs typeface="Arial"/>
              </a:rPr>
              <a:t>agents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Clr>
                <a:srgbClr val="3769FF"/>
              </a:buClr>
              <a:buSzPct val="108928"/>
              <a:buChar char="•"/>
              <a:tabLst>
                <a:tab pos="354965" algn="l"/>
              </a:tabLst>
            </a:pPr>
            <a:r>
              <a:rPr dirty="0" sz="2800" spc="-10">
                <a:latin typeface="Arial"/>
                <a:cs typeface="Arial"/>
              </a:rPr>
              <a:t>Photographers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Remove</a:t>
            </a:r>
            <a:r>
              <a:rPr dirty="0" spc="-75"/>
              <a:t> </a:t>
            </a:r>
            <a:r>
              <a:rPr dirty="0"/>
              <a:t>obstacles</a:t>
            </a:r>
            <a:r>
              <a:rPr dirty="0" spc="-80"/>
              <a:t> </a:t>
            </a:r>
            <a:r>
              <a:rPr dirty="0"/>
              <a:t>to</a:t>
            </a:r>
            <a:r>
              <a:rPr dirty="0" spc="-100"/>
              <a:t> </a:t>
            </a:r>
            <a:r>
              <a:rPr dirty="0"/>
              <a:t>sharing</a:t>
            </a:r>
            <a:r>
              <a:rPr dirty="0" spc="-95"/>
              <a:t> </a:t>
            </a:r>
            <a:r>
              <a:rPr dirty="0"/>
              <a:t>your</a:t>
            </a:r>
            <a:r>
              <a:rPr dirty="0" spc="-60"/>
              <a:t> </a:t>
            </a:r>
            <a:r>
              <a:rPr dirty="0" spc="-10"/>
              <a:t>information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322832" y="1188719"/>
            <a:ext cx="9543415" cy="5303520"/>
            <a:chOff x="1322832" y="1188719"/>
            <a:chExt cx="9543415" cy="530352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89893" y="1517726"/>
              <a:ext cx="2922140" cy="488307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2832" y="1188719"/>
              <a:ext cx="9543288" cy="530352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81415" y="4585716"/>
              <a:ext cx="542544" cy="5486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52688" y="4997196"/>
              <a:ext cx="260603" cy="27432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2832" y="1188719"/>
              <a:ext cx="9543288" cy="5303520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85903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090" y="1044702"/>
            <a:ext cx="561086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Creating</a:t>
            </a:r>
            <a:r>
              <a:rPr dirty="0" sz="4000" spc="-7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an</a:t>
            </a:r>
            <a:r>
              <a:rPr dirty="0" sz="4000" spc="-8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experience </a:t>
            </a:r>
            <a:r>
              <a:rPr dirty="0" sz="4000">
                <a:solidFill>
                  <a:srgbClr val="FFFFFF"/>
                </a:solidFill>
              </a:rPr>
              <a:t>worthy</a:t>
            </a:r>
            <a:r>
              <a:rPr dirty="0" sz="4000" spc="-8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of</a:t>
            </a:r>
            <a:r>
              <a:rPr dirty="0" sz="4000" spc="-5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a</a:t>
            </a:r>
            <a:r>
              <a:rPr dirty="0" sz="4000" spc="-8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remark</a:t>
            </a:r>
            <a:endParaRPr sz="4000"/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36270" y="654194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Psychological</a:t>
            </a:r>
            <a:r>
              <a:rPr dirty="0" spc="-185"/>
              <a:t> </a:t>
            </a:r>
            <a:r>
              <a:rPr dirty="0" spc="-10"/>
              <a:t>needs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565897" y="4711445"/>
            <a:ext cx="17856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00BEB3"/>
                </a:solidFill>
                <a:latin typeface="Arial"/>
                <a:cs typeface="Arial"/>
              </a:rPr>
              <a:t>Recognition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663954" y="4711445"/>
            <a:ext cx="390397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BEB3"/>
                </a:solidFill>
                <a:latin typeface="Arial"/>
                <a:cs typeface="Arial"/>
              </a:rPr>
              <a:t>Belonging</a:t>
            </a:r>
            <a:r>
              <a:rPr dirty="0" sz="2400" spc="-2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BEB3"/>
                </a:solidFill>
                <a:latin typeface="Arial"/>
                <a:cs typeface="Arial"/>
              </a:rPr>
              <a:t>and </a:t>
            </a:r>
            <a:r>
              <a:rPr dirty="0" sz="2400" spc="-10" b="1">
                <a:solidFill>
                  <a:srgbClr val="00BEB3"/>
                </a:solidFill>
                <a:latin typeface="Arial"/>
                <a:cs typeface="Arial"/>
              </a:rPr>
              <a:t>Community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828800" y="3403091"/>
            <a:ext cx="1188720" cy="1188720"/>
            <a:chOff x="1828800" y="3403091"/>
            <a:chExt cx="1188720" cy="1188720"/>
          </a:xfrm>
        </p:grpSpPr>
        <p:sp>
          <p:nvSpPr>
            <p:cNvPr id="6" name="object 6" descr=""/>
            <p:cNvSpPr/>
            <p:nvPr/>
          </p:nvSpPr>
          <p:spPr>
            <a:xfrm>
              <a:off x="1828800" y="3403091"/>
              <a:ext cx="1188720" cy="1188720"/>
            </a:xfrm>
            <a:custGeom>
              <a:avLst/>
              <a:gdLst/>
              <a:ahLst/>
              <a:cxnLst/>
              <a:rect l="l" t="t" r="r" b="b"/>
              <a:pathLst>
                <a:path w="1188720" h="1188720">
                  <a:moveTo>
                    <a:pt x="520446" y="733044"/>
                  </a:moveTo>
                  <a:lnTo>
                    <a:pt x="517779" y="726440"/>
                  </a:lnTo>
                  <a:lnTo>
                    <a:pt x="513842" y="721106"/>
                  </a:lnTo>
                  <a:lnTo>
                    <a:pt x="508508" y="717169"/>
                  </a:lnTo>
                  <a:lnTo>
                    <a:pt x="478155" y="698715"/>
                  </a:lnTo>
                  <a:lnTo>
                    <a:pt x="478155" y="743585"/>
                  </a:lnTo>
                  <a:lnTo>
                    <a:pt x="478155" y="938784"/>
                  </a:lnTo>
                  <a:lnTo>
                    <a:pt x="435991" y="938784"/>
                  </a:lnTo>
                  <a:lnTo>
                    <a:pt x="435991" y="862330"/>
                  </a:lnTo>
                  <a:lnTo>
                    <a:pt x="435991" y="843788"/>
                  </a:lnTo>
                  <a:lnTo>
                    <a:pt x="434568" y="836256"/>
                  </a:lnTo>
                  <a:lnTo>
                    <a:pt x="430555" y="829932"/>
                  </a:lnTo>
                  <a:lnTo>
                    <a:pt x="424307" y="825601"/>
                  </a:lnTo>
                  <a:lnTo>
                    <a:pt x="416179" y="823976"/>
                  </a:lnTo>
                  <a:lnTo>
                    <a:pt x="305435" y="823976"/>
                  </a:lnTo>
                  <a:lnTo>
                    <a:pt x="297891" y="825411"/>
                  </a:lnTo>
                  <a:lnTo>
                    <a:pt x="291566" y="829462"/>
                  </a:lnTo>
                  <a:lnTo>
                    <a:pt x="287235" y="835710"/>
                  </a:lnTo>
                  <a:lnTo>
                    <a:pt x="285623" y="843788"/>
                  </a:lnTo>
                  <a:lnTo>
                    <a:pt x="285623" y="938784"/>
                  </a:lnTo>
                  <a:lnTo>
                    <a:pt x="248793" y="938784"/>
                  </a:lnTo>
                  <a:lnTo>
                    <a:pt x="248793" y="743585"/>
                  </a:lnTo>
                  <a:lnTo>
                    <a:pt x="363474" y="673735"/>
                  </a:lnTo>
                  <a:lnTo>
                    <a:pt x="478155" y="743585"/>
                  </a:lnTo>
                  <a:lnTo>
                    <a:pt x="478155" y="698715"/>
                  </a:lnTo>
                  <a:lnTo>
                    <a:pt x="437083" y="673735"/>
                  </a:lnTo>
                  <a:lnTo>
                    <a:pt x="374015" y="635381"/>
                  </a:lnTo>
                  <a:lnTo>
                    <a:pt x="367411" y="631444"/>
                  </a:lnTo>
                  <a:lnTo>
                    <a:pt x="360807" y="631444"/>
                  </a:lnTo>
                  <a:lnTo>
                    <a:pt x="354203" y="635381"/>
                  </a:lnTo>
                  <a:lnTo>
                    <a:pt x="219710" y="717169"/>
                  </a:lnTo>
                  <a:lnTo>
                    <a:pt x="214503" y="721106"/>
                  </a:lnTo>
                  <a:lnTo>
                    <a:pt x="211836" y="726440"/>
                  </a:lnTo>
                  <a:lnTo>
                    <a:pt x="211836" y="957199"/>
                  </a:lnTo>
                  <a:lnTo>
                    <a:pt x="213245" y="964742"/>
                  </a:lnTo>
                  <a:lnTo>
                    <a:pt x="217258" y="971067"/>
                  </a:lnTo>
                  <a:lnTo>
                    <a:pt x="223507" y="975398"/>
                  </a:lnTo>
                  <a:lnTo>
                    <a:pt x="231648" y="977011"/>
                  </a:lnTo>
                  <a:lnTo>
                    <a:pt x="306832" y="977011"/>
                  </a:lnTo>
                  <a:lnTo>
                    <a:pt x="326517" y="938784"/>
                  </a:lnTo>
                  <a:lnTo>
                    <a:pt x="326517" y="862330"/>
                  </a:lnTo>
                  <a:lnTo>
                    <a:pt x="399034" y="862330"/>
                  </a:lnTo>
                  <a:lnTo>
                    <a:pt x="399034" y="957199"/>
                  </a:lnTo>
                  <a:lnTo>
                    <a:pt x="400456" y="964742"/>
                  </a:lnTo>
                  <a:lnTo>
                    <a:pt x="404507" y="971067"/>
                  </a:lnTo>
                  <a:lnTo>
                    <a:pt x="410756" y="975398"/>
                  </a:lnTo>
                  <a:lnTo>
                    <a:pt x="418846" y="977011"/>
                  </a:lnTo>
                  <a:lnTo>
                    <a:pt x="500634" y="977011"/>
                  </a:lnTo>
                  <a:lnTo>
                    <a:pt x="508165" y="975601"/>
                  </a:lnTo>
                  <a:lnTo>
                    <a:pt x="514489" y="971588"/>
                  </a:lnTo>
                  <a:lnTo>
                    <a:pt x="518820" y="965339"/>
                  </a:lnTo>
                  <a:lnTo>
                    <a:pt x="520446" y="957199"/>
                  </a:lnTo>
                  <a:lnTo>
                    <a:pt x="520446" y="938784"/>
                  </a:lnTo>
                  <a:lnTo>
                    <a:pt x="520446" y="733044"/>
                  </a:lnTo>
                  <a:close/>
                </a:path>
                <a:path w="1188720" h="1188720">
                  <a:moveTo>
                    <a:pt x="826135" y="152400"/>
                  </a:moveTo>
                  <a:lnTo>
                    <a:pt x="824699" y="144868"/>
                  </a:lnTo>
                  <a:lnTo>
                    <a:pt x="820648" y="138544"/>
                  </a:lnTo>
                  <a:lnTo>
                    <a:pt x="814400" y="134213"/>
                  </a:lnTo>
                  <a:lnTo>
                    <a:pt x="806323" y="132588"/>
                  </a:lnTo>
                  <a:lnTo>
                    <a:pt x="414655" y="132588"/>
                  </a:lnTo>
                  <a:lnTo>
                    <a:pt x="407123" y="134213"/>
                  </a:lnTo>
                  <a:lnTo>
                    <a:pt x="400850" y="138544"/>
                  </a:lnTo>
                  <a:lnTo>
                    <a:pt x="396557" y="144868"/>
                  </a:lnTo>
                  <a:lnTo>
                    <a:pt x="394970" y="152400"/>
                  </a:lnTo>
                  <a:lnTo>
                    <a:pt x="397510" y="402336"/>
                  </a:lnTo>
                  <a:lnTo>
                    <a:pt x="230124" y="402336"/>
                  </a:lnTo>
                  <a:lnTo>
                    <a:pt x="222580" y="403758"/>
                  </a:lnTo>
                  <a:lnTo>
                    <a:pt x="216255" y="407771"/>
                  </a:lnTo>
                  <a:lnTo>
                    <a:pt x="211924" y="414020"/>
                  </a:lnTo>
                  <a:lnTo>
                    <a:pt x="210312" y="422148"/>
                  </a:lnTo>
                  <a:lnTo>
                    <a:pt x="210312" y="650875"/>
                  </a:lnTo>
                  <a:lnTo>
                    <a:pt x="212458" y="658964"/>
                  </a:lnTo>
                  <a:lnTo>
                    <a:pt x="216738" y="665213"/>
                  </a:lnTo>
                  <a:lnTo>
                    <a:pt x="222758" y="669264"/>
                  </a:lnTo>
                  <a:lnTo>
                    <a:pt x="230124" y="670687"/>
                  </a:lnTo>
                  <a:lnTo>
                    <a:pt x="237642" y="669264"/>
                  </a:lnTo>
                  <a:lnTo>
                    <a:pt x="243916" y="665213"/>
                  </a:lnTo>
                  <a:lnTo>
                    <a:pt x="248208" y="658964"/>
                  </a:lnTo>
                  <a:lnTo>
                    <a:pt x="249809" y="650875"/>
                  </a:lnTo>
                  <a:lnTo>
                    <a:pt x="249809" y="441960"/>
                  </a:lnTo>
                  <a:lnTo>
                    <a:pt x="417322" y="441960"/>
                  </a:lnTo>
                  <a:lnTo>
                    <a:pt x="424853" y="440347"/>
                  </a:lnTo>
                  <a:lnTo>
                    <a:pt x="431177" y="436016"/>
                  </a:lnTo>
                  <a:lnTo>
                    <a:pt x="435508" y="429691"/>
                  </a:lnTo>
                  <a:lnTo>
                    <a:pt x="437134" y="422148"/>
                  </a:lnTo>
                  <a:lnTo>
                    <a:pt x="434467" y="172212"/>
                  </a:lnTo>
                  <a:lnTo>
                    <a:pt x="786511" y="172212"/>
                  </a:lnTo>
                  <a:lnTo>
                    <a:pt x="786511" y="555625"/>
                  </a:lnTo>
                  <a:lnTo>
                    <a:pt x="787920" y="563168"/>
                  </a:lnTo>
                  <a:lnTo>
                    <a:pt x="791933" y="569493"/>
                  </a:lnTo>
                  <a:lnTo>
                    <a:pt x="798182" y="573824"/>
                  </a:lnTo>
                  <a:lnTo>
                    <a:pt x="806323" y="575437"/>
                  </a:lnTo>
                  <a:lnTo>
                    <a:pt x="813854" y="574027"/>
                  </a:lnTo>
                  <a:lnTo>
                    <a:pt x="820178" y="570014"/>
                  </a:lnTo>
                  <a:lnTo>
                    <a:pt x="824509" y="563765"/>
                  </a:lnTo>
                  <a:lnTo>
                    <a:pt x="826135" y="555625"/>
                  </a:lnTo>
                  <a:lnTo>
                    <a:pt x="826135" y="172212"/>
                  </a:lnTo>
                  <a:lnTo>
                    <a:pt x="826135" y="152400"/>
                  </a:lnTo>
                  <a:close/>
                </a:path>
                <a:path w="1188720" h="1188720">
                  <a:moveTo>
                    <a:pt x="990727" y="792480"/>
                  </a:moveTo>
                  <a:lnTo>
                    <a:pt x="988314" y="784948"/>
                  </a:lnTo>
                  <a:lnTo>
                    <a:pt x="983589" y="778624"/>
                  </a:lnTo>
                  <a:lnTo>
                    <a:pt x="977125" y="774293"/>
                  </a:lnTo>
                  <a:lnTo>
                    <a:pt x="969518" y="772668"/>
                  </a:lnTo>
                  <a:lnTo>
                    <a:pt x="961974" y="774090"/>
                  </a:lnTo>
                  <a:lnTo>
                    <a:pt x="955649" y="778103"/>
                  </a:lnTo>
                  <a:lnTo>
                    <a:pt x="951318" y="784352"/>
                  </a:lnTo>
                  <a:lnTo>
                    <a:pt x="949706" y="792480"/>
                  </a:lnTo>
                  <a:lnTo>
                    <a:pt x="949706" y="939038"/>
                  </a:lnTo>
                  <a:lnTo>
                    <a:pt x="876935" y="939038"/>
                  </a:lnTo>
                  <a:lnTo>
                    <a:pt x="876935" y="877062"/>
                  </a:lnTo>
                  <a:lnTo>
                    <a:pt x="876935" y="857250"/>
                  </a:lnTo>
                  <a:lnTo>
                    <a:pt x="875512" y="849655"/>
                  </a:lnTo>
                  <a:lnTo>
                    <a:pt x="871499" y="843343"/>
                  </a:lnTo>
                  <a:lnTo>
                    <a:pt x="865251" y="839038"/>
                  </a:lnTo>
                  <a:lnTo>
                    <a:pt x="857123" y="837438"/>
                  </a:lnTo>
                  <a:lnTo>
                    <a:pt x="701040" y="837438"/>
                  </a:lnTo>
                  <a:lnTo>
                    <a:pt x="679958" y="939038"/>
                  </a:lnTo>
                  <a:lnTo>
                    <a:pt x="611124" y="939038"/>
                  </a:lnTo>
                  <a:lnTo>
                    <a:pt x="611124" y="792480"/>
                  </a:lnTo>
                  <a:lnTo>
                    <a:pt x="591312" y="772668"/>
                  </a:lnTo>
                  <a:lnTo>
                    <a:pt x="583768" y="774090"/>
                  </a:lnTo>
                  <a:lnTo>
                    <a:pt x="577443" y="778103"/>
                  </a:lnTo>
                  <a:lnTo>
                    <a:pt x="573112" y="784352"/>
                  </a:lnTo>
                  <a:lnTo>
                    <a:pt x="571500" y="792480"/>
                  </a:lnTo>
                  <a:lnTo>
                    <a:pt x="571500" y="958850"/>
                  </a:lnTo>
                  <a:lnTo>
                    <a:pt x="572909" y="966457"/>
                  </a:lnTo>
                  <a:lnTo>
                    <a:pt x="576922" y="972756"/>
                  </a:lnTo>
                  <a:lnTo>
                    <a:pt x="583171" y="977074"/>
                  </a:lnTo>
                  <a:lnTo>
                    <a:pt x="591312" y="978662"/>
                  </a:lnTo>
                  <a:lnTo>
                    <a:pt x="699770" y="978662"/>
                  </a:lnTo>
                  <a:lnTo>
                    <a:pt x="719937" y="939038"/>
                  </a:lnTo>
                  <a:lnTo>
                    <a:pt x="720979" y="877062"/>
                  </a:lnTo>
                  <a:lnTo>
                    <a:pt x="839978" y="877062"/>
                  </a:lnTo>
                  <a:lnTo>
                    <a:pt x="839978" y="958850"/>
                  </a:lnTo>
                  <a:lnTo>
                    <a:pt x="841387" y="966457"/>
                  </a:lnTo>
                  <a:lnTo>
                    <a:pt x="845400" y="972756"/>
                  </a:lnTo>
                  <a:lnTo>
                    <a:pt x="851649" y="977074"/>
                  </a:lnTo>
                  <a:lnTo>
                    <a:pt x="859790" y="978662"/>
                  </a:lnTo>
                  <a:lnTo>
                    <a:pt x="970915" y="978662"/>
                  </a:lnTo>
                  <a:lnTo>
                    <a:pt x="990727" y="958850"/>
                  </a:lnTo>
                  <a:lnTo>
                    <a:pt x="990727" y="939038"/>
                  </a:lnTo>
                  <a:lnTo>
                    <a:pt x="990727" y="792480"/>
                  </a:lnTo>
                  <a:close/>
                </a:path>
                <a:path w="1188720" h="1188720">
                  <a:moveTo>
                    <a:pt x="1030973" y="728599"/>
                  </a:moveTo>
                  <a:lnTo>
                    <a:pt x="1029462" y="721487"/>
                  </a:lnTo>
                  <a:lnTo>
                    <a:pt x="1028192" y="720217"/>
                  </a:lnTo>
                  <a:lnTo>
                    <a:pt x="1026795" y="717550"/>
                  </a:lnTo>
                  <a:lnTo>
                    <a:pt x="1025525" y="716280"/>
                  </a:lnTo>
                  <a:lnTo>
                    <a:pt x="979170" y="670864"/>
                  </a:lnTo>
                  <a:lnTo>
                    <a:pt x="979170" y="726821"/>
                  </a:lnTo>
                  <a:lnTo>
                    <a:pt x="975233" y="726821"/>
                  </a:lnTo>
                  <a:lnTo>
                    <a:pt x="954798" y="734250"/>
                  </a:lnTo>
                  <a:lnTo>
                    <a:pt x="933615" y="736727"/>
                  </a:lnTo>
                  <a:lnTo>
                    <a:pt x="912418" y="734250"/>
                  </a:lnTo>
                  <a:lnTo>
                    <a:pt x="891921" y="726821"/>
                  </a:lnTo>
                  <a:lnTo>
                    <a:pt x="864235" y="713613"/>
                  </a:lnTo>
                  <a:lnTo>
                    <a:pt x="858901" y="710946"/>
                  </a:lnTo>
                  <a:lnTo>
                    <a:pt x="853567" y="710946"/>
                  </a:lnTo>
                  <a:lnTo>
                    <a:pt x="848360" y="713613"/>
                  </a:lnTo>
                  <a:lnTo>
                    <a:pt x="813943" y="729488"/>
                  </a:lnTo>
                  <a:lnTo>
                    <a:pt x="805776" y="732993"/>
                  </a:lnTo>
                  <a:lnTo>
                    <a:pt x="796709" y="735609"/>
                  </a:lnTo>
                  <a:lnTo>
                    <a:pt x="796417" y="735609"/>
                  </a:lnTo>
                  <a:lnTo>
                    <a:pt x="787920" y="736993"/>
                  </a:lnTo>
                  <a:lnTo>
                    <a:pt x="778256" y="737489"/>
                  </a:lnTo>
                  <a:lnTo>
                    <a:pt x="775589" y="737489"/>
                  </a:lnTo>
                  <a:lnTo>
                    <a:pt x="772782" y="738822"/>
                  </a:lnTo>
                  <a:lnTo>
                    <a:pt x="770445" y="738822"/>
                  </a:lnTo>
                  <a:lnTo>
                    <a:pt x="768985" y="737489"/>
                  </a:lnTo>
                  <a:lnTo>
                    <a:pt x="759091" y="736168"/>
                  </a:lnTo>
                  <a:lnTo>
                    <a:pt x="749325" y="734110"/>
                  </a:lnTo>
                  <a:lnTo>
                    <a:pt x="739800" y="731088"/>
                  </a:lnTo>
                  <a:lnTo>
                    <a:pt x="730631" y="726821"/>
                  </a:lnTo>
                  <a:lnTo>
                    <a:pt x="708152" y="714883"/>
                  </a:lnTo>
                  <a:lnTo>
                    <a:pt x="702945" y="712216"/>
                  </a:lnTo>
                  <a:lnTo>
                    <a:pt x="696341" y="712216"/>
                  </a:lnTo>
                  <a:lnTo>
                    <a:pt x="669798" y="725551"/>
                  </a:lnTo>
                  <a:lnTo>
                    <a:pt x="648944" y="733183"/>
                  </a:lnTo>
                  <a:lnTo>
                    <a:pt x="626859" y="736104"/>
                  </a:lnTo>
                  <a:lnTo>
                    <a:pt x="605383" y="734110"/>
                  </a:lnTo>
                  <a:lnTo>
                    <a:pt x="604939" y="734110"/>
                  </a:lnTo>
                  <a:lnTo>
                    <a:pt x="583946" y="726821"/>
                  </a:lnTo>
                  <a:lnTo>
                    <a:pt x="675132" y="634111"/>
                  </a:lnTo>
                  <a:lnTo>
                    <a:pt x="884047" y="634111"/>
                  </a:lnTo>
                  <a:lnTo>
                    <a:pt x="979170" y="726821"/>
                  </a:lnTo>
                  <a:lnTo>
                    <a:pt x="979170" y="670864"/>
                  </a:lnTo>
                  <a:lnTo>
                    <a:pt x="941666" y="634111"/>
                  </a:lnTo>
                  <a:lnTo>
                    <a:pt x="905129" y="598297"/>
                  </a:lnTo>
                  <a:lnTo>
                    <a:pt x="899922" y="595630"/>
                  </a:lnTo>
                  <a:lnTo>
                    <a:pt x="894588" y="594360"/>
                  </a:lnTo>
                  <a:lnTo>
                    <a:pt x="659257" y="594360"/>
                  </a:lnTo>
                  <a:lnTo>
                    <a:pt x="653923" y="597027"/>
                  </a:lnTo>
                  <a:lnTo>
                    <a:pt x="651383" y="599694"/>
                  </a:lnTo>
                  <a:lnTo>
                    <a:pt x="536321" y="717550"/>
                  </a:lnTo>
                  <a:lnTo>
                    <a:pt x="531812" y="724166"/>
                  </a:lnTo>
                  <a:lnTo>
                    <a:pt x="530402" y="731088"/>
                  </a:lnTo>
                  <a:lnTo>
                    <a:pt x="530313" y="731507"/>
                  </a:lnTo>
                  <a:lnTo>
                    <a:pt x="541528" y="749300"/>
                  </a:lnTo>
                  <a:lnTo>
                    <a:pt x="564007" y="761238"/>
                  </a:lnTo>
                  <a:lnTo>
                    <a:pt x="593801" y="771652"/>
                  </a:lnTo>
                  <a:lnTo>
                    <a:pt x="624827" y="774992"/>
                  </a:lnTo>
                  <a:lnTo>
                    <a:pt x="655866" y="771144"/>
                  </a:lnTo>
                  <a:lnTo>
                    <a:pt x="685673" y="759968"/>
                  </a:lnTo>
                  <a:lnTo>
                    <a:pt x="698881" y="753364"/>
                  </a:lnTo>
                  <a:lnTo>
                    <a:pt x="713486" y="761238"/>
                  </a:lnTo>
                  <a:lnTo>
                    <a:pt x="726579" y="767435"/>
                  </a:lnTo>
                  <a:lnTo>
                    <a:pt x="740067" y="772020"/>
                  </a:lnTo>
                  <a:lnTo>
                    <a:pt x="754976" y="775106"/>
                  </a:lnTo>
                  <a:lnTo>
                    <a:pt x="757199" y="775106"/>
                  </a:lnTo>
                  <a:lnTo>
                    <a:pt x="767715" y="775843"/>
                  </a:lnTo>
                  <a:lnTo>
                    <a:pt x="772922" y="775843"/>
                  </a:lnTo>
                  <a:lnTo>
                    <a:pt x="774319" y="774573"/>
                  </a:lnTo>
                  <a:lnTo>
                    <a:pt x="775589" y="774573"/>
                  </a:lnTo>
                  <a:lnTo>
                    <a:pt x="778256" y="775843"/>
                  </a:lnTo>
                  <a:lnTo>
                    <a:pt x="779526" y="775843"/>
                  </a:lnTo>
                  <a:lnTo>
                    <a:pt x="792429" y="775106"/>
                  </a:lnTo>
                  <a:lnTo>
                    <a:pt x="795464" y="774573"/>
                  </a:lnTo>
                  <a:lnTo>
                    <a:pt x="805192" y="772883"/>
                  </a:lnTo>
                  <a:lnTo>
                    <a:pt x="817689" y="769150"/>
                  </a:lnTo>
                  <a:lnTo>
                    <a:pt x="829818" y="763905"/>
                  </a:lnTo>
                  <a:lnTo>
                    <a:pt x="853135" y="753364"/>
                  </a:lnTo>
                  <a:lnTo>
                    <a:pt x="856234" y="751967"/>
                  </a:lnTo>
                  <a:lnTo>
                    <a:pt x="876046" y="761238"/>
                  </a:lnTo>
                  <a:lnTo>
                    <a:pt x="904862" y="770940"/>
                  </a:lnTo>
                  <a:lnTo>
                    <a:pt x="934910" y="774039"/>
                  </a:lnTo>
                  <a:lnTo>
                    <a:pt x="964946" y="770420"/>
                  </a:lnTo>
                  <a:lnTo>
                    <a:pt x="993775" y="759968"/>
                  </a:lnTo>
                  <a:lnTo>
                    <a:pt x="1009777" y="751967"/>
                  </a:lnTo>
                  <a:lnTo>
                    <a:pt x="1020191" y="746760"/>
                  </a:lnTo>
                  <a:lnTo>
                    <a:pt x="1026096" y="741870"/>
                  </a:lnTo>
                  <a:lnTo>
                    <a:pt x="1027887" y="738822"/>
                  </a:lnTo>
                  <a:lnTo>
                    <a:pt x="1029106" y="736727"/>
                  </a:lnTo>
                  <a:lnTo>
                    <a:pt x="1029779" y="735609"/>
                  </a:lnTo>
                  <a:lnTo>
                    <a:pt x="1030973" y="728599"/>
                  </a:lnTo>
                  <a:close/>
                </a:path>
                <a:path w="1188720" h="1188720">
                  <a:moveTo>
                    <a:pt x="1188720" y="594360"/>
                  </a:moveTo>
                  <a:lnTo>
                    <a:pt x="1186764" y="546481"/>
                  </a:lnTo>
                  <a:lnTo>
                    <a:pt x="1180909" y="498132"/>
                  </a:lnTo>
                  <a:lnTo>
                    <a:pt x="1171397" y="451764"/>
                  </a:lnTo>
                  <a:lnTo>
                    <a:pt x="1158341" y="406781"/>
                  </a:lnTo>
                  <a:lnTo>
                    <a:pt x="1150366" y="385699"/>
                  </a:lnTo>
                  <a:lnTo>
                    <a:pt x="1150366" y="594360"/>
                  </a:lnTo>
                  <a:lnTo>
                    <a:pt x="1148308" y="642251"/>
                  </a:lnTo>
                  <a:lnTo>
                    <a:pt x="1142288" y="689025"/>
                  </a:lnTo>
                  <a:lnTo>
                    <a:pt x="1132459" y="734517"/>
                  </a:lnTo>
                  <a:lnTo>
                    <a:pt x="1118971" y="778548"/>
                  </a:lnTo>
                  <a:lnTo>
                    <a:pt x="1102029" y="820966"/>
                  </a:lnTo>
                  <a:lnTo>
                    <a:pt x="1081773" y="861593"/>
                  </a:lnTo>
                  <a:lnTo>
                    <a:pt x="1058379" y="900277"/>
                  </a:lnTo>
                  <a:lnTo>
                    <a:pt x="1032014" y="936815"/>
                  </a:lnTo>
                  <a:lnTo>
                    <a:pt x="1002855" y="971080"/>
                  </a:lnTo>
                  <a:lnTo>
                    <a:pt x="971067" y="1002868"/>
                  </a:lnTo>
                  <a:lnTo>
                    <a:pt x="936802" y="1032027"/>
                  </a:lnTo>
                  <a:lnTo>
                    <a:pt x="900264" y="1058392"/>
                  </a:lnTo>
                  <a:lnTo>
                    <a:pt x="861580" y="1081786"/>
                  </a:lnTo>
                  <a:lnTo>
                    <a:pt x="820953" y="1102042"/>
                  </a:lnTo>
                  <a:lnTo>
                    <a:pt x="778535" y="1118984"/>
                  </a:lnTo>
                  <a:lnTo>
                    <a:pt x="734504" y="1132471"/>
                  </a:lnTo>
                  <a:lnTo>
                    <a:pt x="689013" y="1142301"/>
                  </a:lnTo>
                  <a:lnTo>
                    <a:pt x="642239" y="1148321"/>
                  </a:lnTo>
                  <a:lnTo>
                    <a:pt x="594360" y="1150366"/>
                  </a:lnTo>
                  <a:lnTo>
                    <a:pt x="546468" y="1148321"/>
                  </a:lnTo>
                  <a:lnTo>
                    <a:pt x="499694" y="1142301"/>
                  </a:lnTo>
                  <a:lnTo>
                    <a:pt x="454202" y="1132471"/>
                  </a:lnTo>
                  <a:lnTo>
                    <a:pt x="410171" y="1118984"/>
                  </a:lnTo>
                  <a:lnTo>
                    <a:pt x="367753" y="1102042"/>
                  </a:lnTo>
                  <a:lnTo>
                    <a:pt x="327126" y="1081786"/>
                  </a:lnTo>
                  <a:lnTo>
                    <a:pt x="288442" y="1058392"/>
                  </a:lnTo>
                  <a:lnTo>
                    <a:pt x="251904" y="1032027"/>
                  </a:lnTo>
                  <a:lnTo>
                    <a:pt x="217639" y="1002868"/>
                  </a:lnTo>
                  <a:lnTo>
                    <a:pt x="185851" y="971080"/>
                  </a:lnTo>
                  <a:lnTo>
                    <a:pt x="156692" y="936815"/>
                  </a:lnTo>
                  <a:lnTo>
                    <a:pt x="130327" y="900277"/>
                  </a:lnTo>
                  <a:lnTo>
                    <a:pt x="106934" y="861593"/>
                  </a:lnTo>
                  <a:lnTo>
                    <a:pt x="86677" y="820966"/>
                  </a:lnTo>
                  <a:lnTo>
                    <a:pt x="69735" y="778548"/>
                  </a:lnTo>
                  <a:lnTo>
                    <a:pt x="56248" y="734517"/>
                  </a:lnTo>
                  <a:lnTo>
                    <a:pt x="46418" y="689025"/>
                  </a:lnTo>
                  <a:lnTo>
                    <a:pt x="40513" y="643204"/>
                  </a:lnTo>
                  <a:lnTo>
                    <a:pt x="38354" y="594360"/>
                  </a:lnTo>
                  <a:lnTo>
                    <a:pt x="40398" y="546481"/>
                  </a:lnTo>
                  <a:lnTo>
                    <a:pt x="46418" y="499706"/>
                  </a:lnTo>
                  <a:lnTo>
                    <a:pt x="56248" y="454215"/>
                  </a:lnTo>
                  <a:lnTo>
                    <a:pt x="69735" y="410184"/>
                  </a:lnTo>
                  <a:lnTo>
                    <a:pt x="86677" y="367766"/>
                  </a:lnTo>
                  <a:lnTo>
                    <a:pt x="106934" y="327139"/>
                  </a:lnTo>
                  <a:lnTo>
                    <a:pt x="130327" y="288455"/>
                  </a:lnTo>
                  <a:lnTo>
                    <a:pt x="156692" y="251917"/>
                  </a:lnTo>
                  <a:lnTo>
                    <a:pt x="185851" y="217652"/>
                  </a:lnTo>
                  <a:lnTo>
                    <a:pt x="217639" y="185864"/>
                  </a:lnTo>
                  <a:lnTo>
                    <a:pt x="251904" y="156705"/>
                  </a:lnTo>
                  <a:lnTo>
                    <a:pt x="288442" y="130340"/>
                  </a:lnTo>
                  <a:lnTo>
                    <a:pt x="327126" y="106946"/>
                  </a:lnTo>
                  <a:lnTo>
                    <a:pt x="367753" y="86690"/>
                  </a:lnTo>
                  <a:lnTo>
                    <a:pt x="410171" y="69748"/>
                  </a:lnTo>
                  <a:lnTo>
                    <a:pt x="454202" y="56261"/>
                  </a:lnTo>
                  <a:lnTo>
                    <a:pt x="499694" y="46431"/>
                  </a:lnTo>
                  <a:lnTo>
                    <a:pt x="546468" y="40411"/>
                  </a:lnTo>
                  <a:lnTo>
                    <a:pt x="594360" y="38354"/>
                  </a:lnTo>
                  <a:lnTo>
                    <a:pt x="642239" y="40411"/>
                  </a:lnTo>
                  <a:lnTo>
                    <a:pt x="689013" y="46431"/>
                  </a:lnTo>
                  <a:lnTo>
                    <a:pt x="734504" y="56261"/>
                  </a:lnTo>
                  <a:lnTo>
                    <a:pt x="778535" y="69748"/>
                  </a:lnTo>
                  <a:lnTo>
                    <a:pt x="820953" y="86690"/>
                  </a:lnTo>
                  <a:lnTo>
                    <a:pt x="861580" y="106946"/>
                  </a:lnTo>
                  <a:lnTo>
                    <a:pt x="900264" y="130340"/>
                  </a:lnTo>
                  <a:lnTo>
                    <a:pt x="936802" y="156705"/>
                  </a:lnTo>
                  <a:lnTo>
                    <a:pt x="971067" y="185864"/>
                  </a:lnTo>
                  <a:lnTo>
                    <a:pt x="1002855" y="217652"/>
                  </a:lnTo>
                  <a:lnTo>
                    <a:pt x="1032014" y="251917"/>
                  </a:lnTo>
                  <a:lnTo>
                    <a:pt x="1058379" y="288455"/>
                  </a:lnTo>
                  <a:lnTo>
                    <a:pt x="1081773" y="327139"/>
                  </a:lnTo>
                  <a:lnTo>
                    <a:pt x="1102029" y="367766"/>
                  </a:lnTo>
                  <a:lnTo>
                    <a:pt x="1118971" y="410184"/>
                  </a:lnTo>
                  <a:lnTo>
                    <a:pt x="1132459" y="454215"/>
                  </a:lnTo>
                  <a:lnTo>
                    <a:pt x="1142288" y="499706"/>
                  </a:lnTo>
                  <a:lnTo>
                    <a:pt x="1148194" y="545528"/>
                  </a:lnTo>
                  <a:lnTo>
                    <a:pt x="1150366" y="594360"/>
                  </a:lnTo>
                  <a:lnTo>
                    <a:pt x="1150366" y="385699"/>
                  </a:lnTo>
                  <a:lnTo>
                    <a:pt x="1122235" y="321538"/>
                  </a:lnTo>
                  <a:lnTo>
                    <a:pt x="1099489" y="281609"/>
                  </a:lnTo>
                  <a:lnTo>
                    <a:pt x="1073823" y="243662"/>
                  </a:lnTo>
                  <a:lnTo>
                    <a:pt x="1045400" y="207860"/>
                  </a:lnTo>
                  <a:lnTo>
                    <a:pt x="1014361" y="174358"/>
                  </a:lnTo>
                  <a:lnTo>
                    <a:pt x="980859" y="143319"/>
                  </a:lnTo>
                  <a:lnTo>
                    <a:pt x="945057" y="114896"/>
                  </a:lnTo>
                  <a:lnTo>
                    <a:pt x="907110" y="89230"/>
                  </a:lnTo>
                  <a:lnTo>
                    <a:pt x="867181" y="66484"/>
                  </a:lnTo>
                  <a:lnTo>
                    <a:pt x="825398" y="46812"/>
                  </a:lnTo>
                  <a:lnTo>
                    <a:pt x="781939" y="30378"/>
                  </a:lnTo>
                  <a:lnTo>
                    <a:pt x="736955" y="17322"/>
                  </a:lnTo>
                  <a:lnTo>
                    <a:pt x="690587" y="7810"/>
                  </a:lnTo>
                  <a:lnTo>
                    <a:pt x="643001" y="1981"/>
                  </a:lnTo>
                  <a:lnTo>
                    <a:pt x="594360" y="0"/>
                  </a:lnTo>
                  <a:lnTo>
                    <a:pt x="545439" y="1981"/>
                  </a:lnTo>
                  <a:lnTo>
                    <a:pt x="497598" y="7810"/>
                  </a:lnTo>
                  <a:lnTo>
                    <a:pt x="451027" y="17322"/>
                  </a:lnTo>
                  <a:lnTo>
                    <a:pt x="406234" y="30238"/>
                  </a:lnTo>
                  <a:lnTo>
                    <a:pt x="362712" y="46621"/>
                  </a:lnTo>
                  <a:lnTo>
                    <a:pt x="320916" y="66217"/>
                  </a:lnTo>
                  <a:lnTo>
                    <a:pt x="280974" y="88900"/>
                  </a:lnTo>
                  <a:lnTo>
                    <a:pt x="243039" y="114490"/>
                  </a:lnTo>
                  <a:lnTo>
                    <a:pt x="207276" y="142849"/>
                  </a:lnTo>
                  <a:lnTo>
                    <a:pt x="173824" y="173837"/>
                  </a:lnTo>
                  <a:lnTo>
                    <a:pt x="142836" y="207289"/>
                  </a:lnTo>
                  <a:lnTo>
                    <a:pt x="114477" y="243052"/>
                  </a:lnTo>
                  <a:lnTo>
                    <a:pt x="88887" y="280987"/>
                  </a:lnTo>
                  <a:lnTo>
                    <a:pt x="66205" y="320929"/>
                  </a:lnTo>
                  <a:lnTo>
                    <a:pt x="46609" y="362724"/>
                  </a:lnTo>
                  <a:lnTo>
                    <a:pt x="30226" y="406247"/>
                  </a:lnTo>
                  <a:lnTo>
                    <a:pt x="17233" y="451319"/>
                  </a:lnTo>
                  <a:lnTo>
                    <a:pt x="7759" y="497789"/>
                  </a:lnTo>
                  <a:lnTo>
                    <a:pt x="1955" y="545528"/>
                  </a:lnTo>
                  <a:lnTo>
                    <a:pt x="0" y="594360"/>
                  </a:lnTo>
                  <a:lnTo>
                    <a:pt x="1917" y="642251"/>
                  </a:lnTo>
                  <a:lnTo>
                    <a:pt x="1955" y="643204"/>
                  </a:lnTo>
                  <a:lnTo>
                    <a:pt x="7759" y="690943"/>
                  </a:lnTo>
                  <a:lnTo>
                    <a:pt x="17233" y="737412"/>
                  </a:lnTo>
                  <a:lnTo>
                    <a:pt x="30226" y="782485"/>
                  </a:lnTo>
                  <a:lnTo>
                    <a:pt x="46609" y="826008"/>
                  </a:lnTo>
                  <a:lnTo>
                    <a:pt x="66205" y="867803"/>
                  </a:lnTo>
                  <a:lnTo>
                    <a:pt x="88887" y="907745"/>
                  </a:lnTo>
                  <a:lnTo>
                    <a:pt x="114477" y="945680"/>
                  </a:lnTo>
                  <a:lnTo>
                    <a:pt x="142836" y="981443"/>
                  </a:lnTo>
                  <a:lnTo>
                    <a:pt x="173824" y="1014895"/>
                  </a:lnTo>
                  <a:lnTo>
                    <a:pt x="207276" y="1045883"/>
                  </a:lnTo>
                  <a:lnTo>
                    <a:pt x="243039" y="1074242"/>
                  </a:lnTo>
                  <a:lnTo>
                    <a:pt x="280974" y="1099832"/>
                  </a:lnTo>
                  <a:lnTo>
                    <a:pt x="320916" y="1122514"/>
                  </a:lnTo>
                  <a:lnTo>
                    <a:pt x="362712" y="1142111"/>
                  </a:lnTo>
                  <a:lnTo>
                    <a:pt x="406234" y="1158494"/>
                  </a:lnTo>
                  <a:lnTo>
                    <a:pt x="451307" y="1171486"/>
                  </a:lnTo>
                  <a:lnTo>
                    <a:pt x="497776" y="1180960"/>
                  </a:lnTo>
                  <a:lnTo>
                    <a:pt x="545515" y="1186764"/>
                  </a:lnTo>
                  <a:lnTo>
                    <a:pt x="594360" y="1188720"/>
                  </a:lnTo>
                  <a:lnTo>
                    <a:pt x="643191" y="1186764"/>
                  </a:lnTo>
                  <a:lnTo>
                    <a:pt x="690930" y="1180960"/>
                  </a:lnTo>
                  <a:lnTo>
                    <a:pt x="737400" y="1171486"/>
                  </a:lnTo>
                  <a:lnTo>
                    <a:pt x="782472" y="1158494"/>
                  </a:lnTo>
                  <a:lnTo>
                    <a:pt x="804049" y="1150366"/>
                  </a:lnTo>
                  <a:lnTo>
                    <a:pt x="825995" y="1142111"/>
                  </a:lnTo>
                  <a:lnTo>
                    <a:pt x="867791" y="1122514"/>
                  </a:lnTo>
                  <a:lnTo>
                    <a:pt x="907732" y="1099832"/>
                  </a:lnTo>
                  <a:lnTo>
                    <a:pt x="945667" y="1074242"/>
                  </a:lnTo>
                  <a:lnTo>
                    <a:pt x="981430" y="1045883"/>
                  </a:lnTo>
                  <a:lnTo>
                    <a:pt x="1014882" y="1014895"/>
                  </a:lnTo>
                  <a:lnTo>
                    <a:pt x="1045870" y="981443"/>
                  </a:lnTo>
                  <a:lnTo>
                    <a:pt x="1074229" y="945680"/>
                  </a:lnTo>
                  <a:lnTo>
                    <a:pt x="1099820" y="907745"/>
                  </a:lnTo>
                  <a:lnTo>
                    <a:pt x="1122502" y="867803"/>
                  </a:lnTo>
                  <a:lnTo>
                    <a:pt x="1142098" y="826008"/>
                  </a:lnTo>
                  <a:lnTo>
                    <a:pt x="1158481" y="782485"/>
                  </a:lnTo>
                  <a:lnTo>
                    <a:pt x="1171473" y="737412"/>
                  </a:lnTo>
                  <a:lnTo>
                    <a:pt x="1180947" y="690943"/>
                  </a:lnTo>
                  <a:lnTo>
                    <a:pt x="1186751" y="643204"/>
                  </a:lnTo>
                  <a:lnTo>
                    <a:pt x="1188720" y="59436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7336" y="3613403"/>
              <a:ext cx="115696" cy="11569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736" y="3613403"/>
              <a:ext cx="117347" cy="11569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7336" y="3805427"/>
              <a:ext cx="115696" cy="11734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1259" y="3805427"/>
              <a:ext cx="115696" cy="11734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5311" y="3881627"/>
              <a:ext cx="115696" cy="117348"/>
            </a:xfrm>
            <a:prstGeom prst="rect">
              <a:avLst/>
            </a:prstGeom>
          </p:spPr>
        </p:pic>
      </p:grpSp>
      <p:sp>
        <p:nvSpPr>
          <p:cNvPr id="12" name="object 12" descr=""/>
          <p:cNvSpPr/>
          <p:nvPr/>
        </p:nvSpPr>
        <p:spPr>
          <a:xfrm>
            <a:off x="3017571" y="2011679"/>
            <a:ext cx="1188720" cy="1189990"/>
          </a:xfrm>
          <a:custGeom>
            <a:avLst/>
            <a:gdLst/>
            <a:ahLst/>
            <a:cxnLst/>
            <a:rect l="l" t="t" r="r" b="b"/>
            <a:pathLst>
              <a:path w="1188720" h="1189989">
                <a:moveTo>
                  <a:pt x="653744" y="1188719"/>
                </a:moveTo>
                <a:lnTo>
                  <a:pt x="550747" y="1188719"/>
                </a:lnTo>
                <a:lnTo>
                  <a:pt x="554684" y="1189989"/>
                </a:lnTo>
                <a:lnTo>
                  <a:pt x="651077" y="1189989"/>
                </a:lnTo>
                <a:lnTo>
                  <a:pt x="653744" y="1188719"/>
                </a:lnTo>
                <a:close/>
              </a:path>
              <a:path w="1188720" h="1189989">
                <a:moveTo>
                  <a:pt x="406265" y="1121410"/>
                </a:moveTo>
                <a:lnTo>
                  <a:pt x="399459" y="1123950"/>
                </a:lnTo>
                <a:lnTo>
                  <a:pt x="393652" y="1127760"/>
                </a:lnTo>
                <a:lnTo>
                  <a:pt x="389584" y="1135379"/>
                </a:lnTo>
                <a:lnTo>
                  <a:pt x="388289" y="1141729"/>
                </a:lnTo>
                <a:lnTo>
                  <a:pt x="390076" y="1149350"/>
                </a:lnTo>
                <a:lnTo>
                  <a:pt x="465006" y="1177289"/>
                </a:lnTo>
                <a:lnTo>
                  <a:pt x="529538" y="1187450"/>
                </a:lnTo>
                <a:lnTo>
                  <a:pt x="538809" y="1187450"/>
                </a:lnTo>
                <a:lnTo>
                  <a:pt x="541476" y="1188719"/>
                </a:lnTo>
                <a:lnTo>
                  <a:pt x="663015" y="1188719"/>
                </a:lnTo>
                <a:lnTo>
                  <a:pt x="665682" y="1187450"/>
                </a:lnTo>
                <a:lnTo>
                  <a:pt x="695378" y="1183639"/>
                </a:lnTo>
                <a:lnTo>
                  <a:pt x="754247" y="1170939"/>
                </a:lnTo>
                <a:lnTo>
                  <a:pt x="793603" y="1153160"/>
                </a:lnTo>
                <a:lnTo>
                  <a:pt x="794631" y="1149350"/>
                </a:lnTo>
                <a:lnTo>
                  <a:pt x="548080" y="1149350"/>
                </a:lnTo>
                <a:lnTo>
                  <a:pt x="547942" y="1146810"/>
                </a:lnTo>
                <a:lnTo>
                  <a:pt x="512393" y="1146810"/>
                </a:lnTo>
                <a:lnTo>
                  <a:pt x="486914" y="1143000"/>
                </a:lnTo>
                <a:lnTo>
                  <a:pt x="437384" y="1130300"/>
                </a:lnTo>
                <a:lnTo>
                  <a:pt x="413333" y="1122679"/>
                </a:lnTo>
                <a:lnTo>
                  <a:pt x="406265" y="1121410"/>
                </a:lnTo>
                <a:close/>
              </a:path>
              <a:path w="1188720" h="1189989">
                <a:moveTo>
                  <a:pt x="700512" y="727710"/>
                </a:moveTo>
                <a:lnTo>
                  <a:pt x="594308" y="727710"/>
                </a:lnTo>
                <a:lnTo>
                  <a:pt x="619464" y="730250"/>
                </a:lnTo>
                <a:lnTo>
                  <a:pt x="643156" y="737869"/>
                </a:lnTo>
                <a:lnTo>
                  <a:pt x="684097" y="765810"/>
                </a:lnTo>
                <a:lnTo>
                  <a:pt x="715038" y="806450"/>
                </a:lnTo>
                <a:lnTo>
                  <a:pt x="725118" y="855979"/>
                </a:lnTo>
                <a:lnTo>
                  <a:pt x="725118" y="916939"/>
                </a:lnTo>
                <a:lnTo>
                  <a:pt x="723267" y="925829"/>
                </a:lnTo>
                <a:lnTo>
                  <a:pt x="718308" y="933450"/>
                </a:lnTo>
                <a:lnTo>
                  <a:pt x="711134" y="938529"/>
                </a:lnTo>
                <a:lnTo>
                  <a:pt x="702639" y="939800"/>
                </a:lnTo>
                <a:lnTo>
                  <a:pt x="665682" y="939800"/>
                </a:lnTo>
                <a:lnTo>
                  <a:pt x="656411" y="947419"/>
                </a:lnTo>
                <a:lnTo>
                  <a:pt x="656411" y="956310"/>
                </a:lnTo>
                <a:lnTo>
                  <a:pt x="643203" y="1149350"/>
                </a:lnTo>
                <a:lnTo>
                  <a:pt x="794631" y="1149350"/>
                </a:lnTo>
                <a:lnTo>
                  <a:pt x="795316" y="1146810"/>
                </a:lnTo>
                <a:lnTo>
                  <a:pt x="682827" y="1146810"/>
                </a:lnTo>
                <a:lnTo>
                  <a:pt x="693368" y="977900"/>
                </a:lnTo>
                <a:lnTo>
                  <a:pt x="703909" y="977900"/>
                </a:lnTo>
                <a:lnTo>
                  <a:pt x="727127" y="972819"/>
                </a:lnTo>
                <a:lnTo>
                  <a:pt x="746010" y="960119"/>
                </a:lnTo>
                <a:lnTo>
                  <a:pt x="758702" y="942339"/>
                </a:lnTo>
                <a:lnTo>
                  <a:pt x="763345" y="918210"/>
                </a:lnTo>
                <a:lnTo>
                  <a:pt x="763218" y="855979"/>
                </a:lnTo>
                <a:lnTo>
                  <a:pt x="750804" y="795019"/>
                </a:lnTo>
                <a:lnTo>
                  <a:pt x="714450" y="740410"/>
                </a:lnTo>
                <a:lnTo>
                  <a:pt x="702338" y="728979"/>
                </a:lnTo>
                <a:lnTo>
                  <a:pt x="700512" y="727710"/>
                </a:lnTo>
                <a:close/>
              </a:path>
              <a:path w="1188720" h="1189989">
                <a:moveTo>
                  <a:pt x="495067" y="439419"/>
                </a:moveTo>
                <a:lnTo>
                  <a:pt x="393521" y="439419"/>
                </a:lnTo>
                <a:lnTo>
                  <a:pt x="417070" y="449579"/>
                </a:lnTo>
                <a:lnTo>
                  <a:pt x="438273" y="458469"/>
                </a:lnTo>
                <a:lnTo>
                  <a:pt x="457261" y="466089"/>
                </a:lnTo>
                <a:lnTo>
                  <a:pt x="474166" y="472439"/>
                </a:lnTo>
                <a:lnTo>
                  <a:pt x="499086" y="481329"/>
                </a:lnTo>
                <a:lnTo>
                  <a:pt x="521315" y="491489"/>
                </a:lnTo>
                <a:lnTo>
                  <a:pt x="542068" y="502919"/>
                </a:lnTo>
                <a:lnTo>
                  <a:pt x="562558" y="518160"/>
                </a:lnTo>
                <a:lnTo>
                  <a:pt x="563955" y="519429"/>
                </a:lnTo>
                <a:lnTo>
                  <a:pt x="565225" y="520700"/>
                </a:lnTo>
                <a:lnTo>
                  <a:pt x="562558" y="523239"/>
                </a:lnTo>
                <a:lnTo>
                  <a:pt x="558621" y="525779"/>
                </a:lnTo>
                <a:lnTo>
                  <a:pt x="555954" y="528319"/>
                </a:lnTo>
                <a:lnTo>
                  <a:pt x="533664" y="548639"/>
                </a:lnTo>
                <a:lnTo>
                  <a:pt x="514219" y="570229"/>
                </a:lnTo>
                <a:lnTo>
                  <a:pt x="500465" y="595629"/>
                </a:lnTo>
                <a:lnTo>
                  <a:pt x="495248" y="627379"/>
                </a:lnTo>
                <a:lnTo>
                  <a:pt x="497862" y="651510"/>
                </a:lnTo>
                <a:lnTo>
                  <a:pt x="505297" y="671829"/>
                </a:lnTo>
                <a:lnTo>
                  <a:pt x="516947" y="690879"/>
                </a:lnTo>
                <a:lnTo>
                  <a:pt x="532205" y="706119"/>
                </a:lnTo>
                <a:lnTo>
                  <a:pt x="491454" y="730250"/>
                </a:lnTo>
                <a:lnTo>
                  <a:pt x="459752" y="765810"/>
                </a:lnTo>
                <a:lnTo>
                  <a:pt x="439194" y="810260"/>
                </a:lnTo>
                <a:lnTo>
                  <a:pt x="431875" y="858519"/>
                </a:lnTo>
                <a:lnTo>
                  <a:pt x="431875" y="929639"/>
                </a:lnTo>
                <a:lnTo>
                  <a:pt x="435800" y="948689"/>
                </a:lnTo>
                <a:lnTo>
                  <a:pt x="446417" y="963929"/>
                </a:lnTo>
                <a:lnTo>
                  <a:pt x="461986" y="974089"/>
                </a:lnTo>
                <a:lnTo>
                  <a:pt x="480770" y="977900"/>
                </a:lnTo>
                <a:lnTo>
                  <a:pt x="503122" y="977900"/>
                </a:lnTo>
                <a:lnTo>
                  <a:pt x="512324" y="1145539"/>
                </a:lnTo>
                <a:lnTo>
                  <a:pt x="512393" y="1146810"/>
                </a:lnTo>
                <a:lnTo>
                  <a:pt x="547942" y="1146810"/>
                </a:lnTo>
                <a:lnTo>
                  <a:pt x="537539" y="956310"/>
                </a:lnTo>
                <a:lnTo>
                  <a:pt x="537539" y="947419"/>
                </a:lnTo>
                <a:lnTo>
                  <a:pt x="528268" y="939800"/>
                </a:lnTo>
                <a:lnTo>
                  <a:pt x="472769" y="939800"/>
                </a:lnTo>
                <a:lnTo>
                  <a:pt x="467562" y="934719"/>
                </a:lnTo>
                <a:lnTo>
                  <a:pt x="467562" y="857250"/>
                </a:lnTo>
                <a:lnTo>
                  <a:pt x="477526" y="807719"/>
                </a:lnTo>
                <a:lnTo>
                  <a:pt x="504694" y="765810"/>
                </a:lnTo>
                <a:lnTo>
                  <a:pt x="544983" y="739139"/>
                </a:lnTo>
                <a:lnTo>
                  <a:pt x="594308" y="727710"/>
                </a:lnTo>
                <a:lnTo>
                  <a:pt x="700512" y="727710"/>
                </a:lnTo>
                <a:lnTo>
                  <a:pt x="689558" y="720089"/>
                </a:lnTo>
                <a:lnTo>
                  <a:pt x="676017" y="711200"/>
                </a:lnTo>
                <a:lnTo>
                  <a:pt x="661618" y="704850"/>
                </a:lnTo>
                <a:lnTo>
                  <a:pt x="676896" y="689610"/>
                </a:lnTo>
                <a:lnTo>
                  <a:pt x="677676" y="688339"/>
                </a:lnTo>
                <a:lnTo>
                  <a:pt x="596975" y="688339"/>
                </a:lnTo>
                <a:lnTo>
                  <a:pt x="572018" y="683260"/>
                </a:lnTo>
                <a:lnTo>
                  <a:pt x="551906" y="670560"/>
                </a:lnTo>
                <a:lnTo>
                  <a:pt x="538486" y="650239"/>
                </a:lnTo>
                <a:lnTo>
                  <a:pt x="533602" y="624839"/>
                </a:lnTo>
                <a:lnTo>
                  <a:pt x="536934" y="605789"/>
                </a:lnTo>
                <a:lnTo>
                  <a:pt x="546445" y="589279"/>
                </a:lnTo>
                <a:lnTo>
                  <a:pt x="561409" y="572769"/>
                </a:lnTo>
                <a:lnTo>
                  <a:pt x="581100" y="554989"/>
                </a:lnTo>
                <a:lnTo>
                  <a:pt x="586434" y="549910"/>
                </a:lnTo>
                <a:lnTo>
                  <a:pt x="591641" y="546100"/>
                </a:lnTo>
                <a:lnTo>
                  <a:pt x="598245" y="541019"/>
                </a:lnTo>
                <a:lnTo>
                  <a:pt x="653171" y="541019"/>
                </a:lnTo>
                <a:lnTo>
                  <a:pt x="640536" y="528319"/>
                </a:lnTo>
                <a:lnTo>
                  <a:pt x="635202" y="524510"/>
                </a:lnTo>
                <a:lnTo>
                  <a:pt x="627328" y="516889"/>
                </a:lnTo>
                <a:lnTo>
                  <a:pt x="656219" y="492760"/>
                </a:lnTo>
                <a:lnTo>
                  <a:pt x="594308" y="492760"/>
                </a:lnTo>
                <a:lnTo>
                  <a:pt x="590371" y="490219"/>
                </a:lnTo>
                <a:lnTo>
                  <a:pt x="587704" y="488950"/>
                </a:lnTo>
                <a:lnTo>
                  <a:pt x="586434" y="487679"/>
                </a:lnTo>
                <a:lnTo>
                  <a:pt x="562243" y="471169"/>
                </a:lnTo>
                <a:lnTo>
                  <a:pt x="538539" y="457200"/>
                </a:lnTo>
                <a:lnTo>
                  <a:pt x="514336" y="447039"/>
                </a:lnTo>
                <a:lnTo>
                  <a:pt x="495067" y="439419"/>
                </a:lnTo>
                <a:close/>
              </a:path>
              <a:path w="1188720" h="1189989">
                <a:moveTo>
                  <a:pt x="779129" y="1125219"/>
                </a:moveTo>
                <a:lnTo>
                  <a:pt x="771346" y="1126489"/>
                </a:lnTo>
                <a:lnTo>
                  <a:pt x="749514" y="1132839"/>
                </a:lnTo>
                <a:lnTo>
                  <a:pt x="705374" y="1143000"/>
                </a:lnTo>
                <a:lnTo>
                  <a:pt x="682827" y="1146810"/>
                </a:lnTo>
                <a:lnTo>
                  <a:pt x="795316" y="1146810"/>
                </a:lnTo>
                <a:lnTo>
                  <a:pt x="795659" y="1145539"/>
                </a:lnTo>
                <a:lnTo>
                  <a:pt x="795095" y="1137919"/>
                </a:lnTo>
                <a:lnTo>
                  <a:pt x="791742" y="1131569"/>
                </a:lnTo>
                <a:lnTo>
                  <a:pt x="786174" y="1127760"/>
                </a:lnTo>
                <a:lnTo>
                  <a:pt x="779129" y="1125219"/>
                </a:lnTo>
                <a:close/>
              </a:path>
              <a:path w="1188720" h="1189989">
                <a:moveTo>
                  <a:pt x="903837" y="530860"/>
                </a:moveTo>
                <a:lnTo>
                  <a:pt x="896822" y="532129"/>
                </a:lnTo>
                <a:lnTo>
                  <a:pt x="890691" y="535939"/>
                </a:lnTo>
                <a:lnTo>
                  <a:pt x="886535" y="541019"/>
                </a:lnTo>
                <a:lnTo>
                  <a:pt x="884857" y="548639"/>
                </a:lnTo>
                <a:lnTo>
                  <a:pt x="886154" y="554989"/>
                </a:lnTo>
                <a:lnTo>
                  <a:pt x="931112" y="674369"/>
                </a:lnTo>
                <a:lnTo>
                  <a:pt x="931112" y="678179"/>
                </a:lnTo>
                <a:lnTo>
                  <a:pt x="932382" y="680719"/>
                </a:lnTo>
                <a:lnTo>
                  <a:pt x="943050" y="707389"/>
                </a:lnTo>
                <a:lnTo>
                  <a:pt x="944320" y="711200"/>
                </a:lnTo>
                <a:lnTo>
                  <a:pt x="945590" y="713739"/>
                </a:lnTo>
                <a:lnTo>
                  <a:pt x="948257" y="716279"/>
                </a:lnTo>
                <a:lnTo>
                  <a:pt x="995882" y="844550"/>
                </a:lnTo>
                <a:lnTo>
                  <a:pt x="875613" y="844550"/>
                </a:lnTo>
                <a:lnTo>
                  <a:pt x="867739" y="852169"/>
                </a:lnTo>
                <a:lnTo>
                  <a:pt x="866342" y="862329"/>
                </a:lnTo>
                <a:lnTo>
                  <a:pt x="843990" y="1106169"/>
                </a:lnTo>
                <a:lnTo>
                  <a:pt x="843990" y="1112519"/>
                </a:lnTo>
                <a:lnTo>
                  <a:pt x="846530" y="1118869"/>
                </a:lnTo>
                <a:lnTo>
                  <a:pt x="851864" y="1122679"/>
                </a:lnTo>
                <a:lnTo>
                  <a:pt x="854531" y="1126489"/>
                </a:lnTo>
                <a:lnTo>
                  <a:pt x="865072" y="1126489"/>
                </a:lnTo>
                <a:lnTo>
                  <a:pt x="869009" y="1123950"/>
                </a:lnTo>
                <a:lnTo>
                  <a:pt x="871676" y="1122679"/>
                </a:lnTo>
                <a:lnTo>
                  <a:pt x="917296" y="1096010"/>
                </a:lnTo>
                <a:lnTo>
                  <a:pt x="953120" y="1070610"/>
                </a:lnTo>
                <a:lnTo>
                  <a:pt x="884884" y="1070610"/>
                </a:lnTo>
                <a:lnTo>
                  <a:pt x="902029" y="878839"/>
                </a:lnTo>
                <a:lnTo>
                  <a:pt x="1024838" y="878839"/>
                </a:lnTo>
                <a:lnTo>
                  <a:pt x="1030172" y="876300"/>
                </a:lnTo>
                <a:lnTo>
                  <a:pt x="1038046" y="866139"/>
                </a:lnTo>
                <a:lnTo>
                  <a:pt x="1038046" y="858519"/>
                </a:lnTo>
                <a:lnTo>
                  <a:pt x="1036776" y="853439"/>
                </a:lnTo>
                <a:lnTo>
                  <a:pt x="995882" y="745489"/>
                </a:lnTo>
                <a:lnTo>
                  <a:pt x="1004620" y="745489"/>
                </a:lnTo>
                <a:lnTo>
                  <a:pt x="1017443" y="742950"/>
                </a:lnTo>
                <a:lnTo>
                  <a:pt x="1023568" y="740410"/>
                </a:lnTo>
                <a:lnTo>
                  <a:pt x="1043999" y="726439"/>
                </a:lnTo>
                <a:lnTo>
                  <a:pt x="1055350" y="709929"/>
                </a:lnTo>
                <a:lnTo>
                  <a:pt x="995882" y="709929"/>
                </a:lnTo>
                <a:lnTo>
                  <a:pt x="989278" y="707389"/>
                </a:lnTo>
                <a:lnTo>
                  <a:pt x="985214" y="706119"/>
                </a:lnTo>
                <a:lnTo>
                  <a:pt x="981277" y="702310"/>
                </a:lnTo>
                <a:lnTo>
                  <a:pt x="978610" y="699769"/>
                </a:lnTo>
                <a:lnTo>
                  <a:pt x="920571" y="542289"/>
                </a:lnTo>
                <a:lnTo>
                  <a:pt x="916485" y="535939"/>
                </a:lnTo>
                <a:lnTo>
                  <a:pt x="910649" y="532129"/>
                </a:lnTo>
                <a:lnTo>
                  <a:pt x="903837" y="530860"/>
                </a:lnTo>
                <a:close/>
              </a:path>
              <a:path w="1188720" h="1189989">
                <a:moveTo>
                  <a:pt x="594308" y="0"/>
                </a:moveTo>
                <a:lnTo>
                  <a:pt x="546325" y="2539"/>
                </a:lnTo>
                <a:lnTo>
                  <a:pt x="499085" y="7619"/>
                </a:lnTo>
                <a:lnTo>
                  <a:pt x="452723" y="17779"/>
                </a:lnTo>
                <a:lnTo>
                  <a:pt x="407372" y="30479"/>
                </a:lnTo>
                <a:lnTo>
                  <a:pt x="363168" y="46989"/>
                </a:lnTo>
                <a:lnTo>
                  <a:pt x="321314" y="66039"/>
                </a:lnTo>
                <a:lnTo>
                  <a:pt x="281441" y="88900"/>
                </a:lnTo>
                <a:lnTo>
                  <a:pt x="243611" y="114300"/>
                </a:lnTo>
                <a:lnTo>
                  <a:pt x="207883" y="143510"/>
                </a:lnTo>
                <a:lnTo>
                  <a:pt x="174319" y="175260"/>
                </a:lnTo>
                <a:lnTo>
                  <a:pt x="142595" y="208279"/>
                </a:lnTo>
                <a:lnTo>
                  <a:pt x="113979" y="243839"/>
                </a:lnTo>
                <a:lnTo>
                  <a:pt x="88411" y="281939"/>
                </a:lnTo>
                <a:lnTo>
                  <a:pt x="65831" y="322579"/>
                </a:lnTo>
                <a:lnTo>
                  <a:pt x="46176" y="363219"/>
                </a:lnTo>
                <a:lnTo>
                  <a:pt x="29713" y="407669"/>
                </a:lnTo>
                <a:lnTo>
                  <a:pt x="16792" y="453389"/>
                </a:lnTo>
                <a:lnTo>
                  <a:pt x="7479" y="500379"/>
                </a:lnTo>
                <a:lnTo>
                  <a:pt x="1842" y="547369"/>
                </a:lnTo>
                <a:lnTo>
                  <a:pt x="0" y="593089"/>
                </a:lnTo>
                <a:lnTo>
                  <a:pt x="1" y="595629"/>
                </a:lnTo>
                <a:lnTo>
                  <a:pt x="1881" y="641350"/>
                </a:lnTo>
                <a:lnTo>
                  <a:pt x="1933" y="642619"/>
                </a:lnTo>
                <a:lnTo>
                  <a:pt x="2037" y="645160"/>
                </a:lnTo>
                <a:lnTo>
                  <a:pt x="8221" y="694689"/>
                </a:lnTo>
                <a:lnTo>
                  <a:pt x="18372" y="741679"/>
                </a:lnTo>
                <a:lnTo>
                  <a:pt x="32364" y="788669"/>
                </a:lnTo>
                <a:lnTo>
                  <a:pt x="50072" y="834389"/>
                </a:lnTo>
                <a:lnTo>
                  <a:pt x="71369" y="877569"/>
                </a:lnTo>
                <a:lnTo>
                  <a:pt x="96129" y="919479"/>
                </a:lnTo>
                <a:lnTo>
                  <a:pt x="124225" y="958850"/>
                </a:lnTo>
                <a:lnTo>
                  <a:pt x="155532" y="996950"/>
                </a:lnTo>
                <a:lnTo>
                  <a:pt x="189922" y="1031239"/>
                </a:lnTo>
                <a:lnTo>
                  <a:pt x="227271" y="1062989"/>
                </a:lnTo>
                <a:lnTo>
                  <a:pt x="267451" y="1092200"/>
                </a:lnTo>
                <a:lnTo>
                  <a:pt x="310336" y="1117600"/>
                </a:lnTo>
                <a:lnTo>
                  <a:pt x="316940" y="1120139"/>
                </a:lnTo>
                <a:lnTo>
                  <a:pt x="323544" y="1120139"/>
                </a:lnTo>
                <a:lnTo>
                  <a:pt x="328878" y="1116329"/>
                </a:lnTo>
                <a:lnTo>
                  <a:pt x="334085" y="1112519"/>
                </a:lnTo>
                <a:lnTo>
                  <a:pt x="338022" y="1106169"/>
                </a:lnTo>
                <a:lnTo>
                  <a:pt x="336752" y="1099819"/>
                </a:lnTo>
                <a:lnTo>
                  <a:pt x="334209" y="1066800"/>
                </a:lnTo>
                <a:lnTo>
                  <a:pt x="298398" y="1066800"/>
                </a:lnTo>
                <a:lnTo>
                  <a:pt x="259131" y="1040129"/>
                </a:lnTo>
                <a:lnTo>
                  <a:pt x="222628" y="1009650"/>
                </a:lnTo>
                <a:lnTo>
                  <a:pt x="189014" y="977900"/>
                </a:lnTo>
                <a:lnTo>
                  <a:pt x="158411" y="942339"/>
                </a:lnTo>
                <a:lnTo>
                  <a:pt x="130945" y="905510"/>
                </a:lnTo>
                <a:lnTo>
                  <a:pt x="106739" y="864869"/>
                </a:lnTo>
                <a:lnTo>
                  <a:pt x="85918" y="824229"/>
                </a:lnTo>
                <a:lnTo>
                  <a:pt x="68604" y="781050"/>
                </a:lnTo>
                <a:lnTo>
                  <a:pt x="54921" y="735329"/>
                </a:lnTo>
                <a:lnTo>
                  <a:pt x="44995" y="689610"/>
                </a:lnTo>
                <a:lnTo>
                  <a:pt x="38948" y="642619"/>
                </a:lnTo>
                <a:lnTo>
                  <a:pt x="36959" y="595629"/>
                </a:lnTo>
                <a:lnTo>
                  <a:pt x="36967" y="593089"/>
                </a:lnTo>
                <a:lnTo>
                  <a:pt x="39453" y="542289"/>
                </a:lnTo>
                <a:lnTo>
                  <a:pt x="39515" y="541019"/>
                </a:lnTo>
                <a:lnTo>
                  <a:pt x="47827" y="483869"/>
                </a:lnTo>
                <a:lnTo>
                  <a:pt x="61444" y="430529"/>
                </a:lnTo>
                <a:lnTo>
                  <a:pt x="80466" y="378460"/>
                </a:lnTo>
                <a:lnTo>
                  <a:pt x="103719" y="330200"/>
                </a:lnTo>
                <a:lnTo>
                  <a:pt x="131520" y="284479"/>
                </a:lnTo>
                <a:lnTo>
                  <a:pt x="163512" y="241300"/>
                </a:lnTo>
                <a:lnTo>
                  <a:pt x="199338" y="201929"/>
                </a:lnTo>
                <a:lnTo>
                  <a:pt x="238931" y="165100"/>
                </a:lnTo>
                <a:lnTo>
                  <a:pt x="281952" y="133350"/>
                </a:lnTo>
                <a:lnTo>
                  <a:pt x="327926" y="105410"/>
                </a:lnTo>
                <a:lnTo>
                  <a:pt x="376376" y="82550"/>
                </a:lnTo>
                <a:lnTo>
                  <a:pt x="429359" y="62229"/>
                </a:lnTo>
                <a:lnTo>
                  <a:pt x="483342" y="48260"/>
                </a:lnTo>
                <a:lnTo>
                  <a:pt x="538325" y="40639"/>
                </a:lnTo>
                <a:lnTo>
                  <a:pt x="594308" y="38100"/>
                </a:lnTo>
                <a:lnTo>
                  <a:pt x="801646" y="38100"/>
                </a:lnTo>
                <a:lnTo>
                  <a:pt x="781244" y="30479"/>
                </a:lnTo>
                <a:lnTo>
                  <a:pt x="735894" y="17779"/>
                </a:lnTo>
                <a:lnTo>
                  <a:pt x="689532" y="7619"/>
                </a:lnTo>
                <a:lnTo>
                  <a:pt x="642292" y="2539"/>
                </a:lnTo>
                <a:lnTo>
                  <a:pt x="594308" y="0"/>
                </a:lnTo>
                <a:close/>
              </a:path>
              <a:path w="1188720" h="1189989">
                <a:moveTo>
                  <a:pt x="801646" y="38100"/>
                </a:moveTo>
                <a:lnTo>
                  <a:pt x="594308" y="38100"/>
                </a:lnTo>
                <a:lnTo>
                  <a:pt x="650272" y="40639"/>
                </a:lnTo>
                <a:lnTo>
                  <a:pt x="705116" y="48260"/>
                </a:lnTo>
                <a:lnTo>
                  <a:pt x="758722" y="62229"/>
                </a:lnTo>
                <a:lnTo>
                  <a:pt x="810970" y="81279"/>
                </a:lnTo>
                <a:lnTo>
                  <a:pt x="859240" y="104139"/>
                </a:lnTo>
                <a:lnTo>
                  <a:pt x="904903" y="132079"/>
                </a:lnTo>
                <a:lnTo>
                  <a:pt x="947827" y="163829"/>
                </a:lnTo>
                <a:lnTo>
                  <a:pt x="987881" y="199389"/>
                </a:lnTo>
                <a:lnTo>
                  <a:pt x="1024314" y="240029"/>
                </a:lnTo>
                <a:lnTo>
                  <a:pt x="1056271" y="283210"/>
                </a:lnTo>
                <a:lnTo>
                  <a:pt x="1083750" y="328929"/>
                </a:lnTo>
                <a:lnTo>
                  <a:pt x="1106753" y="377189"/>
                </a:lnTo>
                <a:lnTo>
                  <a:pt x="1125829" y="429260"/>
                </a:lnTo>
                <a:lnTo>
                  <a:pt x="1139440" y="482600"/>
                </a:lnTo>
                <a:lnTo>
                  <a:pt x="1147598" y="537210"/>
                </a:lnTo>
                <a:lnTo>
                  <a:pt x="1150129" y="589279"/>
                </a:lnTo>
                <a:lnTo>
                  <a:pt x="1150226" y="595629"/>
                </a:lnTo>
                <a:lnTo>
                  <a:pt x="1148636" y="641350"/>
                </a:lnTo>
                <a:lnTo>
                  <a:pt x="1148592" y="642619"/>
                </a:lnTo>
                <a:lnTo>
                  <a:pt x="1141801" y="697229"/>
                </a:lnTo>
                <a:lnTo>
                  <a:pt x="1130391" y="746760"/>
                </a:lnTo>
                <a:lnTo>
                  <a:pt x="1114463" y="795019"/>
                </a:lnTo>
                <a:lnTo>
                  <a:pt x="1094202" y="842010"/>
                </a:lnTo>
                <a:lnTo>
                  <a:pt x="1069796" y="886460"/>
                </a:lnTo>
                <a:lnTo>
                  <a:pt x="1040044" y="930910"/>
                </a:lnTo>
                <a:lnTo>
                  <a:pt x="1006426" y="971550"/>
                </a:lnTo>
                <a:lnTo>
                  <a:pt x="969194" y="1008379"/>
                </a:lnTo>
                <a:lnTo>
                  <a:pt x="928597" y="1041400"/>
                </a:lnTo>
                <a:lnTo>
                  <a:pt x="884884" y="1070610"/>
                </a:lnTo>
                <a:lnTo>
                  <a:pt x="953120" y="1070610"/>
                </a:lnTo>
                <a:lnTo>
                  <a:pt x="1000423" y="1031239"/>
                </a:lnTo>
                <a:lnTo>
                  <a:pt x="1037491" y="993139"/>
                </a:lnTo>
                <a:lnTo>
                  <a:pt x="1071272" y="952500"/>
                </a:lnTo>
                <a:lnTo>
                  <a:pt x="1101546" y="908050"/>
                </a:lnTo>
                <a:lnTo>
                  <a:pt x="1124247" y="866139"/>
                </a:lnTo>
                <a:lnTo>
                  <a:pt x="1143644" y="822960"/>
                </a:lnTo>
                <a:lnTo>
                  <a:pt x="1159669" y="779779"/>
                </a:lnTo>
                <a:lnTo>
                  <a:pt x="1172253" y="734060"/>
                </a:lnTo>
                <a:lnTo>
                  <a:pt x="1181327" y="688339"/>
                </a:lnTo>
                <a:lnTo>
                  <a:pt x="1186821" y="641350"/>
                </a:lnTo>
                <a:lnTo>
                  <a:pt x="1188618" y="595629"/>
                </a:lnTo>
                <a:lnTo>
                  <a:pt x="1188617" y="593089"/>
                </a:lnTo>
                <a:lnTo>
                  <a:pt x="1187082" y="554989"/>
                </a:lnTo>
                <a:lnTo>
                  <a:pt x="1186979" y="552450"/>
                </a:lnTo>
                <a:lnTo>
                  <a:pt x="1186877" y="549910"/>
                </a:lnTo>
                <a:lnTo>
                  <a:pt x="1181138" y="500379"/>
                </a:lnTo>
                <a:lnTo>
                  <a:pt x="1171825" y="453389"/>
                </a:lnTo>
                <a:lnTo>
                  <a:pt x="1158904" y="407669"/>
                </a:lnTo>
                <a:lnTo>
                  <a:pt x="1142440" y="363219"/>
                </a:lnTo>
                <a:lnTo>
                  <a:pt x="1122797" y="322579"/>
                </a:lnTo>
                <a:lnTo>
                  <a:pt x="1100295" y="281939"/>
                </a:lnTo>
                <a:lnTo>
                  <a:pt x="1074939" y="243839"/>
                </a:lnTo>
                <a:lnTo>
                  <a:pt x="1046737" y="208279"/>
                </a:lnTo>
                <a:lnTo>
                  <a:pt x="1015694" y="175260"/>
                </a:lnTo>
                <a:lnTo>
                  <a:pt x="981449" y="143510"/>
                </a:lnTo>
                <a:lnTo>
                  <a:pt x="945308" y="114300"/>
                </a:lnTo>
                <a:lnTo>
                  <a:pt x="907265" y="88900"/>
                </a:lnTo>
                <a:lnTo>
                  <a:pt x="867314" y="66039"/>
                </a:lnTo>
                <a:lnTo>
                  <a:pt x="825448" y="46989"/>
                </a:lnTo>
                <a:lnTo>
                  <a:pt x="801646" y="38100"/>
                </a:lnTo>
                <a:close/>
              </a:path>
              <a:path w="1188720" h="1189989">
                <a:moveTo>
                  <a:pt x="303196" y="664210"/>
                </a:moveTo>
                <a:lnTo>
                  <a:pt x="268045" y="664210"/>
                </a:lnTo>
                <a:lnTo>
                  <a:pt x="298303" y="1065529"/>
                </a:lnTo>
                <a:lnTo>
                  <a:pt x="298398" y="1066800"/>
                </a:lnTo>
                <a:lnTo>
                  <a:pt x="334209" y="1066800"/>
                </a:lnTo>
                <a:lnTo>
                  <a:pt x="303196" y="664210"/>
                </a:lnTo>
                <a:close/>
              </a:path>
              <a:path w="1188720" h="1189989">
                <a:moveTo>
                  <a:pt x="390854" y="179069"/>
                </a:moveTo>
                <a:lnTo>
                  <a:pt x="344420" y="187960"/>
                </a:lnTo>
                <a:lnTo>
                  <a:pt x="306653" y="213360"/>
                </a:lnTo>
                <a:lnTo>
                  <a:pt x="281269" y="251460"/>
                </a:lnTo>
                <a:lnTo>
                  <a:pt x="271982" y="297179"/>
                </a:lnTo>
                <a:lnTo>
                  <a:pt x="277332" y="330200"/>
                </a:lnTo>
                <a:lnTo>
                  <a:pt x="292969" y="361950"/>
                </a:lnTo>
                <a:lnTo>
                  <a:pt x="318274" y="389889"/>
                </a:lnTo>
                <a:lnTo>
                  <a:pt x="352627" y="416560"/>
                </a:lnTo>
                <a:lnTo>
                  <a:pt x="324943" y="429260"/>
                </a:lnTo>
                <a:lnTo>
                  <a:pt x="299748" y="439419"/>
                </a:lnTo>
                <a:lnTo>
                  <a:pt x="277529" y="449579"/>
                </a:lnTo>
                <a:lnTo>
                  <a:pt x="258774" y="457200"/>
                </a:lnTo>
                <a:lnTo>
                  <a:pt x="210419" y="490219"/>
                </a:lnTo>
                <a:lnTo>
                  <a:pt x="180923" y="541019"/>
                </a:lnTo>
                <a:lnTo>
                  <a:pt x="126694" y="702310"/>
                </a:lnTo>
                <a:lnTo>
                  <a:pt x="123685" y="722629"/>
                </a:lnTo>
                <a:lnTo>
                  <a:pt x="123599" y="725169"/>
                </a:lnTo>
                <a:lnTo>
                  <a:pt x="143093" y="767079"/>
                </a:lnTo>
                <a:lnTo>
                  <a:pt x="187480" y="782319"/>
                </a:lnTo>
                <a:lnTo>
                  <a:pt x="199372" y="781050"/>
                </a:lnTo>
                <a:lnTo>
                  <a:pt x="237851" y="751839"/>
                </a:lnTo>
                <a:lnTo>
                  <a:pt x="241301" y="744219"/>
                </a:lnTo>
                <a:lnTo>
                  <a:pt x="182193" y="744219"/>
                </a:lnTo>
                <a:lnTo>
                  <a:pt x="175589" y="742950"/>
                </a:lnTo>
                <a:lnTo>
                  <a:pt x="167791" y="737869"/>
                </a:lnTo>
                <a:lnTo>
                  <a:pt x="162445" y="731519"/>
                </a:lnTo>
                <a:lnTo>
                  <a:pt x="160052" y="722629"/>
                </a:lnTo>
                <a:lnTo>
                  <a:pt x="161111" y="713739"/>
                </a:lnTo>
                <a:lnTo>
                  <a:pt x="215213" y="552450"/>
                </a:lnTo>
                <a:lnTo>
                  <a:pt x="237168" y="515619"/>
                </a:lnTo>
                <a:lnTo>
                  <a:pt x="271982" y="491489"/>
                </a:lnTo>
                <a:lnTo>
                  <a:pt x="325322" y="469900"/>
                </a:lnTo>
                <a:lnTo>
                  <a:pt x="357993" y="454660"/>
                </a:lnTo>
                <a:lnTo>
                  <a:pt x="393521" y="439419"/>
                </a:lnTo>
                <a:lnTo>
                  <a:pt x="495067" y="439419"/>
                </a:lnTo>
                <a:lnTo>
                  <a:pt x="488644" y="436879"/>
                </a:lnTo>
                <a:lnTo>
                  <a:pt x="476498" y="431800"/>
                </a:lnTo>
                <a:lnTo>
                  <a:pt x="463863" y="427989"/>
                </a:lnTo>
                <a:lnTo>
                  <a:pt x="450729" y="422910"/>
                </a:lnTo>
                <a:lnTo>
                  <a:pt x="437082" y="416560"/>
                </a:lnTo>
                <a:lnTo>
                  <a:pt x="448707" y="408939"/>
                </a:lnTo>
                <a:lnTo>
                  <a:pt x="459593" y="400050"/>
                </a:lnTo>
                <a:lnTo>
                  <a:pt x="462418" y="397510"/>
                </a:lnTo>
                <a:lnTo>
                  <a:pt x="394918" y="397510"/>
                </a:lnTo>
                <a:lnTo>
                  <a:pt x="366984" y="382269"/>
                </a:lnTo>
                <a:lnTo>
                  <a:pt x="339086" y="359410"/>
                </a:lnTo>
                <a:lnTo>
                  <a:pt x="317641" y="332739"/>
                </a:lnTo>
                <a:lnTo>
                  <a:pt x="309066" y="298450"/>
                </a:lnTo>
                <a:lnTo>
                  <a:pt x="315541" y="267969"/>
                </a:lnTo>
                <a:lnTo>
                  <a:pt x="333149" y="241300"/>
                </a:lnTo>
                <a:lnTo>
                  <a:pt x="359162" y="223519"/>
                </a:lnTo>
                <a:lnTo>
                  <a:pt x="390854" y="217169"/>
                </a:lnTo>
                <a:lnTo>
                  <a:pt x="476806" y="217169"/>
                </a:lnTo>
                <a:lnTo>
                  <a:pt x="475055" y="214629"/>
                </a:lnTo>
                <a:lnTo>
                  <a:pt x="437289" y="187960"/>
                </a:lnTo>
                <a:lnTo>
                  <a:pt x="390854" y="179069"/>
                </a:lnTo>
                <a:close/>
              </a:path>
              <a:path w="1188720" h="1189989">
                <a:moveTo>
                  <a:pt x="279983" y="551179"/>
                </a:moveTo>
                <a:lnTo>
                  <a:pt x="273352" y="551179"/>
                </a:lnTo>
                <a:lnTo>
                  <a:pt x="267601" y="553719"/>
                </a:lnTo>
                <a:lnTo>
                  <a:pt x="263088" y="558800"/>
                </a:lnTo>
                <a:lnTo>
                  <a:pt x="260171" y="565150"/>
                </a:lnTo>
                <a:lnTo>
                  <a:pt x="203402" y="735329"/>
                </a:lnTo>
                <a:lnTo>
                  <a:pt x="199338" y="739139"/>
                </a:lnTo>
                <a:lnTo>
                  <a:pt x="194131" y="741679"/>
                </a:lnTo>
                <a:lnTo>
                  <a:pt x="188797" y="744219"/>
                </a:lnTo>
                <a:lnTo>
                  <a:pt x="241301" y="744219"/>
                </a:lnTo>
                <a:lnTo>
                  <a:pt x="243026" y="740410"/>
                </a:lnTo>
                <a:lnTo>
                  <a:pt x="268045" y="664210"/>
                </a:lnTo>
                <a:lnTo>
                  <a:pt x="303196" y="664210"/>
                </a:lnTo>
                <a:lnTo>
                  <a:pt x="295956" y="570229"/>
                </a:lnTo>
                <a:lnTo>
                  <a:pt x="295858" y="568960"/>
                </a:lnTo>
                <a:lnTo>
                  <a:pt x="294461" y="558800"/>
                </a:lnTo>
                <a:lnTo>
                  <a:pt x="287857" y="552450"/>
                </a:lnTo>
                <a:lnTo>
                  <a:pt x="279983" y="551179"/>
                </a:lnTo>
                <a:close/>
              </a:path>
              <a:path w="1188720" h="1189989">
                <a:moveTo>
                  <a:pt x="920093" y="424179"/>
                </a:moveTo>
                <a:lnTo>
                  <a:pt x="802969" y="424179"/>
                </a:lnTo>
                <a:lnTo>
                  <a:pt x="835247" y="430529"/>
                </a:lnTo>
                <a:lnTo>
                  <a:pt x="863072" y="439419"/>
                </a:lnTo>
                <a:lnTo>
                  <a:pt x="907363" y="461010"/>
                </a:lnTo>
                <a:lnTo>
                  <a:pt x="943019" y="494029"/>
                </a:lnTo>
                <a:lnTo>
                  <a:pt x="974673" y="542289"/>
                </a:lnTo>
                <a:lnTo>
                  <a:pt x="1023568" y="674369"/>
                </a:lnTo>
                <a:lnTo>
                  <a:pt x="1025414" y="684529"/>
                </a:lnTo>
                <a:lnTo>
                  <a:pt x="1023283" y="693419"/>
                </a:lnTo>
                <a:lnTo>
                  <a:pt x="1017675" y="702310"/>
                </a:lnTo>
                <a:lnTo>
                  <a:pt x="1009090" y="707389"/>
                </a:lnTo>
                <a:lnTo>
                  <a:pt x="1002486" y="709929"/>
                </a:lnTo>
                <a:lnTo>
                  <a:pt x="1055350" y="709929"/>
                </a:lnTo>
                <a:lnTo>
                  <a:pt x="1057096" y="707389"/>
                </a:lnTo>
                <a:lnTo>
                  <a:pt x="1062002" y="683260"/>
                </a:lnTo>
                <a:lnTo>
                  <a:pt x="1057858" y="659129"/>
                </a:lnTo>
                <a:lnTo>
                  <a:pt x="1009090" y="524510"/>
                </a:lnTo>
                <a:lnTo>
                  <a:pt x="1009090" y="523239"/>
                </a:lnTo>
                <a:lnTo>
                  <a:pt x="981236" y="478789"/>
                </a:lnTo>
                <a:lnTo>
                  <a:pt x="949797" y="444500"/>
                </a:lnTo>
                <a:lnTo>
                  <a:pt x="920093" y="424179"/>
                </a:lnTo>
                <a:close/>
              </a:path>
              <a:path w="1188720" h="1189989">
                <a:moveTo>
                  <a:pt x="653171" y="541019"/>
                </a:moveTo>
                <a:lnTo>
                  <a:pt x="598245" y="541019"/>
                </a:lnTo>
                <a:lnTo>
                  <a:pt x="619683" y="558800"/>
                </a:lnTo>
                <a:lnTo>
                  <a:pt x="639727" y="580389"/>
                </a:lnTo>
                <a:lnTo>
                  <a:pt x="654556" y="603250"/>
                </a:lnTo>
                <a:lnTo>
                  <a:pt x="660348" y="624839"/>
                </a:lnTo>
                <a:lnTo>
                  <a:pt x="655268" y="650239"/>
                </a:lnTo>
                <a:lnTo>
                  <a:pt x="641521" y="670560"/>
                </a:lnTo>
                <a:lnTo>
                  <a:pt x="621343" y="683260"/>
                </a:lnTo>
                <a:lnTo>
                  <a:pt x="596975" y="688339"/>
                </a:lnTo>
                <a:lnTo>
                  <a:pt x="677676" y="688339"/>
                </a:lnTo>
                <a:lnTo>
                  <a:pt x="688590" y="670560"/>
                </a:lnTo>
                <a:lnTo>
                  <a:pt x="696069" y="650239"/>
                </a:lnTo>
                <a:lnTo>
                  <a:pt x="698702" y="626110"/>
                </a:lnTo>
                <a:lnTo>
                  <a:pt x="695007" y="603250"/>
                </a:lnTo>
                <a:lnTo>
                  <a:pt x="684002" y="577850"/>
                </a:lnTo>
                <a:lnTo>
                  <a:pt x="665805" y="553719"/>
                </a:lnTo>
                <a:lnTo>
                  <a:pt x="653171" y="541019"/>
                </a:lnTo>
                <a:close/>
              </a:path>
              <a:path w="1188720" h="1189989">
                <a:moveTo>
                  <a:pt x="801699" y="179069"/>
                </a:moveTo>
                <a:lnTo>
                  <a:pt x="755265" y="187960"/>
                </a:lnTo>
                <a:lnTo>
                  <a:pt x="717498" y="213360"/>
                </a:lnTo>
                <a:lnTo>
                  <a:pt x="692114" y="251460"/>
                </a:lnTo>
                <a:lnTo>
                  <a:pt x="682827" y="297179"/>
                </a:lnTo>
                <a:lnTo>
                  <a:pt x="684578" y="318769"/>
                </a:lnTo>
                <a:lnTo>
                  <a:pt x="684681" y="320039"/>
                </a:lnTo>
                <a:lnTo>
                  <a:pt x="700079" y="361950"/>
                </a:lnTo>
                <a:lnTo>
                  <a:pt x="724055" y="392429"/>
                </a:lnTo>
                <a:lnTo>
                  <a:pt x="730236" y="396239"/>
                </a:lnTo>
                <a:lnTo>
                  <a:pt x="736929" y="401319"/>
                </a:lnTo>
                <a:lnTo>
                  <a:pt x="696839" y="417829"/>
                </a:lnTo>
                <a:lnTo>
                  <a:pt x="661666" y="439419"/>
                </a:lnTo>
                <a:lnTo>
                  <a:pt x="628469" y="464819"/>
                </a:lnTo>
                <a:lnTo>
                  <a:pt x="594308" y="492760"/>
                </a:lnTo>
                <a:lnTo>
                  <a:pt x="656219" y="492760"/>
                </a:lnTo>
                <a:lnTo>
                  <a:pt x="666863" y="483869"/>
                </a:lnTo>
                <a:lnTo>
                  <a:pt x="705767" y="457200"/>
                </a:lnTo>
                <a:lnTo>
                  <a:pt x="749361" y="438150"/>
                </a:lnTo>
                <a:lnTo>
                  <a:pt x="802969" y="424179"/>
                </a:lnTo>
                <a:lnTo>
                  <a:pt x="920093" y="424179"/>
                </a:lnTo>
                <a:lnTo>
                  <a:pt x="912668" y="419100"/>
                </a:lnTo>
                <a:lnTo>
                  <a:pt x="867739" y="401319"/>
                </a:lnTo>
                <a:lnTo>
                  <a:pt x="873645" y="396239"/>
                </a:lnTo>
                <a:lnTo>
                  <a:pt x="879455" y="392429"/>
                </a:lnTo>
                <a:lnTo>
                  <a:pt x="885027" y="387350"/>
                </a:lnTo>
                <a:lnTo>
                  <a:pt x="887104" y="384810"/>
                </a:lnTo>
                <a:lnTo>
                  <a:pt x="797762" y="384810"/>
                </a:lnTo>
                <a:lnTo>
                  <a:pt x="766274" y="374650"/>
                </a:lnTo>
                <a:lnTo>
                  <a:pt x="742073" y="355600"/>
                </a:lnTo>
                <a:lnTo>
                  <a:pt x="726539" y="328929"/>
                </a:lnTo>
                <a:lnTo>
                  <a:pt x="721054" y="297179"/>
                </a:lnTo>
                <a:lnTo>
                  <a:pt x="727549" y="265429"/>
                </a:lnTo>
                <a:lnTo>
                  <a:pt x="745200" y="240029"/>
                </a:lnTo>
                <a:lnTo>
                  <a:pt x="771257" y="222250"/>
                </a:lnTo>
                <a:lnTo>
                  <a:pt x="802969" y="215900"/>
                </a:lnTo>
                <a:lnTo>
                  <a:pt x="886776" y="215900"/>
                </a:lnTo>
                <a:lnTo>
                  <a:pt x="885900" y="214629"/>
                </a:lnTo>
                <a:lnTo>
                  <a:pt x="848134" y="187960"/>
                </a:lnTo>
                <a:lnTo>
                  <a:pt x="801699" y="179069"/>
                </a:lnTo>
                <a:close/>
              </a:path>
              <a:path w="1188720" h="1189989">
                <a:moveTo>
                  <a:pt x="476806" y="217169"/>
                </a:moveTo>
                <a:lnTo>
                  <a:pt x="390854" y="217169"/>
                </a:lnTo>
                <a:lnTo>
                  <a:pt x="422620" y="223519"/>
                </a:lnTo>
                <a:lnTo>
                  <a:pt x="448671" y="241300"/>
                </a:lnTo>
                <a:lnTo>
                  <a:pt x="466292" y="267969"/>
                </a:lnTo>
                <a:lnTo>
                  <a:pt x="472769" y="298450"/>
                </a:lnTo>
                <a:lnTo>
                  <a:pt x="469535" y="318769"/>
                </a:lnTo>
                <a:lnTo>
                  <a:pt x="458609" y="344169"/>
                </a:lnTo>
                <a:lnTo>
                  <a:pt x="435300" y="370839"/>
                </a:lnTo>
                <a:lnTo>
                  <a:pt x="394918" y="397510"/>
                </a:lnTo>
                <a:lnTo>
                  <a:pt x="462418" y="397510"/>
                </a:lnTo>
                <a:lnTo>
                  <a:pt x="491938" y="361950"/>
                </a:lnTo>
                <a:lnTo>
                  <a:pt x="507750" y="320039"/>
                </a:lnTo>
                <a:lnTo>
                  <a:pt x="509726" y="297179"/>
                </a:lnTo>
                <a:lnTo>
                  <a:pt x="500439" y="251460"/>
                </a:lnTo>
                <a:lnTo>
                  <a:pt x="476806" y="217169"/>
                </a:lnTo>
                <a:close/>
              </a:path>
              <a:path w="1188720" h="1189989">
                <a:moveTo>
                  <a:pt x="886776" y="215900"/>
                </a:moveTo>
                <a:lnTo>
                  <a:pt x="802969" y="215900"/>
                </a:lnTo>
                <a:lnTo>
                  <a:pt x="834735" y="222250"/>
                </a:lnTo>
                <a:lnTo>
                  <a:pt x="860786" y="240029"/>
                </a:lnTo>
                <a:lnTo>
                  <a:pt x="878407" y="265429"/>
                </a:lnTo>
                <a:lnTo>
                  <a:pt x="884884" y="297179"/>
                </a:lnTo>
                <a:lnTo>
                  <a:pt x="879419" y="328929"/>
                </a:lnTo>
                <a:lnTo>
                  <a:pt x="863929" y="355600"/>
                </a:lnTo>
                <a:lnTo>
                  <a:pt x="839772" y="374650"/>
                </a:lnTo>
                <a:lnTo>
                  <a:pt x="808303" y="384810"/>
                </a:lnTo>
                <a:lnTo>
                  <a:pt x="887104" y="384810"/>
                </a:lnTo>
                <a:lnTo>
                  <a:pt x="912824" y="342900"/>
                </a:lnTo>
                <a:lnTo>
                  <a:pt x="920468" y="298450"/>
                </a:lnTo>
                <a:lnTo>
                  <a:pt x="920571" y="297179"/>
                </a:lnTo>
                <a:lnTo>
                  <a:pt x="911284" y="251460"/>
                </a:lnTo>
                <a:lnTo>
                  <a:pt x="886776" y="21590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4206290" y="3318120"/>
            <a:ext cx="1202055" cy="1200150"/>
          </a:xfrm>
          <a:custGeom>
            <a:avLst/>
            <a:gdLst/>
            <a:ahLst/>
            <a:cxnLst/>
            <a:rect l="l" t="t" r="r" b="b"/>
            <a:pathLst>
              <a:path w="1202054" h="1200150">
                <a:moveTo>
                  <a:pt x="601040" y="0"/>
                </a:moveTo>
                <a:lnTo>
                  <a:pt x="554147" y="2539"/>
                </a:lnTo>
                <a:lnTo>
                  <a:pt x="508227" y="7619"/>
                </a:lnTo>
                <a:lnTo>
                  <a:pt x="463414" y="16510"/>
                </a:lnTo>
                <a:lnTo>
                  <a:pt x="419844" y="27939"/>
                </a:lnTo>
                <a:lnTo>
                  <a:pt x="377651" y="43180"/>
                </a:lnTo>
                <a:lnTo>
                  <a:pt x="336971" y="60960"/>
                </a:lnTo>
                <a:lnTo>
                  <a:pt x="297938" y="82550"/>
                </a:lnTo>
                <a:lnTo>
                  <a:pt x="260687" y="105410"/>
                </a:lnTo>
                <a:lnTo>
                  <a:pt x="225353" y="132080"/>
                </a:lnTo>
                <a:lnTo>
                  <a:pt x="192071" y="161289"/>
                </a:lnTo>
                <a:lnTo>
                  <a:pt x="160975" y="191769"/>
                </a:lnTo>
                <a:lnTo>
                  <a:pt x="132201" y="224789"/>
                </a:lnTo>
                <a:lnTo>
                  <a:pt x="105883" y="260350"/>
                </a:lnTo>
                <a:lnTo>
                  <a:pt x="82156" y="297180"/>
                </a:lnTo>
                <a:lnTo>
                  <a:pt x="61155" y="336550"/>
                </a:lnTo>
                <a:lnTo>
                  <a:pt x="43015" y="377189"/>
                </a:lnTo>
                <a:lnTo>
                  <a:pt x="27871" y="419100"/>
                </a:lnTo>
                <a:lnTo>
                  <a:pt x="15857" y="462280"/>
                </a:lnTo>
                <a:lnTo>
                  <a:pt x="7109" y="506730"/>
                </a:lnTo>
                <a:lnTo>
                  <a:pt x="1762" y="553719"/>
                </a:lnTo>
                <a:lnTo>
                  <a:pt x="0" y="598169"/>
                </a:lnTo>
                <a:lnTo>
                  <a:pt x="105" y="603250"/>
                </a:lnTo>
                <a:lnTo>
                  <a:pt x="1820" y="645160"/>
                </a:lnTo>
                <a:lnTo>
                  <a:pt x="1872" y="646430"/>
                </a:lnTo>
                <a:lnTo>
                  <a:pt x="7991" y="698500"/>
                </a:lnTo>
                <a:lnTo>
                  <a:pt x="17900" y="745489"/>
                </a:lnTo>
                <a:lnTo>
                  <a:pt x="31608" y="792480"/>
                </a:lnTo>
                <a:lnTo>
                  <a:pt x="49019" y="838200"/>
                </a:lnTo>
                <a:lnTo>
                  <a:pt x="70038" y="881380"/>
                </a:lnTo>
                <a:lnTo>
                  <a:pt x="94570" y="923289"/>
                </a:lnTo>
                <a:lnTo>
                  <a:pt x="122519" y="963930"/>
                </a:lnTo>
                <a:lnTo>
                  <a:pt x="153791" y="1000760"/>
                </a:lnTo>
                <a:lnTo>
                  <a:pt x="188290" y="1036319"/>
                </a:lnTo>
                <a:lnTo>
                  <a:pt x="225017" y="1069339"/>
                </a:lnTo>
                <a:lnTo>
                  <a:pt x="262173" y="1096010"/>
                </a:lnTo>
                <a:lnTo>
                  <a:pt x="300838" y="1120139"/>
                </a:lnTo>
                <a:lnTo>
                  <a:pt x="340824" y="1141730"/>
                </a:lnTo>
                <a:lnTo>
                  <a:pt x="381941" y="1159510"/>
                </a:lnTo>
                <a:lnTo>
                  <a:pt x="424000" y="1174750"/>
                </a:lnTo>
                <a:lnTo>
                  <a:pt x="466811" y="1186180"/>
                </a:lnTo>
                <a:lnTo>
                  <a:pt x="510184" y="1193800"/>
                </a:lnTo>
                <a:lnTo>
                  <a:pt x="553931" y="1198880"/>
                </a:lnTo>
                <a:lnTo>
                  <a:pt x="597861" y="1200150"/>
                </a:lnTo>
                <a:lnTo>
                  <a:pt x="641786" y="1198880"/>
                </a:lnTo>
                <a:lnTo>
                  <a:pt x="685516" y="1195070"/>
                </a:lnTo>
                <a:lnTo>
                  <a:pt x="728862" y="1187450"/>
                </a:lnTo>
                <a:lnTo>
                  <a:pt x="771634" y="1176020"/>
                </a:lnTo>
                <a:lnTo>
                  <a:pt x="809824" y="1163320"/>
                </a:lnTo>
                <a:lnTo>
                  <a:pt x="601040" y="1163320"/>
                </a:lnTo>
                <a:lnTo>
                  <a:pt x="553171" y="1162050"/>
                </a:lnTo>
                <a:lnTo>
                  <a:pt x="505933" y="1155700"/>
                </a:lnTo>
                <a:lnTo>
                  <a:pt x="459576" y="1145539"/>
                </a:lnTo>
                <a:lnTo>
                  <a:pt x="414350" y="1131570"/>
                </a:lnTo>
                <a:lnTo>
                  <a:pt x="370505" y="1113789"/>
                </a:lnTo>
                <a:lnTo>
                  <a:pt x="328292" y="1092200"/>
                </a:lnTo>
                <a:lnTo>
                  <a:pt x="287959" y="1068070"/>
                </a:lnTo>
                <a:lnTo>
                  <a:pt x="249758" y="1038860"/>
                </a:lnTo>
                <a:lnTo>
                  <a:pt x="475437" y="1018539"/>
                </a:lnTo>
                <a:lnTo>
                  <a:pt x="536243" y="1018539"/>
                </a:lnTo>
                <a:lnTo>
                  <a:pt x="530174" y="1013460"/>
                </a:lnTo>
                <a:lnTo>
                  <a:pt x="560986" y="1009650"/>
                </a:lnTo>
                <a:lnTo>
                  <a:pt x="585244" y="1004569"/>
                </a:lnTo>
                <a:lnTo>
                  <a:pt x="209626" y="1004569"/>
                </a:lnTo>
                <a:lnTo>
                  <a:pt x="174043" y="966469"/>
                </a:lnTo>
                <a:lnTo>
                  <a:pt x="142217" y="925830"/>
                </a:lnTo>
                <a:lnTo>
                  <a:pt x="114329" y="881380"/>
                </a:lnTo>
                <a:lnTo>
                  <a:pt x="90557" y="835660"/>
                </a:lnTo>
                <a:lnTo>
                  <a:pt x="71081" y="787400"/>
                </a:lnTo>
                <a:lnTo>
                  <a:pt x="56083" y="737869"/>
                </a:lnTo>
                <a:lnTo>
                  <a:pt x="162890" y="737869"/>
                </a:lnTo>
                <a:lnTo>
                  <a:pt x="174894" y="736600"/>
                </a:lnTo>
                <a:lnTo>
                  <a:pt x="198948" y="731519"/>
                </a:lnTo>
                <a:lnTo>
                  <a:pt x="211023" y="726439"/>
                </a:lnTo>
                <a:lnTo>
                  <a:pt x="217758" y="723900"/>
                </a:lnTo>
                <a:lnTo>
                  <a:pt x="224136" y="720089"/>
                </a:lnTo>
                <a:lnTo>
                  <a:pt x="230276" y="717550"/>
                </a:lnTo>
                <a:lnTo>
                  <a:pt x="248133" y="706119"/>
                </a:lnTo>
                <a:lnTo>
                  <a:pt x="259553" y="698500"/>
                </a:lnTo>
                <a:lnTo>
                  <a:pt x="262741" y="695960"/>
                </a:lnTo>
                <a:lnTo>
                  <a:pt x="46685" y="695960"/>
                </a:lnTo>
                <a:lnTo>
                  <a:pt x="40363" y="647700"/>
                </a:lnTo>
                <a:lnTo>
                  <a:pt x="38306" y="603250"/>
                </a:lnTo>
                <a:lnTo>
                  <a:pt x="38288" y="598169"/>
                </a:lnTo>
                <a:lnTo>
                  <a:pt x="39976" y="554989"/>
                </a:lnTo>
                <a:lnTo>
                  <a:pt x="40026" y="553719"/>
                </a:lnTo>
                <a:lnTo>
                  <a:pt x="45738" y="506730"/>
                </a:lnTo>
                <a:lnTo>
                  <a:pt x="55189" y="462280"/>
                </a:lnTo>
                <a:lnTo>
                  <a:pt x="68242" y="417830"/>
                </a:lnTo>
                <a:lnTo>
                  <a:pt x="84759" y="374650"/>
                </a:lnTo>
                <a:lnTo>
                  <a:pt x="104605" y="334010"/>
                </a:lnTo>
                <a:lnTo>
                  <a:pt x="127643" y="294639"/>
                </a:lnTo>
                <a:lnTo>
                  <a:pt x="153736" y="257810"/>
                </a:lnTo>
                <a:lnTo>
                  <a:pt x="182747" y="223519"/>
                </a:lnTo>
                <a:lnTo>
                  <a:pt x="214540" y="190500"/>
                </a:lnTo>
                <a:lnTo>
                  <a:pt x="248978" y="160019"/>
                </a:lnTo>
                <a:lnTo>
                  <a:pt x="285925" y="133350"/>
                </a:lnTo>
                <a:lnTo>
                  <a:pt x="325244" y="109219"/>
                </a:lnTo>
                <a:lnTo>
                  <a:pt x="366798" y="87630"/>
                </a:lnTo>
                <a:lnTo>
                  <a:pt x="410450" y="69850"/>
                </a:lnTo>
                <a:lnTo>
                  <a:pt x="456064" y="55880"/>
                </a:lnTo>
                <a:lnTo>
                  <a:pt x="503504" y="45719"/>
                </a:lnTo>
                <a:lnTo>
                  <a:pt x="551637" y="39369"/>
                </a:lnTo>
                <a:lnTo>
                  <a:pt x="599332" y="36830"/>
                </a:lnTo>
                <a:lnTo>
                  <a:pt x="805909" y="36830"/>
                </a:lnTo>
                <a:lnTo>
                  <a:pt x="799264" y="34289"/>
                </a:lnTo>
                <a:lnTo>
                  <a:pt x="751291" y="19050"/>
                </a:lnTo>
                <a:lnTo>
                  <a:pt x="702100" y="8889"/>
                </a:lnTo>
                <a:lnTo>
                  <a:pt x="651936" y="2539"/>
                </a:lnTo>
                <a:lnTo>
                  <a:pt x="601040" y="0"/>
                </a:lnTo>
                <a:close/>
              </a:path>
              <a:path w="1202054" h="1200150">
                <a:moveTo>
                  <a:pt x="805909" y="36830"/>
                </a:moveTo>
                <a:lnTo>
                  <a:pt x="599332" y="36830"/>
                </a:lnTo>
                <a:lnTo>
                  <a:pt x="646394" y="39369"/>
                </a:lnTo>
                <a:lnTo>
                  <a:pt x="692627" y="44450"/>
                </a:lnTo>
                <a:lnTo>
                  <a:pt x="737837" y="54610"/>
                </a:lnTo>
                <a:lnTo>
                  <a:pt x="781828" y="67310"/>
                </a:lnTo>
                <a:lnTo>
                  <a:pt x="824406" y="83819"/>
                </a:lnTo>
                <a:lnTo>
                  <a:pt x="865374" y="104139"/>
                </a:lnTo>
                <a:lnTo>
                  <a:pt x="904538" y="127000"/>
                </a:lnTo>
                <a:lnTo>
                  <a:pt x="941702" y="152400"/>
                </a:lnTo>
                <a:lnTo>
                  <a:pt x="976672" y="181610"/>
                </a:lnTo>
                <a:lnTo>
                  <a:pt x="1009252" y="213360"/>
                </a:lnTo>
                <a:lnTo>
                  <a:pt x="1039247" y="247650"/>
                </a:lnTo>
                <a:lnTo>
                  <a:pt x="1066461" y="284480"/>
                </a:lnTo>
                <a:lnTo>
                  <a:pt x="1090700" y="323850"/>
                </a:lnTo>
                <a:lnTo>
                  <a:pt x="1111769" y="365760"/>
                </a:lnTo>
                <a:lnTo>
                  <a:pt x="1129471" y="408939"/>
                </a:lnTo>
                <a:lnTo>
                  <a:pt x="1143613" y="454660"/>
                </a:lnTo>
                <a:lnTo>
                  <a:pt x="1153998" y="502919"/>
                </a:lnTo>
                <a:lnTo>
                  <a:pt x="1160302" y="551180"/>
                </a:lnTo>
                <a:lnTo>
                  <a:pt x="1162167" y="591819"/>
                </a:lnTo>
                <a:lnTo>
                  <a:pt x="1162259" y="603250"/>
                </a:lnTo>
                <a:lnTo>
                  <a:pt x="1160607" y="645160"/>
                </a:lnTo>
                <a:lnTo>
                  <a:pt x="1154882" y="692150"/>
                </a:lnTo>
                <a:lnTo>
                  <a:pt x="1145420" y="736600"/>
                </a:lnTo>
                <a:lnTo>
                  <a:pt x="1132359" y="781050"/>
                </a:lnTo>
                <a:lnTo>
                  <a:pt x="1115835" y="822960"/>
                </a:lnTo>
                <a:lnTo>
                  <a:pt x="1095985" y="864869"/>
                </a:lnTo>
                <a:lnTo>
                  <a:pt x="1072945" y="902969"/>
                </a:lnTo>
                <a:lnTo>
                  <a:pt x="1046853" y="941069"/>
                </a:lnTo>
                <a:lnTo>
                  <a:pt x="1017844" y="975360"/>
                </a:lnTo>
                <a:lnTo>
                  <a:pt x="986055" y="1008380"/>
                </a:lnTo>
                <a:lnTo>
                  <a:pt x="951623" y="1037589"/>
                </a:lnTo>
                <a:lnTo>
                  <a:pt x="914684" y="1065530"/>
                </a:lnTo>
                <a:lnTo>
                  <a:pt x="875376" y="1089660"/>
                </a:lnTo>
                <a:lnTo>
                  <a:pt x="833835" y="1111250"/>
                </a:lnTo>
                <a:lnTo>
                  <a:pt x="790197" y="1127760"/>
                </a:lnTo>
                <a:lnTo>
                  <a:pt x="744600" y="1143000"/>
                </a:lnTo>
                <a:lnTo>
                  <a:pt x="673692" y="1158239"/>
                </a:lnTo>
                <a:lnTo>
                  <a:pt x="625242" y="1163320"/>
                </a:lnTo>
                <a:lnTo>
                  <a:pt x="809824" y="1163320"/>
                </a:lnTo>
                <a:lnTo>
                  <a:pt x="854699" y="1144270"/>
                </a:lnTo>
                <a:lnTo>
                  <a:pt x="894614" y="1123950"/>
                </a:lnTo>
                <a:lnTo>
                  <a:pt x="933197" y="1101089"/>
                </a:lnTo>
                <a:lnTo>
                  <a:pt x="970259" y="1074420"/>
                </a:lnTo>
                <a:lnTo>
                  <a:pt x="1005611" y="1043939"/>
                </a:lnTo>
                <a:lnTo>
                  <a:pt x="1039063" y="1010919"/>
                </a:lnTo>
                <a:lnTo>
                  <a:pt x="1069877" y="975360"/>
                </a:lnTo>
                <a:lnTo>
                  <a:pt x="1097443" y="938530"/>
                </a:lnTo>
                <a:lnTo>
                  <a:pt x="1121768" y="900430"/>
                </a:lnTo>
                <a:lnTo>
                  <a:pt x="1142858" y="859789"/>
                </a:lnTo>
                <a:lnTo>
                  <a:pt x="1160719" y="819150"/>
                </a:lnTo>
                <a:lnTo>
                  <a:pt x="1175357" y="777239"/>
                </a:lnTo>
                <a:lnTo>
                  <a:pt x="1186778" y="734060"/>
                </a:lnTo>
                <a:lnTo>
                  <a:pt x="1194989" y="690880"/>
                </a:lnTo>
                <a:lnTo>
                  <a:pt x="1199996" y="646430"/>
                </a:lnTo>
                <a:lnTo>
                  <a:pt x="1201805" y="603250"/>
                </a:lnTo>
                <a:lnTo>
                  <a:pt x="1200738" y="568960"/>
                </a:lnTo>
                <a:lnTo>
                  <a:pt x="1200659" y="566419"/>
                </a:lnTo>
                <a:lnTo>
                  <a:pt x="1200540" y="562610"/>
                </a:lnTo>
                <a:lnTo>
                  <a:pt x="1200422" y="558800"/>
                </a:lnTo>
                <a:lnTo>
                  <a:pt x="1195853" y="515619"/>
                </a:lnTo>
                <a:lnTo>
                  <a:pt x="1188105" y="472439"/>
                </a:lnTo>
                <a:lnTo>
                  <a:pt x="1177183" y="429260"/>
                </a:lnTo>
                <a:lnTo>
                  <a:pt x="1163094" y="387350"/>
                </a:lnTo>
                <a:lnTo>
                  <a:pt x="1145844" y="346710"/>
                </a:lnTo>
                <a:lnTo>
                  <a:pt x="1125439" y="306069"/>
                </a:lnTo>
                <a:lnTo>
                  <a:pt x="1101885" y="267969"/>
                </a:lnTo>
                <a:lnTo>
                  <a:pt x="1075189" y="231139"/>
                </a:lnTo>
                <a:lnTo>
                  <a:pt x="1045356" y="195580"/>
                </a:lnTo>
                <a:lnTo>
                  <a:pt x="1012393" y="162560"/>
                </a:lnTo>
                <a:lnTo>
                  <a:pt x="974141" y="129539"/>
                </a:lnTo>
                <a:lnTo>
                  <a:pt x="933459" y="100330"/>
                </a:lnTo>
                <a:lnTo>
                  <a:pt x="890591" y="74930"/>
                </a:lnTo>
                <a:lnTo>
                  <a:pt x="845778" y="52069"/>
                </a:lnTo>
                <a:lnTo>
                  <a:pt x="805909" y="36830"/>
                </a:lnTo>
                <a:close/>
              </a:path>
              <a:path w="1202054" h="1200150">
                <a:moveTo>
                  <a:pt x="536243" y="1018539"/>
                </a:moveTo>
                <a:lnTo>
                  <a:pt x="475437" y="1018539"/>
                </a:lnTo>
                <a:lnTo>
                  <a:pt x="572973" y="1101089"/>
                </a:lnTo>
                <a:lnTo>
                  <a:pt x="578585" y="1104900"/>
                </a:lnTo>
                <a:lnTo>
                  <a:pt x="585102" y="1106170"/>
                </a:lnTo>
                <a:lnTo>
                  <a:pt x="591904" y="1104900"/>
                </a:lnTo>
                <a:lnTo>
                  <a:pt x="598373" y="1101089"/>
                </a:lnTo>
                <a:lnTo>
                  <a:pt x="646617" y="1060450"/>
                </a:lnTo>
                <a:lnTo>
                  <a:pt x="586308" y="1060450"/>
                </a:lnTo>
                <a:lnTo>
                  <a:pt x="536243" y="1018539"/>
                </a:lnTo>
                <a:close/>
              </a:path>
              <a:path w="1202054" h="1200150">
                <a:moveTo>
                  <a:pt x="774764" y="952500"/>
                </a:moveTo>
                <a:lnTo>
                  <a:pt x="714578" y="952500"/>
                </a:lnTo>
                <a:lnTo>
                  <a:pt x="586308" y="1060450"/>
                </a:lnTo>
                <a:lnTo>
                  <a:pt x="646617" y="1060450"/>
                </a:lnTo>
                <a:lnTo>
                  <a:pt x="774764" y="952500"/>
                </a:lnTo>
                <a:close/>
              </a:path>
              <a:path w="1202054" h="1200150">
                <a:moveTo>
                  <a:pt x="1019948" y="654050"/>
                </a:moveTo>
                <a:lnTo>
                  <a:pt x="957656" y="654050"/>
                </a:lnTo>
                <a:lnTo>
                  <a:pt x="960170" y="659130"/>
                </a:lnTo>
                <a:lnTo>
                  <a:pt x="961958" y="666750"/>
                </a:lnTo>
                <a:lnTo>
                  <a:pt x="963246" y="673100"/>
                </a:lnTo>
                <a:lnTo>
                  <a:pt x="964260" y="680719"/>
                </a:lnTo>
                <a:lnTo>
                  <a:pt x="964173" y="683260"/>
                </a:lnTo>
                <a:lnTo>
                  <a:pt x="964086" y="685800"/>
                </a:lnTo>
                <a:lnTo>
                  <a:pt x="963998" y="688339"/>
                </a:lnTo>
                <a:lnTo>
                  <a:pt x="947685" y="736600"/>
                </a:lnTo>
                <a:lnTo>
                  <a:pt x="918153" y="782319"/>
                </a:lnTo>
                <a:lnTo>
                  <a:pt x="883185" y="819150"/>
                </a:lnTo>
                <a:lnTo>
                  <a:pt x="844779" y="848360"/>
                </a:lnTo>
                <a:lnTo>
                  <a:pt x="824052" y="858519"/>
                </a:lnTo>
                <a:lnTo>
                  <a:pt x="819988" y="861060"/>
                </a:lnTo>
                <a:lnTo>
                  <a:pt x="817321" y="863600"/>
                </a:lnTo>
                <a:lnTo>
                  <a:pt x="813384" y="864869"/>
                </a:lnTo>
                <a:lnTo>
                  <a:pt x="634441" y="944880"/>
                </a:lnTo>
                <a:lnTo>
                  <a:pt x="579482" y="965200"/>
                </a:lnTo>
                <a:lnTo>
                  <a:pt x="523570" y="975360"/>
                </a:lnTo>
                <a:lnTo>
                  <a:pt x="480771" y="979169"/>
                </a:lnTo>
                <a:lnTo>
                  <a:pt x="479501" y="979169"/>
                </a:lnTo>
                <a:lnTo>
                  <a:pt x="209626" y="1004569"/>
                </a:lnTo>
                <a:lnTo>
                  <a:pt x="585244" y="1004569"/>
                </a:lnTo>
                <a:lnTo>
                  <a:pt x="591309" y="1003300"/>
                </a:lnTo>
                <a:lnTo>
                  <a:pt x="621132" y="993139"/>
                </a:lnTo>
                <a:lnTo>
                  <a:pt x="650443" y="981710"/>
                </a:lnTo>
                <a:lnTo>
                  <a:pt x="714578" y="952500"/>
                </a:lnTo>
                <a:lnTo>
                  <a:pt x="774764" y="952500"/>
                </a:lnTo>
                <a:lnTo>
                  <a:pt x="832053" y="904239"/>
                </a:lnTo>
                <a:lnTo>
                  <a:pt x="836117" y="900430"/>
                </a:lnTo>
                <a:lnTo>
                  <a:pt x="840054" y="897889"/>
                </a:lnTo>
                <a:lnTo>
                  <a:pt x="845388" y="894080"/>
                </a:lnTo>
                <a:lnTo>
                  <a:pt x="868707" y="881380"/>
                </a:lnTo>
                <a:lnTo>
                  <a:pt x="890489" y="866139"/>
                </a:lnTo>
                <a:lnTo>
                  <a:pt x="929589" y="830580"/>
                </a:lnTo>
                <a:lnTo>
                  <a:pt x="967467" y="782319"/>
                </a:lnTo>
                <a:lnTo>
                  <a:pt x="996391" y="727710"/>
                </a:lnTo>
                <a:lnTo>
                  <a:pt x="1004017" y="693419"/>
                </a:lnTo>
                <a:lnTo>
                  <a:pt x="1004142" y="690880"/>
                </a:lnTo>
                <a:lnTo>
                  <a:pt x="1004267" y="688339"/>
                </a:lnTo>
                <a:lnTo>
                  <a:pt x="1004392" y="685800"/>
                </a:lnTo>
                <a:lnTo>
                  <a:pt x="1009387" y="675639"/>
                </a:lnTo>
                <a:lnTo>
                  <a:pt x="1014536" y="665480"/>
                </a:lnTo>
                <a:lnTo>
                  <a:pt x="1019948" y="654050"/>
                </a:lnTo>
                <a:close/>
              </a:path>
              <a:path w="1202054" h="1200150">
                <a:moveTo>
                  <a:pt x="984535" y="552450"/>
                </a:moveTo>
                <a:lnTo>
                  <a:pt x="941527" y="552450"/>
                </a:lnTo>
                <a:lnTo>
                  <a:pt x="945591" y="554989"/>
                </a:lnTo>
                <a:lnTo>
                  <a:pt x="948258" y="558800"/>
                </a:lnTo>
                <a:lnTo>
                  <a:pt x="949528" y="563880"/>
                </a:lnTo>
                <a:lnTo>
                  <a:pt x="949556" y="575310"/>
                </a:lnTo>
                <a:lnTo>
                  <a:pt x="947560" y="588010"/>
                </a:lnTo>
                <a:lnTo>
                  <a:pt x="943563" y="599439"/>
                </a:lnTo>
                <a:lnTo>
                  <a:pt x="937590" y="609600"/>
                </a:lnTo>
                <a:lnTo>
                  <a:pt x="936193" y="612139"/>
                </a:lnTo>
                <a:lnTo>
                  <a:pt x="936193" y="613410"/>
                </a:lnTo>
                <a:lnTo>
                  <a:pt x="934923" y="613410"/>
                </a:lnTo>
                <a:lnTo>
                  <a:pt x="934923" y="614680"/>
                </a:lnTo>
                <a:lnTo>
                  <a:pt x="904189" y="687069"/>
                </a:lnTo>
                <a:lnTo>
                  <a:pt x="871645" y="736600"/>
                </a:lnTo>
                <a:lnTo>
                  <a:pt x="824052" y="770889"/>
                </a:lnTo>
                <a:lnTo>
                  <a:pt x="645109" y="854710"/>
                </a:lnTo>
                <a:lnTo>
                  <a:pt x="639104" y="859789"/>
                </a:lnTo>
                <a:lnTo>
                  <a:pt x="635362" y="866139"/>
                </a:lnTo>
                <a:lnTo>
                  <a:pt x="634143" y="872489"/>
                </a:lnTo>
                <a:lnTo>
                  <a:pt x="635711" y="880110"/>
                </a:lnTo>
                <a:lnTo>
                  <a:pt x="640073" y="886460"/>
                </a:lnTo>
                <a:lnTo>
                  <a:pt x="646411" y="890269"/>
                </a:lnTo>
                <a:lnTo>
                  <a:pt x="653749" y="891539"/>
                </a:lnTo>
                <a:lnTo>
                  <a:pt x="661111" y="890269"/>
                </a:lnTo>
                <a:lnTo>
                  <a:pt x="840054" y="802639"/>
                </a:lnTo>
                <a:lnTo>
                  <a:pt x="898506" y="759460"/>
                </a:lnTo>
                <a:lnTo>
                  <a:pt x="938860" y="698500"/>
                </a:lnTo>
                <a:lnTo>
                  <a:pt x="957656" y="654050"/>
                </a:lnTo>
                <a:lnTo>
                  <a:pt x="1019948" y="654050"/>
                </a:lnTo>
                <a:lnTo>
                  <a:pt x="1025728" y="641350"/>
                </a:lnTo>
                <a:lnTo>
                  <a:pt x="1030501" y="628650"/>
                </a:lnTo>
                <a:lnTo>
                  <a:pt x="986993" y="628650"/>
                </a:lnTo>
                <a:lnTo>
                  <a:pt x="984326" y="622300"/>
                </a:lnTo>
                <a:lnTo>
                  <a:pt x="980262" y="618489"/>
                </a:lnTo>
                <a:lnTo>
                  <a:pt x="976325" y="613410"/>
                </a:lnTo>
                <a:lnTo>
                  <a:pt x="982826" y="598169"/>
                </a:lnTo>
                <a:lnTo>
                  <a:pt x="986326" y="582930"/>
                </a:lnTo>
                <a:lnTo>
                  <a:pt x="986750" y="568960"/>
                </a:lnTo>
                <a:lnTo>
                  <a:pt x="986826" y="566419"/>
                </a:lnTo>
                <a:lnTo>
                  <a:pt x="984535" y="552450"/>
                </a:lnTo>
                <a:close/>
              </a:path>
              <a:path w="1202054" h="1200150">
                <a:moveTo>
                  <a:pt x="982834" y="443230"/>
                </a:moveTo>
                <a:lnTo>
                  <a:pt x="940257" y="443230"/>
                </a:lnTo>
                <a:lnTo>
                  <a:pt x="941527" y="447039"/>
                </a:lnTo>
                <a:lnTo>
                  <a:pt x="942924" y="448310"/>
                </a:lnTo>
                <a:lnTo>
                  <a:pt x="944194" y="450850"/>
                </a:lnTo>
                <a:lnTo>
                  <a:pt x="944194" y="455930"/>
                </a:lnTo>
                <a:lnTo>
                  <a:pt x="942924" y="457200"/>
                </a:lnTo>
                <a:lnTo>
                  <a:pt x="866724" y="612139"/>
                </a:lnTo>
                <a:lnTo>
                  <a:pt x="833228" y="659130"/>
                </a:lnTo>
                <a:lnTo>
                  <a:pt x="786587" y="693419"/>
                </a:lnTo>
                <a:lnTo>
                  <a:pt x="615645" y="779780"/>
                </a:lnTo>
                <a:lnTo>
                  <a:pt x="609734" y="784860"/>
                </a:lnTo>
                <a:lnTo>
                  <a:pt x="606168" y="791210"/>
                </a:lnTo>
                <a:lnTo>
                  <a:pt x="605340" y="798830"/>
                </a:lnTo>
                <a:lnTo>
                  <a:pt x="607644" y="806450"/>
                </a:lnTo>
                <a:lnTo>
                  <a:pt x="612563" y="814069"/>
                </a:lnTo>
                <a:lnTo>
                  <a:pt x="618995" y="816610"/>
                </a:lnTo>
                <a:lnTo>
                  <a:pt x="626450" y="817880"/>
                </a:lnTo>
                <a:lnTo>
                  <a:pt x="634441" y="815339"/>
                </a:lnTo>
                <a:lnTo>
                  <a:pt x="805383" y="727710"/>
                </a:lnTo>
                <a:lnTo>
                  <a:pt x="862089" y="687069"/>
                </a:lnTo>
                <a:lnTo>
                  <a:pt x="902792" y="629919"/>
                </a:lnTo>
                <a:lnTo>
                  <a:pt x="941527" y="552450"/>
                </a:lnTo>
                <a:lnTo>
                  <a:pt x="984535" y="552450"/>
                </a:lnTo>
                <a:lnTo>
                  <a:pt x="957656" y="514350"/>
                </a:lnTo>
                <a:lnTo>
                  <a:pt x="978992" y="471169"/>
                </a:lnTo>
                <a:lnTo>
                  <a:pt x="984326" y="458469"/>
                </a:lnTo>
                <a:lnTo>
                  <a:pt x="984326" y="450850"/>
                </a:lnTo>
                <a:lnTo>
                  <a:pt x="982834" y="443230"/>
                </a:lnTo>
                <a:close/>
              </a:path>
              <a:path w="1202054" h="1200150">
                <a:moveTo>
                  <a:pt x="908719" y="477519"/>
                </a:moveTo>
                <a:lnTo>
                  <a:pt x="857453" y="477519"/>
                </a:lnTo>
                <a:lnTo>
                  <a:pt x="864057" y="483869"/>
                </a:lnTo>
                <a:lnTo>
                  <a:pt x="864057" y="491489"/>
                </a:lnTo>
                <a:lnTo>
                  <a:pt x="862787" y="492760"/>
                </a:lnTo>
                <a:lnTo>
                  <a:pt x="862787" y="495300"/>
                </a:lnTo>
                <a:lnTo>
                  <a:pt x="801319" y="576580"/>
                </a:lnTo>
                <a:lnTo>
                  <a:pt x="759743" y="618489"/>
                </a:lnTo>
                <a:lnTo>
                  <a:pt x="709117" y="647700"/>
                </a:lnTo>
                <a:lnTo>
                  <a:pt x="578307" y="699769"/>
                </a:lnTo>
                <a:lnTo>
                  <a:pt x="572104" y="704850"/>
                </a:lnTo>
                <a:lnTo>
                  <a:pt x="567925" y="709930"/>
                </a:lnTo>
                <a:lnTo>
                  <a:pt x="566270" y="717550"/>
                </a:lnTo>
                <a:lnTo>
                  <a:pt x="567639" y="725169"/>
                </a:lnTo>
                <a:lnTo>
                  <a:pt x="571749" y="731519"/>
                </a:lnTo>
                <a:lnTo>
                  <a:pt x="577752" y="735330"/>
                </a:lnTo>
                <a:lnTo>
                  <a:pt x="585016" y="737869"/>
                </a:lnTo>
                <a:lnTo>
                  <a:pt x="592912" y="736600"/>
                </a:lnTo>
                <a:lnTo>
                  <a:pt x="723849" y="683260"/>
                </a:lnTo>
                <a:lnTo>
                  <a:pt x="784650" y="647700"/>
                </a:lnTo>
                <a:lnTo>
                  <a:pt x="833450" y="598169"/>
                </a:lnTo>
                <a:lnTo>
                  <a:pt x="893521" y="516889"/>
                </a:lnTo>
                <a:lnTo>
                  <a:pt x="902792" y="487680"/>
                </a:lnTo>
                <a:lnTo>
                  <a:pt x="902792" y="486410"/>
                </a:lnTo>
                <a:lnTo>
                  <a:pt x="908719" y="477519"/>
                </a:lnTo>
                <a:close/>
              </a:path>
              <a:path w="1202054" h="1200150">
                <a:moveTo>
                  <a:pt x="396697" y="173989"/>
                </a:moveTo>
                <a:lnTo>
                  <a:pt x="328339" y="185419"/>
                </a:lnTo>
                <a:lnTo>
                  <a:pt x="267030" y="219710"/>
                </a:lnTo>
                <a:lnTo>
                  <a:pt x="219818" y="264160"/>
                </a:lnTo>
                <a:lnTo>
                  <a:pt x="181559" y="316230"/>
                </a:lnTo>
                <a:lnTo>
                  <a:pt x="151905" y="377189"/>
                </a:lnTo>
                <a:lnTo>
                  <a:pt x="132156" y="441960"/>
                </a:lnTo>
                <a:lnTo>
                  <a:pt x="123207" y="501650"/>
                </a:lnTo>
                <a:lnTo>
                  <a:pt x="123286" y="505460"/>
                </a:lnTo>
                <a:lnTo>
                  <a:pt x="123392" y="510539"/>
                </a:lnTo>
                <a:lnTo>
                  <a:pt x="123472" y="514350"/>
                </a:lnTo>
                <a:lnTo>
                  <a:pt x="123578" y="519430"/>
                </a:lnTo>
                <a:lnTo>
                  <a:pt x="123684" y="524510"/>
                </a:lnTo>
                <a:lnTo>
                  <a:pt x="123789" y="529589"/>
                </a:lnTo>
                <a:lnTo>
                  <a:pt x="123895" y="534669"/>
                </a:lnTo>
                <a:lnTo>
                  <a:pt x="124001" y="539750"/>
                </a:lnTo>
                <a:lnTo>
                  <a:pt x="132168" y="594360"/>
                </a:lnTo>
                <a:lnTo>
                  <a:pt x="146888" y="638810"/>
                </a:lnTo>
                <a:lnTo>
                  <a:pt x="166605" y="680719"/>
                </a:lnTo>
                <a:lnTo>
                  <a:pt x="173558" y="694689"/>
                </a:lnTo>
                <a:lnTo>
                  <a:pt x="169621" y="695960"/>
                </a:lnTo>
                <a:lnTo>
                  <a:pt x="262741" y="695960"/>
                </a:lnTo>
                <a:lnTo>
                  <a:pt x="270711" y="689610"/>
                </a:lnTo>
                <a:lnTo>
                  <a:pt x="279920" y="683260"/>
                </a:lnTo>
                <a:lnTo>
                  <a:pt x="211023" y="683260"/>
                </a:lnTo>
                <a:lnTo>
                  <a:pt x="203977" y="669289"/>
                </a:lnTo>
                <a:lnTo>
                  <a:pt x="196942" y="654050"/>
                </a:lnTo>
                <a:lnTo>
                  <a:pt x="189931" y="640080"/>
                </a:lnTo>
                <a:lnTo>
                  <a:pt x="182956" y="624839"/>
                </a:lnTo>
                <a:lnTo>
                  <a:pt x="169957" y="586739"/>
                </a:lnTo>
                <a:lnTo>
                  <a:pt x="163065" y="546100"/>
                </a:lnTo>
                <a:lnTo>
                  <a:pt x="162966" y="539750"/>
                </a:lnTo>
                <a:lnTo>
                  <a:pt x="162888" y="534669"/>
                </a:lnTo>
                <a:lnTo>
                  <a:pt x="162770" y="527050"/>
                </a:lnTo>
                <a:lnTo>
                  <a:pt x="162652" y="519430"/>
                </a:lnTo>
                <a:lnTo>
                  <a:pt x="162554" y="513080"/>
                </a:lnTo>
                <a:lnTo>
                  <a:pt x="168224" y="464819"/>
                </a:lnTo>
                <a:lnTo>
                  <a:pt x="178331" y="421639"/>
                </a:lnTo>
                <a:lnTo>
                  <a:pt x="200734" y="364489"/>
                </a:lnTo>
                <a:lnTo>
                  <a:pt x="231010" y="313689"/>
                </a:lnTo>
                <a:lnTo>
                  <a:pt x="269110" y="270510"/>
                </a:lnTo>
                <a:lnTo>
                  <a:pt x="314580" y="234950"/>
                </a:lnTo>
                <a:lnTo>
                  <a:pt x="367991" y="215900"/>
                </a:lnTo>
                <a:lnTo>
                  <a:pt x="396697" y="214630"/>
                </a:lnTo>
                <a:lnTo>
                  <a:pt x="517482" y="214630"/>
                </a:lnTo>
                <a:lnTo>
                  <a:pt x="487804" y="195580"/>
                </a:lnTo>
                <a:lnTo>
                  <a:pt x="443733" y="180339"/>
                </a:lnTo>
                <a:lnTo>
                  <a:pt x="396697" y="173989"/>
                </a:lnTo>
                <a:close/>
              </a:path>
              <a:path w="1202054" h="1200150">
                <a:moveTo>
                  <a:pt x="719880" y="472439"/>
                </a:moveTo>
                <a:lnTo>
                  <a:pt x="503504" y="524510"/>
                </a:lnTo>
                <a:lnTo>
                  <a:pt x="464144" y="535939"/>
                </a:lnTo>
                <a:lnTo>
                  <a:pt x="426177" y="549910"/>
                </a:lnTo>
                <a:lnTo>
                  <a:pt x="389472" y="566419"/>
                </a:lnTo>
                <a:lnTo>
                  <a:pt x="353898" y="586739"/>
                </a:lnTo>
                <a:lnTo>
                  <a:pt x="301828" y="618489"/>
                </a:lnTo>
                <a:lnTo>
                  <a:pt x="257759" y="648969"/>
                </a:lnTo>
                <a:lnTo>
                  <a:pt x="247518" y="657860"/>
                </a:lnTo>
                <a:lnTo>
                  <a:pt x="236884" y="665480"/>
                </a:lnTo>
                <a:lnTo>
                  <a:pt x="214960" y="680719"/>
                </a:lnTo>
                <a:lnTo>
                  <a:pt x="213690" y="681989"/>
                </a:lnTo>
                <a:lnTo>
                  <a:pt x="212293" y="681989"/>
                </a:lnTo>
                <a:lnTo>
                  <a:pt x="211023" y="683260"/>
                </a:lnTo>
                <a:lnTo>
                  <a:pt x="279920" y="683260"/>
                </a:lnTo>
                <a:lnTo>
                  <a:pt x="281762" y="681989"/>
                </a:lnTo>
                <a:lnTo>
                  <a:pt x="291765" y="673100"/>
                </a:lnTo>
                <a:lnTo>
                  <a:pt x="301781" y="666750"/>
                </a:lnTo>
                <a:lnTo>
                  <a:pt x="311819" y="659130"/>
                </a:lnTo>
                <a:lnTo>
                  <a:pt x="321894" y="654050"/>
                </a:lnTo>
                <a:lnTo>
                  <a:pt x="373964" y="621030"/>
                </a:lnTo>
                <a:lnTo>
                  <a:pt x="441369" y="586739"/>
                </a:lnTo>
                <a:lnTo>
                  <a:pt x="512775" y="562610"/>
                </a:lnTo>
                <a:lnTo>
                  <a:pt x="709117" y="513080"/>
                </a:lnTo>
                <a:lnTo>
                  <a:pt x="817029" y="513080"/>
                </a:lnTo>
                <a:lnTo>
                  <a:pt x="825717" y="504189"/>
                </a:lnTo>
                <a:lnTo>
                  <a:pt x="769315" y="504189"/>
                </a:lnTo>
                <a:lnTo>
                  <a:pt x="755996" y="487680"/>
                </a:lnTo>
                <a:lnTo>
                  <a:pt x="739057" y="477519"/>
                </a:lnTo>
                <a:lnTo>
                  <a:pt x="719880" y="472439"/>
                </a:lnTo>
                <a:close/>
              </a:path>
              <a:path w="1202054" h="1200150">
                <a:moveTo>
                  <a:pt x="817029" y="513080"/>
                </a:moveTo>
                <a:lnTo>
                  <a:pt x="717307" y="513080"/>
                </a:lnTo>
                <a:lnTo>
                  <a:pt x="725199" y="514350"/>
                </a:lnTo>
                <a:lnTo>
                  <a:pt x="732066" y="519430"/>
                </a:lnTo>
                <a:lnTo>
                  <a:pt x="737184" y="527050"/>
                </a:lnTo>
                <a:lnTo>
                  <a:pt x="738581" y="530860"/>
                </a:lnTo>
                <a:lnTo>
                  <a:pt x="739851" y="534669"/>
                </a:lnTo>
                <a:lnTo>
                  <a:pt x="739851" y="542289"/>
                </a:lnTo>
                <a:lnTo>
                  <a:pt x="540842" y="623569"/>
                </a:lnTo>
                <a:lnTo>
                  <a:pt x="533905" y="628650"/>
                </a:lnTo>
                <a:lnTo>
                  <a:pt x="529349" y="633730"/>
                </a:lnTo>
                <a:lnTo>
                  <a:pt x="527555" y="641350"/>
                </a:lnTo>
                <a:lnTo>
                  <a:pt x="528904" y="647700"/>
                </a:lnTo>
                <a:lnTo>
                  <a:pt x="532994" y="655319"/>
                </a:lnTo>
                <a:lnTo>
                  <a:pt x="538858" y="659130"/>
                </a:lnTo>
                <a:lnTo>
                  <a:pt x="545746" y="661669"/>
                </a:lnTo>
                <a:lnTo>
                  <a:pt x="552907" y="660400"/>
                </a:lnTo>
                <a:lnTo>
                  <a:pt x="735914" y="598169"/>
                </a:lnTo>
                <a:lnTo>
                  <a:pt x="771419" y="568960"/>
                </a:lnTo>
                <a:lnTo>
                  <a:pt x="777316" y="553719"/>
                </a:lnTo>
                <a:lnTo>
                  <a:pt x="817029" y="513080"/>
                </a:lnTo>
                <a:close/>
              </a:path>
              <a:path w="1202054" h="1200150">
                <a:moveTo>
                  <a:pt x="896991" y="215900"/>
                </a:moveTo>
                <a:lnTo>
                  <a:pt x="793477" y="215900"/>
                </a:lnTo>
                <a:lnTo>
                  <a:pt x="838455" y="228600"/>
                </a:lnTo>
                <a:lnTo>
                  <a:pt x="878789" y="252730"/>
                </a:lnTo>
                <a:lnTo>
                  <a:pt x="913840" y="285750"/>
                </a:lnTo>
                <a:lnTo>
                  <a:pt x="943582" y="322580"/>
                </a:lnTo>
                <a:lnTo>
                  <a:pt x="967824" y="363219"/>
                </a:lnTo>
                <a:lnTo>
                  <a:pt x="986379" y="406400"/>
                </a:lnTo>
                <a:lnTo>
                  <a:pt x="999058" y="453389"/>
                </a:lnTo>
                <a:lnTo>
                  <a:pt x="1005869" y="494030"/>
                </a:lnTo>
                <a:lnTo>
                  <a:pt x="1006365" y="501650"/>
                </a:lnTo>
                <a:lnTo>
                  <a:pt x="1006448" y="502919"/>
                </a:lnTo>
                <a:lnTo>
                  <a:pt x="1006551" y="548639"/>
                </a:lnTo>
                <a:lnTo>
                  <a:pt x="1003186" y="575310"/>
                </a:lnTo>
                <a:lnTo>
                  <a:pt x="997058" y="600710"/>
                </a:lnTo>
                <a:lnTo>
                  <a:pt x="988263" y="624839"/>
                </a:lnTo>
                <a:lnTo>
                  <a:pt x="988263" y="626110"/>
                </a:lnTo>
                <a:lnTo>
                  <a:pt x="986993" y="626110"/>
                </a:lnTo>
                <a:lnTo>
                  <a:pt x="986993" y="628650"/>
                </a:lnTo>
                <a:lnTo>
                  <a:pt x="1030501" y="628650"/>
                </a:lnTo>
                <a:lnTo>
                  <a:pt x="1036229" y="613410"/>
                </a:lnTo>
                <a:lnTo>
                  <a:pt x="1043730" y="582930"/>
                </a:lnTo>
                <a:lnTo>
                  <a:pt x="1048231" y="553719"/>
                </a:lnTo>
                <a:lnTo>
                  <a:pt x="1049311" y="530860"/>
                </a:lnTo>
                <a:lnTo>
                  <a:pt x="1049253" y="506730"/>
                </a:lnTo>
                <a:lnTo>
                  <a:pt x="1048320" y="495300"/>
                </a:lnTo>
                <a:lnTo>
                  <a:pt x="1048216" y="494030"/>
                </a:lnTo>
                <a:lnTo>
                  <a:pt x="1048113" y="492760"/>
                </a:lnTo>
                <a:lnTo>
                  <a:pt x="1048009" y="491489"/>
                </a:lnTo>
                <a:lnTo>
                  <a:pt x="1047906" y="490219"/>
                </a:lnTo>
                <a:lnTo>
                  <a:pt x="1040460" y="444500"/>
                </a:lnTo>
                <a:lnTo>
                  <a:pt x="1026553" y="393700"/>
                </a:lnTo>
                <a:lnTo>
                  <a:pt x="1005922" y="344169"/>
                </a:lnTo>
                <a:lnTo>
                  <a:pt x="978884" y="299719"/>
                </a:lnTo>
                <a:lnTo>
                  <a:pt x="945757" y="257810"/>
                </a:lnTo>
                <a:lnTo>
                  <a:pt x="906856" y="222250"/>
                </a:lnTo>
                <a:lnTo>
                  <a:pt x="896991" y="215900"/>
                </a:lnTo>
                <a:close/>
              </a:path>
              <a:path w="1202054" h="1200150">
                <a:moveTo>
                  <a:pt x="849246" y="439419"/>
                </a:moveTo>
                <a:lnTo>
                  <a:pt x="833575" y="443230"/>
                </a:lnTo>
                <a:lnTo>
                  <a:pt x="819988" y="453389"/>
                </a:lnTo>
                <a:lnTo>
                  <a:pt x="769315" y="504189"/>
                </a:lnTo>
                <a:lnTo>
                  <a:pt x="825717" y="504189"/>
                </a:lnTo>
                <a:lnTo>
                  <a:pt x="848055" y="481330"/>
                </a:lnTo>
                <a:lnTo>
                  <a:pt x="852119" y="477519"/>
                </a:lnTo>
                <a:lnTo>
                  <a:pt x="908719" y="477519"/>
                </a:lnTo>
                <a:lnTo>
                  <a:pt x="928192" y="448310"/>
                </a:lnTo>
                <a:lnTo>
                  <a:pt x="881456" y="448310"/>
                </a:lnTo>
                <a:lnTo>
                  <a:pt x="865655" y="440689"/>
                </a:lnTo>
                <a:lnTo>
                  <a:pt x="849246" y="439419"/>
                </a:lnTo>
                <a:close/>
              </a:path>
              <a:path w="1202054" h="1200150">
                <a:moveTo>
                  <a:pt x="937590" y="402589"/>
                </a:moveTo>
                <a:lnTo>
                  <a:pt x="897458" y="424180"/>
                </a:lnTo>
                <a:lnTo>
                  <a:pt x="881456" y="448310"/>
                </a:lnTo>
                <a:lnTo>
                  <a:pt x="928192" y="448310"/>
                </a:lnTo>
                <a:lnTo>
                  <a:pt x="929589" y="444500"/>
                </a:lnTo>
                <a:lnTo>
                  <a:pt x="932256" y="443230"/>
                </a:lnTo>
                <a:lnTo>
                  <a:pt x="982834" y="443230"/>
                </a:lnTo>
                <a:lnTo>
                  <a:pt x="980596" y="431800"/>
                </a:lnTo>
                <a:lnTo>
                  <a:pt x="970483" y="416560"/>
                </a:lnTo>
                <a:lnTo>
                  <a:pt x="955608" y="406400"/>
                </a:lnTo>
                <a:lnTo>
                  <a:pt x="937590" y="402589"/>
                </a:lnTo>
                <a:close/>
              </a:path>
              <a:path w="1202054" h="1200150">
                <a:moveTo>
                  <a:pt x="517482" y="214630"/>
                </a:moveTo>
                <a:lnTo>
                  <a:pt x="396697" y="214630"/>
                </a:lnTo>
                <a:lnTo>
                  <a:pt x="435041" y="219710"/>
                </a:lnTo>
                <a:lnTo>
                  <a:pt x="471135" y="232410"/>
                </a:lnTo>
                <a:lnTo>
                  <a:pt x="503728" y="252730"/>
                </a:lnTo>
                <a:lnTo>
                  <a:pt x="531571" y="280669"/>
                </a:lnTo>
                <a:lnTo>
                  <a:pt x="570306" y="326389"/>
                </a:lnTo>
                <a:lnTo>
                  <a:pt x="576924" y="330200"/>
                </a:lnTo>
                <a:lnTo>
                  <a:pt x="584292" y="332739"/>
                </a:lnTo>
                <a:lnTo>
                  <a:pt x="591684" y="331469"/>
                </a:lnTo>
                <a:lnTo>
                  <a:pt x="598373" y="327660"/>
                </a:lnTo>
                <a:lnTo>
                  <a:pt x="599643" y="326389"/>
                </a:lnTo>
                <a:lnTo>
                  <a:pt x="636226" y="283210"/>
                </a:lnTo>
                <a:lnTo>
                  <a:pt x="588975" y="283210"/>
                </a:lnTo>
                <a:lnTo>
                  <a:pt x="560908" y="254000"/>
                </a:lnTo>
                <a:lnTo>
                  <a:pt x="527374" y="220980"/>
                </a:lnTo>
                <a:lnTo>
                  <a:pt x="517482" y="214630"/>
                </a:lnTo>
                <a:close/>
              </a:path>
              <a:path w="1202054" h="1200150">
                <a:moveTo>
                  <a:pt x="778356" y="176530"/>
                </a:moveTo>
                <a:lnTo>
                  <a:pt x="732364" y="181610"/>
                </a:lnTo>
                <a:lnTo>
                  <a:pt x="687781" y="196850"/>
                </a:lnTo>
                <a:lnTo>
                  <a:pt x="646903" y="222250"/>
                </a:lnTo>
                <a:lnTo>
                  <a:pt x="612978" y="255269"/>
                </a:lnTo>
                <a:lnTo>
                  <a:pt x="588975" y="283210"/>
                </a:lnTo>
                <a:lnTo>
                  <a:pt x="636226" y="283210"/>
                </a:lnTo>
                <a:lnTo>
                  <a:pt x="638378" y="280669"/>
                </a:lnTo>
                <a:lnTo>
                  <a:pt x="652146" y="266700"/>
                </a:lnTo>
                <a:lnTo>
                  <a:pt x="683634" y="241300"/>
                </a:lnTo>
                <a:lnTo>
                  <a:pt x="746737" y="217169"/>
                </a:lnTo>
                <a:lnTo>
                  <a:pt x="793477" y="215900"/>
                </a:lnTo>
                <a:lnTo>
                  <a:pt x="896991" y="215900"/>
                </a:lnTo>
                <a:lnTo>
                  <a:pt x="867394" y="196850"/>
                </a:lnTo>
                <a:lnTo>
                  <a:pt x="823963" y="181610"/>
                </a:lnTo>
                <a:lnTo>
                  <a:pt x="778356" y="17653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6675120" y="3317747"/>
            <a:ext cx="1188720" cy="1188720"/>
          </a:xfrm>
          <a:custGeom>
            <a:avLst/>
            <a:gdLst/>
            <a:ahLst/>
            <a:cxnLst/>
            <a:rect l="l" t="t" r="r" b="b"/>
            <a:pathLst>
              <a:path w="1188720" h="1188720">
                <a:moveTo>
                  <a:pt x="609600" y="466217"/>
                </a:moveTo>
                <a:lnTo>
                  <a:pt x="579247" y="466217"/>
                </a:lnTo>
                <a:lnTo>
                  <a:pt x="579247" y="496570"/>
                </a:lnTo>
                <a:lnTo>
                  <a:pt x="609600" y="496570"/>
                </a:lnTo>
                <a:lnTo>
                  <a:pt x="609600" y="466217"/>
                </a:lnTo>
                <a:close/>
              </a:path>
              <a:path w="1188720" h="1188720">
                <a:moveTo>
                  <a:pt x="1036193" y="486029"/>
                </a:moveTo>
                <a:lnTo>
                  <a:pt x="1005840" y="473036"/>
                </a:lnTo>
                <a:lnTo>
                  <a:pt x="1005840" y="507238"/>
                </a:lnTo>
                <a:lnTo>
                  <a:pt x="1005840" y="516382"/>
                </a:lnTo>
                <a:lnTo>
                  <a:pt x="777367" y="614159"/>
                </a:lnTo>
                <a:lnTo>
                  <a:pt x="777367" y="647192"/>
                </a:lnTo>
                <a:lnTo>
                  <a:pt x="777367" y="693420"/>
                </a:lnTo>
                <a:lnTo>
                  <a:pt x="777367" y="756793"/>
                </a:lnTo>
                <a:lnTo>
                  <a:pt x="777367" y="768731"/>
                </a:lnTo>
                <a:lnTo>
                  <a:pt x="767918" y="798106"/>
                </a:lnTo>
                <a:lnTo>
                  <a:pt x="741743" y="823506"/>
                </a:lnTo>
                <a:lnTo>
                  <a:pt x="701903" y="843546"/>
                </a:lnTo>
                <a:lnTo>
                  <a:pt x="701751" y="843546"/>
                </a:lnTo>
                <a:lnTo>
                  <a:pt x="652005" y="856538"/>
                </a:lnTo>
                <a:lnTo>
                  <a:pt x="651789" y="856538"/>
                </a:lnTo>
                <a:lnTo>
                  <a:pt x="595122" y="861187"/>
                </a:lnTo>
                <a:lnTo>
                  <a:pt x="538302" y="856538"/>
                </a:lnTo>
                <a:lnTo>
                  <a:pt x="538175" y="856538"/>
                </a:lnTo>
                <a:lnTo>
                  <a:pt x="488124" y="843546"/>
                </a:lnTo>
                <a:lnTo>
                  <a:pt x="448411" y="823772"/>
                </a:lnTo>
                <a:lnTo>
                  <a:pt x="422198" y="798753"/>
                </a:lnTo>
                <a:lnTo>
                  <a:pt x="412750" y="770001"/>
                </a:lnTo>
                <a:lnTo>
                  <a:pt x="412750" y="758190"/>
                </a:lnTo>
                <a:lnTo>
                  <a:pt x="445744" y="781532"/>
                </a:lnTo>
                <a:lnTo>
                  <a:pt x="488124" y="799439"/>
                </a:lnTo>
                <a:lnTo>
                  <a:pt x="538403" y="810920"/>
                </a:lnTo>
                <a:lnTo>
                  <a:pt x="595122" y="814959"/>
                </a:lnTo>
                <a:lnTo>
                  <a:pt x="651522" y="810920"/>
                </a:lnTo>
                <a:lnTo>
                  <a:pt x="651738" y="810920"/>
                </a:lnTo>
                <a:lnTo>
                  <a:pt x="702094" y="799261"/>
                </a:lnTo>
                <a:lnTo>
                  <a:pt x="735965" y="784606"/>
                </a:lnTo>
                <a:lnTo>
                  <a:pt x="744435" y="780948"/>
                </a:lnTo>
                <a:lnTo>
                  <a:pt x="777367" y="756793"/>
                </a:lnTo>
                <a:lnTo>
                  <a:pt x="777367" y="693420"/>
                </a:lnTo>
                <a:lnTo>
                  <a:pt x="767918" y="722172"/>
                </a:lnTo>
                <a:lnTo>
                  <a:pt x="741743" y="747191"/>
                </a:lnTo>
                <a:lnTo>
                  <a:pt x="702056" y="766965"/>
                </a:lnTo>
                <a:lnTo>
                  <a:pt x="652106" y="779945"/>
                </a:lnTo>
                <a:lnTo>
                  <a:pt x="595122" y="784606"/>
                </a:lnTo>
                <a:lnTo>
                  <a:pt x="538111" y="779945"/>
                </a:lnTo>
                <a:lnTo>
                  <a:pt x="488124" y="766965"/>
                </a:lnTo>
                <a:lnTo>
                  <a:pt x="470509" y="758190"/>
                </a:lnTo>
                <a:lnTo>
                  <a:pt x="448411" y="747191"/>
                </a:lnTo>
                <a:lnTo>
                  <a:pt x="422198" y="722172"/>
                </a:lnTo>
                <a:lnTo>
                  <a:pt x="412750" y="693420"/>
                </a:lnTo>
                <a:lnTo>
                  <a:pt x="412750" y="647192"/>
                </a:lnTo>
                <a:lnTo>
                  <a:pt x="595122" y="723773"/>
                </a:lnTo>
                <a:lnTo>
                  <a:pt x="670369" y="692150"/>
                </a:lnTo>
                <a:lnTo>
                  <a:pt x="777367" y="647192"/>
                </a:lnTo>
                <a:lnTo>
                  <a:pt x="777367" y="614159"/>
                </a:lnTo>
                <a:lnTo>
                  <a:pt x="595122" y="692150"/>
                </a:lnTo>
                <a:lnTo>
                  <a:pt x="490029" y="647192"/>
                </a:lnTo>
                <a:lnTo>
                  <a:pt x="400380" y="608838"/>
                </a:lnTo>
                <a:lnTo>
                  <a:pt x="184277" y="516382"/>
                </a:lnTo>
                <a:lnTo>
                  <a:pt x="184277" y="505841"/>
                </a:lnTo>
                <a:lnTo>
                  <a:pt x="595122" y="330200"/>
                </a:lnTo>
                <a:lnTo>
                  <a:pt x="1005840" y="507238"/>
                </a:lnTo>
                <a:lnTo>
                  <a:pt x="1005840" y="473036"/>
                </a:lnTo>
                <a:lnTo>
                  <a:pt x="672236" y="330200"/>
                </a:lnTo>
                <a:lnTo>
                  <a:pt x="595122" y="297180"/>
                </a:lnTo>
                <a:lnTo>
                  <a:pt x="153924" y="486029"/>
                </a:lnTo>
                <a:lnTo>
                  <a:pt x="153924" y="536194"/>
                </a:lnTo>
                <a:lnTo>
                  <a:pt x="291338" y="595630"/>
                </a:lnTo>
                <a:lnTo>
                  <a:pt x="291338" y="785876"/>
                </a:lnTo>
                <a:lnTo>
                  <a:pt x="321691" y="785876"/>
                </a:lnTo>
                <a:lnTo>
                  <a:pt x="321691" y="608838"/>
                </a:lnTo>
                <a:lnTo>
                  <a:pt x="382397" y="635254"/>
                </a:lnTo>
                <a:lnTo>
                  <a:pt x="382397" y="770001"/>
                </a:lnTo>
                <a:lnTo>
                  <a:pt x="389801" y="802868"/>
                </a:lnTo>
                <a:lnTo>
                  <a:pt x="443649" y="856538"/>
                </a:lnTo>
                <a:lnTo>
                  <a:pt x="486511" y="875309"/>
                </a:lnTo>
                <a:lnTo>
                  <a:pt x="537603" y="887310"/>
                </a:lnTo>
                <a:lnTo>
                  <a:pt x="595122" y="891540"/>
                </a:lnTo>
                <a:lnTo>
                  <a:pt x="652576" y="887310"/>
                </a:lnTo>
                <a:lnTo>
                  <a:pt x="703630" y="875309"/>
                </a:lnTo>
                <a:lnTo>
                  <a:pt x="735850" y="861187"/>
                </a:lnTo>
                <a:lnTo>
                  <a:pt x="746467" y="856538"/>
                </a:lnTo>
                <a:lnTo>
                  <a:pt x="779297" y="832053"/>
                </a:lnTo>
                <a:lnTo>
                  <a:pt x="800303" y="802868"/>
                </a:lnTo>
                <a:lnTo>
                  <a:pt x="807720" y="770001"/>
                </a:lnTo>
                <a:lnTo>
                  <a:pt x="807720" y="756793"/>
                </a:lnTo>
                <a:lnTo>
                  <a:pt x="807720" y="647192"/>
                </a:lnTo>
                <a:lnTo>
                  <a:pt x="807720" y="633984"/>
                </a:lnTo>
                <a:lnTo>
                  <a:pt x="1036193" y="536194"/>
                </a:lnTo>
                <a:lnTo>
                  <a:pt x="1036193" y="486029"/>
                </a:lnTo>
                <a:close/>
              </a:path>
              <a:path w="1188720" h="1188720">
                <a:moveTo>
                  <a:pt x="1188720" y="594360"/>
                </a:moveTo>
                <a:lnTo>
                  <a:pt x="1186764" y="546277"/>
                </a:lnTo>
                <a:lnTo>
                  <a:pt x="1180909" y="498132"/>
                </a:lnTo>
                <a:lnTo>
                  <a:pt x="1171397" y="451764"/>
                </a:lnTo>
                <a:lnTo>
                  <a:pt x="1158341" y="406781"/>
                </a:lnTo>
                <a:lnTo>
                  <a:pt x="1153033" y="392747"/>
                </a:lnTo>
                <a:lnTo>
                  <a:pt x="1153033" y="594360"/>
                </a:lnTo>
                <a:lnTo>
                  <a:pt x="1150975" y="642454"/>
                </a:lnTo>
                <a:lnTo>
                  <a:pt x="1144905" y="689432"/>
                </a:lnTo>
                <a:lnTo>
                  <a:pt x="1135024" y="735114"/>
                </a:lnTo>
                <a:lnTo>
                  <a:pt x="1121473" y="779360"/>
                </a:lnTo>
                <a:lnTo>
                  <a:pt x="1104430" y="821969"/>
                </a:lnTo>
                <a:lnTo>
                  <a:pt x="1084059" y="862787"/>
                </a:lnTo>
                <a:lnTo>
                  <a:pt x="1060551" y="901649"/>
                </a:lnTo>
                <a:lnTo>
                  <a:pt x="1034046" y="938377"/>
                </a:lnTo>
                <a:lnTo>
                  <a:pt x="1004747" y="972807"/>
                </a:lnTo>
                <a:lnTo>
                  <a:pt x="972794" y="1004760"/>
                </a:lnTo>
                <a:lnTo>
                  <a:pt x="938364" y="1034059"/>
                </a:lnTo>
                <a:lnTo>
                  <a:pt x="901636" y="1060564"/>
                </a:lnTo>
                <a:lnTo>
                  <a:pt x="862774" y="1084072"/>
                </a:lnTo>
                <a:lnTo>
                  <a:pt x="821956" y="1104442"/>
                </a:lnTo>
                <a:lnTo>
                  <a:pt x="779348" y="1121486"/>
                </a:lnTo>
                <a:lnTo>
                  <a:pt x="735101" y="1135037"/>
                </a:lnTo>
                <a:lnTo>
                  <a:pt x="689419" y="1144917"/>
                </a:lnTo>
                <a:lnTo>
                  <a:pt x="642442" y="1150988"/>
                </a:lnTo>
                <a:lnTo>
                  <a:pt x="594360" y="1153033"/>
                </a:lnTo>
                <a:lnTo>
                  <a:pt x="546265" y="1150988"/>
                </a:lnTo>
                <a:lnTo>
                  <a:pt x="499287" y="1144917"/>
                </a:lnTo>
                <a:lnTo>
                  <a:pt x="453605" y="1135037"/>
                </a:lnTo>
                <a:lnTo>
                  <a:pt x="409359" y="1121486"/>
                </a:lnTo>
                <a:lnTo>
                  <a:pt x="366750" y="1104442"/>
                </a:lnTo>
                <a:lnTo>
                  <a:pt x="325932" y="1084072"/>
                </a:lnTo>
                <a:lnTo>
                  <a:pt x="287070" y="1060564"/>
                </a:lnTo>
                <a:lnTo>
                  <a:pt x="250342" y="1034059"/>
                </a:lnTo>
                <a:lnTo>
                  <a:pt x="215912" y="1004760"/>
                </a:lnTo>
                <a:lnTo>
                  <a:pt x="183959" y="972807"/>
                </a:lnTo>
                <a:lnTo>
                  <a:pt x="154660" y="938377"/>
                </a:lnTo>
                <a:lnTo>
                  <a:pt x="128155" y="901649"/>
                </a:lnTo>
                <a:lnTo>
                  <a:pt x="104648" y="862787"/>
                </a:lnTo>
                <a:lnTo>
                  <a:pt x="84277" y="821969"/>
                </a:lnTo>
                <a:lnTo>
                  <a:pt x="67233" y="779360"/>
                </a:lnTo>
                <a:lnTo>
                  <a:pt x="53682" y="735114"/>
                </a:lnTo>
                <a:lnTo>
                  <a:pt x="43802" y="689432"/>
                </a:lnTo>
                <a:lnTo>
                  <a:pt x="37807" y="643013"/>
                </a:lnTo>
                <a:lnTo>
                  <a:pt x="37731" y="642454"/>
                </a:lnTo>
                <a:lnTo>
                  <a:pt x="35687" y="594360"/>
                </a:lnTo>
                <a:lnTo>
                  <a:pt x="37731" y="546277"/>
                </a:lnTo>
                <a:lnTo>
                  <a:pt x="43802" y="499300"/>
                </a:lnTo>
                <a:lnTo>
                  <a:pt x="53682" y="453618"/>
                </a:lnTo>
                <a:lnTo>
                  <a:pt x="67233" y="409371"/>
                </a:lnTo>
                <a:lnTo>
                  <a:pt x="84277" y="366763"/>
                </a:lnTo>
                <a:lnTo>
                  <a:pt x="104648" y="325945"/>
                </a:lnTo>
                <a:lnTo>
                  <a:pt x="128155" y="287083"/>
                </a:lnTo>
                <a:lnTo>
                  <a:pt x="154660" y="250355"/>
                </a:lnTo>
                <a:lnTo>
                  <a:pt x="183959" y="215925"/>
                </a:lnTo>
                <a:lnTo>
                  <a:pt x="215912" y="183972"/>
                </a:lnTo>
                <a:lnTo>
                  <a:pt x="250342" y="154673"/>
                </a:lnTo>
                <a:lnTo>
                  <a:pt x="287070" y="128168"/>
                </a:lnTo>
                <a:lnTo>
                  <a:pt x="325932" y="104660"/>
                </a:lnTo>
                <a:lnTo>
                  <a:pt x="366750" y="84289"/>
                </a:lnTo>
                <a:lnTo>
                  <a:pt x="409359" y="67246"/>
                </a:lnTo>
                <a:lnTo>
                  <a:pt x="453605" y="53695"/>
                </a:lnTo>
                <a:lnTo>
                  <a:pt x="499287" y="43815"/>
                </a:lnTo>
                <a:lnTo>
                  <a:pt x="546265" y="37744"/>
                </a:lnTo>
                <a:lnTo>
                  <a:pt x="594360" y="35687"/>
                </a:lnTo>
                <a:lnTo>
                  <a:pt x="642442" y="37744"/>
                </a:lnTo>
                <a:lnTo>
                  <a:pt x="689419" y="43815"/>
                </a:lnTo>
                <a:lnTo>
                  <a:pt x="735101" y="53695"/>
                </a:lnTo>
                <a:lnTo>
                  <a:pt x="779348" y="67246"/>
                </a:lnTo>
                <a:lnTo>
                  <a:pt x="821956" y="84289"/>
                </a:lnTo>
                <a:lnTo>
                  <a:pt x="862774" y="104660"/>
                </a:lnTo>
                <a:lnTo>
                  <a:pt x="901636" y="128168"/>
                </a:lnTo>
                <a:lnTo>
                  <a:pt x="938364" y="154673"/>
                </a:lnTo>
                <a:lnTo>
                  <a:pt x="972794" y="183972"/>
                </a:lnTo>
                <a:lnTo>
                  <a:pt x="1004747" y="215925"/>
                </a:lnTo>
                <a:lnTo>
                  <a:pt x="1034046" y="250355"/>
                </a:lnTo>
                <a:lnTo>
                  <a:pt x="1060551" y="287083"/>
                </a:lnTo>
                <a:lnTo>
                  <a:pt x="1084059" y="325945"/>
                </a:lnTo>
                <a:lnTo>
                  <a:pt x="1104430" y="366763"/>
                </a:lnTo>
                <a:lnTo>
                  <a:pt x="1121473" y="409371"/>
                </a:lnTo>
                <a:lnTo>
                  <a:pt x="1135024" y="453618"/>
                </a:lnTo>
                <a:lnTo>
                  <a:pt x="1144905" y="499300"/>
                </a:lnTo>
                <a:lnTo>
                  <a:pt x="1150899" y="545719"/>
                </a:lnTo>
                <a:lnTo>
                  <a:pt x="1150975" y="546277"/>
                </a:lnTo>
                <a:lnTo>
                  <a:pt x="1153033" y="594360"/>
                </a:lnTo>
                <a:lnTo>
                  <a:pt x="1153033" y="392747"/>
                </a:lnTo>
                <a:lnTo>
                  <a:pt x="1122235" y="321538"/>
                </a:lnTo>
                <a:lnTo>
                  <a:pt x="1099489" y="281609"/>
                </a:lnTo>
                <a:lnTo>
                  <a:pt x="1073823" y="243662"/>
                </a:lnTo>
                <a:lnTo>
                  <a:pt x="1045400" y="207860"/>
                </a:lnTo>
                <a:lnTo>
                  <a:pt x="1014361" y="174358"/>
                </a:lnTo>
                <a:lnTo>
                  <a:pt x="980859" y="143319"/>
                </a:lnTo>
                <a:lnTo>
                  <a:pt x="945057" y="114896"/>
                </a:lnTo>
                <a:lnTo>
                  <a:pt x="907110" y="89230"/>
                </a:lnTo>
                <a:lnTo>
                  <a:pt x="867181" y="66484"/>
                </a:lnTo>
                <a:lnTo>
                  <a:pt x="825398" y="46812"/>
                </a:lnTo>
                <a:lnTo>
                  <a:pt x="781939" y="30378"/>
                </a:lnTo>
                <a:lnTo>
                  <a:pt x="736955" y="17322"/>
                </a:lnTo>
                <a:lnTo>
                  <a:pt x="690587" y="7810"/>
                </a:lnTo>
                <a:lnTo>
                  <a:pt x="643001" y="1981"/>
                </a:lnTo>
                <a:lnTo>
                  <a:pt x="594360" y="0"/>
                </a:lnTo>
                <a:lnTo>
                  <a:pt x="545706" y="1981"/>
                </a:lnTo>
                <a:lnTo>
                  <a:pt x="498119" y="7810"/>
                </a:lnTo>
                <a:lnTo>
                  <a:pt x="451751" y="17322"/>
                </a:lnTo>
                <a:lnTo>
                  <a:pt x="406768" y="30378"/>
                </a:lnTo>
                <a:lnTo>
                  <a:pt x="363308" y="46812"/>
                </a:lnTo>
                <a:lnTo>
                  <a:pt x="321525" y="66484"/>
                </a:lnTo>
                <a:lnTo>
                  <a:pt x="281597" y="89230"/>
                </a:lnTo>
                <a:lnTo>
                  <a:pt x="243649" y="114896"/>
                </a:lnTo>
                <a:lnTo>
                  <a:pt x="207848" y="143319"/>
                </a:lnTo>
                <a:lnTo>
                  <a:pt x="174345" y="174358"/>
                </a:lnTo>
                <a:lnTo>
                  <a:pt x="143306" y="207860"/>
                </a:lnTo>
                <a:lnTo>
                  <a:pt x="114884" y="243662"/>
                </a:lnTo>
                <a:lnTo>
                  <a:pt x="89217" y="281609"/>
                </a:lnTo>
                <a:lnTo>
                  <a:pt x="66471" y="321538"/>
                </a:lnTo>
                <a:lnTo>
                  <a:pt x="46799" y="363321"/>
                </a:lnTo>
                <a:lnTo>
                  <a:pt x="30365" y="406781"/>
                </a:lnTo>
                <a:lnTo>
                  <a:pt x="17310" y="451764"/>
                </a:lnTo>
                <a:lnTo>
                  <a:pt x="7797" y="498132"/>
                </a:lnTo>
                <a:lnTo>
                  <a:pt x="1968" y="545719"/>
                </a:lnTo>
                <a:lnTo>
                  <a:pt x="0" y="594360"/>
                </a:lnTo>
                <a:lnTo>
                  <a:pt x="1943" y="642454"/>
                </a:lnTo>
                <a:lnTo>
                  <a:pt x="7797" y="690600"/>
                </a:lnTo>
                <a:lnTo>
                  <a:pt x="17310" y="736968"/>
                </a:lnTo>
                <a:lnTo>
                  <a:pt x="30365" y="781951"/>
                </a:lnTo>
                <a:lnTo>
                  <a:pt x="46799" y="825411"/>
                </a:lnTo>
                <a:lnTo>
                  <a:pt x="66471" y="867194"/>
                </a:lnTo>
                <a:lnTo>
                  <a:pt x="89217" y="907122"/>
                </a:lnTo>
                <a:lnTo>
                  <a:pt x="114884" y="945070"/>
                </a:lnTo>
                <a:lnTo>
                  <a:pt x="143306" y="980871"/>
                </a:lnTo>
                <a:lnTo>
                  <a:pt x="174345" y="1014374"/>
                </a:lnTo>
                <a:lnTo>
                  <a:pt x="207848" y="1045413"/>
                </a:lnTo>
                <a:lnTo>
                  <a:pt x="243649" y="1073835"/>
                </a:lnTo>
                <a:lnTo>
                  <a:pt x="281597" y="1099502"/>
                </a:lnTo>
                <a:lnTo>
                  <a:pt x="321525" y="1122248"/>
                </a:lnTo>
                <a:lnTo>
                  <a:pt x="363308" y="1141920"/>
                </a:lnTo>
                <a:lnTo>
                  <a:pt x="406768" y="1158354"/>
                </a:lnTo>
                <a:lnTo>
                  <a:pt x="451751" y="1171409"/>
                </a:lnTo>
                <a:lnTo>
                  <a:pt x="498119" y="1180922"/>
                </a:lnTo>
                <a:lnTo>
                  <a:pt x="545706" y="1186751"/>
                </a:lnTo>
                <a:lnTo>
                  <a:pt x="594360" y="1188720"/>
                </a:lnTo>
                <a:lnTo>
                  <a:pt x="643001" y="1186751"/>
                </a:lnTo>
                <a:lnTo>
                  <a:pt x="690587" y="1180922"/>
                </a:lnTo>
                <a:lnTo>
                  <a:pt x="736955" y="1171409"/>
                </a:lnTo>
                <a:lnTo>
                  <a:pt x="781939" y="1158354"/>
                </a:lnTo>
                <a:lnTo>
                  <a:pt x="795997" y="1153033"/>
                </a:lnTo>
                <a:lnTo>
                  <a:pt x="825398" y="1141920"/>
                </a:lnTo>
                <a:lnTo>
                  <a:pt x="867181" y="1122248"/>
                </a:lnTo>
                <a:lnTo>
                  <a:pt x="907110" y="1099502"/>
                </a:lnTo>
                <a:lnTo>
                  <a:pt x="945057" y="1073835"/>
                </a:lnTo>
                <a:lnTo>
                  <a:pt x="980859" y="1045413"/>
                </a:lnTo>
                <a:lnTo>
                  <a:pt x="1014361" y="1014374"/>
                </a:lnTo>
                <a:lnTo>
                  <a:pt x="1045400" y="980871"/>
                </a:lnTo>
                <a:lnTo>
                  <a:pt x="1073823" y="945070"/>
                </a:lnTo>
                <a:lnTo>
                  <a:pt x="1099489" y="907122"/>
                </a:lnTo>
                <a:lnTo>
                  <a:pt x="1122235" y="867194"/>
                </a:lnTo>
                <a:lnTo>
                  <a:pt x="1141907" y="825411"/>
                </a:lnTo>
                <a:lnTo>
                  <a:pt x="1158341" y="781951"/>
                </a:lnTo>
                <a:lnTo>
                  <a:pt x="1171397" y="736968"/>
                </a:lnTo>
                <a:lnTo>
                  <a:pt x="1180909" y="690600"/>
                </a:lnTo>
                <a:lnTo>
                  <a:pt x="1186738" y="643013"/>
                </a:lnTo>
                <a:lnTo>
                  <a:pt x="1188720" y="594360"/>
                </a:lnTo>
                <a:close/>
              </a:path>
            </a:pathLst>
          </a:custGeom>
          <a:solidFill>
            <a:srgbClr val="009F9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7863840" y="2011679"/>
            <a:ext cx="1188720" cy="1188720"/>
            <a:chOff x="7863840" y="2011679"/>
            <a:chExt cx="1188720" cy="1188720"/>
          </a:xfrm>
        </p:grpSpPr>
        <p:sp>
          <p:nvSpPr>
            <p:cNvPr id="16" name="object 16" descr=""/>
            <p:cNvSpPr/>
            <p:nvPr/>
          </p:nvSpPr>
          <p:spPr>
            <a:xfrm>
              <a:off x="7863840" y="2011679"/>
              <a:ext cx="1188720" cy="1188720"/>
            </a:xfrm>
            <a:custGeom>
              <a:avLst/>
              <a:gdLst/>
              <a:ahLst/>
              <a:cxnLst/>
              <a:rect l="l" t="t" r="r" b="b"/>
              <a:pathLst>
                <a:path w="1188720" h="1188720">
                  <a:moveTo>
                    <a:pt x="476250" y="403987"/>
                  </a:moveTo>
                  <a:lnTo>
                    <a:pt x="465582" y="393446"/>
                  </a:lnTo>
                  <a:lnTo>
                    <a:pt x="457581" y="393446"/>
                  </a:lnTo>
                  <a:lnTo>
                    <a:pt x="401574" y="448818"/>
                  </a:lnTo>
                  <a:lnTo>
                    <a:pt x="381508" y="429006"/>
                  </a:lnTo>
                  <a:lnTo>
                    <a:pt x="373507" y="429006"/>
                  </a:lnTo>
                  <a:lnTo>
                    <a:pt x="362966" y="439674"/>
                  </a:lnTo>
                  <a:lnTo>
                    <a:pt x="362966" y="447548"/>
                  </a:lnTo>
                  <a:lnTo>
                    <a:pt x="368173" y="452882"/>
                  </a:lnTo>
                  <a:lnTo>
                    <a:pt x="392303" y="476631"/>
                  </a:lnTo>
                  <a:lnTo>
                    <a:pt x="394843" y="479298"/>
                  </a:lnTo>
                  <a:lnTo>
                    <a:pt x="397637" y="480568"/>
                  </a:lnTo>
                  <a:lnTo>
                    <a:pt x="405638" y="480568"/>
                  </a:lnTo>
                  <a:lnTo>
                    <a:pt x="408178" y="479298"/>
                  </a:lnTo>
                  <a:lnTo>
                    <a:pt x="476250" y="411861"/>
                  </a:lnTo>
                  <a:lnTo>
                    <a:pt x="476250" y="403987"/>
                  </a:lnTo>
                  <a:close/>
                </a:path>
                <a:path w="1188720" h="1188720">
                  <a:moveTo>
                    <a:pt x="1188720" y="594360"/>
                  </a:moveTo>
                  <a:lnTo>
                    <a:pt x="1186764" y="546277"/>
                  </a:lnTo>
                  <a:lnTo>
                    <a:pt x="1180909" y="498132"/>
                  </a:lnTo>
                  <a:lnTo>
                    <a:pt x="1171397" y="451764"/>
                  </a:lnTo>
                  <a:lnTo>
                    <a:pt x="1158341" y="406781"/>
                  </a:lnTo>
                  <a:lnTo>
                    <a:pt x="1153033" y="392747"/>
                  </a:lnTo>
                  <a:lnTo>
                    <a:pt x="1153033" y="594360"/>
                  </a:lnTo>
                  <a:lnTo>
                    <a:pt x="1150975" y="642454"/>
                  </a:lnTo>
                  <a:lnTo>
                    <a:pt x="1144905" y="689432"/>
                  </a:lnTo>
                  <a:lnTo>
                    <a:pt x="1135024" y="735114"/>
                  </a:lnTo>
                  <a:lnTo>
                    <a:pt x="1121473" y="779360"/>
                  </a:lnTo>
                  <a:lnTo>
                    <a:pt x="1104430" y="821969"/>
                  </a:lnTo>
                  <a:lnTo>
                    <a:pt x="1084059" y="862787"/>
                  </a:lnTo>
                  <a:lnTo>
                    <a:pt x="1060551" y="901649"/>
                  </a:lnTo>
                  <a:lnTo>
                    <a:pt x="1034046" y="938377"/>
                  </a:lnTo>
                  <a:lnTo>
                    <a:pt x="1004747" y="972807"/>
                  </a:lnTo>
                  <a:lnTo>
                    <a:pt x="972794" y="1004760"/>
                  </a:lnTo>
                  <a:lnTo>
                    <a:pt x="938364" y="1034059"/>
                  </a:lnTo>
                  <a:lnTo>
                    <a:pt x="901636" y="1060564"/>
                  </a:lnTo>
                  <a:lnTo>
                    <a:pt x="862774" y="1084072"/>
                  </a:lnTo>
                  <a:lnTo>
                    <a:pt x="821956" y="1104442"/>
                  </a:lnTo>
                  <a:lnTo>
                    <a:pt x="779348" y="1121486"/>
                  </a:lnTo>
                  <a:lnTo>
                    <a:pt x="735101" y="1135037"/>
                  </a:lnTo>
                  <a:lnTo>
                    <a:pt x="689419" y="1144917"/>
                  </a:lnTo>
                  <a:lnTo>
                    <a:pt x="642442" y="1150988"/>
                  </a:lnTo>
                  <a:lnTo>
                    <a:pt x="594360" y="1153033"/>
                  </a:lnTo>
                  <a:lnTo>
                    <a:pt x="546265" y="1150988"/>
                  </a:lnTo>
                  <a:lnTo>
                    <a:pt x="499287" y="1144917"/>
                  </a:lnTo>
                  <a:lnTo>
                    <a:pt x="453605" y="1135037"/>
                  </a:lnTo>
                  <a:lnTo>
                    <a:pt x="409359" y="1121486"/>
                  </a:lnTo>
                  <a:lnTo>
                    <a:pt x="366750" y="1104442"/>
                  </a:lnTo>
                  <a:lnTo>
                    <a:pt x="325932" y="1084072"/>
                  </a:lnTo>
                  <a:lnTo>
                    <a:pt x="287070" y="1060564"/>
                  </a:lnTo>
                  <a:lnTo>
                    <a:pt x="250342" y="1034059"/>
                  </a:lnTo>
                  <a:lnTo>
                    <a:pt x="215912" y="1004760"/>
                  </a:lnTo>
                  <a:lnTo>
                    <a:pt x="183959" y="972807"/>
                  </a:lnTo>
                  <a:lnTo>
                    <a:pt x="154660" y="938377"/>
                  </a:lnTo>
                  <a:lnTo>
                    <a:pt x="128155" y="901649"/>
                  </a:lnTo>
                  <a:lnTo>
                    <a:pt x="104648" y="862787"/>
                  </a:lnTo>
                  <a:lnTo>
                    <a:pt x="84277" y="821969"/>
                  </a:lnTo>
                  <a:lnTo>
                    <a:pt x="67233" y="779360"/>
                  </a:lnTo>
                  <a:lnTo>
                    <a:pt x="53682" y="735114"/>
                  </a:lnTo>
                  <a:lnTo>
                    <a:pt x="43802" y="689432"/>
                  </a:lnTo>
                  <a:lnTo>
                    <a:pt x="37807" y="643013"/>
                  </a:lnTo>
                  <a:lnTo>
                    <a:pt x="37731" y="642454"/>
                  </a:lnTo>
                  <a:lnTo>
                    <a:pt x="35687" y="594360"/>
                  </a:lnTo>
                  <a:lnTo>
                    <a:pt x="37731" y="546277"/>
                  </a:lnTo>
                  <a:lnTo>
                    <a:pt x="43802" y="499300"/>
                  </a:lnTo>
                  <a:lnTo>
                    <a:pt x="53682" y="453618"/>
                  </a:lnTo>
                  <a:lnTo>
                    <a:pt x="67233" y="409371"/>
                  </a:lnTo>
                  <a:lnTo>
                    <a:pt x="84277" y="366763"/>
                  </a:lnTo>
                  <a:lnTo>
                    <a:pt x="104648" y="325945"/>
                  </a:lnTo>
                  <a:lnTo>
                    <a:pt x="128155" y="287083"/>
                  </a:lnTo>
                  <a:lnTo>
                    <a:pt x="154660" y="250355"/>
                  </a:lnTo>
                  <a:lnTo>
                    <a:pt x="183959" y="215925"/>
                  </a:lnTo>
                  <a:lnTo>
                    <a:pt x="215912" y="183972"/>
                  </a:lnTo>
                  <a:lnTo>
                    <a:pt x="250342" y="154673"/>
                  </a:lnTo>
                  <a:lnTo>
                    <a:pt x="287070" y="128168"/>
                  </a:lnTo>
                  <a:lnTo>
                    <a:pt x="325932" y="104660"/>
                  </a:lnTo>
                  <a:lnTo>
                    <a:pt x="366750" y="84289"/>
                  </a:lnTo>
                  <a:lnTo>
                    <a:pt x="409359" y="67246"/>
                  </a:lnTo>
                  <a:lnTo>
                    <a:pt x="453605" y="53695"/>
                  </a:lnTo>
                  <a:lnTo>
                    <a:pt x="499287" y="43815"/>
                  </a:lnTo>
                  <a:lnTo>
                    <a:pt x="546265" y="37744"/>
                  </a:lnTo>
                  <a:lnTo>
                    <a:pt x="594360" y="35687"/>
                  </a:lnTo>
                  <a:lnTo>
                    <a:pt x="642442" y="37744"/>
                  </a:lnTo>
                  <a:lnTo>
                    <a:pt x="689419" y="43815"/>
                  </a:lnTo>
                  <a:lnTo>
                    <a:pt x="735101" y="53695"/>
                  </a:lnTo>
                  <a:lnTo>
                    <a:pt x="779348" y="67246"/>
                  </a:lnTo>
                  <a:lnTo>
                    <a:pt x="821956" y="84289"/>
                  </a:lnTo>
                  <a:lnTo>
                    <a:pt x="862774" y="104660"/>
                  </a:lnTo>
                  <a:lnTo>
                    <a:pt x="901636" y="128168"/>
                  </a:lnTo>
                  <a:lnTo>
                    <a:pt x="938364" y="154673"/>
                  </a:lnTo>
                  <a:lnTo>
                    <a:pt x="972794" y="183972"/>
                  </a:lnTo>
                  <a:lnTo>
                    <a:pt x="1004747" y="215925"/>
                  </a:lnTo>
                  <a:lnTo>
                    <a:pt x="1034046" y="250355"/>
                  </a:lnTo>
                  <a:lnTo>
                    <a:pt x="1060551" y="287083"/>
                  </a:lnTo>
                  <a:lnTo>
                    <a:pt x="1084059" y="325945"/>
                  </a:lnTo>
                  <a:lnTo>
                    <a:pt x="1104430" y="366763"/>
                  </a:lnTo>
                  <a:lnTo>
                    <a:pt x="1121473" y="409371"/>
                  </a:lnTo>
                  <a:lnTo>
                    <a:pt x="1135024" y="453618"/>
                  </a:lnTo>
                  <a:lnTo>
                    <a:pt x="1144905" y="499300"/>
                  </a:lnTo>
                  <a:lnTo>
                    <a:pt x="1150899" y="545719"/>
                  </a:lnTo>
                  <a:lnTo>
                    <a:pt x="1150975" y="546277"/>
                  </a:lnTo>
                  <a:lnTo>
                    <a:pt x="1153033" y="594360"/>
                  </a:lnTo>
                  <a:lnTo>
                    <a:pt x="1153033" y="392747"/>
                  </a:lnTo>
                  <a:lnTo>
                    <a:pt x="1122235" y="321538"/>
                  </a:lnTo>
                  <a:lnTo>
                    <a:pt x="1099489" y="281609"/>
                  </a:lnTo>
                  <a:lnTo>
                    <a:pt x="1073823" y="243662"/>
                  </a:lnTo>
                  <a:lnTo>
                    <a:pt x="1045400" y="207860"/>
                  </a:lnTo>
                  <a:lnTo>
                    <a:pt x="1014361" y="174358"/>
                  </a:lnTo>
                  <a:lnTo>
                    <a:pt x="980859" y="143319"/>
                  </a:lnTo>
                  <a:lnTo>
                    <a:pt x="945057" y="114896"/>
                  </a:lnTo>
                  <a:lnTo>
                    <a:pt x="907110" y="89230"/>
                  </a:lnTo>
                  <a:lnTo>
                    <a:pt x="867181" y="66484"/>
                  </a:lnTo>
                  <a:lnTo>
                    <a:pt x="825398" y="46812"/>
                  </a:lnTo>
                  <a:lnTo>
                    <a:pt x="781939" y="30378"/>
                  </a:lnTo>
                  <a:lnTo>
                    <a:pt x="736955" y="17322"/>
                  </a:lnTo>
                  <a:lnTo>
                    <a:pt x="690587" y="7810"/>
                  </a:lnTo>
                  <a:lnTo>
                    <a:pt x="643001" y="1981"/>
                  </a:lnTo>
                  <a:lnTo>
                    <a:pt x="594360" y="0"/>
                  </a:lnTo>
                  <a:lnTo>
                    <a:pt x="545706" y="1981"/>
                  </a:lnTo>
                  <a:lnTo>
                    <a:pt x="498119" y="7810"/>
                  </a:lnTo>
                  <a:lnTo>
                    <a:pt x="451751" y="17322"/>
                  </a:lnTo>
                  <a:lnTo>
                    <a:pt x="406768" y="30378"/>
                  </a:lnTo>
                  <a:lnTo>
                    <a:pt x="363308" y="46812"/>
                  </a:lnTo>
                  <a:lnTo>
                    <a:pt x="321525" y="66484"/>
                  </a:lnTo>
                  <a:lnTo>
                    <a:pt x="281597" y="89230"/>
                  </a:lnTo>
                  <a:lnTo>
                    <a:pt x="243649" y="114896"/>
                  </a:lnTo>
                  <a:lnTo>
                    <a:pt x="207848" y="143319"/>
                  </a:lnTo>
                  <a:lnTo>
                    <a:pt x="174345" y="174358"/>
                  </a:lnTo>
                  <a:lnTo>
                    <a:pt x="143306" y="207860"/>
                  </a:lnTo>
                  <a:lnTo>
                    <a:pt x="114884" y="243662"/>
                  </a:lnTo>
                  <a:lnTo>
                    <a:pt x="89217" y="281609"/>
                  </a:lnTo>
                  <a:lnTo>
                    <a:pt x="66471" y="321538"/>
                  </a:lnTo>
                  <a:lnTo>
                    <a:pt x="46799" y="363321"/>
                  </a:lnTo>
                  <a:lnTo>
                    <a:pt x="30365" y="406781"/>
                  </a:lnTo>
                  <a:lnTo>
                    <a:pt x="17310" y="451764"/>
                  </a:lnTo>
                  <a:lnTo>
                    <a:pt x="7797" y="498132"/>
                  </a:lnTo>
                  <a:lnTo>
                    <a:pt x="1968" y="545719"/>
                  </a:lnTo>
                  <a:lnTo>
                    <a:pt x="0" y="594360"/>
                  </a:lnTo>
                  <a:lnTo>
                    <a:pt x="1943" y="642454"/>
                  </a:lnTo>
                  <a:lnTo>
                    <a:pt x="7797" y="690600"/>
                  </a:lnTo>
                  <a:lnTo>
                    <a:pt x="17310" y="736968"/>
                  </a:lnTo>
                  <a:lnTo>
                    <a:pt x="30365" y="781951"/>
                  </a:lnTo>
                  <a:lnTo>
                    <a:pt x="46799" y="825411"/>
                  </a:lnTo>
                  <a:lnTo>
                    <a:pt x="66471" y="867194"/>
                  </a:lnTo>
                  <a:lnTo>
                    <a:pt x="89217" y="907122"/>
                  </a:lnTo>
                  <a:lnTo>
                    <a:pt x="114884" y="945070"/>
                  </a:lnTo>
                  <a:lnTo>
                    <a:pt x="143306" y="980871"/>
                  </a:lnTo>
                  <a:lnTo>
                    <a:pt x="174345" y="1014374"/>
                  </a:lnTo>
                  <a:lnTo>
                    <a:pt x="207848" y="1045413"/>
                  </a:lnTo>
                  <a:lnTo>
                    <a:pt x="243649" y="1073835"/>
                  </a:lnTo>
                  <a:lnTo>
                    <a:pt x="281597" y="1099502"/>
                  </a:lnTo>
                  <a:lnTo>
                    <a:pt x="321525" y="1122248"/>
                  </a:lnTo>
                  <a:lnTo>
                    <a:pt x="363308" y="1141920"/>
                  </a:lnTo>
                  <a:lnTo>
                    <a:pt x="406768" y="1158354"/>
                  </a:lnTo>
                  <a:lnTo>
                    <a:pt x="451751" y="1171409"/>
                  </a:lnTo>
                  <a:lnTo>
                    <a:pt x="498119" y="1180922"/>
                  </a:lnTo>
                  <a:lnTo>
                    <a:pt x="545706" y="1186751"/>
                  </a:lnTo>
                  <a:lnTo>
                    <a:pt x="594360" y="1188720"/>
                  </a:lnTo>
                  <a:lnTo>
                    <a:pt x="643001" y="1186751"/>
                  </a:lnTo>
                  <a:lnTo>
                    <a:pt x="690587" y="1180922"/>
                  </a:lnTo>
                  <a:lnTo>
                    <a:pt x="736955" y="1171409"/>
                  </a:lnTo>
                  <a:lnTo>
                    <a:pt x="781939" y="1158354"/>
                  </a:lnTo>
                  <a:lnTo>
                    <a:pt x="795997" y="1153033"/>
                  </a:lnTo>
                  <a:lnTo>
                    <a:pt x="825398" y="1141920"/>
                  </a:lnTo>
                  <a:lnTo>
                    <a:pt x="867181" y="1122248"/>
                  </a:lnTo>
                  <a:lnTo>
                    <a:pt x="907110" y="1099502"/>
                  </a:lnTo>
                  <a:lnTo>
                    <a:pt x="945057" y="1073835"/>
                  </a:lnTo>
                  <a:lnTo>
                    <a:pt x="980859" y="1045413"/>
                  </a:lnTo>
                  <a:lnTo>
                    <a:pt x="1014361" y="1014374"/>
                  </a:lnTo>
                  <a:lnTo>
                    <a:pt x="1045400" y="980871"/>
                  </a:lnTo>
                  <a:lnTo>
                    <a:pt x="1073823" y="945070"/>
                  </a:lnTo>
                  <a:lnTo>
                    <a:pt x="1099489" y="907122"/>
                  </a:lnTo>
                  <a:lnTo>
                    <a:pt x="1122235" y="867194"/>
                  </a:lnTo>
                  <a:lnTo>
                    <a:pt x="1141907" y="825411"/>
                  </a:lnTo>
                  <a:lnTo>
                    <a:pt x="1158341" y="781951"/>
                  </a:lnTo>
                  <a:lnTo>
                    <a:pt x="1171397" y="736968"/>
                  </a:lnTo>
                  <a:lnTo>
                    <a:pt x="1180909" y="690600"/>
                  </a:lnTo>
                  <a:lnTo>
                    <a:pt x="1186738" y="643013"/>
                  </a:lnTo>
                  <a:lnTo>
                    <a:pt x="1188720" y="594360"/>
                  </a:lnTo>
                  <a:close/>
                </a:path>
              </a:pathLst>
            </a:custGeom>
            <a:solidFill>
              <a:srgbClr val="009F9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26806" y="2549905"/>
              <a:ext cx="113284" cy="8712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26806" y="2697733"/>
              <a:ext cx="113284" cy="87121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8141208" y="2273807"/>
              <a:ext cx="766445" cy="665480"/>
            </a:xfrm>
            <a:custGeom>
              <a:avLst/>
              <a:gdLst/>
              <a:ahLst/>
              <a:cxnLst/>
              <a:rect l="l" t="t" r="r" b="b"/>
              <a:pathLst>
                <a:path w="766445" h="665480">
                  <a:moveTo>
                    <a:pt x="361188" y="188214"/>
                  </a:moveTo>
                  <a:lnTo>
                    <a:pt x="355854" y="181356"/>
                  </a:lnTo>
                  <a:lnTo>
                    <a:pt x="221488" y="181356"/>
                  </a:lnTo>
                  <a:lnTo>
                    <a:pt x="214884" y="186817"/>
                  </a:lnTo>
                  <a:lnTo>
                    <a:pt x="214884" y="201930"/>
                  </a:lnTo>
                  <a:lnTo>
                    <a:pt x="220218" y="208788"/>
                  </a:lnTo>
                  <a:lnTo>
                    <a:pt x="228219" y="208788"/>
                  </a:lnTo>
                  <a:lnTo>
                    <a:pt x="354584" y="208788"/>
                  </a:lnTo>
                  <a:lnTo>
                    <a:pt x="361188" y="203327"/>
                  </a:lnTo>
                  <a:lnTo>
                    <a:pt x="361188" y="188214"/>
                  </a:lnTo>
                  <a:close/>
                </a:path>
                <a:path w="766445" h="665480">
                  <a:moveTo>
                    <a:pt x="766064" y="176911"/>
                  </a:moveTo>
                  <a:lnTo>
                    <a:pt x="726440" y="157518"/>
                  </a:lnTo>
                  <a:lnTo>
                    <a:pt x="726440" y="183388"/>
                  </a:lnTo>
                  <a:lnTo>
                    <a:pt x="678942" y="231013"/>
                  </a:lnTo>
                  <a:lnTo>
                    <a:pt x="641858" y="223012"/>
                  </a:lnTo>
                  <a:lnTo>
                    <a:pt x="633984" y="186055"/>
                  </a:lnTo>
                  <a:lnTo>
                    <a:pt x="681482" y="138557"/>
                  </a:lnTo>
                  <a:lnTo>
                    <a:pt x="686816" y="167640"/>
                  </a:lnTo>
                  <a:lnTo>
                    <a:pt x="688086" y="172847"/>
                  </a:lnTo>
                  <a:lnTo>
                    <a:pt x="692150" y="176911"/>
                  </a:lnTo>
                  <a:lnTo>
                    <a:pt x="697357" y="178181"/>
                  </a:lnTo>
                  <a:lnTo>
                    <a:pt x="726440" y="183388"/>
                  </a:lnTo>
                  <a:lnTo>
                    <a:pt x="726440" y="157518"/>
                  </a:lnTo>
                  <a:lnTo>
                    <a:pt x="711962" y="154432"/>
                  </a:lnTo>
                  <a:lnTo>
                    <a:pt x="708571" y="138557"/>
                  </a:lnTo>
                  <a:lnTo>
                    <a:pt x="702691" y="110871"/>
                  </a:lnTo>
                  <a:lnTo>
                    <a:pt x="701294" y="106934"/>
                  </a:lnTo>
                  <a:lnTo>
                    <a:pt x="698754" y="102997"/>
                  </a:lnTo>
                  <a:lnTo>
                    <a:pt x="693420" y="101600"/>
                  </a:lnTo>
                  <a:lnTo>
                    <a:pt x="689483" y="100330"/>
                  </a:lnTo>
                  <a:lnTo>
                    <a:pt x="684149" y="101600"/>
                  </a:lnTo>
                  <a:lnTo>
                    <a:pt x="680212" y="104267"/>
                  </a:lnTo>
                  <a:lnTo>
                    <a:pt x="611505" y="174244"/>
                  </a:lnTo>
                  <a:lnTo>
                    <a:pt x="608838" y="176911"/>
                  </a:lnTo>
                  <a:lnTo>
                    <a:pt x="607568" y="182118"/>
                  </a:lnTo>
                  <a:lnTo>
                    <a:pt x="607568" y="186055"/>
                  </a:lnTo>
                  <a:lnTo>
                    <a:pt x="616839" y="231013"/>
                  </a:lnTo>
                  <a:lnTo>
                    <a:pt x="571881" y="275844"/>
                  </a:lnTo>
                  <a:lnTo>
                    <a:pt x="521614" y="242824"/>
                  </a:lnTo>
                  <a:lnTo>
                    <a:pt x="474205" y="225501"/>
                  </a:lnTo>
                  <a:lnTo>
                    <a:pt x="435864" y="220345"/>
                  </a:lnTo>
                  <a:lnTo>
                    <a:pt x="435864" y="89789"/>
                  </a:lnTo>
                  <a:lnTo>
                    <a:pt x="435864" y="83185"/>
                  </a:lnTo>
                  <a:lnTo>
                    <a:pt x="435864" y="71247"/>
                  </a:lnTo>
                  <a:lnTo>
                    <a:pt x="430530" y="64643"/>
                  </a:lnTo>
                  <a:lnTo>
                    <a:pt x="412115" y="64643"/>
                  </a:lnTo>
                  <a:lnTo>
                    <a:pt x="412115" y="89789"/>
                  </a:lnTo>
                  <a:lnTo>
                    <a:pt x="412115" y="219075"/>
                  </a:lnTo>
                  <a:lnTo>
                    <a:pt x="356933" y="229133"/>
                  </a:lnTo>
                  <a:lnTo>
                    <a:pt x="307441" y="252069"/>
                  </a:lnTo>
                  <a:lnTo>
                    <a:pt x="265353" y="285915"/>
                  </a:lnTo>
                  <a:lnTo>
                    <a:pt x="232410" y="328676"/>
                  </a:lnTo>
                  <a:lnTo>
                    <a:pt x="221869" y="328676"/>
                  </a:lnTo>
                  <a:lnTo>
                    <a:pt x="215265" y="333883"/>
                  </a:lnTo>
                  <a:lnTo>
                    <a:pt x="215265" y="345821"/>
                  </a:lnTo>
                  <a:lnTo>
                    <a:pt x="217932" y="349758"/>
                  </a:lnTo>
                  <a:lnTo>
                    <a:pt x="220599" y="352425"/>
                  </a:lnTo>
                  <a:lnTo>
                    <a:pt x="212661" y="373672"/>
                  </a:lnTo>
                  <a:lnTo>
                    <a:pt x="207022" y="395122"/>
                  </a:lnTo>
                  <a:lnTo>
                    <a:pt x="206959" y="395351"/>
                  </a:lnTo>
                  <a:lnTo>
                    <a:pt x="206844" y="395782"/>
                  </a:lnTo>
                  <a:lnTo>
                    <a:pt x="203263" y="418630"/>
                  </a:lnTo>
                  <a:lnTo>
                    <a:pt x="202120" y="440817"/>
                  </a:lnTo>
                  <a:lnTo>
                    <a:pt x="202057" y="442087"/>
                  </a:lnTo>
                  <a:lnTo>
                    <a:pt x="205663" y="482612"/>
                  </a:lnTo>
                  <a:lnTo>
                    <a:pt x="216090" y="520522"/>
                  </a:lnTo>
                  <a:lnTo>
                    <a:pt x="232702" y="555180"/>
                  </a:lnTo>
                  <a:lnTo>
                    <a:pt x="254889" y="585978"/>
                  </a:lnTo>
                  <a:lnTo>
                    <a:pt x="26416" y="585978"/>
                  </a:lnTo>
                  <a:lnTo>
                    <a:pt x="26416" y="89789"/>
                  </a:lnTo>
                  <a:lnTo>
                    <a:pt x="122809" y="89789"/>
                  </a:lnTo>
                  <a:lnTo>
                    <a:pt x="122809" y="102997"/>
                  </a:lnTo>
                  <a:lnTo>
                    <a:pt x="128143" y="109601"/>
                  </a:lnTo>
                  <a:lnTo>
                    <a:pt x="309118" y="109601"/>
                  </a:lnTo>
                  <a:lnTo>
                    <a:pt x="315722" y="104267"/>
                  </a:lnTo>
                  <a:lnTo>
                    <a:pt x="315722" y="89789"/>
                  </a:lnTo>
                  <a:lnTo>
                    <a:pt x="412115" y="89789"/>
                  </a:lnTo>
                  <a:lnTo>
                    <a:pt x="412115" y="64643"/>
                  </a:lnTo>
                  <a:lnTo>
                    <a:pt x="313055" y="64643"/>
                  </a:lnTo>
                  <a:lnTo>
                    <a:pt x="313055" y="44831"/>
                  </a:lnTo>
                  <a:lnTo>
                    <a:pt x="308838" y="39624"/>
                  </a:lnTo>
                  <a:lnTo>
                    <a:pt x="307721" y="38227"/>
                  </a:lnTo>
                  <a:lnTo>
                    <a:pt x="287909" y="38227"/>
                  </a:lnTo>
                  <a:lnTo>
                    <a:pt x="287909" y="64643"/>
                  </a:lnTo>
                  <a:lnTo>
                    <a:pt x="287909" y="83185"/>
                  </a:lnTo>
                  <a:lnTo>
                    <a:pt x="147955" y="83185"/>
                  </a:lnTo>
                  <a:lnTo>
                    <a:pt x="147955" y="64643"/>
                  </a:lnTo>
                  <a:lnTo>
                    <a:pt x="287909" y="64643"/>
                  </a:lnTo>
                  <a:lnTo>
                    <a:pt x="287909" y="38227"/>
                  </a:lnTo>
                  <a:lnTo>
                    <a:pt x="269494" y="38227"/>
                  </a:lnTo>
                  <a:lnTo>
                    <a:pt x="269494" y="26416"/>
                  </a:lnTo>
                  <a:lnTo>
                    <a:pt x="269494" y="6604"/>
                  </a:lnTo>
                  <a:lnTo>
                    <a:pt x="264160" y="0"/>
                  </a:lnTo>
                  <a:lnTo>
                    <a:pt x="247015" y="0"/>
                  </a:lnTo>
                  <a:lnTo>
                    <a:pt x="247015" y="26416"/>
                  </a:lnTo>
                  <a:lnTo>
                    <a:pt x="247015" y="39624"/>
                  </a:lnTo>
                  <a:lnTo>
                    <a:pt x="191516" y="39624"/>
                  </a:lnTo>
                  <a:lnTo>
                    <a:pt x="191516" y="26416"/>
                  </a:lnTo>
                  <a:lnTo>
                    <a:pt x="247015" y="26416"/>
                  </a:lnTo>
                  <a:lnTo>
                    <a:pt x="247015" y="0"/>
                  </a:lnTo>
                  <a:lnTo>
                    <a:pt x="169037" y="0"/>
                  </a:lnTo>
                  <a:lnTo>
                    <a:pt x="162433" y="5334"/>
                  </a:lnTo>
                  <a:lnTo>
                    <a:pt x="162433" y="38227"/>
                  </a:lnTo>
                  <a:lnTo>
                    <a:pt x="125476" y="38227"/>
                  </a:lnTo>
                  <a:lnTo>
                    <a:pt x="118872" y="43561"/>
                  </a:lnTo>
                  <a:lnTo>
                    <a:pt x="118872" y="64643"/>
                  </a:lnTo>
                  <a:lnTo>
                    <a:pt x="6604" y="64643"/>
                  </a:lnTo>
                  <a:lnTo>
                    <a:pt x="0" y="69977"/>
                  </a:lnTo>
                  <a:lnTo>
                    <a:pt x="0" y="605790"/>
                  </a:lnTo>
                  <a:lnTo>
                    <a:pt x="5334" y="612394"/>
                  </a:lnTo>
                  <a:lnTo>
                    <a:pt x="280035" y="612394"/>
                  </a:lnTo>
                  <a:lnTo>
                    <a:pt x="311619" y="634580"/>
                  </a:lnTo>
                  <a:lnTo>
                    <a:pt x="346544" y="651192"/>
                  </a:lnTo>
                  <a:lnTo>
                    <a:pt x="384187" y="661619"/>
                  </a:lnTo>
                  <a:lnTo>
                    <a:pt x="423926" y="665226"/>
                  </a:lnTo>
                  <a:lnTo>
                    <a:pt x="468807" y="660679"/>
                  </a:lnTo>
                  <a:lnTo>
                    <a:pt x="510667" y="647636"/>
                  </a:lnTo>
                  <a:lnTo>
                    <a:pt x="526884" y="638810"/>
                  </a:lnTo>
                  <a:lnTo>
                    <a:pt x="548589" y="627011"/>
                  </a:lnTo>
                  <a:lnTo>
                    <a:pt x="581660" y="599719"/>
                  </a:lnTo>
                  <a:lnTo>
                    <a:pt x="608952" y="566661"/>
                  </a:lnTo>
                  <a:lnTo>
                    <a:pt x="629589" y="528764"/>
                  </a:lnTo>
                  <a:lnTo>
                    <a:pt x="642632" y="486943"/>
                  </a:lnTo>
                  <a:lnTo>
                    <a:pt x="647192" y="442087"/>
                  </a:lnTo>
                  <a:lnTo>
                    <a:pt x="643331" y="400418"/>
                  </a:lnTo>
                  <a:lnTo>
                    <a:pt x="632180" y="361111"/>
                  </a:lnTo>
                  <a:lnTo>
                    <a:pt x="622046" y="340626"/>
                  </a:lnTo>
                  <a:lnTo>
                    <a:pt x="622046" y="440817"/>
                  </a:lnTo>
                  <a:lnTo>
                    <a:pt x="616826" y="486257"/>
                  </a:lnTo>
                  <a:lnTo>
                    <a:pt x="601954" y="527951"/>
                  </a:lnTo>
                  <a:lnTo>
                    <a:pt x="578612" y="564705"/>
                  </a:lnTo>
                  <a:lnTo>
                    <a:pt x="547966" y="595363"/>
                  </a:lnTo>
                  <a:lnTo>
                    <a:pt x="511187" y="618718"/>
                  </a:lnTo>
                  <a:lnTo>
                    <a:pt x="469442" y="633590"/>
                  </a:lnTo>
                  <a:lnTo>
                    <a:pt x="423926" y="638810"/>
                  </a:lnTo>
                  <a:lnTo>
                    <a:pt x="378434" y="633590"/>
                  </a:lnTo>
                  <a:lnTo>
                    <a:pt x="336715" y="618718"/>
                  </a:lnTo>
                  <a:lnTo>
                    <a:pt x="299923" y="595363"/>
                  </a:lnTo>
                  <a:lnTo>
                    <a:pt x="290550" y="585978"/>
                  </a:lnTo>
                  <a:lnTo>
                    <a:pt x="269265" y="564705"/>
                  </a:lnTo>
                  <a:lnTo>
                    <a:pt x="245910" y="527951"/>
                  </a:lnTo>
                  <a:lnTo>
                    <a:pt x="231114" y="486524"/>
                  </a:lnTo>
                  <a:lnTo>
                    <a:pt x="231025" y="486257"/>
                  </a:lnTo>
                  <a:lnTo>
                    <a:pt x="225806" y="440817"/>
                  </a:lnTo>
                  <a:lnTo>
                    <a:pt x="230974" y="395782"/>
                  </a:lnTo>
                  <a:lnTo>
                    <a:pt x="245910" y="353644"/>
                  </a:lnTo>
                  <a:lnTo>
                    <a:pt x="269265" y="316877"/>
                  </a:lnTo>
                  <a:lnTo>
                    <a:pt x="299923" y="286245"/>
                  </a:lnTo>
                  <a:lnTo>
                    <a:pt x="336715" y="262915"/>
                  </a:lnTo>
                  <a:lnTo>
                    <a:pt x="378104" y="248158"/>
                  </a:lnTo>
                  <a:lnTo>
                    <a:pt x="377405" y="248158"/>
                  </a:lnTo>
                  <a:lnTo>
                    <a:pt x="423926" y="242824"/>
                  </a:lnTo>
                  <a:lnTo>
                    <a:pt x="460552" y="246202"/>
                  </a:lnTo>
                  <a:lnTo>
                    <a:pt x="494804" y="255892"/>
                  </a:lnTo>
                  <a:lnTo>
                    <a:pt x="526313" y="271284"/>
                  </a:lnTo>
                  <a:lnTo>
                    <a:pt x="554736" y="291719"/>
                  </a:lnTo>
                  <a:lnTo>
                    <a:pt x="521716" y="324612"/>
                  </a:lnTo>
                  <a:lnTo>
                    <a:pt x="500507" y="309626"/>
                  </a:lnTo>
                  <a:lnTo>
                    <a:pt x="489966" y="304660"/>
                  </a:lnTo>
                  <a:lnTo>
                    <a:pt x="489966" y="440817"/>
                  </a:lnTo>
                  <a:lnTo>
                    <a:pt x="484873" y="465975"/>
                  </a:lnTo>
                  <a:lnTo>
                    <a:pt x="471017" y="486524"/>
                  </a:lnTo>
                  <a:lnTo>
                    <a:pt x="450469" y="500380"/>
                  </a:lnTo>
                  <a:lnTo>
                    <a:pt x="425323" y="505460"/>
                  </a:lnTo>
                  <a:lnTo>
                    <a:pt x="400138" y="500380"/>
                  </a:lnTo>
                  <a:lnTo>
                    <a:pt x="379552" y="486524"/>
                  </a:lnTo>
                  <a:lnTo>
                    <a:pt x="365645" y="465975"/>
                  </a:lnTo>
                  <a:lnTo>
                    <a:pt x="360553" y="440817"/>
                  </a:lnTo>
                  <a:lnTo>
                    <a:pt x="365645" y="415671"/>
                  </a:lnTo>
                  <a:lnTo>
                    <a:pt x="400138" y="381266"/>
                  </a:lnTo>
                  <a:lnTo>
                    <a:pt x="444119" y="378968"/>
                  </a:lnTo>
                  <a:lnTo>
                    <a:pt x="410718" y="436880"/>
                  </a:lnTo>
                  <a:lnTo>
                    <a:pt x="410718" y="444754"/>
                  </a:lnTo>
                  <a:lnTo>
                    <a:pt x="416052" y="450088"/>
                  </a:lnTo>
                  <a:lnTo>
                    <a:pt x="418719" y="452628"/>
                  </a:lnTo>
                  <a:lnTo>
                    <a:pt x="421386" y="454025"/>
                  </a:lnTo>
                  <a:lnTo>
                    <a:pt x="429260" y="454025"/>
                  </a:lnTo>
                  <a:lnTo>
                    <a:pt x="431927" y="452628"/>
                  </a:lnTo>
                  <a:lnTo>
                    <a:pt x="434594" y="450088"/>
                  </a:lnTo>
                  <a:lnTo>
                    <a:pt x="479425" y="405130"/>
                  </a:lnTo>
                  <a:lnTo>
                    <a:pt x="483311" y="413296"/>
                  </a:lnTo>
                  <a:lnTo>
                    <a:pt x="486689" y="421982"/>
                  </a:lnTo>
                  <a:lnTo>
                    <a:pt x="489064" y="431152"/>
                  </a:lnTo>
                  <a:lnTo>
                    <a:pt x="489966" y="440817"/>
                  </a:lnTo>
                  <a:lnTo>
                    <a:pt x="489966" y="304660"/>
                  </a:lnTo>
                  <a:lnTo>
                    <a:pt x="476821" y="298450"/>
                  </a:lnTo>
                  <a:lnTo>
                    <a:pt x="451129" y="291465"/>
                  </a:lnTo>
                  <a:lnTo>
                    <a:pt x="423926" y="289052"/>
                  </a:lnTo>
                  <a:lnTo>
                    <a:pt x="376174" y="296735"/>
                  </a:lnTo>
                  <a:lnTo>
                    <a:pt x="334518" y="318160"/>
                  </a:lnTo>
                  <a:lnTo>
                    <a:pt x="301536" y="350913"/>
                  </a:lnTo>
                  <a:lnTo>
                    <a:pt x="279844" y="392607"/>
                  </a:lnTo>
                  <a:lnTo>
                    <a:pt x="272034" y="440817"/>
                  </a:lnTo>
                  <a:lnTo>
                    <a:pt x="279717" y="488543"/>
                  </a:lnTo>
                  <a:lnTo>
                    <a:pt x="301167" y="530174"/>
                  </a:lnTo>
                  <a:lnTo>
                    <a:pt x="333971" y="563118"/>
                  </a:lnTo>
                  <a:lnTo>
                    <a:pt x="375932" y="584911"/>
                  </a:lnTo>
                  <a:lnTo>
                    <a:pt x="376440" y="584911"/>
                  </a:lnTo>
                  <a:lnTo>
                    <a:pt x="423926" y="592582"/>
                  </a:lnTo>
                  <a:lnTo>
                    <a:pt x="471703" y="584911"/>
                  </a:lnTo>
                  <a:lnTo>
                    <a:pt x="513372" y="563486"/>
                  </a:lnTo>
                  <a:lnTo>
                    <a:pt x="546341" y="530733"/>
                  </a:lnTo>
                  <a:lnTo>
                    <a:pt x="559473" y="505460"/>
                  </a:lnTo>
                  <a:lnTo>
                    <a:pt x="568007" y="489038"/>
                  </a:lnTo>
                  <a:lnTo>
                    <a:pt x="575818" y="440817"/>
                  </a:lnTo>
                  <a:lnTo>
                    <a:pt x="573405" y="413689"/>
                  </a:lnTo>
                  <a:lnTo>
                    <a:pt x="571068" y="405130"/>
                  </a:lnTo>
                  <a:lnTo>
                    <a:pt x="566420" y="388035"/>
                  </a:lnTo>
                  <a:lnTo>
                    <a:pt x="560819" y="376174"/>
                  </a:lnTo>
                  <a:lnTo>
                    <a:pt x="555244" y="364363"/>
                  </a:lnTo>
                  <a:lnTo>
                    <a:pt x="540258" y="343154"/>
                  </a:lnTo>
                  <a:lnTo>
                    <a:pt x="558800" y="324612"/>
                  </a:lnTo>
                  <a:lnTo>
                    <a:pt x="573278" y="310134"/>
                  </a:lnTo>
                  <a:lnTo>
                    <a:pt x="593699" y="338556"/>
                  </a:lnTo>
                  <a:lnTo>
                    <a:pt x="609041" y="370052"/>
                  </a:lnTo>
                  <a:lnTo>
                    <a:pt x="618693" y="404253"/>
                  </a:lnTo>
                  <a:lnTo>
                    <a:pt x="622046" y="440817"/>
                  </a:lnTo>
                  <a:lnTo>
                    <a:pt x="622046" y="340626"/>
                  </a:lnTo>
                  <a:lnTo>
                    <a:pt x="614337" y="325031"/>
                  </a:lnTo>
                  <a:lnTo>
                    <a:pt x="603224" y="310134"/>
                  </a:lnTo>
                  <a:lnTo>
                    <a:pt x="590423" y="292989"/>
                  </a:lnTo>
                  <a:lnTo>
                    <a:pt x="607072" y="275844"/>
                  </a:lnTo>
                  <a:lnTo>
                    <a:pt x="633984" y="248158"/>
                  </a:lnTo>
                  <a:lnTo>
                    <a:pt x="680212" y="257302"/>
                  </a:lnTo>
                  <a:lnTo>
                    <a:pt x="686816" y="257302"/>
                  </a:lnTo>
                  <a:lnTo>
                    <a:pt x="689483" y="256032"/>
                  </a:lnTo>
                  <a:lnTo>
                    <a:pt x="697357" y="248158"/>
                  </a:lnTo>
                  <a:lnTo>
                    <a:pt x="714502" y="231013"/>
                  </a:lnTo>
                  <a:lnTo>
                    <a:pt x="760730" y="184785"/>
                  </a:lnTo>
                  <a:lnTo>
                    <a:pt x="764794" y="182118"/>
                  </a:lnTo>
                  <a:lnTo>
                    <a:pt x="766064" y="176911"/>
                  </a:lnTo>
                  <a:close/>
                </a:path>
              </a:pathLst>
            </a:custGeom>
            <a:solidFill>
              <a:srgbClr val="009F9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 descr=""/>
          <p:cNvGrpSpPr/>
          <p:nvPr/>
        </p:nvGrpSpPr>
        <p:grpSpPr>
          <a:xfrm>
            <a:off x="9052559" y="3317747"/>
            <a:ext cx="1188720" cy="1188720"/>
            <a:chOff x="9052559" y="3317747"/>
            <a:chExt cx="1188720" cy="1188720"/>
          </a:xfrm>
        </p:grpSpPr>
        <p:sp>
          <p:nvSpPr>
            <p:cNvPr id="21" name="object 21" descr=""/>
            <p:cNvSpPr/>
            <p:nvPr/>
          </p:nvSpPr>
          <p:spPr>
            <a:xfrm>
              <a:off x="9052559" y="3317747"/>
              <a:ext cx="1188720" cy="1188720"/>
            </a:xfrm>
            <a:custGeom>
              <a:avLst/>
              <a:gdLst/>
              <a:ahLst/>
              <a:cxnLst/>
              <a:rect l="l" t="t" r="r" b="b"/>
              <a:pathLst>
                <a:path w="1188720" h="1188720">
                  <a:moveTo>
                    <a:pt x="594360" y="0"/>
                  </a:moveTo>
                  <a:lnTo>
                    <a:pt x="545711" y="1975"/>
                  </a:lnTo>
                  <a:lnTo>
                    <a:pt x="498127" y="7798"/>
                  </a:lnTo>
                  <a:lnTo>
                    <a:pt x="451763" y="17315"/>
                  </a:lnTo>
                  <a:lnTo>
                    <a:pt x="406773" y="30370"/>
                  </a:lnTo>
                  <a:lnTo>
                    <a:pt x="363313" y="46809"/>
                  </a:lnTo>
                  <a:lnTo>
                    <a:pt x="321536" y="66478"/>
                  </a:lnTo>
                  <a:lnTo>
                    <a:pt x="281597" y="89221"/>
                  </a:lnTo>
                  <a:lnTo>
                    <a:pt x="243651" y="114885"/>
                  </a:lnTo>
                  <a:lnTo>
                    <a:pt x="207852" y="143314"/>
                  </a:lnTo>
                  <a:lnTo>
                    <a:pt x="174355" y="174355"/>
                  </a:lnTo>
                  <a:lnTo>
                    <a:pt x="143314" y="207852"/>
                  </a:lnTo>
                  <a:lnTo>
                    <a:pt x="114885" y="243651"/>
                  </a:lnTo>
                  <a:lnTo>
                    <a:pt x="89221" y="281597"/>
                  </a:lnTo>
                  <a:lnTo>
                    <a:pt x="66478" y="321536"/>
                  </a:lnTo>
                  <a:lnTo>
                    <a:pt x="46809" y="363313"/>
                  </a:lnTo>
                  <a:lnTo>
                    <a:pt x="30370" y="406773"/>
                  </a:lnTo>
                  <a:lnTo>
                    <a:pt x="17315" y="451763"/>
                  </a:lnTo>
                  <a:lnTo>
                    <a:pt x="7798" y="498127"/>
                  </a:lnTo>
                  <a:lnTo>
                    <a:pt x="1975" y="545711"/>
                  </a:lnTo>
                  <a:lnTo>
                    <a:pt x="0" y="594359"/>
                  </a:lnTo>
                  <a:lnTo>
                    <a:pt x="1952" y="642447"/>
                  </a:lnTo>
                  <a:lnTo>
                    <a:pt x="1975" y="643008"/>
                  </a:lnTo>
                  <a:lnTo>
                    <a:pt x="7798" y="690592"/>
                  </a:lnTo>
                  <a:lnTo>
                    <a:pt x="17315" y="736956"/>
                  </a:lnTo>
                  <a:lnTo>
                    <a:pt x="30370" y="781946"/>
                  </a:lnTo>
                  <a:lnTo>
                    <a:pt x="46809" y="825406"/>
                  </a:lnTo>
                  <a:lnTo>
                    <a:pt x="66478" y="867183"/>
                  </a:lnTo>
                  <a:lnTo>
                    <a:pt x="89221" y="907122"/>
                  </a:lnTo>
                  <a:lnTo>
                    <a:pt x="114885" y="945068"/>
                  </a:lnTo>
                  <a:lnTo>
                    <a:pt x="143314" y="980867"/>
                  </a:lnTo>
                  <a:lnTo>
                    <a:pt x="174355" y="1014364"/>
                  </a:lnTo>
                  <a:lnTo>
                    <a:pt x="207852" y="1045405"/>
                  </a:lnTo>
                  <a:lnTo>
                    <a:pt x="243651" y="1073834"/>
                  </a:lnTo>
                  <a:lnTo>
                    <a:pt x="281597" y="1099498"/>
                  </a:lnTo>
                  <a:lnTo>
                    <a:pt x="321536" y="1122241"/>
                  </a:lnTo>
                  <a:lnTo>
                    <a:pt x="363313" y="1141910"/>
                  </a:lnTo>
                  <a:lnTo>
                    <a:pt x="406773" y="1158349"/>
                  </a:lnTo>
                  <a:lnTo>
                    <a:pt x="451763" y="1171404"/>
                  </a:lnTo>
                  <a:lnTo>
                    <a:pt x="498127" y="1180921"/>
                  </a:lnTo>
                  <a:lnTo>
                    <a:pt x="545711" y="1186744"/>
                  </a:lnTo>
                  <a:lnTo>
                    <a:pt x="594360" y="1188720"/>
                  </a:lnTo>
                  <a:lnTo>
                    <a:pt x="643008" y="1186744"/>
                  </a:lnTo>
                  <a:lnTo>
                    <a:pt x="690592" y="1180921"/>
                  </a:lnTo>
                  <a:lnTo>
                    <a:pt x="736956" y="1171404"/>
                  </a:lnTo>
                  <a:lnTo>
                    <a:pt x="781946" y="1158349"/>
                  </a:lnTo>
                  <a:lnTo>
                    <a:pt x="796002" y="1153033"/>
                  </a:lnTo>
                  <a:lnTo>
                    <a:pt x="594360" y="1153033"/>
                  </a:lnTo>
                  <a:lnTo>
                    <a:pt x="546272" y="1150975"/>
                  </a:lnTo>
                  <a:lnTo>
                    <a:pt x="499298" y="1144917"/>
                  </a:lnTo>
                  <a:lnTo>
                    <a:pt x="453607" y="1135028"/>
                  </a:lnTo>
                  <a:lnTo>
                    <a:pt x="409370" y="1121477"/>
                  </a:lnTo>
                  <a:lnTo>
                    <a:pt x="366755" y="1104434"/>
                  </a:lnTo>
                  <a:lnTo>
                    <a:pt x="325933" y="1084071"/>
                  </a:lnTo>
                  <a:lnTo>
                    <a:pt x="287074" y="1060555"/>
                  </a:lnTo>
                  <a:lnTo>
                    <a:pt x="250347" y="1034057"/>
                  </a:lnTo>
                  <a:lnTo>
                    <a:pt x="215923" y="1004748"/>
                  </a:lnTo>
                  <a:lnTo>
                    <a:pt x="183971" y="972796"/>
                  </a:lnTo>
                  <a:lnTo>
                    <a:pt x="154662" y="938372"/>
                  </a:lnTo>
                  <a:lnTo>
                    <a:pt x="128164" y="901645"/>
                  </a:lnTo>
                  <a:lnTo>
                    <a:pt x="104648" y="862786"/>
                  </a:lnTo>
                  <a:lnTo>
                    <a:pt x="84285" y="821964"/>
                  </a:lnTo>
                  <a:lnTo>
                    <a:pt x="67242" y="779349"/>
                  </a:lnTo>
                  <a:lnTo>
                    <a:pt x="53691" y="735112"/>
                  </a:lnTo>
                  <a:lnTo>
                    <a:pt x="43802" y="689421"/>
                  </a:lnTo>
                  <a:lnTo>
                    <a:pt x="37816" y="643008"/>
                  </a:lnTo>
                  <a:lnTo>
                    <a:pt x="37744" y="642447"/>
                  </a:lnTo>
                  <a:lnTo>
                    <a:pt x="35687" y="594359"/>
                  </a:lnTo>
                  <a:lnTo>
                    <a:pt x="37744" y="546272"/>
                  </a:lnTo>
                  <a:lnTo>
                    <a:pt x="43802" y="499298"/>
                  </a:lnTo>
                  <a:lnTo>
                    <a:pt x="53691" y="453607"/>
                  </a:lnTo>
                  <a:lnTo>
                    <a:pt x="67242" y="409370"/>
                  </a:lnTo>
                  <a:lnTo>
                    <a:pt x="84285" y="366755"/>
                  </a:lnTo>
                  <a:lnTo>
                    <a:pt x="104648" y="325933"/>
                  </a:lnTo>
                  <a:lnTo>
                    <a:pt x="128164" y="287074"/>
                  </a:lnTo>
                  <a:lnTo>
                    <a:pt x="154662" y="250347"/>
                  </a:lnTo>
                  <a:lnTo>
                    <a:pt x="183971" y="215923"/>
                  </a:lnTo>
                  <a:lnTo>
                    <a:pt x="215923" y="183971"/>
                  </a:lnTo>
                  <a:lnTo>
                    <a:pt x="250347" y="154662"/>
                  </a:lnTo>
                  <a:lnTo>
                    <a:pt x="287074" y="128164"/>
                  </a:lnTo>
                  <a:lnTo>
                    <a:pt x="325933" y="104648"/>
                  </a:lnTo>
                  <a:lnTo>
                    <a:pt x="366755" y="84285"/>
                  </a:lnTo>
                  <a:lnTo>
                    <a:pt x="409370" y="67242"/>
                  </a:lnTo>
                  <a:lnTo>
                    <a:pt x="453607" y="53691"/>
                  </a:lnTo>
                  <a:lnTo>
                    <a:pt x="499298" y="43802"/>
                  </a:lnTo>
                  <a:lnTo>
                    <a:pt x="546272" y="37744"/>
                  </a:lnTo>
                  <a:lnTo>
                    <a:pt x="594360" y="35687"/>
                  </a:lnTo>
                  <a:lnTo>
                    <a:pt x="796002" y="35687"/>
                  </a:lnTo>
                  <a:lnTo>
                    <a:pt x="781946" y="30370"/>
                  </a:lnTo>
                  <a:lnTo>
                    <a:pt x="736956" y="17315"/>
                  </a:lnTo>
                  <a:lnTo>
                    <a:pt x="690592" y="7798"/>
                  </a:lnTo>
                  <a:lnTo>
                    <a:pt x="643008" y="1975"/>
                  </a:lnTo>
                  <a:lnTo>
                    <a:pt x="594360" y="0"/>
                  </a:lnTo>
                  <a:close/>
                </a:path>
                <a:path w="1188720" h="1188720">
                  <a:moveTo>
                    <a:pt x="796002" y="35687"/>
                  </a:moveTo>
                  <a:lnTo>
                    <a:pt x="594360" y="35687"/>
                  </a:lnTo>
                  <a:lnTo>
                    <a:pt x="642447" y="37744"/>
                  </a:lnTo>
                  <a:lnTo>
                    <a:pt x="689421" y="43802"/>
                  </a:lnTo>
                  <a:lnTo>
                    <a:pt x="735112" y="53691"/>
                  </a:lnTo>
                  <a:lnTo>
                    <a:pt x="779349" y="67242"/>
                  </a:lnTo>
                  <a:lnTo>
                    <a:pt x="821964" y="84285"/>
                  </a:lnTo>
                  <a:lnTo>
                    <a:pt x="862786" y="104648"/>
                  </a:lnTo>
                  <a:lnTo>
                    <a:pt x="901645" y="128164"/>
                  </a:lnTo>
                  <a:lnTo>
                    <a:pt x="938372" y="154662"/>
                  </a:lnTo>
                  <a:lnTo>
                    <a:pt x="972796" y="183971"/>
                  </a:lnTo>
                  <a:lnTo>
                    <a:pt x="1004748" y="215923"/>
                  </a:lnTo>
                  <a:lnTo>
                    <a:pt x="1034057" y="250347"/>
                  </a:lnTo>
                  <a:lnTo>
                    <a:pt x="1060555" y="287074"/>
                  </a:lnTo>
                  <a:lnTo>
                    <a:pt x="1084071" y="325933"/>
                  </a:lnTo>
                  <a:lnTo>
                    <a:pt x="1104434" y="366755"/>
                  </a:lnTo>
                  <a:lnTo>
                    <a:pt x="1121477" y="409370"/>
                  </a:lnTo>
                  <a:lnTo>
                    <a:pt x="1135028" y="453607"/>
                  </a:lnTo>
                  <a:lnTo>
                    <a:pt x="1144917" y="499298"/>
                  </a:lnTo>
                  <a:lnTo>
                    <a:pt x="1150903" y="545711"/>
                  </a:lnTo>
                  <a:lnTo>
                    <a:pt x="1150975" y="546272"/>
                  </a:lnTo>
                  <a:lnTo>
                    <a:pt x="1153033" y="594359"/>
                  </a:lnTo>
                  <a:lnTo>
                    <a:pt x="1150975" y="642447"/>
                  </a:lnTo>
                  <a:lnTo>
                    <a:pt x="1144917" y="689421"/>
                  </a:lnTo>
                  <a:lnTo>
                    <a:pt x="1135028" y="735112"/>
                  </a:lnTo>
                  <a:lnTo>
                    <a:pt x="1121477" y="779349"/>
                  </a:lnTo>
                  <a:lnTo>
                    <a:pt x="1104434" y="821964"/>
                  </a:lnTo>
                  <a:lnTo>
                    <a:pt x="1084071" y="862786"/>
                  </a:lnTo>
                  <a:lnTo>
                    <a:pt x="1060555" y="901645"/>
                  </a:lnTo>
                  <a:lnTo>
                    <a:pt x="1034057" y="938372"/>
                  </a:lnTo>
                  <a:lnTo>
                    <a:pt x="1004748" y="972796"/>
                  </a:lnTo>
                  <a:lnTo>
                    <a:pt x="972796" y="1004748"/>
                  </a:lnTo>
                  <a:lnTo>
                    <a:pt x="938372" y="1034057"/>
                  </a:lnTo>
                  <a:lnTo>
                    <a:pt x="901645" y="1060555"/>
                  </a:lnTo>
                  <a:lnTo>
                    <a:pt x="862786" y="1084071"/>
                  </a:lnTo>
                  <a:lnTo>
                    <a:pt x="821964" y="1104434"/>
                  </a:lnTo>
                  <a:lnTo>
                    <a:pt x="779349" y="1121477"/>
                  </a:lnTo>
                  <a:lnTo>
                    <a:pt x="735112" y="1135028"/>
                  </a:lnTo>
                  <a:lnTo>
                    <a:pt x="689421" y="1144917"/>
                  </a:lnTo>
                  <a:lnTo>
                    <a:pt x="642447" y="1150975"/>
                  </a:lnTo>
                  <a:lnTo>
                    <a:pt x="594360" y="1153033"/>
                  </a:lnTo>
                  <a:lnTo>
                    <a:pt x="796002" y="1153033"/>
                  </a:lnTo>
                  <a:lnTo>
                    <a:pt x="867183" y="1122241"/>
                  </a:lnTo>
                  <a:lnTo>
                    <a:pt x="907122" y="1099498"/>
                  </a:lnTo>
                  <a:lnTo>
                    <a:pt x="945068" y="1073834"/>
                  </a:lnTo>
                  <a:lnTo>
                    <a:pt x="980867" y="1045405"/>
                  </a:lnTo>
                  <a:lnTo>
                    <a:pt x="1014364" y="1014364"/>
                  </a:lnTo>
                  <a:lnTo>
                    <a:pt x="1045405" y="980867"/>
                  </a:lnTo>
                  <a:lnTo>
                    <a:pt x="1073834" y="945068"/>
                  </a:lnTo>
                  <a:lnTo>
                    <a:pt x="1099498" y="907122"/>
                  </a:lnTo>
                  <a:lnTo>
                    <a:pt x="1122241" y="867183"/>
                  </a:lnTo>
                  <a:lnTo>
                    <a:pt x="1141910" y="825406"/>
                  </a:lnTo>
                  <a:lnTo>
                    <a:pt x="1158349" y="781946"/>
                  </a:lnTo>
                  <a:lnTo>
                    <a:pt x="1171404" y="736956"/>
                  </a:lnTo>
                  <a:lnTo>
                    <a:pt x="1180921" y="690592"/>
                  </a:lnTo>
                  <a:lnTo>
                    <a:pt x="1186744" y="643008"/>
                  </a:lnTo>
                  <a:lnTo>
                    <a:pt x="1188720" y="594359"/>
                  </a:lnTo>
                  <a:lnTo>
                    <a:pt x="1186767" y="546272"/>
                  </a:lnTo>
                  <a:lnTo>
                    <a:pt x="1186744" y="545711"/>
                  </a:lnTo>
                  <a:lnTo>
                    <a:pt x="1180921" y="498127"/>
                  </a:lnTo>
                  <a:lnTo>
                    <a:pt x="1171404" y="451763"/>
                  </a:lnTo>
                  <a:lnTo>
                    <a:pt x="1158349" y="406773"/>
                  </a:lnTo>
                  <a:lnTo>
                    <a:pt x="1141910" y="363313"/>
                  </a:lnTo>
                  <a:lnTo>
                    <a:pt x="1122241" y="321536"/>
                  </a:lnTo>
                  <a:lnTo>
                    <a:pt x="1099498" y="281597"/>
                  </a:lnTo>
                  <a:lnTo>
                    <a:pt x="1073834" y="243651"/>
                  </a:lnTo>
                  <a:lnTo>
                    <a:pt x="1045405" y="207852"/>
                  </a:lnTo>
                  <a:lnTo>
                    <a:pt x="1014364" y="174355"/>
                  </a:lnTo>
                  <a:lnTo>
                    <a:pt x="980867" y="143314"/>
                  </a:lnTo>
                  <a:lnTo>
                    <a:pt x="945068" y="114885"/>
                  </a:lnTo>
                  <a:lnTo>
                    <a:pt x="907122" y="89221"/>
                  </a:lnTo>
                  <a:lnTo>
                    <a:pt x="867183" y="66478"/>
                  </a:lnTo>
                  <a:lnTo>
                    <a:pt x="825406" y="46809"/>
                  </a:lnTo>
                  <a:lnTo>
                    <a:pt x="796002" y="35687"/>
                  </a:lnTo>
                  <a:close/>
                </a:path>
              </a:pathLst>
            </a:custGeom>
            <a:solidFill>
              <a:srgbClr val="009F9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38715" y="4011167"/>
              <a:ext cx="173608" cy="217169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9355454" y="3555491"/>
              <a:ext cx="583565" cy="714375"/>
            </a:xfrm>
            <a:custGeom>
              <a:avLst/>
              <a:gdLst/>
              <a:ahLst/>
              <a:cxnLst/>
              <a:rect l="l" t="t" r="r" b="b"/>
              <a:pathLst>
                <a:path w="583565" h="714375">
                  <a:moveTo>
                    <a:pt x="464566" y="0"/>
                  </a:moveTo>
                  <a:lnTo>
                    <a:pt x="118872" y="0"/>
                  </a:lnTo>
                  <a:lnTo>
                    <a:pt x="6603" y="39624"/>
                  </a:lnTo>
                  <a:lnTo>
                    <a:pt x="4064" y="41021"/>
                  </a:lnTo>
                  <a:lnTo>
                    <a:pt x="1397" y="42291"/>
                  </a:lnTo>
                  <a:lnTo>
                    <a:pt x="1397" y="44958"/>
                  </a:lnTo>
                  <a:lnTo>
                    <a:pt x="0" y="47625"/>
                  </a:lnTo>
                  <a:lnTo>
                    <a:pt x="0" y="50292"/>
                  </a:lnTo>
                  <a:lnTo>
                    <a:pt x="1397" y="52959"/>
                  </a:lnTo>
                  <a:lnTo>
                    <a:pt x="159766" y="498602"/>
                  </a:lnTo>
                  <a:lnTo>
                    <a:pt x="153374" y="514012"/>
                  </a:lnTo>
                  <a:lnTo>
                    <a:pt x="148351" y="530256"/>
                  </a:lnTo>
                  <a:lnTo>
                    <a:pt x="145067" y="547215"/>
                  </a:lnTo>
                  <a:lnTo>
                    <a:pt x="143891" y="564769"/>
                  </a:lnTo>
                  <a:lnTo>
                    <a:pt x="151545" y="611818"/>
                  </a:lnTo>
                  <a:lnTo>
                    <a:pt x="172818" y="652827"/>
                  </a:lnTo>
                  <a:lnTo>
                    <a:pt x="205174" y="685259"/>
                  </a:lnTo>
                  <a:lnTo>
                    <a:pt x="246076" y="706578"/>
                  </a:lnTo>
                  <a:lnTo>
                    <a:pt x="292989" y="714248"/>
                  </a:lnTo>
                  <a:lnTo>
                    <a:pt x="339901" y="706578"/>
                  </a:lnTo>
                  <a:lnTo>
                    <a:pt x="365634" y="693166"/>
                  </a:lnTo>
                  <a:lnTo>
                    <a:pt x="292989" y="693166"/>
                  </a:lnTo>
                  <a:lnTo>
                    <a:pt x="242929" y="682962"/>
                  </a:lnTo>
                  <a:lnTo>
                    <a:pt x="202263" y="655256"/>
                  </a:lnTo>
                  <a:lnTo>
                    <a:pt x="174956" y="614406"/>
                  </a:lnTo>
                  <a:lnTo>
                    <a:pt x="164973" y="564769"/>
                  </a:lnTo>
                  <a:lnTo>
                    <a:pt x="175026" y="515151"/>
                  </a:lnTo>
                  <a:lnTo>
                    <a:pt x="175134" y="514615"/>
                  </a:lnTo>
                  <a:lnTo>
                    <a:pt x="202072" y="474853"/>
                  </a:lnTo>
                  <a:lnTo>
                    <a:pt x="171576" y="474853"/>
                  </a:lnTo>
                  <a:lnTo>
                    <a:pt x="23749" y="55499"/>
                  </a:lnTo>
                  <a:lnTo>
                    <a:pt x="116204" y="22479"/>
                  </a:lnTo>
                  <a:lnTo>
                    <a:pt x="137406" y="22479"/>
                  </a:lnTo>
                  <a:lnTo>
                    <a:pt x="136017" y="18542"/>
                  </a:lnTo>
                  <a:lnTo>
                    <a:pt x="517042" y="18542"/>
                  </a:lnTo>
                  <a:lnTo>
                    <a:pt x="464566" y="0"/>
                  </a:lnTo>
                  <a:close/>
                </a:path>
                <a:path w="583565" h="714375">
                  <a:moveTo>
                    <a:pt x="377569" y="436499"/>
                  </a:moveTo>
                  <a:lnTo>
                    <a:pt x="292989" y="436499"/>
                  </a:lnTo>
                  <a:lnTo>
                    <a:pt x="342513" y="446682"/>
                  </a:lnTo>
                  <a:lnTo>
                    <a:pt x="383238" y="474345"/>
                  </a:lnTo>
                  <a:lnTo>
                    <a:pt x="410843" y="515151"/>
                  </a:lnTo>
                  <a:lnTo>
                    <a:pt x="421004" y="564769"/>
                  </a:lnTo>
                  <a:lnTo>
                    <a:pt x="410843" y="614406"/>
                  </a:lnTo>
                  <a:lnTo>
                    <a:pt x="383238" y="655256"/>
                  </a:lnTo>
                  <a:lnTo>
                    <a:pt x="342513" y="682962"/>
                  </a:lnTo>
                  <a:lnTo>
                    <a:pt x="292989" y="693166"/>
                  </a:lnTo>
                  <a:lnTo>
                    <a:pt x="365634" y="693166"/>
                  </a:lnTo>
                  <a:lnTo>
                    <a:pt x="380803" y="685259"/>
                  </a:lnTo>
                  <a:lnTo>
                    <a:pt x="413159" y="652827"/>
                  </a:lnTo>
                  <a:lnTo>
                    <a:pt x="434432" y="611818"/>
                  </a:lnTo>
                  <a:lnTo>
                    <a:pt x="442087" y="564769"/>
                  </a:lnTo>
                  <a:lnTo>
                    <a:pt x="440450" y="547215"/>
                  </a:lnTo>
                  <a:lnTo>
                    <a:pt x="440354" y="546189"/>
                  </a:lnTo>
                  <a:lnTo>
                    <a:pt x="436991" y="528240"/>
                  </a:lnTo>
                  <a:lnTo>
                    <a:pt x="431889" y="511030"/>
                  </a:lnTo>
                  <a:lnTo>
                    <a:pt x="424942" y="494665"/>
                  </a:lnTo>
                  <a:lnTo>
                    <a:pt x="432338" y="473868"/>
                  </a:lnTo>
                  <a:lnTo>
                    <a:pt x="432440" y="473583"/>
                  </a:lnTo>
                  <a:lnTo>
                    <a:pt x="410464" y="473583"/>
                  </a:lnTo>
                  <a:lnTo>
                    <a:pt x="403052" y="464081"/>
                  </a:lnTo>
                  <a:lnTo>
                    <a:pt x="394795" y="455485"/>
                  </a:lnTo>
                  <a:lnTo>
                    <a:pt x="385800" y="447651"/>
                  </a:lnTo>
                  <a:lnTo>
                    <a:pt x="376174" y="440436"/>
                  </a:lnTo>
                  <a:lnTo>
                    <a:pt x="377569" y="436499"/>
                  </a:lnTo>
                  <a:close/>
                </a:path>
                <a:path w="583565" h="714375">
                  <a:moveTo>
                    <a:pt x="164973" y="288290"/>
                  </a:moveTo>
                  <a:lnTo>
                    <a:pt x="159766" y="289687"/>
                  </a:lnTo>
                  <a:lnTo>
                    <a:pt x="154431" y="290957"/>
                  </a:lnTo>
                  <a:lnTo>
                    <a:pt x="151765" y="297561"/>
                  </a:lnTo>
                  <a:lnTo>
                    <a:pt x="153162" y="302895"/>
                  </a:lnTo>
                  <a:lnTo>
                    <a:pt x="203326" y="443103"/>
                  </a:lnTo>
                  <a:lnTo>
                    <a:pt x="194633" y="450296"/>
                  </a:lnTo>
                  <a:lnTo>
                    <a:pt x="186451" y="457977"/>
                  </a:lnTo>
                  <a:lnTo>
                    <a:pt x="178770" y="466159"/>
                  </a:lnTo>
                  <a:lnTo>
                    <a:pt x="171576" y="474853"/>
                  </a:lnTo>
                  <a:lnTo>
                    <a:pt x="202072" y="474853"/>
                  </a:lnTo>
                  <a:lnTo>
                    <a:pt x="202739" y="473868"/>
                  </a:lnTo>
                  <a:lnTo>
                    <a:pt x="243464" y="446504"/>
                  </a:lnTo>
                  <a:lnTo>
                    <a:pt x="292989" y="436499"/>
                  </a:lnTo>
                  <a:lnTo>
                    <a:pt x="377569" y="436499"/>
                  </a:lnTo>
                  <a:lnTo>
                    <a:pt x="378965" y="432562"/>
                  </a:lnTo>
                  <a:lnTo>
                    <a:pt x="221742" y="432562"/>
                  </a:lnTo>
                  <a:lnTo>
                    <a:pt x="172974" y="296291"/>
                  </a:lnTo>
                  <a:lnTo>
                    <a:pt x="171576" y="290957"/>
                  </a:lnTo>
                  <a:lnTo>
                    <a:pt x="164973" y="288290"/>
                  </a:lnTo>
                  <a:close/>
                </a:path>
                <a:path w="583565" h="714375">
                  <a:moveTo>
                    <a:pt x="528184" y="22479"/>
                  </a:moveTo>
                  <a:lnTo>
                    <a:pt x="467233" y="22479"/>
                  </a:lnTo>
                  <a:lnTo>
                    <a:pt x="559562" y="55499"/>
                  </a:lnTo>
                  <a:lnTo>
                    <a:pt x="410464" y="473583"/>
                  </a:lnTo>
                  <a:lnTo>
                    <a:pt x="432440" y="473583"/>
                  </a:lnTo>
                  <a:lnTo>
                    <a:pt x="582041" y="52959"/>
                  </a:lnTo>
                  <a:lnTo>
                    <a:pt x="583311" y="50292"/>
                  </a:lnTo>
                  <a:lnTo>
                    <a:pt x="583311" y="47625"/>
                  </a:lnTo>
                  <a:lnTo>
                    <a:pt x="582041" y="44958"/>
                  </a:lnTo>
                  <a:lnTo>
                    <a:pt x="580644" y="42291"/>
                  </a:lnTo>
                  <a:lnTo>
                    <a:pt x="579374" y="41021"/>
                  </a:lnTo>
                  <a:lnTo>
                    <a:pt x="576706" y="39624"/>
                  </a:lnTo>
                  <a:lnTo>
                    <a:pt x="528184" y="22479"/>
                  </a:lnTo>
                  <a:close/>
                </a:path>
                <a:path w="583565" h="714375">
                  <a:moveTo>
                    <a:pt x="137406" y="22479"/>
                  </a:moveTo>
                  <a:lnTo>
                    <a:pt x="116204" y="22479"/>
                  </a:lnTo>
                  <a:lnTo>
                    <a:pt x="257428" y="419354"/>
                  </a:lnTo>
                  <a:lnTo>
                    <a:pt x="247763" y="421739"/>
                  </a:lnTo>
                  <a:lnTo>
                    <a:pt x="238585" y="424910"/>
                  </a:lnTo>
                  <a:lnTo>
                    <a:pt x="229907" y="428605"/>
                  </a:lnTo>
                  <a:lnTo>
                    <a:pt x="221742" y="432562"/>
                  </a:lnTo>
                  <a:lnTo>
                    <a:pt x="378965" y="432562"/>
                  </a:lnTo>
                  <a:lnTo>
                    <a:pt x="379911" y="429895"/>
                  </a:lnTo>
                  <a:lnTo>
                    <a:pt x="357631" y="429895"/>
                  </a:lnTo>
                  <a:lnTo>
                    <a:pt x="349706" y="426154"/>
                  </a:lnTo>
                  <a:lnTo>
                    <a:pt x="341661" y="422925"/>
                  </a:lnTo>
                  <a:lnTo>
                    <a:pt x="333378" y="420197"/>
                  </a:lnTo>
                  <a:lnTo>
                    <a:pt x="324739" y="417957"/>
                  </a:lnTo>
                  <a:lnTo>
                    <a:pt x="325699" y="415290"/>
                  </a:lnTo>
                  <a:lnTo>
                    <a:pt x="278511" y="415290"/>
                  </a:lnTo>
                  <a:lnTo>
                    <a:pt x="178180" y="134874"/>
                  </a:lnTo>
                  <a:lnTo>
                    <a:pt x="426736" y="134874"/>
                  </a:lnTo>
                  <a:lnTo>
                    <a:pt x="433874" y="115062"/>
                  </a:lnTo>
                  <a:lnTo>
                    <a:pt x="171576" y="115062"/>
                  </a:lnTo>
                  <a:lnTo>
                    <a:pt x="159766" y="80645"/>
                  </a:lnTo>
                  <a:lnTo>
                    <a:pt x="242824" y="80645"/>
                  </a:lnTo>
                  <a:lnTo>
                    <a:pt x="248158" y="76708"/>
                  </a:lnTo>
                  <a:lnTo>
                    <a:pt x="248158" y="63500"/>
                  </a:lnTo>
                  <a:lnTo>
                    <a:pt x="242824" y="59563"/>
                  </a:lnTo>
                  <a:lnTo>
                    <a:pt x="150495" y="59563"/>
                  </a:lnTo>
                  <a:lnTo>
                    <a:pt x="137406" y="22479"/>
                  </a:lnTo>
                  <a:close/>
                </a:path>
                <a:path w="583565" h="714375">
                  <a:moveTo>
                    <a:pt x="413130" y="288290"/>
                  </a:moveTo>
                  <a:lnTo>
                    <a:pt x="407797" y="290957"/>
                  </a:lnTo>
                  <a:lnTo>
                    <a:pt x="405129" y="296291"/>
                  </a:lnTo>
                  <a:lnTo>
                    <a:pt x="357631" y="429895"/>
                  </a:lnTo>
                  <a:lnTo>
                    <a:pt x="379911" y="429895"/>
                  </a:lnTo>
                  <a:lnTo>
                    <a:pt x="424942" y="302895"/>
                  </a:lnTo>
                  <a:lnTo>
                    <a:pt x="426339" y="297561"/>
                  </a:lnTo>
                  <a:lnTo>
                    <a:pt x="423672" y="292354"/>
                  </a:lnTo>
                  <a:lnTo>
                    <a:pt x="418338" y="289687"/>
                  </a:lnTo>
                  <a:lnTo>
                    <a:pt x="413130" y="288290"/>
                  </a:lnTo>
                  <a:close/>
                </a:path>
                <a:path w="583565" h="714375">
                  <a:moveTo>
                    <a:pt x="295655" y="414020"/>
                  </a:moveTo>
                  <a:lnTo>
                    <a:pt x="287781" y="414020"/>
                  </a:lnTo>
                  <a:lnTo>
                    <a:pt x="282448" y="415290"/>
                  </a:lnTo>
                  <a:lnTo>
                    <a:pt x="300990" y="415290"/>
                  </a:lnTo>
                  <a:lnTo>
                    <a:pt x="295655" y="414020"/>
                  </a:lnTo>
                  <a:close/>
                </a:path>
                <a:path w="583565" h="714375">
                  <a:moveTo>
                    <a:pt x="426736" y="134874"/>
                  </a:moveTo>
                  <a:lnTo>
                    <a:pt x="405129" y="134874"/>
                  </a:lnTo>
                  <a:lnTo>
                    <a:pt x="304926" y="415290"/>
                  </a:lnTo>
                  <a:lnTo>
                    <a:pt x="325699" y="415290"/>
                  </a:lnTo>
                  <a:lnTo>
                    <a:pt x="426736" y="134874"/>
                  </a:lnTo>
                  <a:close/>
                </a:path>
                <a:path w="583565" h="714375">
                  <a:moveTo>
                    <a:pt x="517042" y="18542"/>
                  </a:moveTo>
                  <a:lnTo>
                    <a:pt x="444753" y="18542"/>
                  </a:lnTo>
                  <a:lnTo>
                    <a:pt x="430275" y="59563"/>
                  </a:lnTo>
                  <a:lnTo>
                    <a:pt x="333883" y="59563"/>
                  </a:lnTo>
                  <a:lnTo>
                    <a:pt x="328675" y="63500"/>
                  </a:lnTo>
                  <a:lnTo>
                    <a:pt x="328675" y="76708"/>
                  </a:lnTo>
                  <a:lnTo>
                    <a:pt x="332613" y="80645"/>
                  </a:lnTo>
                  <a:lnTo>
                    <a:pt x="422275" y="80645"/>
                  </a:lnTo>
                  <a:lnTo>
                    <a:pt x="410464" y="115062"/>
                  </a:lnTo>
                  <a:lnTo>
                    <a:pt x="433874" y="115062"/>
                  </a:lnTo>
                  <a:lnTo>
                    <a:pt x="467233" y="22479"/>
                  </a:lnTo>
                  <a:lnTo>
                    <a:pt x="528184" y="22479"/>
                  </a:lnTo>
                  <a:lnTo>
                    <a:pt x="517042" y="18542"/>
                  </a:lnTo>
                  <a:close/>
                </a:path>
              </a:pathLst>
            </a:custGeom>
            <a:solidFill>
              <a:srgbClr val="009F9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23495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743200" y="2286000"/>
            <a:ext cx="6835775" cy="2926080"/>
            <a:chOff x="2743200" y="2286000"/>
            <a:chExt cx="6835775" cy="2926080"/>
          </a:xfrm>
        </p:grpSpPr>
        <p:sp>
          <p:nvSpPr>
            <p:cNvPr id="3" name="object 3" descr=""/>
            <p:cNvSpPr/>
            <p:nvPr/>
          </p:nvSpPr>
          <p:spPr>
            <a:xfrm>
              <a:off x="5760720" y="2285999"/>
              <a:ext cx="3818254" cy="2926080"/>
            </a:xfrm>
            <a:custGeom>
              <a:avLst/>
              <a:gdLst/>
              <a:ahLst/>
              <a:cxnLst/>
              <a:rect l="l" t="t" r="r" b="b"/>
              <a:pathLst>
                <a:path w="3818254" h="2926079">
                  <a:moveTo>
                    <a:pt x="1700060" y="1069898"/>
                  </a:moveTo>
                  <a:lnTo>
                    <a:pt x="1604772" y="1069898"/>
                  </a:lnTo>
                  <a:lnTo>
                    <a:pt x="1604772" y="1307338"/>
                  </a:lnTo>
                  <a:lnTo>
                    <a:pt x="1700060" y="1307338"/>
                  </a:lnTo>
                  <a:lnTo>
                    <a:pt x="1700060" y="1069898"/>
                  </a:lnTo>
                  <a:close/>
                </a:path>
                <a:path w="3818254" h="2926079">
                  <a:moveTo>
                    <a:pt x="2032381" y="975360"/>
                  </a:moveTo>
                  <a:lnTo>
                    <a:pt x="1913890" y="975360"/>
                  </a:lnTo>
                  <a:lnTo>
                    <a:pt x="1913890" y="1069340"/>
                  </a:lnTo>
                  <a:lnTo>
                    <a:pt x="1913890" y="1116330"/>
                  </a:lnTo>
                  <a:lnTo>
                    <a:pt x="1913890" y="1164590"/>
                  </a:lnTo>
                  <a:lnTo>
                    <a:pt x="1913890" y="1211580"/>
                  </a:lnTo>
                  <a:lnTo>
                    <a:pt x="1913890" y="1259840"/>
                  </a:lnTo>
                  <a:lnTo>
                    <a:pt x="1913890" y="1306830"/>
                  </a:lnTo>
                  <a:lnTo>
                    <a:pt x="1866138" y="1306830"/>
                  </a:lnTo>
                  <a:lnTo>
                    <a:pt x="1866138" y="1259840"/>
                  </a:lnTo>
                  <a:lnTo>
                    <a:pt x="1913890" y="1259840"/>
                  </a:lnTo>
                  <a:lnTo>
                    <a:pt x="1913890" y="1211580"/>
                  </a:lnTo>
                  <a:lnTo>
                    <a:pt x="1866138" y="1211580"/>
                  </a:lnTo>
                  <a:lnTo>
                    <a:pt x="1866138" y="1164590"/>
                  </a:lnTo>
                  <a:lnTo>
                    <a:pt x="1913890" y="1164590"/>
                  </a:lnTo>
                  <a:lnTo>
                    <a:pt x="1913890" y="1116330"/>
                  </a:lnTo>
                  <a:lnTo>
                    <a:pt x="1866138" y="1116330"/>
                  </a:lnTo>
                  <a:lnTo>
                    <a:pt x="1866138" y="1069340"/>
                  </a:lnTo>
                  <a:lnTo>
                    <a:pt x="1913890" y="1069340"/>
                  </a:lnTo>
                  <a:lnTo>
                    <a:pt x="1913890" y="975360"/>
                  </a:lnTo>
                  <a:lnTo>
                    <a:pt x="1746504" y="975360"/>
                  </a:lnTo>
                  <a:lnTo>
                    <a:pt x="1746504" y="1069340"/>
                  </a:lnTo>
                  <a:lnTo>
                    <a:pt x="1746504" y="1116330"/>
                  </a:lnTo>
                  <a:lnTo>
                    <a:pt x="1746504" y="1402080"/>
                  </a:lnTo>
                  <a:lnTo>
                    <a:pt x="2032381" y="1402080"/>
                  </a:lnTo>
                  <a:lnTo>
                    <a:pt x="2032381" y="1069340"/>
                  </a:lnTo>
                  <a:lnTo>
                    <a:pt x="2032381" y="975360"/>
                  </a:lnTo>
                  <a:close/>
                </a:path>
                <a:path w="3818254" h="2926079">
                  <a:moveTo>
                    <a:pt x="2077377" y="1893735"/>
                  </a:moveTo>
                  <a:lnTo>
                    <a:pt x="2075815" y="1875536"/>
                  </a:lnTo>
                  <a:lnTo>
                    <a:pt x="1987550" y="1450848"/>
                  </a:lnTo>
                  <a:lnTo>
                    <a:pt x="1822704" y="1450848"/>
                  </a:lnTo>
                  <a:lnTo>
                    <a:pt x="1917954" y="1909191"/>
                  </a:lnTo>
                  <a:lnTo>
                    <a:pt x="1946097" y="1954974"/>
                  </a:lnTo>
                  <a:lnTo>
                    <a:pt x="1996821" y="1972945"/>
                  </a:lnTo>
                  <a:lnTo>
                    <a:pt x="2014778" y="1971014"/>
                  </a:lnTo>
                  <a:lnTo>
                    <a:pt x="2059559" y="1942846"/>
                  </a:lnTo>
                  <a:lnTo>
                    <a:pt x="2077377" y="1893735"/>
                  </a:lnTo>
                  <a:close/>
                </a:path>
                <a:path w="3818254" h="2926079">
                  <a:moveTo>
                    <a:pt x="2578608" y="659892"/>
                  </a:moveTo>
                  <a:lnTo>
                    <a:pt x="2080260" y="965073"/>
                  </a:lnTo>
                  <a:lnTo>
                    <a:pt x="2080260" y="1413129"/>
                  </a:lnTo>
                  <a:lnTo>
                    <a:pt x="2578608" y="1718310"/>
                  </a:lnTo>
                  <a:lnTo>
                    <a:pt x="2578608" y="659892"/>
                  </a:lnTo>
                  <a:close/>
                </a:path>
                <a:path w="3818254" h="2926079">
                  <a:moveTo>
                    <a:pt x="2697099" y="616331"/>
                  </a:moveTo>
                  <a:lnTo>
                    <a:pt x="2688971" y="610489"/>
                  </a:lnTo>
                  <a:lnTo>
                    <a:pt x="2685415" y="608203"/>
                  </a:lnTo>
                  <a:lnTo>
                    <a:pt x="2681795" y="606425"/>
                  </a:lnTo>
                  <a:lnTo>
                    <a:pt x="2676385" y="605155"/>
                  </a:lnTo>
                  <a:lnTo>
                    <a:pt x="2669654" y="605421"/>
                  </a:lnTo>
                  <a:lnTo>
                    <a:pt x="2662047" y="608203"/>
                  </a:lnTo>
                  <a:lnTo>
                    <a:pt x="2625852" y="630301"/>
                  </a:lnTo>
                  <a:lnTo>
                    <a:pt x="2625852" y="1746250"/>
                  </a:lnTo>
                  <a:lnTo>
                    <a:pt x="2662047" y="1768348"/>
                  </a:lnTo>
                  <a:lnTo>
                    <a:pt x="2669654" y="1771142"/>
                  </a:lnTo>
                  <a:lnTo>
                    <a:pt x="2676385" y="1771396"/>
                  </a:lnTo>
                  <a:lnTo>
                    <a:pt x="2681795" y="1770138"/>
                  </a:lnTo>
                  <a:lnTo>
                    <a:pt x="2685415" y="1768348"/>
                  </a:lnTo>
                  <a:lnTo>
                    <a:pt x="2688971" y="1766062"/>
                  </a:lnTo>
                  <a:lnTo>
                    <a:pt x="2697099" y="1760220"/>
                  </a:lnTo>
                  <a:lnTo>
                    <a:pt x="2697099" y="616331"/>
                  </a:lnTo>
                  <a:close/>
                </a:path>
                <a:path w="3818254" h="2926079">
                  <a:moveTo>
                    <a:pt x="2839974" y="1189101"/>
                  </a:moveTo>
                  <a:lnTo>
                    <a:pt x="2833420" y="1136205"/>
                  </a:lnTo>
                  <a:lnTo>
                    <a:pt x="2814586" y="1087945"/>
                  </a:lnTo>
                  <a:lnTo>
                    <a:pt x="2784627" y="1045984"/>
                  </a:lnTo>
                  <a:lnTo>
                    <a:pt x="2744724" y="1011936"/>
                  </a:lnTo>
                  <a:lnTo>
                    <a:pt x="2744724" y="1366393"/>
                  </a:lnTo>
                  <a:lnTo>
                    <a:pt x="2784081" y="1332191"/>
                  </a:lnTo>
                  <a:lnTo>
                    <a:pt x="2814104" y="1289951"/>
                  </a:lnTo>
                  <a:lnTo>
                    <a:pt x="2833243" y="1241602"/>
                  </a:lnTo>
                  <a:lnTo>
                    <a:pt x="2839974" y="1189101"/>
                  </a:lnTo>
                  <a:close/>
                </a:path>
                <a:path w="3818254" h="2926079">
                  <a:moveTo>
                    <a:pt x="3817747" y="139319"/>
                  </a:moveTo>
                  <a:lnTo>
                    <a:pt x="3810546" y="85255"/>
                  </a:lnTo>
                  <a:lnTo>
                    <a:pt x="3788994" y="40944"/>
                  </a:lnTo>
                  <a:lnTo>
                    <a:pt x="3753066" y="11010"/>
                  </a:lnTo>
                  <a:lnTo>
                    <a:pt x="3702812" y="0"/>
                  </a:lnTo>
                  <a:lnTo>
                    <a:pt x="3030474" y="0"/>
                  </a:lnTo>
                  <a:lnTo>
                    <a:pt x="3030474" y="1164590"/>
                  </a:lnTo>
                  <a:lnTo>
                    <a:pt x="3030474" y="1212215"/>
                  </a:lnTo>
                  <a:lnTo>
                    <a:pt x="2949194" y="1212215"/>
                  </a:lnTo>
                  <a:lnTo>
                    <a:pt x="2949194" y="1489710"/>
                  </a:lnTo>
                  <a:lnTo>
                    <a:pt x="2915539" y="1523365"/>
                  </a:lnTo>
                  <a:lnTo>
                    <a:pt x="2848229" y="1456055"/>
                  </a:lnTo>
                  <a:lnTo>
                    <a:pt x="2881884" y="1422400"/>
                  </a:lnTo>
                  <a:lnTo>
                    <a:pt x="2949194" y="1489710"/>
                  </a:lnTo>
                  <a:lnTo>
                    <a:pt x="2949194" y="1212215"/>
                  </a:lnTo>
                  <a:lnTo>
                    <a:pt x="2935351" y="1212215"/>
                  </a:lnTo>
                  <a:lnTo>
                    <a:pt x="2935351" y="1164590"/>
                  </a:lnTo>
                  <a:lnTo>
                    <a:pt x="3030474" y="1164590"/>
                  </a:lnTo>
                  <a:lnTo>
                    <a:pt x="3030474" y="0"/>
                  </a:lnTo>
                  <a:lnTo>
                    <a:pt x="2949194" y="0"/>
                  </a:lnTo>
                  <a:lnTo>
                    <a:pt x="2949194" y="888238"/>
                  </a:lnTo>
                  <a:lnTo>
                    <a:pt x="2887726" y="949833"/>
                  </a:lnTo>
                  <a:lnTo>
                    <a:pt x="2887726" y="1187831"/>
                  </a:lnTo>
                  <a:lnTo>
                    <a:pt x="2883192" y="1236713"/>
                  </a:lnTo>
                  <a:lnTo>
                    <a:pt x="2870035" y="1282903"/>
                  </a:lnTo>
                  <a:lnTo>
                    <a:pt x="2848953" y="1325410"/>
                  </a:lnTo>
                  <a:lnTo>
                    <a:pt x="2820606" y="1363281"/>
                  </a:lnTo>
                  <a:lnTo>
                    <a:pt x="2785681" y="1395564"/>
                  </a:lnTo>
                  <a:lnTo>
                    <a:pt x="2744851" y="1421257"/>
                  </a:lnTo>
                  <a:lnTo>
                    <a:pt x="2744851" y="1748663"/>
                  </a:lnTo>
                  <a:lnTo>
                    <a:pt x="2724327" y="1798815"/>
                  </a:lnTo>
                  <a:lnTo>
                    <a:pt x="2682240" y="1818894"/>
                  </a:lnTo>
                  <a:lnTo>
                    <a:pt x="2672842" y="1819529"/>
                  </a:lnTo>
                  <a:lnTo>
                    <a:pt x="2663964" y="1818894"/>
                  </a:lnTo>
                  <a:lnTo>
                    <a:pt x="2654871" y="1817039"/>
                  </a:lnTo>
                  <a:lnTo>
                    <a:pt x="2645765" y="1814118"/>
                  </a:lnTo>
                  <a:lnTo>
                    <a:pt x="2636901" y="1810258"/>
                  </a:lnTo>
                  <a:lnTo>
                    <a:pt x="2048256" y="1450213"/>
                  </a:lnTo>
                  <a:lnTo>
                    <a:pt x="2036572" y="1450213"/>
                  </a:lnTo>
                  <a:lnTo>
                    <a:pt x="2123694" y="1866011"/>
                  </a:lnTo>
                  <a:lnTo>
                    <a:pt x="2126551" y="1894738"/>
                  </a:lnTo>
                  <a:lnTo>
                    <a:pt x="2123122" y="1922843"/>
                  </a:lnTo>
                  <a:lnTo>
                    <a:pt x="2098167" y="1972818"/>
                  </a:lnTo>
                  <a:lnTo>
                    <a:pt x="2053869" y="2007920"/>
                  </a:lnTo>
                  <a:lnTo>
                    <a:pt x="1998345" y="2020443"/>
                  </a:lnTo>
                  <a:lnTo>
                    <a:pt x="1954872" y="2012797"/>
                  </a:lnTo>
                  <a:lnTo>
                    <a:pt x="1917319" y="1991525"/>
                  </a:lnTo>
                  <a:lnTo>
                    <a:pt x="1888896" y="1959152"/>
                  </a:lnTo>
                  <a:lnTo>
                    <a:pt x="1872869" y="1918208"/>
                  </a:lnTo>
                  <a:lnTo>
                    <a:pt x="1775333" y="1450213"/>
                  </a:lnTo>
                  <a:lnTo>
                    <a:pt x="1699895" y="1450213"/>
                  </a:lnTo>
                  <a:lnTo>
                    <a:pt x="1699895" y="1355090"/>
                  </a:lnTo>
                  <a:lnTo>
                    <a:pt x="1557020" y="1355090"/>
                  </a:lnTo>
                  <a:lnTo>
                    <a:pt x="1557020" y="1021842"/>
                  </a:lnTo>
                  <a:lnTo>
                    <a:pt x="1699895" y="1021842"/>
                  </a:lnTo>
                  <a:lnTo>
                    <a:pt x="1699895" y="926592"/>
                  </a:lnTo>
                  <a:lnTo>
                    <a:pt x="2049399" y="926592"/>
                  </a:lnTo>
                  <a:lnTo>
                    <a:pt x="2636901" y="566674"/>
                  </a:lnTo>
                  <a:lnTo>
                    <a:pt x="2654846" y="559460"/>
                  </a:lnTo>
                  <a:lnTo>
                    <a:pt x="2673324" y="557060"/>
                  </a:lnTo>
                  <a:lnTo>
                    <a:pt x="2691600" y="559460"/>
                  </a:lnTo>
                  <a:lnTo>
                    <a:pt x="2735161" y="592607"/>
                  </a:lnTo>
                  <a:lnTo>
                    <a:pt x="2744851" y="628142"/>
                  </a:lnTo>
                  <a:lnTo>
                    <a:pt x="2744851" y="954405"/>
                  </a:lnTo>
                  <a:lnTo>
                    <a:pt x="2785681" y="980109"/>
                  </a:lnTo>
                  <a:lnTo>
                    <a:pt x="2820606" y="1012393"/>
                  </a:lnTo>
                  <a:lnTo>
                    <a:pt x="2848953" y="1050264"/>
                  </a:lnTo>
                  <a:lnTo>
                    <a:pt x="2870035" y="1092771"/>
                  </a:lnTo>
                  <a:lnTo>
                    <a:pt x="2883192" y="1138961"/>
                  </a:lnTo>
                  <a:lnTo>
                    <a:pt x="2887726" y="1187831"/>
                  </a:lnTo>
                  <a:lnTo>
                    <a:pt x="2887726" y="949833"/>
                  </a:lnTo>
                  <a:lnTo>
                    <a:pt x="2881884" y="955675"/>
                  </a:lnTo>
                  <a:lnTo>
                    <a:pt x="2848229" y="921893"/>
                  </a:lnTo>
                  <a:lnTo>
                    <a:pt x="2915539" y="854583"/>
                  </a:lnTo>
                  <a:lnTo>
                    <a:pt x="2949194" y="888238"/>
                  </a:lnTo>
                  <a:lnTo>
                    <a:pt x="2949194" y="0"/>
                  </a:lnTo>
                  <a:lnTo>
                    <a:pt x="1055497" y="0"/>
                  </a:lnTo>
                  <a:lnTo>
                    <a:pt x="1014780" y="5803"/>
                  </a:lnTo>
                  <a:lnTo>
                    <a:pt x="957656" y="51168"/>
                  </a:lnTo>
                  <a:lnTo>
                    <a:pt x="936218" y="90068"/>
                  </a:lnTo>
                  <a:lnTo>
                    <a:pt x="916178" y="139319"/>
                  </a:lnTo>
                  <a:lnTo>
                    <a:pt x="0" y="2786761"/>
                  </a:lnTo>
                  <a:lnTo>
                    <a:pt x="7137" y="2830665"/>
                  </a:lnTo>
                  <a:lnTo>
                    <a:pt x="26974" y="2868892"/>
                  </a:lnTo>
                  <a:lnTo>
                    <a:pt x="57188" y="2899105"/>
                  </a:lnTo>
                  <a:lnTo>
                    <a:pt x="95415" y="2918955"/>
                  </a:lnTo>
                  <a:lnTo>
                    <a:pt x="139319" y="2926080"/>
                  </a:lnTo>
                  <a:lnTo>
                    <a:pt x="3702812" y="2926080"/>
                  </a:lnTo>
                  <a:lnTo>
                    <a:pt x="3753066" y="2915081"/>
                  </a:lnTo>
                  <a:lnTo>
                    <a:pt x="3788994" y="2885148"/>
                  </a:lnTo>
                  <a:lnTo>
                    <a:pt x="3810546" y="2840837"/>
                  </a:lnTo>
                  <a:lnTo>
                    <a:pt x="3817747" y="2786761"/>
                  </a:lnTo>
                  <a:lnTo>
                    <a:pt x="3817747" y="2020443"/>
                  </a:lnTo>
                  <a:lnTo>
                    <a:pt x="3817747" y="1819529"/>
                  </a:lnTo>
                  <a:lnTo>
                    <a:pt x="3817747" y="557060"/>
                  </a:lnTo>
                  <a:lnTo>
                    <a:pt x="3817747" y="139319"/>
                  </a:lnTo>
                  <a:close/>
                </a:path>
              </a:pathLst>
            </a:custGeom>
            <a:solidFill>
              <a:srgbClr val="009F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3662172" y="2905125"/>
              <a:ext cx="1454785" cy="1447800"/>
            </a:xfrm>
            <a:custGeom>
              <a:avLst/>
              <a:gdLst/>
              <a:ahLst/>
              <a:cxnLst/>
              <a:rect l="l" t="t" r="r" b="b"/>
              <a:pathLst>
                <a:path w="1454785" h="1447800">
                  <a:moveTo>
                    <a:pt x="224027" y="736600"/>
                  </a:moveTo>
                  <a:lnTo>
                    <a:pt x="0" y="736600"/>
                  </a:lnTo>
                  <a:lnTo>
                    <a:pt x="2994" y="787400"/>
                  </a:lnTo>
                  <a:lnTo>
                    <a:pt x="9022" y="838200"/>
                  </a:lnTo>
                  <a:lnTo>
                    <a:pt x="17983" y="876300"/>
                  </a:lnTo>
                  <a:lnTo>
                    <a:pt x="29780" y="927100"/>
                  </a:lnTo>
                  <a:lnTo>
                    <a:pt x="44312" y="965200"/>
                  </a:lnTo>
                  <a:lnTo>
                    <a:pt x="61479" y="1016000"/>
                  </a:lnTo>
                  <a:lnTo>
                    <a:pt x="81184" y="1054100"/>
                  </a:lnTo>
                  <a:lnTo>
                    <a:pt x="103326" y="1092200"/>
                  </a:lnTo>
                  <a:lnTo>
                    <a:pt x="127806" y="1130300"/>
                  </a:lnTo>
                  <a:lnTo>
                    <a:pt x="154524" y="1168400"/>
                  </a:lnTo>
                  <a:lnTo>
                    <a:pt x="183382" y="1193800"/>
                  </a:lnTo>
                  <a:lnTo>
                    <a:pt x="214280" y="1231900"/>
                  </a:lnTo>
                  <a:lnTo>
                    <a:pt x="247119" y="1257300"/>
                  </a:lnTo>
                  <a:lnTo>
                    <a:pt x="281799" y="1295400"/>
                  </a:lnTo>
                  <a:lnTo>
                    <a:pt x="318221" y="1320800"/>
                  </a:lnTo>
                  <a:lnTo>
                    <a:pt x="356286" y="1346200"/>
                  </a:lnTo>
                  <a:lnTo>
                    <a:pt x="395895" y="1358900"/>
                  </a:lnTo>
                  <a:lnTo>
                    <a:pt x="436947" y="1384300"/>
                  </a:lnTo>
                  <a:lnTo>
                    <a:pt x="522987" y="1409700"/>
                  </a:lnTo>
                  <a:lnTo>
                    <a:pt x="613611" y="1435100"/>
                  </a:lnTo>
                  <a:lnTo>
                    <a:pt x="660394" y="1435100"/>
                  </a:lnTo>
                  <a:lnTo>
                    <a:pt x="708025" y="1447800"/>
                  </a:lnTo>
                  <a:lnTo>
                    <a:pt x="708025" y="1295400"/>
                  </a:lnTo>
                  <a:lnTo>
                    <a:pt x="645207" y="1295400"/>
                  </a:lnTo>
                  <a:lnTo>
                    <a:pt x="638057" y="1282700"/>
                  </a:lnTo>
                  <a:lnTo>
                    <a:pt x="625601" y="1282700"/>
                  </a:lnTo>
                  <a:lnTo>
                    <a:pt x="625601" y="1270000"/>
                  </a:lnTo>
                  <a:lnTo>
                    <a:pt x="626744" y="1257300"/>
                  </a:lnTo>
                  <a:lnTo>
                    <a:pt x="630301" y="1257300"/>
                  </a:lnTo>
                  <a:lnTo>
                    <a:pt x="711453" y="1168400"/>
                  </a:lnTo>
                  <a:lnTo>
                    <a:pt x="1297433" y="1168400"/>
                  </a:lnTo>
                  <a:lnTo>
                    <a:pt x="1315215" y="1143000"/>
                  </a:lnTo>
                  <a:lnTo>
                    <a:pt x="1323359" y="1130300"/>
                  </a:lnTo>
                  <a:lnTo>
                    <a:pt x="431210" y="1130300"/>
                  </a:lnTo>
                  <a:lnTo>
                    <a:pt x="432514" y="1117600"/>
                  </a:lnTo>
                  <a:lnTo>
                    <a:pt x="434032" y="1104900"/>
                  </a:lnTo>
                  <a:lnTo>
                    <a:pt x="435228" y="1092200"/>
                  </a:lnTo>
                  <a:lnTo>
                    <a:pt x="443815" y="1066800"/>
                  </a:lnTo>
                  <a:lnTo>
                    <a:pt x="456104" y="1041400"/>
                  </a:lnTo>
                  <a:lnTo>
                    <a:pt x="472751" y="1003300"/>
                  </a:lnTo>
                  <a:lnTo>
                    <a:pt x="494411" y="977900"/>
                  </a:lnTo>
                  <a:lnTo>
                    <a:pt x="531274" y="952500"/>
                  </a:lnTo>
                  <a:lnTo>
                    <a:pt x="569769" y="939800"/>
                  </a:lnTo>
                  <a:lnTo>
                    <a:pt x="647700" y="939800"/>
                  </a:lnTo>
                  <a:lnTo>
                    <a:pt x="653414" y="927100"/>
                  </a:lnTo>
                  <a:lnTo>
                    <a:pt x="653414" y="876300"/>
                  </a:lnTo>
                  <a:lnTo>
                    <a:pt x="620569" y="838200"/>
                  </a:lnTo>
                  <a:lnTo>
                    <a:pt x="606909" y="825500"/>
                  </a:lnTo>
                  <a:lnTo>
                    <a:pt x="175569" y="825500"/>
                  </a:lnTo>
                  <a:lnTo>
                    <a:pt x="169417" y="812800"/>
                  </a:lnTo>
                  <a:lnTo>
                    <a:pt x="165506" y="812800"/>
                  </a:lnTo>
                  <a:lnTo>
                    <a:pt x="164322" y="800100"/>
                  </a:lnTo>
                  <a:lnTo>
                    <a:pt x="165971" y="800100"/>
                  </a:lnTo>
                  <a:lnTo>
                    <a:pt x="170561" y="787400"/>
                  </a:lnTo>
                  <a:lnTo>
                    <a:pt x="224027" y="736600"/>
                  </a:lnTo>
                  <a:close/>
                </a:path>
                <a:path w="1454785" h="1447800">
                  <a:moveTo>
                    <a:pt x="734694" y="1231900"/>
                  </a:moveTo>
                  <a:lnTo>
                    <a:pt x="734694" y="1447800"/>
                  </a:lnTo>
                  <a:lnTo>
                    <a:pt x="829348" y="1447800"/>
                  </a:lnTo>
                  <a:lnTo>
                    <a:pt x="920129" y="1422400"/>
                  </a:lnTo>
                  <a:lnTo>
                    <a:pt x="1006254" y="1397000"/>
                  </a:lnTo>
                  <a:lnTo>
                    <a:pt x="1047326" y="1371600"/>
                  </a:lnTo>
                  <a:lnTo>
                    <a:pt x="1086941" y="1358900"/>
                  </a:lnTo>
                  <a:lnTo>
                    <a:pt x="1125000" y="1333500"/>
                  </a:lnTo>
                  <a:lnTo>
                    <a:pt x="1161406" y="1308100"/>
                  </a:lnTo>
                  <a:lnTo>
                    <a:pt x="1172958" y="1295400"/>
                  </a:lnTo>
                  <a:lnTo>
                    <a:pt x="797940" y="1295400"/>
                  </a:lnTo>
                  <a:lnTo>
                    <a:pt x="790737" y="1282700"/>
                  </a:lnTo>
                  <a:lnTo>
                    <a:pt x="784605" y="1282700"/>
                  </a:lnTo>
                  <a:lnTo>
                    <a:pt x="734694" y="1231900"/>
                  </a:lnTo>
                  <a:close/>
                </a:path>
                <a:path w="1454785" h="1447800">
                  <a:moveTo>
                    <a:pt x="708025" y="1231900"/>
                  </a:moveTo>
                  <a:lnTo>
                    <a:pt x="658113" y="1282700"/>
                  </a:lnTo>
                  <a:lnTo>
                    <a:pt x="652143" y="1282700"/>
                  </a:lnTo>
                  <a:lnTo>
                    <a:pt x="645207" y="1295400"/>
                  </a:lnTo>
                  <a:lnTo>
                    <a:pt x="708025" y="1295400"/>
                  </a:lnTo>
                  <a:lnTo>
                    <a:pt x="708025" y="1231900"/>
                  </a:lnTo>
                  <a:close/>
                </a:path>
                <a:path w="1454785" h="1447800">
                  <a:moveTo>
                    <a:pt x="1297433" y="1168400"/>
                  </a:moveTo>
                  <a:lnTo>
                    <a:pt x="730123" y="1168400"/>
                  </a:lnTo>
                  <a:lnTo>
                    <a:pt x="812418" y="1257300"/>
                  </a:lnTo>
                  <a:lnTo>
                    <a:pt x="816330" y="1270000"/>
                  </a:lnTo>
                  <a:lnTo>
                    <a:pt x="817514" y="1270000"/>
                  </a:lnTo>
                  <a:lnTo>
                    <a:pt x="815865" y="1282700"/>
                  </a:lnTo>
                  <a:lnTo>
                    <a:pt x="805144" y="1282700"/>
                  </a:lnTo>
                  <a:lnTo>
                    <a:pt x="797940" y="1295400"/>
                  </a:lnTo>
                  <a:lnTo>
                    <a:pt x="1172958" y="1295400"/>
                  </a:lnTo>
                  <a:lnTo>
                    <a:pt x="1196061" y="1270000"/>
                  </a:lnTo>
                  <a:lnTo>
                    <a:pt x="1228867" y="1244600"/>
                  </a:lnTo>
                  <a:lnTo>
                    <a:pt x="1259727" y="1206500"/>
                  </a:lnTo>
                  <a:lnTo>
                    <a:pt x="1288542" y="1181100"/>
                  </a:lnTo>
                  <a:lnTo>
                    <a:pt x="1297433" y="1168400"/>
                  </a:lnTo>
                  <a:close/>
                </a:path>
                <a:path w="1454785" h="1447800">
                  <a:moveTo>
                    <a:pt x="846074" y="838200"/>
                  </a:moveTo>
                  <a:lnTo>
                    <a:pt x="836332" y="838200"/>
                  </a:lnTo>
                  <a:lnTo>
                    <a:pt x="826246" y="850900"/>
                  </a:lnTo>
                  <a:lnTo>
                    <a:pt x="805561" y="876300"/>
                  </a:lnTo>
                  <a:lnTo>
                    <a:pt x="805561" y="927100"/>
                  </a:lnTo>
                  <a:lnTo>
                    <a:pt x="812418" y="939800"/>
                  </a:lnTo>
                  <a:lnTo>
                    <a:pt x="889349" y="939800"/>
                  </a:lnTo>
                  <a:lnTo>
                    <a:pt x="927719" y="965200"/>
                  </a:lnTo>
                  <a:lnTo>
                    <a:pt x="964564" y="990600"/>
                  </a:lnTo>
                  <a:lnTo>
                    <a:pt x="985331" y="1003300"/>
                  </a:lnTo>
                  <a:lnTo>
                    <a:pt x="1001347" y="1041400"/>
                  </a:lnTo>
                  <a:lnTo>
                    <a:pt x="1013481" y="1066800"/>
                  </a:lnTo>
                  <a:lnTo>
                    <a:pt x="1022603" y="1092200"/>
                  </a:lnTo>
                  <a:lnTo>
                    <a:pt x="1029462" y="1130300"/>
                  </a:lnTo>
                  <a:lnTo>
                    <a:pt x="1323359" y="1130300"/>
                  </a:lnTo>
                  <a:lnTo>
                    <a:pt x="1339647" y="1104900"/>
                  </a:lnTo>
                  <a:lnTo>
                    <a:pt x="1361742" y="1066800"/>
                  </a:lnTo>
                  <a:lnTo>
                    <a:pt x="1381400" y="1016000"/>
                  </a:lnTo>
                  <a:lnTo>
                    <a:pt x="1398525" y="977900"/>
                  </a:lnTo>
                  <a:lnTo>
                    <a:pt x="1001649" y="977900"/>
                  </a:lnTo>
                  <a:lnTo>
                    <a:pt x="984059" y="965200"/>
                  </a:lnTo>
                  <a:lnTo>
                    <a:pt x="941324" y="965200"/>
                  </a:lnTo>
                  <a:lnTo>
                    <a:pt x="908256" y="939800"/>
                  </a:lnTo>
                  <a:lnTo>
                    <a:pt x="870148" y="889000"/>
                  </a:lnTo>
                  <a:lnTo>
                    <a:pt x="860202" y="876300"/>
                  </a:lnTo>
                  <a:lnTo>
                    <a:pt x="852209" y="850900"/>
                  </a:lnTo>
                  <a:lnTo>
                    <a:pt x="846074" y="838200"/>
                  </a:lnTo>
                  <a:close/>
                </a:path>
                <a:path w="1454785" h="1447800">
                  <a:moveTo>
                    <a:pt x="1268602" y="647700"/>
                  </a:moveTo>
                  <a:lnTo>
                    <a:pt x="926211" y="647700"/>
                  </a:lnTo>
                  <a:lnTo>
                    <a:pt x="926211" y="660400"/>
                  </a:lnTo>
                  <a:lnTo>
                    <a:pt x="933414" y="660400"/>
                  </a:lnTo>
                  <a:lnTo>
                    <a:pt x="939546" y="673100"/>
                  </a:lnTo>
                  <a:lnTo>
                    <a:pt x="962763" y="749300"/>
                  </a:lnTo>
                  <a:lnTo>
                    <a:pt x="968883" y="800100"/>
                  </a:lnTo>
                  <a:lnTo>
                    <a:pt x="971954" y="850900"/>
                  </a:lnTo>
                  <a:lnTo>
                    <a:pt x="976122" y="901700"/>
                  </a:lnTo>
                  <a:lnTo>
                    <a:pt x="979271" y="914400"/>
                  </a:lnTo>
                  <a:lnTo>
                    <a:pt x="984075" y="939800"/>
                  </a:lnTo>
                  <a:lnTo>
                    <a:pt x="991284" y="952500"/>
                  </a:lnTo>
                  <a:lnTo>
                    <a:pt x="1001649" y="977900"/>
                  </a:lnTo>
                  <a:lnTo>
                    <a:pt x="1398525" y="977900"/>
                  </a:lnTo>
                  <a:lnTo>
                    <a:pt x="1413019" y="939800"/>
                  </a:lnTo>
                  <a:lnTo>
                    <a:pt x="1424782" y="889000"/>
                  </a:lnTo>
                  <a:lnTo>
                    <a:pt x="1433719" y="850900"/>
                  </a:lnTo>
                  <a:lnTo>
                    <a:pt x="1435222" y="838200"/>
                  </a:lnTo>
                  <a:lnTo>
                    <a:pt x="1272158" y="838200"/>
                  </a:lnTo>
                  <a:lnTo>
                    <a:pt x="1268602" y="825500"/>
                  </a:lnTo>
                  <a:lnTo>
                    <a:pt x="1181607" y="749300"/>
                  </a:lnTo>
                  <a:lnTo>
                    <a:pt x="1178052" y="749300"/>
                  </a:lnTo>
                  <a:lnTo>
                    <a:pt x="1178052" y="736600"/>
                  </a:lnTo>
                  <a:lnTo>
                    <a:pt x="1179194" y="736600"/>
                  </a:lnTo>
                  <a:lnTo>
                    <a:pt x="1180464" y="723900"/>
                  </a:lnTo>
                  <a:lnTo>
                    <a:pt x="1181607" y="723900"/>
                  </a:lnTo>
                  <a:lnTo>
                    <a:pt x="1268602" y="647700"/>
                  </a:lnTo>
                  <a:close/>
                </a:path>
                <a:path w="1454785" h="1447800">
                  <a:moveTo>
                    <a:pt x="948928" y="939800"/>
                  </a:moveTo>
                  <a:lnTo>
                    <a:pt x="933965" y="939800"/>
                  </a:lnTo>
                  <a:lnTo>
                    <a:pt x="936212" y="952500"/>
                  </a:lnTo>
                  <a:lnTo>
                    <a:pt x="938696" y="952500"/>
                  </a:lnTo>
                  <a:lnTo>
                    <a:pt x="941324" y="965200"/>
                  </a:lnTo>
                  <a:lnTo>
                    <a:pt x="984059" y="965200"/>
                  </a:lnTo>
                  <a:lnTo>
                    <a:pt x="948928" y="939800"/>
                  </a:lnTo>
                  <a:close/>
                </a:path>
                <a:path w="1454785" h="1447800">
                  <a:moveTo>
                    <a:pt x="1442719" y="749300"/>
                  </a:moveTo>
                  <a:lnTo>
                    <a:pt x="1240789" y="749300"/>
                  </a:lnTo>
                  <a:lnTo>
                    <a:pt x="1294129" y="800100"/>
                  </a:lnTo>
                  <a:lnTo>
                    <a:pt x="1298237" y="812800"/>
                  </a:lnTo>
                  <a:lnTo>
                    <a:pt x="1299940" y="812800"/>
                  </a:lnTo>
                  <a:lnTo>
                    <a:pt x="1299023" y="825500"/>
                  </a:lnTo>
                  <a:lnTo>
                    <a:pt x="1291843" y="825500"/>
                  </a:lnTo>
                  <a:lnTo>
                    <a:pt x="1287144" y="838200"/>
                  </a:lnTo>
                  <a:lnTo>
                    <a:pt x="1435222" y="838200"/>
                  </a:lnTo>
                  <a:lnTo>
                    <a:pt x="1439731" y="800100"/>
                  </a:lnTo>
                  <a:lnTo>
                    <a:pt x="1442719" y="749300"/>
                  </a:lnTo>
                  <a:close/>
                </a:path>
                <a:path w="1454785" h="1447800">
                  <a:moveTo>
                    <a:pt x="565276" y="723900"/>
                  </a:moveTo>
                  <a:lnTo>
                    <a:pt x="287908" y="723900"/>
                  </a:lnTo>
                  <a:lnTo>
                    <a:pt x="287908" y="736600"/>
                  </a:lnTo>
                  <a:lnTo>
                    <a:pt x="283210" y="736600"/>
                  </a:lnTo>
                  <a:lnTo>
                    <a:pt x="196214" y="812800"/>
                  </a:lnTo>
                  <a:lnTo>
                    <a:pt x="190063" y="825500"/>
                  </a:lnTo>
                  <a:lnTo>
                    <a:pt x="606909" y="825500"/>
                  </a:lnTo>
                  <a:lnTo>
                    <a:pt x="593248" y="812800"/>
                  </a:lnTo>
                  <a:lnTo>
                    <a:pt x="573976" y="774700"/>
                  </a:lnTo>
                  <a:lnTo>
                    <a:pt x="565276" y="723900"/>
                  </a:lnTo>
                  <a:close/>
                </a:path>
                <a:path w="1454785" h="1447800">
                  <a:moveTo>
                    <a:pt x="535082" y="635000"/>
                  </a:moveTo>
                  <a:lnTo>
                    <a:pt x="196214" y="635000"/>
                  </a:lnTo>
                  <a:lnTo>
                    <a:pt x="283210" y="711200"/>
                  </a:lnTo>
                  <a:lnTo>
                    <a:pt x="284352" y="711200"/>
                  </a:lnTo>
                  <a:lnTo>
                    <a:pt x="285495" y="723900"/>
                  </a:lnTo>
                  <a:lnTo>
                    <a:pt x="551481" y="723900"/>
                  </a:lnTo>
                  <a:lnTo>
                    <a:pt x="540448" y="711200"/>
                  </a:lnTo>
                  <a:lnTo>
                    <a:pt x="533130" y="698500"/>
                  </a:lnTo>
                  <a:lnTo>
                    <a:pt x="530478" y="685800"/>
                  </a:lnTo>
                  <a:lnTo>
                    <a:pt x="530478" y="647700"/>
                  </a:lnTo>
                  <a:lnTo>
                    <a:pt x="531697" y="647700"/>
                  </a:lnTo>
                  <a:lnTo>
                    <a:pt x="535082" y="635000"/>
                  </a:lnTo>
                  <a:close/>
                </a:path>
                <a:path w="1454785" h="1447800">
                  <a:moveTo>
                    <a:pt x="1447692" y="635000"/>
                  </a:moveTo>
                  <a:lnTo>
                    <a:pt x="1281985" y="635000"/>
                  </a:lnTo>
                  <a:lnTo>
                    <a:pt x="1289194" y="647700"/>
                  </a:lnTo>
                  <a:lnTo>
                    <a:pt x="1299184" y="647700"/>
                  </a:lnTo>
                  <a:lnTo>
                    <a:pt x="1300368" y="660400"/>
                  </a:lnTo>
                  <a:lnTo>
                    <a:pt x="1298719" y="673100"/>
                  </a:lnTo>
                  <a:lnTo>
                    <a:pt x="1294129" y="673100"/>
                  </a:lnTo>
                  <a:lnTo>
                    <a:pt x="1240789" y="723900"/>
                  </a:lnTo>
                  <a:lnTo>
                    <a:pt x="1454277" y="723900"/>
                  </a:lnTo>
                  <a:lnTo>
                    <a:pt x="1451839" y="673100"/>
                  </a:lnTo>
                  <a:lnTo>
                    <a:pt x="1447692" y="635000"/>
                  </a:lnTo>
                  <a:close/>
                </a:path>
                <a:path w="1454785" h="1447800">
                  <a:moveTo>
                    <a:pt x="719581" y="0"/>
                  </a:moveTo>
                  <a:lnTo>
                    <a:pt x="671534" y="0"/>
                  </a:lnTo>
                  <a:lnTo>
                    <a:pt x="624359" y="12700"/>
                  </a:lnTo>
                  <a:lnTo>
                    <a:pt x="578158" y="12700"/>
                  </a:lnTo>
                  <a:lnTo>
                    <a:pt x="489076" y="38100"/>
                  </a:lnTo>
                  <a:lnTo>
                    <a:pt x="446397" y="63500"/>
                  </a:lnTo>
                  <a:lnTo>
                    <a:pt x="405091" y="76200"/>
                  </a:lnTo>
                  <a:lnTo>
                    <a:pt x="365261" y="101600"/>
                  </a:lnTo>
                  <a:lnTo>
                    <a:pt x="327006" y="127000"/>
                  </a:lnTo>
                  <a:lnTo>
                    <a:pt x="290426" y="152400"/>
                  </a:lnTo>
                  <a:lnTo>
                    <a:pt x="255622" y="177800"/>
                  </a:lnTo>
                  <a:lnTo>
                    <a:pt x="222694" y="215900"/>
                  </a:lnTo>
                  <a:lnTo>
                    <a:pt x="191743" y="241300"/>
                  </a:lnTo>
                  <a:lnTo>
                    <a:pt x="162868" y="279400"/>
                  </a:lnTo>
                  <a:lnTo>
                    <a:pt x="136170" y="317500"/>
                  </a:lnTo>
                  <a:lnTo>
                    <a:pt x="111750" y="355600"/>
                  </a:lnTo>
                  <a:lnTo>
                    <a:pt x="89708" y="393700"/>
                  </a:lnTo>
                  <a:lnTo>
                    <a:pt x="70143" y="444500"/>
                  </a:lnTo>
                  <a:lnTo>
                    <a:pt x="53157" y="482600"/>
                  </a:lnTo>
                  <a:lnTo>
                    <a:pt x="38850" y="520700"/>
                  </a:lnTo>
                  <a:lnTo>
                    <a:pt x="27321" y="571500"/>
                  </a:lnTo>
                  <a:lnTo>
                    <a:pt x="18672" y="622300"/>
                  </a:lnTo>
                  <a:lnTo>
                    <a:pt x="13003" y="660400"/>
                  </a:lnTo>
                  <a:lnTo>
                    <a:pt x="10413" y="711200"/>
                  </a:lnTo>
                  <a:lnTo>
                    <a:pt x="224027" y="711200"/>
                  </a:lnTo>
                  <a:lnTo>
                    <a:pt x="170561" y="660400"/>
                  </a:lnTo>
                  <a:lnTo>
                    <a:pt x="166506" y="660400"/>
                  </a:lnTo>
                  <a:lnTo>
                    <a:pt x="164798" y="647700"/>
                  </a:lnTo>
                  <a:lnTo>
                    <a:pt x="165685" y="647700"/>
                  </a:lnTo>
                  <a:lnTo>
                    <a:pt x="169417" y="635000"/>
                  </a:lnTo>
                  <a:lnTo>
                    <a:pt x="535082" y="635000"/>
                  </a:lnTo>
                  <a:lnTo>
                    <a:pt x="540230" y="622300"/>
                  </a:lnTo>
                  <a:lnTo>
                    <a:pt x="546735" y="622300"/>
                  </a:lnTo>
                  <a:lnTo>
                    <a:pt x="536111" y="584200"/>
                  </a:lnTo>
                  <a:lnTo>
                    <a:pt x="530979" y="546100"/>
                  </a:lnTo>
                  <a:lnTo>
                    <a:pt x="531674" y="508000"/>
                  </a:lnTo>
                  <a:lnTo>
                    <a:pt x="538529" y="469900"/>
                  </a:lnTo>
                  <a:lnTo>
                    <a:pt x="551878" y="431800"/>
                  </a:lnTo>
                  <a:lnTo>
                    <a:pt x="572054" y="406400"/>
                  </a:lnTo>
                  <a:lnTo>
                    <a:pt x="599392" y="368300"/>
                  </a:lnTo>
                  <a:lnTo>
                    <a:pt x="634224" y="342900"/>
                  </a:lnTo>
                  <a:lnTo>
                    <a:pt x="676886" y="330200"/>
                  </a:lnTo>
                  <a:lnTo>
                    <a:pt x="1329480" y="330200"/>
                  </a:lnTo>
                  <a:lnTo>
                    <a:pt x="1302840" y="292100"/>
                  </a:lnTo>
                  <a:lnTo>
                    <a:pt x="726566" y="292100"/>
                  </a:lnTo>
                  <a:lnTo>
                    <a:pt x="725424" y="279400"/>
                  </a:lnTo>
                  <a:lnTo>
                    <a:pt x="724280" y="279400"/>
                  </a:lnTo>
                  <a:lnTo>
                    <a:pt x="641857" y="203200"/>
                  </a:lnTo>
                  <a:lnTo>
                    <a:pt x="637946" y="190500"/>
                  </a:lnTo>
                  <a:lnTo>
                    <a:pt x="636762" y="177800"/>
                  </a:lnTo>
                  <a:lnTo>
                    <a:pt x="638411" y="177800"/>
                  </a:lnTo>
                  <a:lnTo>
                    <a:pt x="643001" y="165100"/>
                  </a:lnTo>
                  <a:lnTo>
                    <a:pt x="719581" y="165100"/>
                  </a:lnTo>
                  <a:lnTo>
                    <a:pt x="719581" y="0"/>
                  </a:lnTo>
                  <a:close/>
                </a:path>
                <a:path w="1454785" h="1447800">
                  <a:moveTo>
                    <a:pt x="1329480" y="330200"/>
                  </a:moveTo>
                  <a:lnTo>
                    <a:pt x="778570" y="330200"/>
                  </a:lnTo>
                  <a:lnTo>
                    <a:pt x="821352" y="342900"/>
                  </a:lnTo>
                  <a:lnTo>
                    <a:pt x="856404" y="368300"/>
                  </a:lnTo>
                  <a:lnTo>
                    <a:pt x="904716" y="431800"/>
                  </a:lnTo>
                  <a:lnTo>
                    <a:pt x="918673" y="469900"/>
                  </a:lnTo>
                  <a:lnTo>
                    <a:pt x="926296" y="508000"/>
                  </a:lnTo>
                  <a:lnTo>
                    <a:pt x="927935" y="546100"/>
                  </a:lnTo>
                  <a:lnTo>
                    <a:pt x="923937" y="584200"/>
                  </a:lnTo>
                  <a:lnTo>
                    <a:pt x="914653" y="622300"/>
                  </a:lnTo>
                  <a:lnTo>
                    <a:pt x="919406" y="622300"/>
                  </a:lnTo>
                  <a:lnTo>
                    <a:pt x="923051" y="635000"/>
                  </a:lnTo>
                  <a:lnTo>
                    <a:pt x="925387" y="647700"/>
                  </a:lnTo>
                  <a:lnTo>
                    <a:pt x="1274752" y="647700"/>
                  </a:lnTo>
                  <a:lnTo>
                    <a:pt x="1281985" y="635000"/>
                  </a:lnTo>
                  <a:lnTo>
                    <a:pt x="1447692" y="635000"/>
                  </a:lnTo>
                  <a:lnTo>
                    <a:pt x="1446309" y="622300"/>
                  </a:lnTo>
                  <a:lnTo>
                    <a:pt x="1437788" y="584200"/>
                  </a:lnTo>
                  <a:lnTo>
                    <a:pt x="1426375" y="533400"/>
                  </a:lnTo>
                  <a:lnTo>
                    <a:pt x="1412173" y="495300"/>
                  </a:lnTo>
                  <a:lnTo>
                    <a:pt x="1395281" y="444500"/>
                  </a:lnTo>
                  <a:lnTo>
                    <a:pt x="1375801" y="406400"/>
                  </a:lnTo>
                  <a:lnTo>
                    <a:pt x="1353834" y="368300"/>
                  </a:lnTo>
                  <a:lnTo>
                    <a:pt x="1329480" y="330200"/>
                  </a:lnTo>
                  <a:close/>
                </a:path>
                <a:path w="1454785" h="1447800">
                  <a:moveTo>
                    <a:pt x="1175442" y="165100"/>
                  </a:moveTo>
                  <a:lnTo>
                    <a:pt x="822960" y="165100"/>
                  </a:lnTo>
                  <a:lnTo>
                    <a:pt x="826388" y="177800"/>
                  </a:lnTo>
                  <a:lnTo>
                    <a:pt x="828675" y="177800"/>
                  </a:lnTo>
                  <a:lnTo>
                    <a:pt x="828675" y="190500"/>
                  </a:lnTo>
                  <a:lnTo>
                    <a:pt x="827531" y="190500"/>
                  </a:lnTo>
                  <a:lnTo>
                    <a:pt x="824102" y="203200"/>
                  </a:lnTo>
                  <a:lnTo>
                    <a:pt x="742823" y="279400"/>
                  </a:lnTo>
                  <a:lnTo>
                    <a:pt x="741679" y="279400"/>
                  </a:lnTo>
                  <a:lnTo>
                    <a:pt x="740537" y="292100"/>
                  </a:lnTo>
                  <a:lnTo>
                    <a:pt x="1302840" y="292100"/>
                  </a:lnTo>
                  <a:lnTo>
                    <a:pt x="1274016" y="254000"/>
                  </a:lnTo>
                  <a:lnTo>
                    <a:pt x="1243107" y="228600"/>
                  </a:lnTo>
                  <a:lnTo>
                    <a:pt x="1210216" y="190500"/>
                  </a:lnTo>
                  <a:lnTo>
                    <a:pt x="1175442" y="165100"/>
                  </a:lnTo>
                  <a:close/>
                </a:path>
                <a:path w="1454785" h="1447800">
                  <a:moveTo>
                    <a:pt x="719581" y="165100"/>
                  </a:moveTo>
                  <a:lnTo>
                    <a:pt x="663539" y="165100"/>
                  </a:lnTo>
                  <a:lnTo>
                    <a:pt x="669670" y="177800"/>
                  </a:lnTo>
                  <a:lnTo>
                    <a:pt x="719581" y="228600"/>
                  </a:lnTo>
                  <a:lnTo>
                    <a:pt x="719581" y="165100"/>
                  </a:lnTo>
                  <a:close/>
                </a:path>
                <a:path w="1454785" h="1447800">
                  <a:moveTo>
                    <a:pt x="794426" y="12700"/>
                  </a:moveTo>
                  <a:lnTo>
                    <a:pt x="746378" y="12700"/>
                  </a:lnTo>
                  <a:lnTo>
                    <a:pt x="746378" y="228600"/>
                  </a:lnTo>
                  <a:lnTo>
                    <a:pt x="796163" y="177800"/>
                  </a:lnTo>
                  <a:lnTo>
                    <a:pt x="802153" y="165100"/>
                  </a:lnTo>
                  <a:lnTo>
                    <a:pt x="1175442" y="165100"/>
                  </a:lnTo>
                  <a:lnTo>
                    <a:pt x="1138887" y="139700"/>
                  </a:lnTo>
                  <a:lnTo>
                    <a:pt x="1100652" y="114300"/>
                  </a:lnTo>
                  <a:lnTo>
                    <a:pt x="1060837" y="88900"/>
                  </a:lnTo>
                  <a:lnTo>
                    <a:pt x="1019544" y="76200"/>
                  </a:lnTo>
                  <a:lnTo>
                    <a:pt x="976872" y="50800"/>
                  </a:lnTo>
                  <a:lnTo>
                    <a:pt x="887799" y="25400"/>
                  </a:lnTo>
                  <a:lnTo>
                    <a:pt x="841600" y="25400"/>
                  </a:lnTo>
                  <a:lnTo>
                    <a:pt x="794426" y="1270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7491" y="3781044"/>
              <a:ext cx="147193" cy="219201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2743200" y="2285999"/>
              <a:ext cx="3818254" cy="2926080"/>
            </a:xfrm>
            <a:custGeom>
              <a:avLst/>
              <a:gdLst/>
              <a:ahLst/>
              <a:cxnLst/>
              <a:rect l="l" t="t" r="r" b="b"/>
              <a:pathLst>
                <a:path w="3818254" h="2926079">
                  <a:moveTo>
                    <a:pt x="1829181" y="1256538"/>
                  </a:moveTo>
                  <a:lnTo>
                    <a:pt x="1825752" y="1249553"/>
                  </a:lnTo>
                  <a:lnTo>
                    <a:pt x="1819910" y="1244854"/>
                  </a:lnTo>
                  <a:lnTo>
                    <a:pt x="1815338" y="1243711"/>
                  </a:lnTo>
                  <a:lnTo>
                    <a:pt x="1811782" y="1241425"/>
                  </a:lnTo>
                  <a:lnTo>
                    <a:pt x="1807210" y="1239139"/>
                  </a:lnTo>
                  <a:lnTo>
                    <a:pt x="1794383" y="1239139"/>
                  </a:lnTo>
                  <a:lnTo>
                    <a:pt x="1794383" y="1231011"/>
                  </a:lnTo>
                  <a:lnTo>
                    <a:pt x="1775396" y="1215694"/>
                  </a:lnTo>
                  <a:lnTo>
                    <a:pt x="1759038" y="1199311"/>
                  </a:lnTo>
                  <a:lnTo>
                    <a:pt x="1746161" y="1184249"/>
                  </a:lnTo>
                  <a:lnTo>
                    <a:pt x="1737614" y="1172845"/>
                  </a:lnTo>
                  <a:lnTo>
                    <a:pt x="1741932" y="1185900"/>
                  </a:lnTo>
                  <a:lnTo>
                    <a:pt x="1748129" y="1199730"/>
                  </a:lnTo>
                  <a:lnTo>
                    <a:pt x="1756308" y="1212913"/>
                  </a:lnTo>
                  <a:lnTo>
                    <a:pt x="1766570" y="1224026"/>
                  </a:lnTo>
                  <a:lnTo>
                    <a:pt x="1733156" y="1212418"/>
                  </a:lnTo>
                  <a:lnTo>
                    <a:pt x="1702777" y="1195819"/>
                  </a:lnTo>
                  <a:lnTo>
                    <a:pt x="1675879" y="1175296"/>
                  </a:lnTo>
                  <a:lnTo>
                    <a:pt x="1652905" y="1151890"/>
                  </a:lnTo>
                  <a:lnTo>
                    <a:pt x="1656283" y="1164513"/>
                  </a:lnTo>
                  <a:lnTo>
                    <a:pt x="1662709" y="1177531"/>
                  </a:lnTo>
                  <a:lnTo>
                    <a:pt x="1671764" y="1190523"/>
                  </a:lnTo>
                  <a:lnTo>
                    <a:pt x="1683004" y="1203071"/>
                  </a:lnTo>
                  <a:lnTo>
                    <a:pt x="1673644" y="1198486"/>
                  </a:lnTo>
                  <a:lnTo>
                    <a:pt x="1628419" y="1167409"/>
                  </a:lnTo>
                  <a:lnTo>
                    <a:pt x="1595513" y="1134452"/>
                  </a:lnTo>
                  <a:lnTo>
                    <a:pt x="1582166" y="1117092"/>
                  </a:lnTo>
                  <a:lnTo>
                    <a:pt x="1565173" y="1148219"/>
                  </a:lnTo>
                  <a:lnTo>
                    <a:pt x="1544955" y="1178801"/>
                  </a:lnTo>
                  <a:lnTo>
                    <a:pt x="1523009" y="1206131"/>
                  </a:lnTo>
                  <a:lnTo>
                    <a:pt x="1500886" y="1227455"/>
                  </a:lnTo>
                  <a:lnTo>
                    <a:pt x="1500886" y="1237996"/>
                  </a:lnTo>
                  <a:lnTo>
                    <a:pt x="1492758" y="1237996"/>
                  </a:lnTo>
                  <a:lnTo>
                    <a:pt x="1482686" y="1240028"/>
                  </a:lnTo>
                  <a:lnTo>
                    <a:pt x="1474177" y="1245527"/>
                  </a:lnTo>
                  <a:lnTo>
                    <a:pt x="1468285" y="1253642"/>
                  </a:lnTo>
                  <a:lnTo>
                    <a:pt x="1466088" y="1263523"/>
                  </a:lnTo>
                  <a:lnTo>
                    <a:pt x="1466088" y="1298333"/>
                  </a:lnTo>
                  <a:lnTo>
                    <a:pt x="1468120" y="1308227"/>
                  </a:lnTo>
                  <a:lnTo>
                    <a:pt x="1473746" y="1316393"/>
                  </a:lnTo>
                  <a:lnTo>
                    <a:pt x="1482204" y="1321943"/>
                  </a:lnTo>
                  <a:lnTo>
                    <a:pt x="1492758" y="1323975"/>
                  </a:lnTo>
                  <a:lnTo>
                    <a:pt x="1500886" y="1323975"/>
                  </a:lnTo>
                  <a:lnTo>
                    <a:pt x="1500886" y="1332103"/>
                  </a:lnTo>
                  <a:lnTo>
                    <a:pt x="1510080" y="1376362"/>
                  </a:lnTo>
                  <a:lnTo>
                    <a:pt x="1534375" y="1420393"/>
                  </a:lnTo>
                  <a:lnTo>
                    <a:pt x="1568805" y="1458683"/>
                  </a:lnTo>
                  <a:lnTo>
                    <a:pt x="1608391" y="1485709"/>
                  </a:lnTo>
                  <a:lnTo>
                    <a:pt x="1648206" y="1495933"/>
                  </a:lnTo>
                  <a:lnTo>
                    <a:pt x="1687499" y="1486700"/>
                  </a:lnTo>
                  <a:lnTo>
                    <a:pt x="1726755" y="1460068"/>
                  </a:lnTo>
                  <a:lnTo>
                    <a:pt x="1760994" y="1421790"/>
                  </a:lnTo>
                  <a:lnTo>
                    <a:pt x="1785200" y="1377607"/>
                  </a:lnTo>
                  <a:lnTo>
                    <a:pt x="1794383" y="1333246"/>
                  </a:lnTo>
                  <a:lnTo>
                    <a:pt x="1794383" y="1325118"/>
                  </a:lnTo>
                  <a:lnTo>
                    <a:pt x="1802511" y="1325118"/>
                  </a:lnTo>
                  <a:lnTo>
                    <a:pt x="1812569" y="1323086"/>
                  </a:lnTo>
                  <a:lnTo>
                    <a:pt x="1821078" y="1317548"/>
                  </a:lnTo>
                  <a:lnTo>
                    <a:pt x="1826971" y="1309420"/>
                  </a:lnTo>
                  <a:lnTo>
                    <a:pt x="1829181" y="1299591"/>
                  </a:lnTo>
                  <a:lnTo>
                    <a:pt x="1829181" y="1256538"/>
                  </a:lnTo>
                  <a:close/>
                </a:path>
                <a:path w="3818254" h="2926079">
                  <a:moveTo>
                    <a:pt x="3817747" y="139319"/>
                  </a:moveTo>
                  <a:lnTo>
                    <a:pt x="3810609" y="95427"/>
                  </a:lnTo>
                  <a:lnTo>
                    <a:pt x="3790759" y="57200"/>
                  </a:lnTo>
                  <a:lnTo>
                    <a:pt x="3760546" y="26987"/>
                  </a:lnTo>
                  <a:lnTo>
                    <a:pt x="3722319" y="7137"/>
                  </a:lnTo>
                  <a:lnTo>
                    <a:pt x="3678428" y="0"/>
                  </a:lnTo>
                  <a:lnTo>
                    <a:pt x="2429002" y="0"/>
                  </a:lnTo>
                  <a:lnTo>
                    <a:pt x="2429002" y="1338834"/>
                  </a:lnTo>
                  <a:lnTo>
                    <a:pt x="2427567" y="1386611"/>
                  </a:lnTo>
                  <a:lnTo>
                    <a:pt x="2423337" y="1433398"/>
                  </a:lnTo>
                  <a:lnTo>
                    <a:pt x="2423312" y="1433614"/>
                  </a:lnTo>
                  <a:lnTo>
                    <a:pt x="2416378" y="1479473"/>
                  </a:lnTo>
                  <a:lnTo>
                    <a:pt x="2416340" y="1479778"/>
                  </a:lnTo>
                  <a:lnTo>
                    <a:pt x="2406789" y="1524647"/>
                  </a:lnTo>
                  <a:lnTo>
                    <a:pt x="2406713" y="1525016"/>
                  </a:lnTo>
                  <a:lnTo>
                    <a:pt x="2394648" y="1568831"/>
                  </a:lnTo>
                  <a:lnTo>
                    <a:pt x="2379865" y="1612404"/>
                  </a:lnTo>
                  <a:lnTo>
                    <a:pt x="2362797" y="1654378"/>
                  </a:lnTo>
                  <a:lnTo>
                    <a:pt x="2343404" y="1695107"/>
                  </a:lnTo>
                  <a:lnTo>
                    <a:pt x="2321788" y="1734502"/>
                  </a:lnTo>
                  <a:lnTo>
                    <a:pt x="2298027" y="1772488"/>
                  </a:lnTo>
                  <a:lnTo>
                    <a:pt x="2272195" y="1808962"/>
                  </a:lnTo>
                  <a:lnTo>
                    <a:pt x="2244382" y="1843874"/>
                  </a:lnTo>
                  <a:lnTo>
                    <a:pt x="2214651" y="1877123"/>
                  </a:lnTo>
                  <a:lnTo>
                    <a:pt x="2183117" y="1908632"/>
                  </a:lnTo>
                  <a:lnTo>
                    <a:pt x="2149843" y="1938312"/>
                  </a:lnTo>
                  <a:lnTo>
                    <a:pt x="2114918" y="1966087"/>
                  </a:lnTo>
                  <a:lnTo>
                    <a:pt x="2078418" y="1991880"/>
                  </a:lnTo>
                  <a:lnTo>
                    <a:pt x="2040432" y="2015604"/>
                  </a:lnTo>
                  <a:lnTo>
                    <a:pt x="2001037" y="2037181"/>
                  </a:lnTo>
                  <a:lnTo>
                    <a:pt x="1960333" y="2056523"/>
                  </a:lnTo>
                  <a:lnTo>
                    <a:pt x="1918373" y="2073554"/>
                  </a:lnTo>
                  <a:lnTo>
                    <a:pt x="1875269" y="2088184"/>
                  </a:lnTo>
                  <a:lnTo>
                    <a:pt x="1831086" y="2100338"/>
                  </a:lnTo>
                  <a:lnTo>
                    <a:pt x="1785912" y="2109940"/>
                  </a:lnTo>
                  <a:lnTo>
                    <a:pt x="1739836" y="2116899"/>
                  </a:lnTo>
                  <a:lnTo>
                    <a:pt x="1692922" y="2121128"/>
                  </a:lnTo>
                  <a:lnTo>
                    <a:pt x="1645285" y="2122551"/>
                  </a:lnTo>
                  <a:lnTo>
                    <a:pt x="1597787" y="2121128"/>
                  </a:lnTo>
                  <a:lnTo>
                    <a:pt x="1550911" y="2116899"/>
                  </a:lnTo>
                  <a:lnTo>
                    <a:pt x="1504886" y="2109940"/>
                  </a:lnTo>
                  <a:lnTo>
                    <a:pt x="1459776" y="2100338"/>
                  </a:lnTo>
                  <a:lnTo>
                    <a:pt x="1415630" y="2088184"/>
                  </a:lnTo>
                  <a:lnTo>
                    <a:pt x="1372184" y="2073427"/>
                  </a:lnTo>
                  <a:lnTo>
                    <a:pt x="1330223" y="2056358"/>
                  </a:lnTo>
                  <a:lnTo>
                    <a:pt x="1289519" y="2036965"/>
                  </a:lnTo>
                  <a:lnTo>
                    <a:pt x="1250124" y="2015350"/>
                  </a:lnTo>
                  <a:lnTo>
                    <a:pt x="1212138" y="1991588"/>
                  </a:lnTo>
                  <a:lnTo>
                    <a:pt x="1175639" y="1965756"/>
                  </a:lnTo>
                  <a:lnTo>
                    <a:pt x="1140714" y="1937943"/>
                  </a:lnTo>
                  <a:lnTo>
                    <a:pt x="1107440" y="1908213"/>
                  </a:lnTo>
                  <a:lnTo>
                    <a:pt x="1075905" y="1876679"/>
                  </a:lnTo>
                  <a:lnTo>
                    <a:pt x="1046175" y="1843405"/>
                  </a:lnTo>
                  <a:lnTo>
                    <a:pt x="1018362" y="1808480"/>
                  </a:lnTo>
                  <a:lnTo>
                    <a:pt x="992530" y="1771980"/>
                  </a:lnTo>
                  <a:lnTo>
                    <a:pt x="968768" y="1733994"/>
                  </a:lnTo>
                  <a:lnTo>
                    <a:pt x="947153" y="1694599"/>
                  </a:lnTo>
                  <a:lnTo>
                    <a:pt x="927760" y="1653895"/>
                  </a:lnTo>
                  <a:lnTo>
                    <a:pt x="910691" y="1611934"/>
                  </a:lnTo>
                  <a:lnTo>
                    <a:pt x="896023" y="1568831"/>
                  </a:lnTo>
                  <a:lnTo>
                    <a:pt x="883945" y="1525016"/>
                  </a:lnTo>
                  <a:lnTo>
                    <a:pt x="883843" y="1524647"/>
                  </a:lnTo>
                  <a:lnTo>
                    <a:pt x="874280" y="1479778"/>
                  </a:lnTo>
                  <a:lnTo>
                    <a:pt x="867270" y="1433614"/>
                  </a:lnTo>
                  <a:lnTo>
                    <a:pt x="863003" y="1386611"/>
                  </a:lnTo>
                  <a:lnTo>
                    <a:pt x="861568" y="1338834"/>
                  </a:lnTo>
                  <a:lnTo>
                    <a:pt x="862990" y="1291196"/>
                  </a:lnTo>
                  <a:lnTo>
                    <a:pt x="867244" y="1244282"/>
                  </a:lnTo>
                  <a:lnTo>
                    <a:pt x="874217" y="1198206"/>
                  </a:lnTo>
                  <a:lnTo>
                    <a:pt x="883843" y="1153020"/>
                  </a:lnTo>
                  <a:lnTo>
                    <a:pt x="896023" y="1108837"/>
                  </a:lnTo>
                  <a:lnTo>
                    <a:pt x="910691" y="1065720"/>
                  </a:lnTo>
                  <a:lnTo>
                    <a:pt x="927760" y="1023772"/>
                  </a:lnTo>
                  <a:lnTo>
                    <a:pt x="947153" y="983056"/>
                  </a:lnTo>
                  <a:lnTo>
                    <a:pt x="968768" y="943648"/>
                  </a:lnTo>
                  <a:lnTo>
                    <a:pt x="992530" y="905662"/>
                  </a:lnTo>
                  <a:lnTo>
                    <a:pt x="1018362" y="869162"/>
                  </a:lnTo>
                  <a:lnTo>
                    <a:pt x="1046175" y="834224"/>
                  </a:lnTo>
                  <a:lnTo>
                    <a:pt x="1075905" y="800938"/>
                  </a:lnTo>
                  <a:lnTo>
                    <a:pt x="1107440" y="769391"/>
                  </a:lnTo>
                  <a:lnTo>
                    <a:pt x="1140714" y="739673"/>
                  </a:lnTo>
                  <a:lnTo>
                    <a:pt x="1175639" y="711847"/>
                  </a:lnTo>
                  <a:lnTo>
                    <a:pt x="1212138" y="686003"/>
                  </a:lnTo>
                  <a:lnTo>
                    <a:pt x="1250124" y="662228"/>
                  </a:lnTo>
                  <a:lnTo>
                    <a:pt x="1289519" y="640613"/>
                  </a:lnTo>
                  <a:lnTo>
                    <a:pt x="1330223" y="621220"/>
                  </a:lnTo>
                  <a:lnTo>
                    <a:pt x="1372184" y="604151"/>
                  </a:lnTo>
                  <a:lnTo>
                    <a:pt x="1415288" y="589470"/>
                  </a:lnTo>
                  <a:lnTo>
                    <a:pt x="1459471" y="577278"/>
                  </a:lnTo>
                  <a:lnTo>
                    <a:pt x="1504645" y="567651"/>
                  </a:lnTo>
                  <a:lnTo>
                    <a:pt x="1550720" y="560679"/>
                  </a:lnTo>
                  <a:lnTo>
                    <a:pt x="1597634" y="556425"/>
                  </a:lnTo>
                  <a:lnTo>
                    <a:pt x="1645285" y="554990"/>
                  </a:lnTo>
                  <a:lnTo>
                    <a:pt x="1692922" y="556425"/>
                  </a:lnTo>
                  <a:lnTo>
                    <a:pt x="1739836" y="560679"/>
                  </a:lnTo>
                  <a:lnTo>
                    <a:pt x="1785912" y="567651"/>
                  </a:lnTo>
                  <a:lnTo>
                    <a:pt x="1831086" y="577278"/>
                  </a:lnTo>
                  <a:lnTo>
                    <a:pt x="1875269" y="589470"/>
                  </a:lnTo>
                  <a:lnTo>
                    <a:pt x="1918373" y="604151"/>
                  </a:lnTo>
                  <a:lnTo>
                    <a:pt x="1960333" y="621220"/>
                  </a:lnTo>
                  <a:lnTo>
                    <a:pt x="2001037" y="640613"/>
                  </a:lnTo>
                  <a:lnTo>
                    <a:pt x="2040432" y="662228"/>
                  </a:lnTo>
                  <a:lnTo>
                    <a:pt x="2078418" y="686003"/>
                  </a:lnTo>
                  <a:lnTo>
                    <a:pt x="2114918" y="711847"/>
                  </a:lnTo>
                  <a:lnTo>
                    <a:pt x="2149843" y="739673"/>
                  </a:lnTo>
                  <a:lnTo>
                    <a:pt x="2183117" y="769391"/>
                  </a:lnTo>
                  <a:lnTo>
                    <a:pt x="2214651" y="800938"/>
                  </a:lnTo>
                  <a:lnTo>
                    <a:pt x="2244382" y="834224"/>
                  </a:lnTo>
                  <a:lnTo>
                    <a:pt x="2272195" y="869162"/>
                  </a:lnTo>
                  <a:lnTo>
                    <a:pt x="2298027" y="905662"/>
                  </a:lnTo>
                  <a:lnTo>
                    <a:pt x="2321788" y="943648"/>
                  </a:lnTo>
                  <a:lnTo>
                    <a:pt x="2343404" y="983056"/>
                  </a:lnTo>
                  <a:lnTo>
                    <a:pt x="2362797" y="1023772"/>
                  </a:lnTo>
                  <a:lnTo>
                    <a:pt x="2379865" y="1065720"/>
                  </a:lnTo>
                  <a:lnTo>
                    <a:pt x="2394534" y="1108837"/>
                  </a:lnTo>
                  <a:lnTo>
                    <a:pt x="2406713" y="1153020"/>
                  </a:lnTo>
                  <a:lnTo>
                    <a:pt x="2416340" y="1198206"/>
                  </a:lnTo>
                  <a:lnTo>
                    <a:pt x="2423312" y="1244282"/>
                  </a:lnTo>
                  <a:lnTo>
                    <a:pt x="2427567" y="1291196"/>
                  </a:lnTo>
                  <a:lnTo>
                    <a:pt x="2429002" y="1338834"/>
                  </a:lnTo>
                  <a:lnTo>
                    <a:pt x="2429002" y="0"/>
                  </a:lnTo>
                  <a:lnTo>
                    <a:pt x="114935" y="0"/>
                  </a:lnTo>
                  <a:lnTo>
                    <a:pt x="64668" y="11010"/>
                  </a:lnTo>
                  <a:lnTo>
                    <a:pt x="28740" y="40944"/>
                  </a:lnTo>
                  <a:lnTo>
                    <a:pt x="7188" y="85255"/>
                  </a:lnTo>
                  <a:lnTo>
                    <a:pt x="0" y="139319"/>
                  </a:lnTo>
                  <a:lnTo>
                    <a:pt x="0" y="2786761"/>
                  </a:lnTo>
                  <a:lnTo>
                    <a:pt x="7188" y="2840837"/>
                  </a:lnTo>
                  <a:lnTo>
                    <a:pt x="28740" y="2885148"/>
                  </a:lnTo>
                  <a:lnTo>
                    <a:pt x="64668" y="2915081"/>
                  </a:lnTo>
                  <a:lnTo>
                    <a:pt x="114935" y="2926080"/>
                  </a:lnTo>
                  <a:lnTo>
                    <a:pt x="2762250" y="2926080"/>
                  </a:lnTo>
                  <a:lnTo>
                    <a:pt x="2802953" y="2920288"/>
                  </a:lnTo>
                  <a:lnTo>
                    <a:pt x="2860103" y="2874924"/>
                  </a:lnTo>
                  <a:lnTo>
                    <a:pt x="2881579" y="2836024"/>
                  </a:lnTo>
                  <a:lnTo>
                    <a:pt x="2901696" y="2786761"/>
                  </a:lnTo>
                  <a:lnTo>
                    <a:pt x="3131515" y="2122551"/>
                  </a:lnTo>
                  <a:lnTo>
                    <a:pt x="3673906" y="554990"/>
                  </a:lnTo>
                  <a:lnTo>
                    <a:pt x="3817747" y="139319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Elevating</a:t>
            </a:r>
            <a:r>
              <a:rPr dirty="0" spc="-95"/>
              <a:t> </a:t>
            </a:r>
            <a:r>
              <a:rPr dirty="0"/>
              <a:t>the</a:t>
            </a:r>
            <a:r>
              <a:rPr dirty="0" spc="-80"/>
              <a:t> </a:t>
            </a:r>
            <a:r>
              <a:rPr dirty="0"/>
              <a:t>client</a:t>
            </a:r>
            <a:r>
              <a:rPr dirty="0" spc="-80"/>
              <a:t> </a:t>
            </a:r>
            <a:r>
              <a:rPr dirty="0" spc="-10"/>
              <a:t>experience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23495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3891534" y="4554092"/>
            <a:ext cx="990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Personal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267447" y="4554092"/>
            <a:ext cx="13182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Remarkable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850900"/>
            <a:chOff x="0" y="0"/>
            <a:chExt cx="12189460" cy="8509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6856" y="281940"/>
              <a:ext cx="2564895" cy="17983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89460" cy="850900"/>
            </a:xfrm>
            <a:custGeom>
              <a:avLst/>
              <a:gdLst/>
              <a:ahLst/>
              <a:cxnLst/>
              <a:rect l="l" t="t" r="r" b="b"/>
              <a:pathLst>
                <a:path w="12189460" h="850900">
                  <a:moveTo>
                    <a:pt x="12188952" y="0"/>
                  </a:moveTo>
                  <a:lnTo>
                    <a:pt x="0" y="0"/>
                  </a:lnTo>
                  <a:lnTo>
                    <a:pt x="0" y="850391"/>
                  </a:lnTo>
                  <a:lnTo>
                    <a:pt x="12188952" y="850391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556" y="256797"/>
              <a:ext cx="105567" cy="10542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56793" y="168985"/>
              <a:ext cx="506095" cy="524510"/>
            </a:xfrm>
            <a:custGeom>
              <a:avLst/>
              <a:gdLst/>
              <a:ahLst/>
              <a:cxnLst/>
              <a:rect l="l" t="t" r="r" b="b"/>
              <a:pathLst>
                <a:path w="506094" h="524510">
                  <a:moveTo>
                    <a:pt x="421678" y="163779"/>
                  </a:moveTo>
                  <a:lnTo>
                    <a:pt x="421665" y="116408"/>
                  </a:lnTo>
                  <a:lnTo>
                    <a:pt x="418465" y="112458"/>
                  </a:lnTo>
                  <a:lnTo>
                    <a:pt x="403377" y="109537"/>
                  </a:lnTo>
                  <a:lnTo>
                    <a:pt x="403377" y="128638"/>
                  </a:lnTo>
                  <a:lnTo>
                    <a:pt x="403377" y="151955"/>
                  </a:lnTo>
                  <a:lnTo>
                    <a:pt x="368833" y="159296"/>
                  </a:lnTo>
                  <a:lnTo>
                    <a:pt x="366090" y="161810"/>
                  </a:lnTo>
                  <a:lnTo>
                    <a:pt x="365188" y="164871"/>
                  </a:lnTo>
                  <a:lnTo>
                    <a:pt x="363474" y="170967"/>
                  </a:lnTo>
                  <a:lnTo>
                    <a:pt x="363423" y="171145"/>
                  </a:lnTo>
                  <a:lnTo>
                    <a:pt x="361061" y="176923"/>
                  </a:lnTo>
                  <a:lnTo>
                    <a:pt x="358076" y="182384"/>
                  </a:lnTo>
                  <a:lnTo>
                    <a:pt x="356400" y="185280"/>
                  </a:lnTo>
                  <a:lnTo>
                    <a:pt x="356400" y="188849"/>
                  </a:lnTo>
                  <a:lnTo>
                    <a:pt x="358076" y="191744"/>
                  </a:lnTo>
                  <a:lnTo>
                    <a:pt x="375526" y="218249"/>
                  </a:lnTo>
                  <a:lnTo>
                    <a:pt x="359105" y="234721"/>
                  </a:lnTo>
                  <a:lnTo>
                    <a:pt x="332930" y="217220"/>
                  </a:lnTo>
                  <a:lnTo>
                    <a:pt x="330123" y="215392"/>
                  </a:lnTo>
                  <a:lnTo>
                    <a:pt x="326542" y="215214"/>
                  </a:lnTo>
                  <a:lnTo>
                    <a:pt x="323557" y="216750"/>
                  </a:lnTo>
                  <a:lnTo>
                    <a:pt x="317944" y="219849"/>
                  </a:lnTo>
                  <a:lnTo>
                    <a:pt x="311988" y="222288"/>
                  </a:lnTo>
                  <a:lnTo>
                    <a:pt x="305828" y="224053"/>
                  </a:lnTo>
                  <a:lnTo>
                    <a:pt x="302107" y="225158"/>
                  </a:lnTo>
                  <a:lnTo>
                    <a:pt x="299466" y="228422"/>
                  </a:lnTo>
                  <a:lnTo>
                    <a:pt x="299161" y="232283"/>
                  </a:lnTo>
                  <a:lnTo>
                    <a:pt x="293255" y="262255"/>
                  </a:lnTo>
                  <a:lnTo>
                    <a:pt x="269989" y="262255"/>
                  </a:lnTo>
                  <a:lnTo>
                    <a:pt x="264185" y="235851"/>
                  </a:lnTo>
                  <a:lnTo>
                    <a:pt x="263931" y="234721"/>
                  </a:lnTo>
                  <a:lnTo>
                    <a:pt x="263525" y="232854"/>
                  </a:lnTo>
                  <a:lnTo>
                    <a:pt x="263283" y="228892"/>
                  </a:lnTo>
                  <a:lnTo>
                    <a:pt x="260578" y="225526"/>
                  </a:lnTo>
                  <a:lnTo>
                    <a:pt x="250698" y="222681"/>
                  </a:lnTo>
                  <a:lnTo>
                    <a:pt x="244779" y="220256"/>
                  </a:lnTo>
                  <a:lnTo>
                    <a:pt x="239229" y="217220"/>
                  </a:lnTo>
                  <a:lnTo>
                    <a:pt x="236321" y="215531"/>
                  </a:lnTo>
                  <a:lnTo>
                    <a:pt x="232740" y="215531"/>
                  </a:lnTo>
                  <a:lnTo>
                    <a:pt x="229844" y="217220"/>
                  </a:lnTo>
                  <a:lnTo>
                    <a:pt x="203301" y="234721"/>
                  </a:lnTo>
                  <a:lnTo>
                    <a:pt x="186791" y="218249"/>
                  </a:lnTo>
                  <a:lnTo>
                    <a:pt x="203949" y="192874"/>
                  </a:lnTo>
                  <a:lnTo>
                    <a:pt x="206425" y="189915"/>
                  </a:lnTo>
                  <a:lnTo>
                    <a:pt x="206794" y="186131"/>
                  </a:lnTo>
                  <a:lnTo>
                    <a:pt x="206832" y="185750"/>
                  </a:lnTo>
                  <a:lnTo>
                    <a:pt x="201980" y="176923"/>
                  </a:lnTo>
                  <a:lnTo>
                    <a:pt x="199580" y="171145"/>
                  </a:lnTo>
                  <a:lnTo>
                    <a:pt x="199504" y="170967"/>
                  </a:lnTo>
                  <a:lnTo>
                    <a:pt x="197840" y="165150"/>
                  </a:lnTo>
                  <a:lnTo>
                    <a:pt x="196697" y="161290"/>
                  </a:lnTo>
                  <a:lnTo>
                    <a:pt x="193598" y="158673"/>
                  </a:lnTo>
                  <a:lnTo>
                    <a:pt x="189877" y="158229"/>
                  </a:lnTo>
                  <a:lnTo>
                    <a:pt x="159486" y="151955"/>
                  </a:lnTo>
                  <a:lnTo>
                    <a:pt x="159486" y="128638"/>
                  </a:lnTo>
                  <a:lnTo>
                    <a:pt x="188010" y="122555"/>
                  </a:lnTo>
                  <a:lnTo>
                    <a:pt x="192303" y="122732"/>
                  </a:lnTo>
                  <a:lnTo>
                    <a:pt x="192557" y="122555"/>
                  </a:lnTo>
                  <a:lnTo>
                    <a:pt x="196189" y="119938"/>
                  </a:lnTo>
                  <a:lnTo>
                    <a:pt x="199059" y="110032"/>
                  </a:lnTo>
                  <a:lnTo>
                    <a:pt x="199174" y="109651"/>
                  </a:lnTo>
                  <a:lnTo>
                    <a:pt x="201612" y="103720"/>
                  </a:lnTo>
                  <a:lnTo>
                    <a:pt x="204698" y="98120"/>
                  </a:lnTo>
                  <a:lnTo>
                    <a:pt x="206375" y="95211"/>
                  </a:lnTo>
                  <a:lnTo>
                    <a:pt x="206375" y="91643"/>
                  </a:lnTo>
                  <a:lnTo>
                    <a:pt x="204698" y="88760"/>
                  </a:lnTo>
                  <a:lnTo>
                    <a:pt x="187261" y="62915"/>
                  </a:lnTo>
                  <a:lnTo>
                    <a:pt x="187159" y="62763"/>
                  </a:lnTo>
                  <a:lnTo>
                    <a:pt x="186931" y="62763"/>
                  </a:lnTo>
                  <a:lnTo>
                    <a:pt x="203581" y="46240"/>
                  </a:lnTo>
                  <a:lnTo>
                    <a:pt x="230403" y="64033"/>
                  </a:lnTo>
                  <a:lnTo>
                    <a:pt x="233311" y="65709"/>
                  </a:lnTo>
                  <a:lnTo>
                    <a:pt x="236893" y="65709"/>
                  </a:lnTo>
                  <a:lnTo>
                    <a:pt x="239788" y="64033"/>
                  </a:lnTo>
                  <a:lnTo>
                    <a:pt x="245287" y="61061"/>
                  </a:lnTo>
                  <a:lnTo>
                    <a:pt x="251117" y="58699"/>
                  </a:lnTo>
                  <a:lnTo>
                    <a:pt x="257136" y="57010"/>
                  </a:lnTo>
                  <a:lnTo>
                    <a:pt x="260769" y="55930"/>
                  </a:lnTo>
                  <a:lnTo>
                    <a:pt x="263385" y="52806"/>
                  </a:lnTo>
                  <a:lnTo>
                    <a:pt x="263804" y="49060"/>
                  </a:lnTo>
                  <a:lnTo>
                    <a:pt x="264375" y="46240"/>
                  </a:lnTo>
                  <a:lnTo>
                    <a:pt x="264604" y="45123"/>
                  </a:lnTo>
                  <a:lnTo>
                    <a:pt x="264680" y="44742"/>
                  </a:lnTo>
                  <a:lnTo>
                    <a:pt x="269989" y="18808"/>
                  </a:lnTo>
                  <a:lnTo>
                    <a:pt x="293344" y="18808"/>
                  </a:lnTo>
                  <a:lnTo>
                    <a:pt x="299453" y="47282"/>
                  </a:lnTo>
                  <a:lnTo>
                    <a:pt x="299377" y="49060"/>
                  </a:lnTo>
                  <a:lnTo>
                    <a:pt x="299275" y="51574"/>
                  </a:lnTo>
                  <a:lnTo>
                    <a:pt x="302056" y="55435"/>
                  </a:lnTo>
                  <a:lnTo>
                    <a:pt x="312254" y="58369"/>
                  </a:lnTo>
                  <a:lnTo>
                    <a:pt x="318109" y="60756"/>
                  </a:lnTo>
                  <a:lnTo>
                    <a:pt x="323646" y="63754"/>
                  </a:lnTo>
                  <a:lnTo>
                    <a:pt x="326555" y="65430"/>
                  </a:lnTo>
                  <a:lnTo>
                    <a:pt x="330123" y="65430"/>
                  </a:lnTo>
                  <a:lnTo>
                    <a:pt x="333032" y="63754"/>
                  </a:lnTo>
                  <a:lnTo>
                    <a:pt x="359067" y="46240"/>
                  </a:lnTo>
                  <a:lnTo>
                    <a:pt x="359295" y="46240"/>
                  </a:lnTo>
                  <a:lnTo>
                    <a:pt x="375716" y="62915"/>
                  </a:lnTo>
                  <a:lnTo>
                    <a:pt x="358355" y="89319"/>
                  </a:lnTo>
                  <a:lnTo>
                    <a:pt x="356539" y="92125"/>
                  </a:lnTo>
                  <a:lnTo>
                    <a:pt x="356412" y="94564"/>
                  </a:lnTo>
                  <a:lnTo>
                    <a:pt x="356349" y="95694"/>
                  </a:lnTo>
                  <a:lnTo>
                    <a:pt x="357886" y="98679"/>
                  </a:lnTo>
                  <a:lnTo>
                    <a:pt x="360934" y="104190"/>
                  </a:lnTo>
                  <a:lnTo>
                    <a:pt x="363359" y="110032"/>
                  </a:lnTo>
                  <a:lnTo>
                    <a:pt x="365112" y="116090"/>
                  </a:lnTo>
                  <a:lnTo>
                    <a:pt x="366179" y="119672"/>
                  </a:lnTo>
                  <a:lnTo>
                    <a:pt x="369265" y="122288"/>
                  </a:lnTo>
                  <a:lnTo>
                    <a:pt x="372986" y="122745"/>
                  </a:lnTo>
                  <a:lnTo>
                    <a:pt x="403377" y="128638"/>
                  </a:lnTo>
                  <a:lnTo>
                    <a:pt x="403377" y="109537"/>
                  </a:lnTo>
                  <a:lnTo>
                    <a:pt x="380771" y="105143"/>
                  </a:lnTo>
                  <a:lnTo>
                    <a:pt x="379463" y="101485"/>
                  </a:lnTo>
                  <a:lnTo>
                    <a:pt x="378129" y="98120"/>
                  </a:lnTo>
                  <a:lnTo>
                    <a:pt x="376466" y="94564"/>
                  </a:lnTo>
                  <a:lnTo>
                    <a:pt x="395224" y="66471"/>
                  </a:lnTo>
                  <a:lnTo>
                    <a:pt x="397535" y="62915"/>
                  </a:lnTo>
                  <a:lnTo>
                    <a:pt x="397624" y="62763"/>
                  </a:lnTo>
                  <a:lnTo>
                    <a:pt x="397205" y="58699"/>
                  </a:lnTo>
                  <a:lnTo>
                    <a:pt x="397116" y="57886"/>
                  </a:lnTo>
                  <a:lnTo>
                    <a:pt x="394004" y="54762"/>
                  </a:lnTo>
                  <a:lnTo>
                    <a:pt x="385724" y="46240"/>
                  </a:lnTo>
                  <a:lnTo>
                    <a:pt x="384644" y="45123"/>
                  </a:lnTo>
                  <a:lnTo>
                    <a:pt x="367550" y="27520"/>
                  </a:lnTo>
                  <a:lnTo>
                    <a:pt x="364363" y="24333"/>
                  </a:lnTo>
                  <a:lnTo>
                    <a:pt x="359359" y="23863"/>
                  </a:lnTo>
                  <a:lnTo>
                    <a:pt x="355638" y="26390"/>
                  </a:lnTo>
                  <a:lnTo>
                    <a:pt x="327494" y="45123"/>
                  </a:lnTo>
                  <a:lnTo>
                    <a:pt x="324205" y="43535"/>
                  </a:lnTo>
                  <a:lnTo>
                    <a:pt x="320738" y="42125"/>
                  </a:lnTo>
                  <a:lnTo>
                    <a:pt x="317182" y="40817"/>
                  </a:lnTo>
                  <a:lnTo>
                    <a:pt x="312877" y="18808"/>
                  </a:lnTo>
                  <a:lnTo>
                    <a:pt x="309841" y="3200"/>
                  </a:lnTo>
                  <a:lnTo>
                    <a:pt x="305879" y="0"/>
                  </a:lnTo>
                  <a:lnTo>
                    <a:pt x="258140" y="0"/>
                  </a:lnTo>
                  <a:lnTo>
                    <a:pt x="254190" y="3200"/>
                  </a:lnTo>
                  <a:lnTo>
                    <a:pt x="253301" y="7581"/>
                  </a:lnTo>
                  <a:lnTo>
                    <a:pt x="246164" y="40538"/>
                  </a:lnTo>
                  <a:lnTo>
                    <a:pt x="242608" y="41706"/>
                  </a:lnTo>
                  <a:lnTo>
                    <a:pt x="239128" y="43116"/>
                  </a:lnTo>
                  <a:lnTo>
                    <a:pt x="235750" y="44742"/>
                  </a:lnTo>
                  <a:lnTo>
                    <a:pt x="203885" y="23558"/>
                  </a:lnTo>
                  <a:lnTo>
                    <a:pt x="198945" y="24066"/>
                  </a:lnTo>
                  <a:lnTo>
                    <a:pt x="195795" y="27241"/>
                  </a:lnTo>
                  <a:lnTo>
                    <a:pt x="165214" y="57658"/>
                  </a:lnTo>
                  <a:lnTo>
                    <a:pt x="164922" y="60756"/>
                  </a:lnTo>
                  <a:lnTo>
                    <a:pt x="164922" y="62915"/>
                  </a:lnTo>
                  <a:lnTo>
                    <a:pt x="167335" y="66471"/>
                  </a:lnTo>
                  <a:lnTo>
                    <a:pt x="184480" y="92125"/>
                  </a:lnTo>
                  <a:lnTo>
                    <a:pt x="185991" y="94564"/>
                  </a:lnTo>
                  <a:lnTo>
                    <a:pt x="184315" y="97929"/>
                  </a:lnTo>
                  <a:lnTo>
                    <a:pt x="182803" y="101485"/>
                  </a:lnTo>
                  <a:lnTo>
                    <a:pt x="181495" y="105143"/>
                  </a:lnTo>
                  <a:lnTo>
                    <a:pt x="181063" y="105143"/>
                  </a:lnTo>
                  <a:lnTo>
                    <a:pt x="143852" y="112458"/>
                  </a:lnTo>
                  <a:lnTo>
                    <a:pt x="140639" y="116408"/>
                  </a:lnTo>
                  <a:lnTo>
                    <a:pt x="140639" y="163779"/>
                  </a:lnTo>
                  <a:lnTo>
                    <a:pt x="143789" y="167716"/>
                  </a:lnTo>
                  <a:lnTo>
                    <a:pt x="181724" y="175552"/>
                  </a:lnTo>
                  <a:lnTo>
                    <a:pt x="182943" y="179158"/>
                  </a:lnTo>
                  <a:lnTo>
                    <a:pt x="184264" y="182384"/>
                  </a:lnTo>
                  <a:lnTo>
                    <a:pt x="184391" y="182689"/>
                  </a:lnTo>
                  <a:lnTo>
                    <a:pt x="185851" y="185750"/>
                  </a:lnTo>
                  <a:lnTo>
                    <a:pt x="185953" y="185940"/>
                  </a:lnTo>
                  <a:lnTo>
                    <a:pt x="186042" y="186131"/>
                  </a:lnTo>
                  <a:lnTo>
                    <a:pt x="166598" y="215214"/>
                  </a:lnTo>
                  <a:lnTo>
                    <a:pt x="164871" y="217741"/>
                  </a:lnTo>
                  <a:lnTo>
                    <a:pt x="164769" y="218249"/>
                  </a:lnTo>
                  <a:lnTo>
                    <a:pt x="195795" y="253453"/>
                  </a:lnTo>
                  <a:lnTo>
                    <a:pt x="203911" y="257048"/>
                  </a:lnTo>
                  <a:lnTo>
                    <a:pt x="235750" y="235851"/>
                  </a:lnTo>
                  <a:lnTo>
                    <a:pt x="239229" y="237502"/>
                  </a:lnTo>
                  <a:lnTo>
                    <a:pt x="242798" y="238975"/>
                  </a:lnTo>
                  <a:lnTo>
                    <a:pt x="246443" y="240245"/>
                  </a:lnTo>
                  <a:lnTo>
                    <a:pt x="254101" y="277406"/>
                  </a:lnTo>
                  <a:lnTo>
                    <a:pt x="254203" y="277914"/>
                  </a:lnTo>
                  <a:lnTo>
                    <a:pt x="258152" y="281063"/>
                  </a:lnTo>
                  <a:lnTo>
                    <a:pt x="300050" y="281063"/>
                  </a:lnTo>
                  <a:lnTo>
                    <a:pt x="305308" y="280606"/>
                  </a:lnTo>
                  <a:lnTo>
                    <a:pt x="308775" y="277406"/>
                  </a:lnTo>
                  <a:lnTo>
                    <a:pt x="309486" y="273202"/>
                  </a:lnTo>
                  <a:lnTo>
                    <a:pt x="311619" y="262255"/>
                  </a:lnTo>
                  <a:lnTo>
                    <a:pt x="315925" y="240245"/>
                  </a:lnTo>
                  <a:lnTo>
                    <a:pt x="315963" y="240055"/>
                  </a:lnTo>
                  <a:lnTo>
                    <a:pt x="319633" y="238747"/>
                  </a:lnTo>
                  <a:lnTo>
                    <a:pt x="323240" y="237248"/>
                  </a:lnTo>
                  <a:lnTo>
                    <a:pt x="326745" y="235572"/>
                  </a:lnTo>
                  <a:lnTo>
                    <a:pt x="358635" y="256794"/>
                  </a:lnTo>
                  <a:lnTo>
                    <a:pt x="363639" y="256286"/>
                  </a:lnTo>
                  <a:lnTo>
                    <a:pt x="366801" y="253072"/>
                  </a:lnTo>
                  <a:lnTo>
                    <a:pt x="384352" y="235572"/>
                  </a:lnTo>
                  <a:lnTo>
                    <a:pt x="385191" y="234721"/>
                  </a:lnTo>
                  <a:lnTo>
                    <a:pt x="397256" y="222681"/>
                  </a:lnTo>
                  <a:lnTo>
                    <a:pt x="397725" y="218249"/>
                  </a:lnTo>
                  <a:lnTo>
                    <a:pt x="397776" y="217741"/>
                  </a:lnTo>
                  <a:lnTo>
                    <a:pt x="395439" y="214223"/>
                  </a:lnTo>
                  <a:lnTo>
                    <a:pt x="376682" y="186131"/>
                  </a:lnTo>
                  <a:lnTo>
                    <a:pt x="376643" y="185750"/>
                  </a:lnTo>
                  <a:lnTo>
                    <a:pt x="378231" y="182384"/>
                  </a:lnTo>
                  <a:lnTo>
                    <a:pt x="379539" y="179158"/>
                  </a:lnTo>
                  <a:lnTo>
                    <a:pt x="380834" y="175552"/>
                  </a:lnTo>
                  <a:lnTo>
                    <a:pt x="380415" y="175552"/>
                  </a:lnTo>
                  <a:lnTo>
                    <a:pt x="418515" y="167716"/>
                  </a:lnTo>
                  <a:lnTo>
                    <a:pt x="421678" y="163779"/>
                  </a:lnTo>
                  <a:close/>
                </a:path>
                <a:path w="506094" h="524510">
                  <a:moveTo>
                    <a:pt x="505968" y="173583"/>
                  </a:moveTo>
                  <a:lnTo>
                    <a:pt x="495630" y="123190"/>
                  </a:lnTo>
                  <a:lnTo>
                    <a:pt x="490181" y="120256"/>
                  </a:lnTo>
                  <a:lnTo>
                    <a:pt x="479806" y="123355"/>
                  </a:lnTo>
                  <a:lnTo>
                    <a:pt x="476872" y="128803"/>
                  </a:lnTo>
                  <a:lnTo>
                    <a:pt x="486524" y="175285"/>
                  </a:lnTo>
                  <a:lnTo>
                    <a:pt x="486549" y="220713"/>
                  </a:lnTo>
                  <a:lnTo>
                    <a:pt x="478497" y="267093"/>
                  </a:lnTo>
                  <a:lnTo>
                    <a:pt x="462394" y="311277"/>
                  </a:lnTo>
                  <a:lnTo>
                    <a:pt x="438264" y="350100"/>
                  </a:lnTo>
                  <a:lnTo>
                    <a:pt x="401027" y="384924"/>
                  </a:lnTo>
                  <a:lnTo>
                    <a:pt x="397217" y="390448"/>
                  </a:lnTo>
                  <a:lnTo>
                    <a:pt x="394830" y="396709"/>
                  </a:lnTo>
                  <a:lnTo>
                    <a:pt x="394004" y="403440"/>
                  </a:lnTo>
                  <a:lnTo>
                    <a:pt x="394004" y="505688"/>
                  </a:lnTo>
                  <a:lnTo>
                    <a:pt x="197015" y="505688"/>
                  </a:lnTo>
                  <a:lnTo>
                    <a:pt x="197015" y="458876"/>
                  </a:lnTo>
                  <a:lnTo>
                    <a:pt x="194805" y="447941"/>
                  </a:lnTo>
                  <a:lnTo>
                    <a:pt x="188772" y="439013"/>
                  </a:lnTo>
                  <a:lnTo>
                    <a:pt x="179819" y="432993"/>
                  </a:lnTo>
                  <a:lnTo>
                    <a:pt x="168871" y="430784"/>
                  </a:lnTo>
                  <a:lnTo>
                    <a:pt x="98031" y="430784"/>
                  </a:lnTo>
                  <a:lnTo>
                    <a:pt x="93827" y="426593"/>
                  </a:lnTo>
                  <a:lnTo>
                    <a:pt x="93827" y="337159"/>
                  </a:lnTo>
                  <a:lnTo>
                    <a:pt x="91617" y="326212"/>
                  </a:lnTo>
                  <a:lnTo>
                    <a:pt x="85585" y="317284"/>
                  </a:lnTo>
                  <a:lnTo>
                    <a:pt x="76644" y="311277"/>
                  </a:lnTo>
                  <a:lnTo>
                    <a:pt x="65684" y="309067"/>
                  </a:lnTo>
                  <a:lnTo>
                    <a:pt x="22987" y="309067"/>
                  </a:lnTo>
                  <a:lnTo>
                    <a:pt x="18783" y="304863"/>
                  </a:lnTo>
                  <a:lnTo>
                    <a:pt x="18910" y="297154"/>
                  </a:lnTo>
                  <a:lnTo>
                    <a:pt x="83388" y="210248"/>
                  </a:lnTo>
                  <a:lnTo>
                    <a:pt x="88900" y="172262"/>
                  </a:lnTo>
                  <a:lnTo>
                    <a:pt x="94030" y="152146"/>
                  </a:lnTo>
                  <a:lnTo>
                    <a:pt x="101231" y="136601"/>
                  </a:lnTo>
                  <a:lnTo>
                    <a:pt x="104241" y="132359"/>
                  </a:lnTo>
                  <a:lnTo>
                    <a:pt x="103225" y="126492"/>
                  </a:lnTo>
                  <a:lnTo>
                    <a:pt x="94742" y="120484"/>
                  </a:lnTo>
                  <a:lnTo>
                    <a:pt x="88861" y="121488"/>
                  </a:lnTo>
                  <a:lnTo>
                    <a:pt x="85852" y="125742"/>
                  </a:lnTo>
                  <a:lnTo>
                    <a:pt x="76708" y="144741"/>
                  </a:lnTo>
                  <a:lnTo>
                    <a:pt x="70700" y="167297"/>
                  </a:lnTo>
                  <a:lnTo>
                    <a:pt x="65684" y="202603"/>
                  </a:lnTo>
                  <a:lnTo>
                    <a:pt x="4152" y="285280"/>
                  </a:lnTo>
                  <a:lnTo>
                    <a:pt x="1155" y="290474"/>
                  </a:lnTo>
                  <a:lnTo>
                    <a:pt x="0" y="295046"/>
                  </a:lnTo>
                  <a:lnTo>
                    <a:pt x="25" y="299707"/>
                  </a:lnTo>
                  <a:lnTo>
                    <a:pt x="2235" y="310629"/>
                  </a:lnTo>
                  <a:lnTo>
                    <a:pt x="8267" y="319570"/>
                  </a:lnTo>
                  <a:lnTo>
                    <a:pt x="17208" y="325589"/>
                  </a:lnTo>
                  <a:lnTo>
                    <a:pt x="28168" y="327787"/>
                  </a:lnTo>
                  <a:lnTo>
                    <a:pt x="70866" y="327787"/>
                  </a:lnTo>
                  <a:lnTo>
                    <a:pt x="75069" y="331978"/>
                  </a:lnTo>
                  <a:lnTo>
                    <a:pt x="75069" y="421424"/>
                  </a:lnTo>
                  <a:lnTo>
                    <a:pt x="77279" y="432358"/>
                  </a:lnTo>
                  <a:lnTo>
                    <a:pt x="83312" y="441286"/>
                  </a:lnTo>
                  <a:lnTo>
                    <a:pt x="92252" y="447306"/>
                  </a:lnTo>
                  <a:lnTo>
                    <a:pt x="103212" y="449516"/>
                  </a:lnTo>
                  <a:lnTo>
                    <a:pt x="174053" y="449516"/>
                  </a:lnTo>
                  <a:lnTo>
                    <a:pt x="178257" y="453694"/>
                  </a:lnTo>
                  <a:lnTo>
                    <a:pt x="178257" y="520217"/>
                  </a:lnTo>
                  <a:lnTo>
                    <a:pt x="182448" y="524408"/>
                  </a:lnTo>
                  <a:lnTo>
                    <a:pt x="403771" y="524421"/>
                  </a:lnTo>
                  <a:lnTo>
                    <a:pt x="408952" y="524421"/>
                  </a:lnTo>
                  <a:lnTo>
                    <a:pt x="413143" y="520217"/>
                  </a:lnTo>
                  <a:lnTo>
                    <a:pt x="413181" y="400405"/>
                  </a:lnTo>
                  <a:lnTo>
                    <a:pt x="414680" y="397586"/>
                  </a:lnTo>
                  <a:lnTo>
                    <a:pt x="452716" y="362623"/>
                  </a:lnTo>
                  <a:lnTo>
                    <a:pt x="479336" y="320560"/>
                  </a:lnTo>
                  <a:lnTo>
                    <a:pt x="497065" y="272884"/>
                  </a:lnTo>
                  <a:lnTo>
                    <a:pt x="505942" y="222821"/>
                  </a:lnTo>
                  <a:lnTo>
                    <a:pt x="505968" y="173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44500" y="1137808"/>
            <a:ext cx="6741159" cy="132715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dirty="0" sz="2400" b="1">
                <a:latin typeface="Arial"/>
                <a:cs typeface="Arial"/>
              </a:rPr>
              <a:t>Which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do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you</a:t>
            </a:r>
            <a:r>
              <a:rPr dirty="0" sz="2400" spc="-1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find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more</a:t>
            </a:r>
            <a:r>
              <a:rPr dirty="0" sz="2400" spc="-2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effective</a:t>
            </a:r>
            <a:r>
              <a:rPr dirty="0" sz="2400" spc="-2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with</a:t>
            </a:r>
            <a:r>
              <a:rPr dirty="0" sz="2400" spc="-7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clients?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810"/>
              </a:spcBef>
              <a:buAutoNum type="alphaLcPeriod"/>
              <a:tabLst>
                <a:tab pos="527685" algn="l"/>
              </a:tabLst>
            </a:pPr>
            <a:r>
              <a:rPr dirty="0" sz="2000" spc="-10" b="1">
                <a:latin typeface="Arial"/>
                <a:cs typeface="Arial"/>
              </a:rPr>
              <a:t>Personal</a:t>
            </a:r>
            <a:endParaRPr sz="20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795"/>
              </a:spcBef>
              <a:buAutoNum type="alphaLcPeriod"/>
              <a:tabLst>
                <a:tab pos="527685" algn="l"/>
              </a:tabLst>
            </a:pPr>
            <a:r>
              <a:rPr dirty="0" sz="2000" spc="-10" b="1">
                <a:latin typeface="Arial"/>
                <a:cs typeface="Arial"/>
              </a:rPr>
              <a:t>Remarkable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FFFFFF"/>
                </a:solidFill>
                <a:latin typeface="Arial Narrow"/>
                <a:cs typeface="Arial Narrow"/>
              </a:rPr>
              <a:t>Poll</a:t>
            </a:r>
            <a:endParaRPr sz="36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23495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E0F7F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9683" y="-2"/>
            <a:ext cx="4049268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Client</a:t>
            </a:r>
            <a:r>
              <a:rPr dirty="0" spc="-100"/>
              <a:t> </a:t>
            </a:r>
            <a:r>
              <a:rPr dirty="0"/>
              <a:t>expectations</a:t>
            </a:r>
            <a:r>
              <a:rPr dirty="0" spc="-85"/>
              <a:t> </a:t>
            </a:r>
            <a:r>
              <a:rPr dirty="0"/>
              <a:t>are</a:t>
            </a:r>
            <a:r>
              <a:rPr dirty="0" spc="-100"/>
              <a:t> </a:t>
            </a:r>
            <a:r>
              <a:rPr dirty="0" spc="-20"/>
              <a:t>high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511454" y="2684463"/>
            <a:ext cx="3141345" cy="4546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40"/>
              </a:lnSpc>
            </a:pPr>
            <a:r>
              <a:rPr dirty="0" sz="3200" b="1">
                <a:solidFill>
                  <a:srgbClr val="009FDC"/>
                </a:solidFill>
                <a:latin typeface="Arial"/>
                <a:cs typeface="Arial"/>
              </a:rPr>
              <a:t>GOOD</a:t>
            </a:r>
            <a:r>
              <a:rPr dirty="0" sz="3200" spc="-20" b="1">
                <a:solidFill>
                  <a:srgbClr val="009FDC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009FDC"/>
                </a:solidFill>
                <a:latin typeface="Arial"/>
                <a:cs typeface="Arial"/>
              </a:rPr>
              <a:t>SERVICE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790441" y="2684463"/>
            <a:ext cx="4170045" cy="4546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40"/>
              </a:lnSpc>
            </a:pPr>
            <a:r>
              <a:rPr dirty="0" sz="3200" b="1">
                <a:solidFill>
                  <a:srgbClr val="81BA00"/>
                </a:solidFill>
                <a:latin typeface="Arial"/>
                <a:cs typeface="Arial"/>
              </a:rPr>
              <a:t>=</a:t>
            </a:r>
            <a:r>
              <a:rPr dirty="0" sz="3200" spc="-10" b="1">
                <a:solidFill>
                  <a:srgbClr val="81BA00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81BA00"/>
                </a:solidFill>
                <a:latin typeface="Arial"/>
                <a:cs typeface="Arial"/>
              </a:rPr>
              <a:t>THE</a:t>
            </a:r>
            <a:r>
              <a:rPr dirty="0" sz="3200" spc="-25" b="1">
                <a:solidFill>
                  <a:srgbClr val="81BA00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81BA00"/>
                </a:solidFill>
                <a:latin typeface="Arial"/>
                <a:cs typeface="Arial"/>
              </a:rPr>
              <a:t>EXPECTATION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0" y="2534411"/>
            <a:ext cx="8140065" cy="940435"/>
          </a:xfrm>
          <a:custGeom>
            <a:avLst/>
            <a:gdLst/>
            <a:ahLst/>
            <a:cxnLst/>
            <a:rect l="l" t="t" r="r" b="b"/>
            <a:pathLst>
              <a:path w="8140065" h="940435">
                <a:moveTo>
                  <a:pt x="8139684" y="0"/>
                </a:moveTo>
                <a:lnTo>
                  <a:pt x="3653028" y="0"/>
                </a:lnTo>
                <a:lnTo>
                  <a:pt x="3653028" y="21336"/>
                </a:lnTo>
                <a:lnTo>
                  <a:pt x="0" y="21336"/>
                </a:lnTo>
                <a:lnTo>
                  <a:pt x="0" y="940308"/>
                </a:lnTo>
                <a:lnTo>
                  <a:pt x="3669792" y="940308"/>
                </a:lnTo>
                <a:lnTo>
                  <a:pt x="3669792" y="918972"/>
                </a:lnTo>
                <a:lnTo>
                  <a:pt x="8139684" y="918972"/>
                </a:lnTo>
                <a:lnTo>
                  <a:pt x="8139684" y="0"/>
                </a:lnTo>
                <a:close/>
              </a:path>
            </a:pathLst>
          </a:custGeom>
          <a:solidFill>
            <a:srgbClr val="E0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429638" y="2608910"/>
            <a:ext cx="521462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78075" algn="l"/>
              </a:tabLst>
            </a:pPr>
            <a:r>
              <a:rPr dirty="0" baseline="1736" sz="4800" b="1">
                <a:solidFill>
                  <a:srgbClr val="3769FF"/>
                </a:solidFill>
                <a:latin typeface="Arial"/>
                <a:cs typeface="Arial"/>
              </a:rPr>
              <a:t>LOW</a:t>
            </a:r>
            <a:r>
              <a:rPr dirty="0" baseline="1736" sz="4800" spc="-37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baseline="1736" sz="4800" spc="-30" b="1">
                <a:solidFill>
                  <a:srgbClr val="3769FF"/>
                </a:solidFill>
                <a:latin typeface="Arial"/>
                <a:cs typeface="Arial"/>
              </a:rPr>
              <a:t>COST</a:t>
            </a:r>
            <a:r>
              <a:rPr dirty="0" baseline="1736" sz="4800" b="1">
                <a:solidFill>
                  <a:srgbClr val="3769FF"/>
                </a:solidFill>
                <a:latin typeface="Arial"/>
                <a:cs typeface="Arial"/>
              </a:rPr>
              <a:t>	</a:t>
            </a:r>
            <a:r>
              <a:rPr dirty="0" sz="3200" b="1">
                <a:solidFill>
                  <a:srgbClr val="FF5F35"/>
                </a:solidFill>
                <a:latin typeface="Arial"/>
                <a:cs typeface="Arial"/>
              </a:rPr>
              <a:t>≠</a:t>
            </a:r>
            <a:r>
              <a:rPr dirty="0" sz="3200" spc="-20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FF5F35"/>
                </a:solidFill>
                <a:latin typeface="Arial"/>
                <a:cs typeface="Arial"/>
              </a:rPr>
              <a:t>REFERRALS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23495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82673" y="4884674"/>
            <a:ext cx="5866765" cy="625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870"/>
              </a:lnSpc>
            </a:pPr>
            <a:r>
              <a:rPr dirty="0" sz="4400" b="1">
                <a:solidFill>
                  <a:srgbClr val="009F95"/>
                </a:solidFill>
                <a:latin typeface="Arial"/>
                <a:cs typeface="Arial"/>
              </a:rPr>
              <a:t>80%</a:t>
            </a:r>
            <a:r>
              <a:rPr dirty="0" sz="4400" spc="-20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would</a:t>
            </a:r>
            <a:r>
              <a:rPr dirty="0" sz="2400" spc="-50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pay</a:t>
            </a:r>
            <a:r>
              <a:rPr dirty="0" sz="2400" spc="-10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more</a:t>
            </a:r>
            <a:r>
              <a:rPr dirty="0" sz="2400" spc="-10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for</a:t>
            </a:r>
            <a:r>
              <a:rPr dirty="0" sz="2400" spc="-25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a</a:t>
            </a:r>
            <a:r>
              <a:rPr dirty="0" sz="2400" spc="-5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better</a:t>
            </a:r>
            <a:r>
              <a:rPr dirty="0" sz="2400" spc="-5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009F95"/>
                </a:solidFill>
                <a:latin typeface="Arial"/>
                <a:cs typeface="Arial"/>
              </a:rPr>
              <a:t>clie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135694" y="5115073"/>
            <a:ext cx="1778000" cy="340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655"/>
              </a:lnSpc>
            </a:pPr>
            <a:r>
              <a:rPr dirty="0" sz="2400" b="1">
                <a:solidFill>
                  <a:srgbClr val="009F95"/>
                </a:solidFill>
                <a:latin typeface="Arial"/>
                <a:cs typeface="Arial"/>
              </a:rPr>
              <a:t>t</a:t>
            </a:r>
            <a:r>
              <a:rPr dirty="0" sz="2400" spc="-20" b="1">
                <a:solidFill>
                  <a:srgbClr val="009F95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9F95"/>
                </a:solidFill>
                <a:latin typeface="Arial"/>
                <a:cs typeface="Arial"/>
              </a:rPr>
              <a:t>experience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sp>
          <p:nvSpPr>
            <p:cNvPr id="5" name="object 5" descr=""/>
            <p:cNvSpPr/>
            <p:nvPr/>
          </p:nvSpPr>
          <p:spPr>
            <a:xfrm>
              <a:off x="2095499" y="1822704"/>
              <a:ext cx="5941060" cy="3830320"/>
            </a:xfrm>
            <a:custGeom>
              <a:avLst/>
              <a:gdLst/>
              <a:ahLst/>
              <a:cxnLst/>
              <a:rect l="l" t="t" r="r" b="b"/>
              <a:pathLst>
                <a:path w="5941059" h="3830320">
                  <a:moveTo>
                    <a:pt x="0" y="3829812"/>
                  </a:moveTo>
                  <a:lnTo>
                    <a:pt x="5940552" y="3829812"/>
                  </a:lnTo>
                  <a:lnTo>
                    <a:pt x="5940552" y="0"/>
                  </a:lnTo>
                  <a:lnTo>
                    <a:pt x="0" y="0"/>
                  </a:lnTo>
                  <a:lnTo>
                    <a:pt x="0" y="3829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36052" y="0"/>
              <a:ext cx="4152900" cy="6858000"/>
            </a:xfrm>
            <a:custGeom>
              <a:avLst/>
              <a:gdLst/>
              <a:ahLst/>
              <a:cxnLst/>
              <a:rect l="l" t="t" r="r" b="b"/>
              <a:pathLst>
                <a:path w="4152900" h="6858000">
                  <a:moveTo>
                    <a:pt x="0" y="0"/>
                  </a:moveTo>
                  <a:lnTo>
                    <a:pt x="0" y="6858000"/>
                  </a:lnTo>
                  <a:lnTo>
                    <a:pt x="4152900" y="6858000"/>
                  </a:lnTo>
                  <a:lnTo>
                    <a:pt x="41529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119871" cy="68579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19845" y="2299461"/>
            <a:ext cx="3481070" cy="2220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</a:rPr>
              <a:t>They’ll</a:t>
            </a:r>
            <a:r>
              <a:rPr dirty="0" sz="3600" spc="-15">
                <a:solidFill>
                  <a:srgbClr val="FFFFFF"/>
                </a:solidFill>
              </a:rPr>
              <a:t> </a:t>
            </a:r>
            <a:r>
              <a:rPr dirty="0" sz="3600" spc="-25">
                <a:solidFill>
                  <a:srgbClr val="FFFFFF"/>
                </a:solidFill>
              </a:rPr>
              <a:t>be </a:t>
            </a:r>
            <a:r>
              <a:rPr dirty="0" sz="3600">
                <a:solidFill>
                  <a:srgbClr val="FFFFFF"/>
                </a:solidFill>
              </a:rPr>
              <a:t>comparing </a:t>
            </a:r>
            <a:r>
              <a:rPr dirty="0" sz="3600" spc="-25">
                <a:solidFill>
                  <a:srgbClr val="FFFFFF"/>
                </a:solidFill>
              </a:rPr>
              <a:t>YOU </a:t>
            </a:r>
            <a:r>
              <a:rPr dirty="0" sz="3600">
                <a:solidFill>
                  <a:srgbClr val="FFFFFF"/>
                </a:solidFill>
              </a:rPr>
              <a:t>to</a:t>
            </a:r>
            <a:r>
              <a:rPr dirty="0" sz="3600" spc="-35">
                <a:solidFill>
                  <a:srgbClr val="FFFFFF"/>
                </a:solidFill>
              </a:rPr>
              <a:t> </a:t>
            </a:r>
            <a:r>
              <a:rPr dirty="0" sz="3600" spc="-10">
                <a:solidFill>
                  <a:srgbClr val="FFFFFF"/>
                </a:solidFill>
              </a:rPr>
              <a:t>elevated experiences</a:t>
            </a:r>
            <a:endParaRPr sz="3600"/>
          </a:p>
        </p:txBody>
      </p:sp>
      <p:sp>
        <p:nvSpPr>
          <p:cNvPr id="9" name="object 9" descr=""/>
          <p:cNvSpPr txBox="1"/>
          <p:nvPr/>
        </p:nvSpPr>
        <p:spPr>
          <a:xfrm>
            <a:off x="448970" y="207096"/>
            <a:ext cx="7687309" cy="649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620">
              <a:lnSpc>
                <a:spcPts val="3095"/>
              </a:lnSpc>
            </a:pPr>
            <a:r>
              <a:rPr dirty="0" sz="2800" b="1">
                <a:latin typeface="Arial"/>
                <a:cs typeface="Arial"/>
              </a:rPr>
              <a:t>Welcome</a:t>
            </a:r>
            <a:r>
              <a:rPr dirty="0" sz="2800" spc="-11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to</a:t>
            </a:r>
            <a:r>
              <a:rPr dirty="0" sz="2800" spc="-10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the</a:t>
            </a:r>
            <a:r>
              <a:rPr dirty="0" sz="2800" spc="-10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experience</a:t>
            </a:r>
            <a:r>
              <a:rPr dirty="0" sz="2800" spc="-8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economy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25"/>
              </a:spcBef>
            </a:pPr>
            <a:endParaRPr sz="2800">
              <a:latin typeface="Arial"/>
              <a:cs typeface="Arial"/>
            </a:endParaRPr>
          </a:p>
          <a:p>
            <a:pPr algn="r">
              <a:lnSpc>
                <a:spcPct val="100000"/>
              </a:lnSpc>
              <a:spcBef>
                <a:spcPts val="5"/>
              </a:spcBef>
            </a:pPr>
            <a:r>
              <a:rPr dirty="0" sz="2400" spc="-50" b="1">
                <a:solidFill>
                  <a:srgbClr val="009F95"/>
                </a:solidFill>
                <a:latin typeface="Arial"/>
                <a:cs typeface="Arial"/>
              </a:rPr>
              <a:t>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50"/>
              </a:spcBef>
            </a:pPr>
            <a:endParaRPr sz="2400">
              <a:latin typeface="Arial"/>
              <a:cs typeface="Arial"/>
            </a:endParaRPr>
          </a:p>
          <a:p>
            <a:pPr marL="7620">
              <a:lnSpc>
                <a:spcPct val="100000"/>
              </a:lnSpc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1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Capgemini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Digital</a:t>
            </a:r>
            <a:r>
              <a:rPr dirty="0" sz="1000" spc="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Transformation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Institute,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2017.</a:t>
            </a:r>
            <a:endParaRPr sz="1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4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23495">
              <a:lnSpc>
                <a:spcPct val="100000"/>
              </a:lnSpc>
              <a:spcBef>
                <a:spcPts val="30"/>
              </a:spcBef>
            </a:pPr>
            <a:r>
              <a:rPr dirty="0">
                <a:solidFill>
                  <a:srgbClr val="FFFFFF"/>
                </a:solidFill>
              </a:rPr>
              <a:t>For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Financial</a:t>
            </a:r>
            <a:r>
              <a:rPr dirty="0" spc="-40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Professional</a:t>
            </a:r>
            <a:r>
              <a:rPr dirty="0" spc="-2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Use</a:t>
            </a:r>
            <a:r>
              <a:rPr dirty="0" spc="-3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Only</a:t>
            </a:r>
            <a:r>
              <a:rPr dirty="0" spc="-1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/</a:t>
            </a:r>
            <a:r>
              <a:rPr dirty="0" spc="-1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Not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for</a:t>
            </a:r>
            <a:r>
              <a:rPr dirty="0" spc="-1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Distribution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to</a:t>
            </a:r>
            <a:r>
              <a:rPr dirty="0" spc="-1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the</a:t>
            </a:r>
            <a:r>
              <a:rPr dirty="0" spc="-10">
                <a:solidFill>
                  <a:srgbClr val="FFFFFF"/>
                </a:solidFill>
              </a:rPr>
              <a:t> Public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Redefining</a:t>
            </a:r>
            <a:r>
              <a:rPr dirty="0" spc="-140"/>
              <a:t> </a:t>
            </a:r>
            <a:r>
              <a:rPr dirty="0"/>
              <a:t>significant</a:t>
            </a:r>
            <a:r>
              <a:rPr dirty="0" spc="-155"/>
              <a:t> </a:t>
            </a:r>
            <a:r>
              <a:rPr dirty="0" spc="-10"/>
              <a:t>moments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523" y="1097280"/>
            <a:ext cx="12186285" cy="5029200"/>
            <a:chOff x="1523" y="1097280"/>
            <a:chExt cx="12186285" cy="50292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1097280"/>
              <a:ext cx="12185903" cy="50292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" y="1097280"/>
              <a:ext cx="12185904" cy="502920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35"/>
              <a:t> </a:t>
            </a:r>
            <a:r>
              <a:rPr dirty="0"/>
              <a:t>art</a:t>
            </a:r>
            <a:r>
              <a:rPr dirty="0" spc="-40"/>
              <a:t> </a:t>
            </a:r>
            <a:r>
              <a:rPr dirty="0"/>
              <a:t>of</a:t>
            </a:r>
            <a:r>
              <a:rPr dirty="0" spc="-40"/>
              <a:t> </a:t>
            </a:r>
            <a:r>
              <a:rPr dirty="0"/>
              <a:t>gift</a:t>
            </a:r>
            <a:r>
              <a:rPr dirty="0" spc="-40"/>
              <a:t> </a:t>
            </a:r>
            <a:r>
              <a:rPr dirty="0" spc="-10"/>
              <a:t>giving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80" y="2011679"/>
            <a:ext cx="2743199" cy="27432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2876" y="2011679"/>
            <a:ext cx="2743200" cy="27432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91271" y="2011679"/>
            <a:ext cx="2743200" cy="2743200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85903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090" y="1044702"/>
            <a:ext cx="713105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How</a:t>
            </a:r>
            <a:r>
              <a:rPr dirty="0" sz="4000" spc="-6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psychology</a:t>
            </a:r>
            <a:r>
              <a:rPr dirty="0" sz="4000" spc="-5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complicates </a:t>
            </a:r>
            <a:r>
              <a:rPr dirty="0" sz="4000">
                <a:solidFill>
                  <a:srgbClr val="FFFFFF"/>
                </a:solidFill>
              </a:rPr>
              <a:t>the</a:t>
            </a:r>
            <a:r>
              <a:rPr dirty="0" sz="4000" spc="-10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referral</a:t>
            </a:r>
            <a:r>
              <a:rPr dirty="0" sz="4000" spc="-8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process</a:t>
            </a:r>
            <a:endParaRPr sz="4000"/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44500" y="656358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9632" y="0"/>
            <a:ext cx="5989320" cy="33817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57200" y="207096"/>
            <a:ext cx="3816350" cy="3975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95"/>
              </a:lnSpc>
            </a:pPr>
            <a:r>
              <a:rPr dirty="0" sz="2800" b="1">
                <a:latin typeface="Arial"/>
                <a:cs typeface="Arial"/>
              </a:rPr>
              <a:t>Hosting</a:t>
            </a:r>
            <a:r>
              <a:rPr dirty="0" sz="2800" spc="-10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unique</a:t>
            </a:r>
            <a:r>
              <a:rPr dirty="0" sz="2800" spc="-8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events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3611879"/>
            <a:ext cx="12189460" cy="3246120"/>
            <a:chOff x="0" y="3611879"/>
            <a:chExt cx="12189460" cy="32461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1879"/>
              <a:ext cx="5983223" cy="3246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5727" y="3611879"/>
              <a:ext cx="5983224" cy="3246116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047" y="6333744"/>
              <a:ext cx="12171045" cy="216535"/>
            </a:xfrm>
            <a:custGeom>
              <a:avLst/>
              <a:gdLst/>
              <a:ahLst/>
              <a:cxnLst/>
              <a:rect l="l" t="t" r="r" b="b"/>
              <a:pathLst>
                <a:path w="12171045" h="216534">
                  <a:moveTo>
                    <a:pt x="12170664" y="0"/>
                  </a:moveTo>
                  <a:lnTo>
                    <a:pt x="0" y="0"/>
                  </a:lnTo>
                  <a:lnTo>
                    <a:pt x="0" y="216407"/>
                  </a:lnTo>
                  <a:lnTo>
                    <a:pt x="12170664" y="216407"/>
                  </a:lnTo>
                  <a:lnTo>
                    <a:pt x="1217066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5986271" cy="338175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59130" y="159842"/>
            <a:ext cx="38417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FFFF"/>
                </a:solidFill>
              </a:rPr>
              <a:t>Hosting</a:t>
            </a:r>
            <a:r>
              <a:rPr dirty="0" spc="-10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unique</a:t>
            </a:r>
            <a:r>
              <a:rPr dirty="0" spc="-85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events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444500" y="656358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4038" y="6365544"/>
            <a:ext cx="1193736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Caveat: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Nothing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discussed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or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suggested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should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be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construed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as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permission</a:t>
            </a:r>
            <a:r>
              <a:rPr dirty="0" sz="800" spc="-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to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supersede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or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circumvent</a:t>
            </a:r>
            <a:r>
              <a:rPr dirty="0" sz="800" spc="-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your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firm’s</a:t>
            </a:r>
            <a:r>
              <a:rPr dirty="0" sz="800" spc="-6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policies,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procedures,</a:t>
            </a:r>
            <a:r>
              <a:rPr dirty="0" sz="800" spc="3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rules,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and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guidelines.</a:t>
            </a:r>
            <a:r>
              <a:rPr dirty="0" sz="800" spc="20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Financial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professionals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must</a:t>
            </a:r>
            <a:r>
              <a:rPr dirty="0" sz="800" spc="-4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consider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their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firm’s</a:t>
            </a:r>
            <a:r>
              <a:rPr dirty="0" sz="800" spc="-5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compliance</a:t>
            </a:r>
            <a:r>
              <a:rPr dirty="0" sz="800" spc="-5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guidelines</a:t>
            </a:r>
            <a:r>
              <a:rPr dirty="0" sz="800" spc="-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around business</a:t>
            </a:r>
            <a:r>
              <a:rPr dirty="0" sz="800" spc="-15">
                <a:latin typeface="Arial"/>
                <a:cs typeface="Arial"/>
              </a:rPr>
              <a:t> </a:t>
            </a:r>
            <a:r>
              <a:rPr dirty="0" sz="800" spc="-10">
                <a:latin typeface="Arial"/>
                <a:cs typeface="Arial"/>
              </a:rPr>
              <a:t>entertainment.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Champion</a:t>
            </a:r>
            <a:r>
              <a:rPr dirty="0" spc="-55"/>
              <a:t> </a:t>
            </a:r>
            <a:r>
              <a:rPr dirty="0"/>
              <a:t>the</a:t>
            </a:r>
            <a:r>
              <a:rPr dirty="0" spc="-70"/>
              <a:t> </a:t>
            </a:r>
            <a:r>
              <a:rPr dirty="0"/>
              <a:t>causes</a:t>
            </a:r>
            <a:r>
              <a:rPr dirty="0" spc="-75"/>
              <a:t> </a:t>
            </a:r>
            <a:r>
              <a:rPr dirty="0"/>
              <a:t>that</a:t>
            </a:r>
            <a:r>
              <a:rPr dirty="0" spc="-65"/>
              <a:t> </a:t>
            </a:r>
            <a:r>
              <a:rPr dirty="0"/>
              <a:t>matter</a:t>
            </a:r>
            <a:r>
              <a:rPr dirty="0" spc="-75"/>
              <a:t> </a:t>
            </a:r>
            <a:r>
              <a:rPr dirty="0"/>
              <a:t>to</a:t>
            </a:r>
            <a:r>
              <a:rPr dirty="0" spc="-75"/>
              <a:t> </a:t>
            </a:r>
            <a:r>
              <a:rPr dirty="0" spc="-10"/>
              <a:t>clients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157122" y="4096892"/>
            <a:ext cx="14351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16865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Habitat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for</a:t>
            </a:r>
            <a:r>
              <a:rPr dirty="0" sz="1800" spc="-3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Humanity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518650" y="4096892"/>
            <a:ext cx="15367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00BEB3"/>
                </a:solidFill>
                <a:latin typeface="Arial"/>
                <a:cs typeface="Arial"/>
              </a:rPr>
              <a:t>5K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charitable</a:t>
            </a:r>
            <a:r>
              <a:rPr dirty="0" sz="1800" spc="-5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25" b="1">
                <a:solidFill>
                  <a:srgbClr val="00BEB3"/>
                </a:solidFill>
                <a:latin typeface="Arial"/>
                <a:cs typeface="Arial"/>
              </a:rPr>
              <a:t>run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766052" y="4096892"/>
            <a:ext cx="14344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0513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Local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soup</a:t>
            </a:r>
            <a:r>
              <a:rPr dirty="0" sz="1800" spc="-5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kitchen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234434" y="4096892"/>
            <a:ext cx="8890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9535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Beach cleanup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19" y="1639823"/>
            <a:ext cx="2286000" cy="228600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35679" y="1639823"/>
            <a:ext cx="2286000" cy="228600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39840" y="1639823"/>
            <a:ext cx="2286000" cy="2286000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44000" y="1639823"/>
            <a:ext cx="2286000" cy="2286000"/>
          </a:xfrm>
          <a:prstGeom prst="rect">
            <a:avLst/>
          </a:prstGeom>
        </p:spPr>
      </p:pic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Involve</a:t>
            </a:r>
            <a:r>
              <a:rPr dirty="0" spc="-75"/>
              <a:t> </a:t>
            </a:r>
            <a:r>
              <a:rPr dirty="0"/>
              <a:t>clients</a:t>
            </a:r>
            <a:r>
              <a:rPr dirty="0" spc="-95"/>
              <a:t> </a:t>
            </a:r>
            <a:r>
              <a:rPr dirty="0"/>
              <a:t>in</a:t>
            </a:r>
            <a:r>
              <a:rPr dirty="0" spc="-85"/>
              <a:t> </a:t>
            </a:r>
            <a:r>
              <a:rPr dirty="0"/>
              <a:t>your</a:t>
            </a:r>
            <a:r>
              <a:rPr dirty="0" spc="-50"/>
              <a:t> </a:t>
            </a:r>
            <a:r>
              <a:rPr dirty="0" spc="-10"/>
              <a:t>improvement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508885" y="4096892"/>
            <a:ext cx="782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Survey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247894" y="4096892"/>
            <a:ext cx="16960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6720" marR="5080" indent="-41465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Client</a:t>
            </a:r>
            <a:r>
              <a:rPr dirty="0" sz="1800" spc="-5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Advisory Council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893556" y="4096892"/>
            <a:ext cx="8070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Review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4248" y="2103120"/>
            <a:ext cx="1828800" cy="182879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5047" y="2103120"/>
            <a:ext cx="1828800" cy="182879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9184" y="2282951"/>
            <a:ext cx="2374969" cy="1467104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850900"/>
            <a:chOff x="0" y="0"/>
            <a:chExt cx="12189460" cy="8509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6856" y="281940"/>
              <a:ext cx="2564895" cy="17983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2189460" cy="850900"/>
            </a:xfrm>
            <a:custGeom>
              <a:avLst/>
              <a:gdLst/>
              <a:ahLst/>
              <a:cxnLst/>
              <a:rect l="l" t="t" r="r" b="b"/>
              <a:pathLst>
                <a:path w="12189460" h="850900">
                  <a:moveTo>
                    <a:pt x="12188952" y="0"/>
                  </a:moveTo>
                  <a:lnTo>
                    <a:pt x="0" y="0"/>
                  </a:lnTo>
                  <a:lnTo>
                    <a:pt x="0" y="850391"/>
                  </a:lnTo>
                  <a:lnTo>
                    <a:pt x="12188952" y="850391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556" y="256797"/>
              <a:ext cx="105567" cy="10542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56793" y="168985"/>
              <a:ext cx="506095" cy="524510"/>
            </a:xfrm>
            <a:custGeom>
              <a:avLst/>
              <a:gdLst/>
              <a:ahLst/>
              <a:cxnLst/>
              <a:rect l="l" t="t" r="r" b="b"/>
              <a:pathLst>
                <a:path w="506094" h="524510">
                  <a:moveTo>
                    <a:pt x="421678" y="163779"/>
                  </a:moveTo>
                  <a:lnTo>
                    <a:pt x="421665" y="116408"/>
                  </a:lnTo>
                  <a:lnTo>
                    <a:pt x="418465" y="112458"/>
                  </a:lnTo>
                  <a:lnTo>
                    <a:pt x="403377" y="109537"/>
                  </a:lnTo>
                  <a:lnTo>
                    <a:pt x="403377" y="128638"/>
                  </a:lnTo>
                  <a:lnTo>
                    <a:pt x="403377" y="151955"/>
                  </a:lnTo>
                  <a:lnTo>
                    <a:pt x="368833" y="159296"/>
                  </a:lnTo>
                  <a:lnTo>
                    <a:pt x="366090" y="161810"/>
                  </a:lnTo>
                  <a:lnTo>
                    <a:pt x="365188" y="164871"/>
                  </a:lnTo>
                  <a:lnTo>
                    <a:pt x="363474" y="170967"/>
                  </a:lnTo>
                  <a:lnTo>
                    <a:pt x="363423" y="171145"/>
                  </a:lnTo>
                  <a:lnTo>
                    <a:pt x="361061" y="176923"/>
                  </a:lnTo>
                  <a:lnTo>
                    <a:pt x="358076" y="182384"/>
                  </a:lnTo>
                  <a:lnTo>
                    <a:pt x="356400" y="185280"/>
                  </a:lnTo>
                  <a:lnTo>
                    <a:pt x="356400" y="188849"/>
                  </a:lnTo>
                  <a:lnTo>
                    <a:pt x="358076" y="191744"/>
                  </a:lnTo>
                  <a:lnTo>
                    <a:pt x="375526" y="218249"/>
                  </a:lnTo>
                  <a:lnTo>
                    <a:pt x="359105" y="234721"/>
                  </a:lnTo>
                  <a:lnTo>
                    <a:pt x="332930" y="217220"/>
                  </a:lnTo>
                  <a:lnTo>
                    <a:pt x="330123" y="215392"/>
                  </a:lnTo>
                  <a:lnTo>
                    <a:pt x="326542" y="215214"/>
                  </a:lnTo>
                  <a:lnTo>
                    <a:pt x="323557" y="216750"/>
                  </a:lnTo>
                  <a:lnTo>
                    <a:pt x="317944" y="219849"/>
                  </a:lnTo>
                  <a:lnTo>
                    <a:pt x="311988" y="222288"/>
                  </a:lnTo>
                  <a:lnTo>
                    <a:pt x="305828" y="224053"/>
                  </a:lnTo>
                  <a:lnTo>
                    <a:pt x="302107" y="225158"/>
                  </a:lnTo>
                  <a:lnTo>
                    <a:pt x="299466" y="228422"/>
                  </a:lnTo>
                  <a:lnTo>
                    <a:pt x="299161" y="232283"/>
                  </a:lnTo>
                  <a:lnTo>
                    <a:pt x="293255" y="262255"/>
                  </a:lnTo>
                  <a:lnTo>
                    <a:pt x="269989" y="262255"/>
                  </a:lnTo>
                  <a:lnTo>
                    <a:pt x="264185" y="235851"/>
                  </a:lnTo>
                  <a:lnTo>
                    <a:pt x="263931" y="234721"/>
                  </a:lnTo>
                  <a:lnTo>
                    <a:pt x="263525" y="232854"/>
                  </a:lnTo>
                  <a:lnTo>
                    <a:pt x="263283" y="228892"/>
                  </a:lnTo>
                  <a:lnTo>
                    <a:pt x="260578" y="225526"/>
                  </a:lnTo>
                  <a:lnTo>
                    <a:pt x="250698" y="222681"/>
                  </a:lnTo>
                  <a:lnTo>
                    <a:pt x="244779" y="220256"/>
                  </a:lnTo>
                  <a:lnTo>
                    <a:pt x="239229" y="217220"/>
                  </a:lnTo>
                  <a:lnTo>
                    <a:pt x="236321" y="215531"/>
                  </a:lnTo>
                  <a:lnTo>
                    <a:pt x="232740" y="215531"/>
                  </a:lnTo>
                  <a:lnTo>
                    <a:pt x="229844" y="217220"/>
                  </a:lnTo>
                  <a:lnTo>
                    <a:pt x="203301" y="234721"/>
                  </a:lnTo>
                  <a:lnTo>
                    <a:pt x="186791" y="218249"/>
                  </a:lnTo>
                  <a:lnTo>
                    <a:pt x="203949" y="192874"/>
                  </a:lnTo>
                  <a:lnTo>
                    <a:pt x="206425" y="189915"/>
                  </a:lnTo>
                  <a:lnTo>
                    <a:pt x="206794" y="186131"/>
                  </a:lnTo>
                  <a:lnTo>
                    <a:pt x="206832" y="185750"/>
                  </a:lnTo>
                  <a:lnTo>
                    <a:pt x="201980" y="176923"/>
                  </a:lnTo>
                  <a:lnTo>
                    <a:pt x="199580" y="171145"/>
                  </a:lnTo>
                  <a:lnTo>
                    <a:pt x="199504" y="170967"/>
                  </a:lnTo>
                  <a:lnTo>
                    <a:pt x="197840" y="165150"/>
                  </a:lnTo>
                  <a:lnTo>
                    <a:pt x="196697" y="161290"/>
                  </a:lnTo>
                  <a:lnTo>
                    <a:pt x="193598" y="158673"/>
                  </a:lnTo>
                  <a:lnTo>
                    <a:pt x="189877" y="158229"/>
                  </a:lnTo>
                  <a:lnTo>
                    <a:pt x="159486" y="151955"/>
                  </a:lnTo>
                  <a:lnTo>
                    <a:pt x="159486" y="128638"/>
                  </a:lnTo>
                  <a:lnTo>
                    <a:pt x="188010" y="122555"/>
                  </a:lnTo>
                  <a:lnTo>
                    <a:pt x="192303" y="122732"/>
                  </a:lnTo>
                  <a:lnTo>
                    <a:pt x="192557" y="122555"/>
                  </a:lnTo>
                  <a:lnTo>
                    <a:pt x="196189" y="119938"/>
                  </a:lnTo>
                  <a:lnTo>
                    <a:pt x="199059" y="110032"/>
                  </a:lnTo>
                  <a:lnTo>
                    <a:pt x="199174" y="109651"/>
                  </a:lnTo>
                  <a:lnTo>
                    <a:pt x="201612" y="103720"/>
                  </a:lnTo>
                  <a:lnTo>
                    <a:pt x="204698" y="98120"/>
                  </a:lnTo>
                  <a:lnTo>
                    <a:pt x="206375" y="95211"/>
                  </a:lnTo>
                  <a:lnTo>
                    <a:pt x="206375" y="91643"/>
                  </a:lnTo>
                  <a:lnTo>
                    <a:pt x="204698" y="88760"/>
                  </a:lnTo>
                  <a:lnTo>
                    <a:pt x="187261" y="62915"/>
                  </a:lnTo>
                  <a:lnTo>
                    <a:pt x="187159" y="62763"/>
                  </a:lnTo>
                  <a:lnTo>
                    <a:pt x="186931" y="62763"/>
                  </a:lnTo>
                  <a:lnTo>
                    <a:pt x="203581" y="46240"/>
                  </a:lnTo>
                  <a:lnTo>
                    <a:pt x="230403" y="64033"/>
                  </a:lnTo>
                  <a:lnTo>
                    <a:pt x="233311" y="65709"/>
                  </a:lnTo>
                  <a:lnTo>
                    <a:pt x="236893" y="65709"/>
                  </a:lnTo>
                  <a:lnTo>
                    <a:pt x="239788" y="64033"/>
                  </a:lnTo>
                  <a:lnTo>
                    <a:pt x="245287" y="61061"/>
                  </a:lnTo>
                  <a:lnTo>
                    <a:pt x="251117" y="58699"/>
                  </a:lnTo>
                  <a:lnTo>
                    <a:pt x="257136" y="57010"/>
                  </a:lnTo>
                  <a:lnTo>
                    <a:pt x="260769" y="55930"/>
                  </a:lnTo>
                  <a:lnTo>
                    <a:pt x="263385" y="52806"/>
                  </a:lnTo>
                  <a:lnTo>
                    <a:pt x="263804" y="49060"/>
                  </a:lnTo>
                  <a:lnTo>
                    <a:pt x="264375" y="46240"/>
                  </a:lnTo>
                  <a:lnTo>
                    <a:pt x="264604" y="45123"/>
                  </a:lnTo>
                  <a:lnTo>
                    <a:pt x="264680" y="44742"/>
                  </a:lnTo>
                  <a:lnTo>
                    <a:pt x="269989" y="18808"/>
                  </a:lnTo>
                  <a:lnTo>
                    <a:pt x="293344" y="18808"/>
                  </a:lnTo>
                  <a:lnTo>
                    <a:pt x="299453" y="47282"/>
                  </a:lnTo>
                  <a:lnTo>
                    <a:pt x="299377" y="49060"/>
                  </a:lnTo>
                  <a:lnTo>
                    <a:pt x="299275" y="51574"/>
                  </a:lnTo>
                  <a:lnTo>
                    <a:pt x="302056" y="55435"/>
                  </a:lnTo>
                  <a:lnTo>
                    <a:pt x="312254" y="58369"/>
                  </a:lnTo>
                  <a:lnTo>
                    <a:pt x="318109" y="60756"/>
                  </a:lnTo>
                  <a:lnTo>
                    <a:pt x="323646" y="63754"/>
                  </a:lnTo>
                  <a:lnTo>
                    <a:pt x="326555" y="65430"/>
                  </a:lnTo>
                  <a:lnTo>
                    <a:pt x="330123" y="65430"/>
                  </a:lnTo>
                  <a:lnTo>
                    <a:pt x="333032" y="63754"/>
                  </a:lnTo>
                  <a:lnTo>
                    <a:pt x="359067" y="46240"/>
                  </a:lnTo>
                  <a:lnTo>
                    <a:pt x="359295" y="46240"/>
                  </a:lnTo>
                  <a:lnTo>
                    <a:pt x="375716" y="62915"/>
                  </a:lnTo>
                  <a:lnTo>
                    <a:pt x="358355" y="89319"/>
                  </a:lnTo>
                  <a:lnTo>
                    <a:pt x="356539" y="92125"/>
                  </a:lnTo>
                  <a:lnTo>
                    <a:pt x="356412" y="94564"/>
                  </a:lnTo>
                  <a:lnTo>
                    <a:pt x="356349" y="95694"/>
                  </a:lnTo>
                  <a:lnTo>
                    <a:pt x="357886" y="98679"/>
                  </a:lnTo>
                  <a:lnTo>
                    <a:pt x="360934" y="104190"/>
                  </a:lnTo>
                  <a:lnTo>
                    <a:pt x="363359" y="110032"/>
                  </a:lnTo>
                  <a:lnTo>
                    <a:pt x="365112" y="116090"/>
                  </a:lnTo>
                  <a:lnTo>
                    <a:pt x="366179" y="119672"/>
                  </a:lnTo>
                  <a:lnTo>
                    <a:pt x="369265" y="122288"/>
                  </a:lnTo>
                  <a:lnTo>
                    <a:pt x="372986" y="122745"/>
                  </a:lnTo>
                  <a:lnTo>
                    <a:pt x="403377" y="128638"/>
                  </a:lnTo>
                  <a:lnTo>
                    <a:pt x="403377" y="109537"/>
                  </a:lnTo>
                  <a:lnTo>
                    <a:pt x="380771" y="105143"/>
                  </a:lnTo>
                  <a:lnTo>
                    <a:pt x="379463" y="101485"/>
                  </a:lnTo>
                  <a:lnTo>
                    <a:pt x="378129" y="98120"/>
                  </a:lnTo>
                  <a:lnTo>
                    <a:pt x="376466" y="94564"/>
                  </a:lnTo>
                  <a:lnTo>
                    <a:pt x="395224" y="66471"/>
                  </a:lnTo>
                  <a:lnTo>
                    <a:pt x="397535" y="62915"/>
                  </a:lnTo>
                  <a:lnTo>
                    <a:pt x="397624" y="62763"/>
                  </a:lnTo>
                  <a:lnTo>
                    <a:pt x="397205" y="58699"/>
                  </a:lnTo>
                  <a:lnTo>
                    <a:pt x="397116" y="57886"/>
                  </a:lnTo>
                  <a:lnTo>
                    <a:pt x="394004" y="54762"/>
                  </a:lnTo>
                  <a:lnTo>
                    <a:pt x="385724" y="46240"/>
                  </a:lnTo>
                  <a:lnTo>
                    <a:pt x="384644" y="45123"/>
                  </a:lnTo>
                  <a:lnTo>
                    <a:pt x="367550" y="27520"/>
                  </a:lnTo>
                  <a:lnTo>
                    <a:pt x="364363" y="24333"/>
                  </a:lnTo>
                  <a:lnTo>
                    <a:pt x="359359" y="23863"/>
                  </a:lnTo>
                  <a:lnTo>
                    <a:pt x="355638" y="26390"/>
                  </a:lnTo>
                  <a:lnTo>
                    <a:pt x="327494" y="45123"/>
                  </a:lnTo>
                  <a:lnTo>
                    <a:pt x="324205" y="43535"/>
                  </a:lnTo>
                  <a:lnTo>
                    <a:pt x="320738" y="42125"/>
                  </a:lnTo>
                  <a:lnTo>
                    <a:pt x="317182" y="40817"/>
                  </a:lnTo>
                  <a:lnTo>
                    <a:pt x="312877" y="18808"/>
                  </a:lnTo>
                  <a:lnTo>
                    <a:pt x="309841" y="3200"/>
                  </a:lnTo>
                  <a:lnTo>
                    <a:pt x="305879" y="0"/>
                  </a:lnTo>
                  <a:lnTo>
                    <a:pt x="258140" y="0"/>
                  </a:lnTo>
                  <a:lnTo>
                    <a:pt x="254190" y="3200"/>
                  </a:lnTo>
                  <a:lnTo>
                    <a:pt x="253301" y="7581"/>
                  </a:lnTo>
                  <a:lnTo>
                    <a:pt x="246164" y="40538"/>
                  </a:lnTo>
                  <a:lnTo>
                    <a:pt x="242608" y="41706"/>
                  </a:lnTo>
                  <a:lnTo>
                    <a:pt x="239128" y="43116"/>
                  </a:lnTo>
                  <a:lnTo>
                    <a:pt x="235750" y="44742"/>
                  </a:lnTo>
                  <a:lnTo>
                    <a:pt x="203885" y="23558"/>
                  </a:lnTo>
                  <a:lnTo>
                    <a:pt x="198945" y="24066"/>
                  </a:lnTo>
                  <a:lnTo>
                    <a:pt x="195795" y="27241"/>
                  </a:lnTo>
                  <a:lnTo>
                    <a:pt x="165214" y="57658"/>
                  </a:lnTo>
                  <a:lnTo>
                    <a:pt x="164922" y="60756"/>
                  </a:lnTo>
                  <a:lnTo>
                    <a:pt x="164922" y="62915"/>
                  </a:lnTo>
                  <a:lnTo>
                    <a:pt x="167335" y="66471"/>
                  </a:lnTo>
                  <a:lnTo>
                    <a:pt x="184480" y="92125"/>
                  </a:lnTo>
                  <a:lnTo>
                    <a:pt x="185991" y="94564"/>
                  </a:lnTo>
                  <a:lnTo>
                    <a:pt x="184315" y="97929"/>
                  </a:lnTo>
                  <a:lnTo>
                    <a:pt x="182803" y="101485"/>
                  </a:lnTo>
                  <a:lnTo>
                    <a:pt x="181495" y="105143"/>
                  </a:lnTo>
                  <a:lnTo>
                    <a:pt x="181063" y="105143"/>
                  </a:lnTo>
                  <a:lnTo>
                    <a:pt x="143852" y="112458"/>
                  </a:lnTo>
                  <a:lnTo>
                    <a:pt x="140639" y="116408"/>
                  </a:lnTo>
                  <a:lnTo>
                    <a:pt x="140639" y="163779"/>
                  </a:lnTo>
                  <a:lnTo>
                    <a:pt x="143789" y="167716"/>
                  </a:lnTo>
                  <a:lnTo>
                    <a:pt x="181724" y="175552"/>
                  </a:lnTo>
                  <a:lnTo>
                    <a:pt x="182943" y="179158"/>
                  </a:lnTo>
                  <a:lnTo>
                    <a:pt x="184264" y="182384"/>
                  </a:lnTo>
                  <a:lnTo>
                    <a:pt x="184391" y="182689"/>
                  </a:lnTo>
                  <a:lnTo>
                    <a:pt x="185851" y="185750"/>
                  </a:lnTo>
                  <a:lnTo>
                    <a:pt x="185953" y="185940"/>
                  </a:lnTo>
                  <a:lnTo>
                    <a:pt x="186042" y="186131"/>
                  </a:lnTo>
                  <a:lnTo>
                    <a:pt x="166598" y="215214"/>
                  </a:lnTo>
                  <a:lnTo>
                    <a:pt x="164871" y="217741"/>
                  </a:lnTo>
                  <a:lnTo>
                    <a:pt x="164769" y="218249"/>
                  </a:lnTo>
                  <a:lnTo>
                    <a:pt x="195795" y="253453"/>
                  </a:lnTo>
                  <a:lnTo>
                    <a:pt x="203911" y="257048"/>
                  </a:lnTo>
                  <a:lnTo>
                    <a:pt x="235750" y="235851"/>
                  </a:lnTo>
                  <a:lnTo>
                    <a:pt x="239229" y="237502"/>
                  </a:lnTo>
                  <a:lnTo>
                    <a:pt x="242798" y="238975"/>
                  </a:lnTo>
                  <a:lnTo>
                    <a:pt x="246443" y="240245"/>
                  </a:lnTo>
                  <a:lnTo>
                    <a:pt x="254101" y="277406"/>
                  </a:lnTo>
                  <a:lnTo>
                    <a:pt x="254203" y="277914"/>
                  </a:lnTo>
                  <a:lnTo>
                    <a:pt x="258152" y="281063"/>
                  </a:lnTo>
                  <a:lnTo>
                    <a:pt x="300050" y="281063"/>
                  </a:lnTo>
                  <a:lnTo>
                    <a:pt x="305308" y="280606"/>
                  </a:lnTo>
                  <a:lnTo>
                    <a:pt x="308775" y="277406"/>
                  </a:lnTo>
                  <a:lnTo>
                    <a:pt x="309486" y="273202"/>
                  </a:lnTo>
                  <a:lnTo>
                    <a:pt x="311619" y="262255"/>
                  </a:lnTo>
                  <a:lnTo>
                    <a:pt x="315925" y="240245"/>
                  </a:lnTo>
                  <a:lnTo>
                    <a:pt x="315963" y="240055"/>
                  </a:lnTo>
                  <a:lnTo>
                    <a:pt x="319633" y="238747"/>
                  </a:lnTo>
                  <a:lnTo>
                    <a:pt x="323240" y="237248"/>
                  </a:lnTo>
                  <a:lnTo>
                    <a:pt x="326745" y="235572"/>
                  </a:lnTo>
                  <a:lnTo>
                    <a:pt x="358635" y="256794"/>
                  </a:lnTo>
                  <a:lnTo>
                    <a:pt x="363639" y="256286"/>
                  </a:lnTo>
                  <a:lnTo>
                    <a:pt x="366801" y="253072"/>
                  </a:lnTo>
                  <a:lnTo>
                    <a:pt x="384352" y="235572"/>
                  </a:lnTo>
                  <a:lnTo>
                    <a:pt x="385191" y="234721"/>
                  </a:lnTo>
                  <a:lnTo>
                    <a:pt x="397256" y="222681"/>
                  </a:lnTo>
                  <a:lnTo>
                    <a:pt x="397725" y="218249"/>
                  </a:lnTo>
                  <a:lnTo>
                    <a:pt x="397776" y="217741"/>
                  </a:lnTo>
                  <a:lnTo>
                    <a:pt x="395439" y="214223"/>
                  </a:lnTo>
                  <a:lnTo>
                    <a:pt x="376682" y="186131"/>
                  </a:lnTo>
                  <a:lnTo>
                    <a:pt x="376643" y="185750"/>
                  </a:lnTo>
                  <a:lnTo>
                    <a:pt x="378231" y="182384"/>
                  </a:lnTo>
                  <a:lnTo>
                    <a:pt x="379539" y="179158"/>
                  </a:lnTo>
                  <a:lnTo>
                    <a:pt x="380834" y="175552"/>
                  </a:lnTo>
                  <a:lnTo>
                    <a:pt x="380415" y="175552"/>
                  </a:lnTo>
                  <a:lnTo>
                    <a:pt x="418515" y="167716"/>
                  </a:lnTo>
                  <a:lnTo>
                    <a:pt x="421678" y="163779"/>
                  </a:lnTo>
                  <a:close/>
                </a:path>
                <a:path w="506094" h="524510">
                  <a:moveTo>
                    <a:pt x="505968" y="173583"/>
                  </a:moveTo>
                  <a:lnTo>
                    <a:pt x="495630" y="123190"/>
                  </a:lnTo>
                  <a:lnTo>
                    <a:pt x="490181" y="120256"/>
                  </a:lnTo>
                  <a:lnTo>
                    <a:pt x="479806" y="123355"/>
                  </a:lnTo>
                  <a:lnTo>
                    <a:pt x="476872" y="128803"/>
                  </a:lnTo>
                  <a:lnTo>
                    <a:pt x="486524" y="175285"/>
                  </a:lnTo>
                  <a:lnTo>
                    <a:pt x="486549" y="220713"/>
                  </a:lnTo>
                  <a:lnTo>
                    <a:pt x="478497" y="267093"/>
                  </a:lnTo>
                  <a:lnTo>
                    <a:pt x="462394" y="311277"/>
                  </a:lnTo>
                  <a:lnTo>
                    <a:pt x="438264" y="350100"/>
                  </a:lnTo>
                  <a:lnTo>
                    <a:pt x="401027" y="384924"/>
                  </a:lnTo>
                  <a:lnTo>
                    <a:pt x="397217" y="390448"/>
                  </a:lnTo>
                  <a:lnTo>
                    <a:pt x="394830" y="396709"/>
                  </a:lnTo>
                  <a:lnTo>
                    <a:pt x="394004" y="403440"/>
                  </a:lnTo>
                  <a:lnTo>
                    <a:pt x="394004" y="505688"/>
                  </a:lnTo>
                  <a:lnTo>
                    <a:pt x="197015" y="505688"/>
                  </a:lnTo>
                  <a:lnTo>
                    <a:pt x="197015" y="458876"/>
                  </a:lnTo>
                  <a:lnTo>
                    <a:pt x="194805" y="447941"/>
                  </a:lnTo>
                  <a:lnTo>
                    <a:pt x="188772" y="439013"/>
                  </a:lnTo>
                  <a:lnTo>
                    <a:pt x="179819" y="432993"/>
                  </a:lnTo>
                  <a:lnTo>
                    <a:pt x="168871" y="430784"/>
                  </a:lnTo>
                  <a:lnTo>
                    <a:pt x="98031" y="430784"/>
                  </a:lnTo>
                  <a:lnTo>
                    <a:pt x="93827" y="426593"/>
                  </a:lnTo>
                  <a:lnTo>
                    <a:pt x="93827" y="337159"/>
                  </a:lnTo>
                  <a:lnTo>
                    <a:pt x="91617" y="326212"/>
                  </a:lnTo>
                  <a:lnTo>
                    <a:pt x="85585" y="317284"/>
                  </a:lnTo>
                  <a:lnTo>
                    <a:pt x="76644" y="311277"/>
                  </a:lnTo>
                  <a:lnTo>
                    <a:pt x="65684" y="309067"/>
                  </a:lnTo>
                  <a:lnTo>
                    <a:pt x="22987" y="309067"/>
                  </a:lnTo>
                  <a:lnTo>
                    <a:pt x="18783" y="304863"/>
                  </a:lnTo>
                  <a:lnTo>
                    <a:pt x="18910" y="297154"/>
                  </a:lnTo>
                  <a:lnTo>
                    <a:pt x="83388" y="210248"/>
                  </a:lnTo>
                  <a:lnTo>
                    <a:pt x="88900" y="172262"/>
                  </a:lnTo>
                  <a:lnTo>
                    <a:pt x="94030" y="152146"/>
                  </a:lnTo>
                  <a:lnTo>
                    <a:pt x="101231" y="136601"/>
                  </a:lnTo>
                  <a:lnTo>
                    <a:pt x="104241" y="132359"/>
                  </a:lnTo>
                  <a:lnTo>
                    <a:pt x="103225" y="126492"/>
                  </a:lnTo>
                  <a:lnTo>
                    <a:pt x="94742" y="120484"/>
                  </a:lnTo>
                  <a:lnTo>
                    <a:pt x="88861" y="121488"/>
                  </a:lnTo>
                  <a:lnTo>
                    <a:pt x="85852" y="125742"/>
                  </a:lnTo>
                  <a:lnTo>
                    <a:pt x="76708" y="144741"/>
                  </a:lnTo>
                  <a:lnTo>
                    <a:pt x="70700" y="167297"/>
                  </a:lnTo>
                  <a:lnTo>
                    <a:pt x="65684" y="202603"/>
                  </a:lnTo>
                  <a:lnTo>
                    <a:pt x="4152" y="285280"/>
                  </a:lnTo>
                  <a:lnTo>
                    <a:pt x="1155" y="290474"/>
                  </a:lnTo>
                  <a:lnTo>
                    <a:pt x="0" y="295046"/>
                  </a:lnTo>
                  <a:lnTo>
                    <a:pt x="25" y="299707"/>
                  </a:lnTo>
                  <a:lnTo>
                    <a:pt x="2235" y="310629"/>
                  </a:lnTo>
                  <a:lnTo>
                    <a:pt x="8267" y="319570"/>
                  </a:lnTo>
                  <a:lnTo>
                    <a:pt x="17208" y="325589"/>
                  </a:lnTo>
                  <a:lnTo>
                    <a:pt x="28168" y="327787"/>
                  </a:lnTo>
                  <a:lnTo>
                    <a:pt x="70866" y="327787"/>
                  </a:lnTo>
                  <a:lnTo>
                    <a:pt x="75069" y="331978"/>
                  </a:lnTo>
                  <a:lnTo>
                    <a:pt x="75069" y="421424"/>
                  </a:lnTo>
                  <a:lnTo>
                    <a:pt x="77279" y="432358"/>
                  </a:lnTo>
                  <a:lnTo>
                    <a:pt x="83312" y="441286"/>
                  </a:lnTo>
                  <a:lnTo>
                    <a:pt x="92252" y="447306"/>
                  </a:lnTo>
                  <a:lnTo>
                    <a:pt x="103212" y="449516"/>
                  </a:lnTo>
                  <a:lnTo>
                    <a:pt x="174053" y="449516"/>
                  </a:lnTo>
                  <a:lnTo>
                    <a:pt x="178257" y="453694"/>
                  </a:lnTo>
                  <a:lnTo>
                    <a:pt x="178257" y="520217"/>
                  </a:lnTo>
                  <a:lnTo>
                    <a:pt x="182448" y="524408"/>
                  </a:lnTo>
                  <a:lnTo>
                    <a:pt x="403771" y="524421"/>
                  </a:lnTo>
                  <a:lnTo>
                    <a:pt x="408952" y="524421"/>
                  </a:lnTo>
                  <a:lnTo>
                    <a:pt x="413143" y="520217"/>
                  </a:lnTo>
                  <a:lnTo>
                    <a:pt x="413181" y="400405"/>
                  </a:lnTo>
                  <a:lnTo>
                    <a:pt x="414680" y="397586"/>
                  </a:lnTo>
                  <a:lnTo>
                    <a:pt x="452716" y="362623"/>
                  </a:lnTo>
                  <a:lnTo>
                    <a:pt x="479336" y="320560"/>
                  </a:lnTo>
                  <a:lnTo>
                    <a:pt x="497065" y="272884"/>
                  </a:lnTo>
                  <a:lnTo>
                    <a:pt x="505942" y="222821"/>
                  </a:lnTo>
                  <a:lnTo>
                    <a:pt x="505968" y="1735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44500" y="1159914"/>
            <a:ext cx="10836910" cy="189420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2400" b="1">
                <a:latin typeface="Arial"/>
                <a:cs typeface="Arial"/>
              </a:rPr>
              <a:t>How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have</a:t>
            </a:r>
            <a:r>
              <a:rPr dirty="0" sz="2400" spc="-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you</a:t>
            </a:r>
            <a:r>
              <a:rPr dirty="0" sz="2400" spc="-3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involved</a:t>
            </a:r>
            <a:r>
              <a:rPr dirty="0" sz="2400" spc="-5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clients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in</a:t>
            </a:r>
            <a:r>
              <a:rPr dirty="0" sz="2400" spc="-6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your</a:t>
            </a:r>
            <a:r>
              <a:rPr dirty="0" sz="2400" spc="-2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improvement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in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the</a:t>
            </a:r>
            <a:r>
              <a:rPr dirty="0" sz="2400" spc="-5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last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12</a:t>
            </a:r>
            <a:r>
              <a:rPr dirty="0" sz="2400" spc="-40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months?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795"/>
              </a:spcBef>
              <a:buAutoNum type="alphaLcPeriod"/>
              <a:tabLst>
                <a:tab pos="527685" algn="l"/>
              </a:tabLst>
            </a:pPr>
            <a:r>
              <a:rPr dirty="0" sz="2400" spc="-10" b="1">
                <a:latin typeface="Arial"/>
                <a:cs typeface="Arial"/>
              </a:rPr>
              <a:t>Survey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805"/>
              </a:spcBef>
              <a:buAutoNum type="alphaLcPeriod"/>
              <a:tabLst>
                <a:tab pos="527685" algn="l"/>
              </a:tabLst>
            </a:pPr>
            <a:r>
              <a:rPr dirty="0" sz="2400" b="1">
                <a:latin typeface="Arial"/>
                <a:cs typeface="Arial"/>
              </a:rPr>
              <a:t>Client</a:t>
            </a:r>
            <a:r>
              <a:rPr dirty="0" sz="2400" spc="-16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Advisory</a:t>
            </a:r>
            <a:r>
              <a:rPr dirty="0" sz="2400" spc="-75" b="1">
                <a:latin typeface="Arial"/>
                <a:cs typeface="Arial"/>
              </a:rPr>
              <a:t> </a:t>
            </a:r>
            <a:r>
              <a:rPr dirty="0" sz="2400" spc="-10" b="1">
                <a:latin typeface="Arial"/>
                <a:cs typeface="Arial"/>
              </a:rPr>
              <a:t>Council</a:t>
            </a:r>
            <a:endParaRPr sz="2400">
              <a:latin typeface="Arial"/>
              <a:cs typeface="Arial"/>
            </a:endParaRPr>
          </a:p>
          <a:p>
            <a:pPr marL="527685" indent="-514984">
              <a:lnSpc>
                <a:spcPct val="100000"/>
              </a:lnSpc>
              <a:spcBef>
                <a:spcPts val="805"/>
              </a:spcBef>
              <a:buAutoNum type="alphaLcPeriod"/>
              <a:tabLst>
                <a:tab pos="527685" algn="l"/>
              </a:tabLst>
            </a:pPr>
            <a:r>
              <a:rPr dirty="0" sz="2400" spc="-10" b="1">
                <a:latin typeface="Arial"/>
                <a:cs typeface="Arial"/>
              </a:rPr>
              <a:t>Review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2484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FFFFFF"/>
                </a:solidFill>
                <a:latin typeface="Arial Narrow"/>
                <a:cs typeface="Arial Narrow"/>
              </a:rPr>
              <a:t>Poll</a:t>
            </a:r>
            <a:endParaRPr sz="3600">
              <a:latin typeface="Arial Narrow"/>
              <a:cs typeface="Arial Narrow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85903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090" y="1044702"/>
            <a:ext cx="587248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Reframing</a:t>
            </a:r>
            <a:r>
              <a:rPr dirty="0" sz="4000" spc="-17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referrals</a:t>
            </a:r>
            <a:r>
              <a:rPr dirty="0" sz="4000" spc="-165">
                <a:solidFill>
                  <a:srgbClr val="FFFFFF"/>
                </a:solidFill>
              </a:rPr>
              <a:t> </a:t>
            </a:r>
            <a:r>
              <a:rPr dirty="0" sz="4000" spc="-20">
                <a:solidFill>
                  <a:srgbClr val="FFFFFF"/>
                </a:solidFill>
              </a:rPr>
              <a:t>with </a:t>
            </a:r>
            <a:r>
              <a:rPr dirty="0" sz="4000" spc="-10">
                <a:solidFill>
                  <a:srgbClr val="FFFFFF"/>
                </a:solidFill>
              </a:rPr>
              <a:t>confidence</a:t>
            </a:r>
            <a:endParaRPr sz="4000"/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36270" y="654194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Does</a:t>
            </a:r>
            <a:r>
              <a:rPr dirty="0" spc="-60"/>
              <a:t> </a:t>
            </a:r>
            <a:r>
              <a:rPr dirty="0"/>
              <a:t>this</a:t>
            </a:r>
            <a:r>
              <a:rPr dirty="0" spc="-60"/>
              <a:t> </a:t>
            </a:r>
            <a:r>
              <a:rPr dirty="0"/>
              <a:t>look</a:t>
            </a:r>
            <a:r>
              <a:rPr dirty="0" spc="-80"/>
              <a:t> </a:t>
            </a:r>
            <a:r>
              <a:rPr dirty="0" spc="-10"/>
              <a:t>familiar?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260728" y="5101590"/>
            <a:ext cx="223964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7180" marR="5080" indent="-28511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333333"/>
                </a:solidFill>
                <a:latin typeface="Arial"/>
                <a:cs typeface="Arial"/>
              </a:rPr>
              <a:t>Stumbling</a:t>
            </a:r>
            <a:r>
              <a:rPr dirty="0" sz="24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333333"/>
                </a:solidFill>
                <a:latin typeface="Arial"/>
                <a:cs typeface="Arial"/>
              </a:rPr>
              <a:t>over </a:t>
            </a:r>
            <a:r>
              <a:rPr dirty="0" sz="2400" b="1">
                <a:solidFill>
                  <a:srgbClr val="333333"/>
                </a:solidFill>
                <a:latin typeface="Arial"/>
                <a:cs typeface="Arial"/>
              </a:rPr>
              <a:t>your</a:t>
            </a:r>
            <a:r>
              <a:rPr dirty="0" sz="2400" spc="-3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33333"/>
                </a:solidFill>
                <a:latin typeface="Arial"/>
                <a:cs typeface="Arial"/>
              </a:rPr>
              <a:t>words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117838" y="5101590"/>
            <a:ext cx="11601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33333"/>
                </a:solidFill>
                <a:latin typeface="Arial"/>
                <a:cs typeface="Arial"/>
              </a:rPr>
              <a:t>Passive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409438" y="5101590"/>
            <a:ext cx="13684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333333"/>
                </a:solidFill>
                <a:latin typeface="Arial"/>
                <a:cs typeface="Arial"/>
              </a:rPr>
              <a:t>Awkward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" y="1645920"/>
            <a:ext cx="3116579" cy="329184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8159" y="1645920"/>
            <a:ext cx="3116579" cy="329184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35423" y="1645920"/>
            <a:ext cx="3116579" cy="3291840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5714" y="1361694"/>
            <a:ext cx="6131560" cy="3776979"/>
          </a:xfrm>
          <a:prstGeom prst="rect"/>
          <a:solidFill>
            <a:srgbClr val="FFFFFF">
              <a:alpha val="50195"/>
            </a:srgbClr>
          </a:solidFill>
          <a:ln w="50800">
            <a:solidFill>
              <a:srgbClr val="672FE2"/>
            </a:solidFill>
          </a:ln>
        </p:spPr>
        <p:txBody>
          <a:bodyPr wrap="square" lIns="0" tIns="5600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410"/>
              </a:spcBef>
            </a:pPr>
            <a:endParaRPr sz="4400">
              <a:latin typeface="Times New Roman"/>
              <a:cs typeface="Times New Roman"/>
            </a:endParaRPr>
          </a:p>
          <a:p>
            <a:pPr marL="1734185" marR="1726564" indent="25400">
              <a:lnSpc>
                <a:spcPct val="100000"/>
              </a:lnSpc>
            </a:pPr>
            <a:r>
              <a:rPr dirty="0" sz="4400" spc="-10">
                <a:solidFill>
                  <a:srgbClr val="672FE2"/>
                </a:solidFill>
              </a:rPr>
              <a:t>FRAMING </a:t>
            </a:r>
            <a:r>
              <a:rPr dirty="0" sz="4400" spc="-55">
                <a:solidFill>
                  <a:srgbClr val="672FE2"/>
                </a:solidFill>
              </a:rPr>
              <a:t>MATTERS</a:t>
            </a:r>
            <a:endParaRPr sz="4400"/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44500" y="656358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Flipping</a:t>
            </a:r>
            <a:r>
              <a:rPr dirty="0" spc="-85"/>
              <a:t> </a:t>
            </a:r>
            <a:r>
              <a:rPr dirty="0"/>
              <a:t>the</a:t>
            </a:r>
            <a:r>
              <a:rPr dirty="0" spc="-80"/>
              <a:t> </a:t>
            </a:r>
            <a:r>
              <a:rPr dirty="0"/>
              <a:t>referral</a:t>
            </a:r>
            <a:r>
              <a:rPr dirty="0" spc="-110"/>
              <a:t> </a:t>
            </a:r>
            <a:r>
              <a:rPr dirty="0" spc="-10"/>
              <a:t>script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667001" y="2402567"/>
            <a:ext cx="8716010" cy="8235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90"/>
              </a:lnSpc>
            </a:pP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Old</a:t>
            </a:r>
            <a:r>
              <a:rPr dirty="0" sz="2800" spc="-7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way:</a:t>
            </a:r>
            <a:r>
              <a:rPr dirty="0" sz="2800" spc="-2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You</a:t>
            </a:r>
            <a:r>
              <a:rPr dirty="0" sz="2800" spc="-6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benefit.</a:t>
            </a:r>
            <a:r>
              <a:rPr dirty="0" sz="2800" spc="-5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Client</a:t>
            </a:r>
            <a:r>
              <a:rPr dirty="0" sz="2800" spc="-7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does</a:t>
            </a:r>
            <a:r>
              <a:rPr dirty="0" sz="2800" spc="-4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the</a:t>
            </a:r>
            <a:r>
              <a:rPr dirty="0" sz="2800" spc="-7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work,</a:t>
            </a:r>
            <a:r>
              <a:rPr dirty="0" sz="2800" spc="-7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for</a:t>
            </a:r>
            <a:r>
              <a:rPr dirty="0" sz="2800" spc="-7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767676"/>
                </a:solidFill>
                <a:latin typeface="Arial"/>
                <a:cs typeface="Arial"/>
              </a:rPr>
              <a:t>free.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Unclear</a:t>
            </a:r>
            <a:r>
              <a:rPr dirty="0" sz="2800" spc="-7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how</a:t>
            </a:r>
            <a:r>
              <a:rPr dirty="0" sz="2800" spc="-8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client</a:t>
            </a:r>
            <a:r>
              <a:rPr dirty="0" sz="2800" spc="-8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767676"/>
                </a:solidFill>
                <a:latin typeface="Arial"/>
                <a:cs typeface="Arial"/>
              </a:rPr>
              <a:t>benefits.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1546860" y="2331720"/>
            <a:ext cx="9330055" cy="1767839"/>
          </a:xfrm>
          <a:custGeom>
            <a:avLst/>
            <a:gdLst/>
            <a:ahLst/>
            <a:cxnLst/>
            <a:rect l="l" t="t" r="r" b="b"/>
            <a:pathLst>
              <a:path w="9330055" h="1767839">
                <a:moveTo>
                  <a:pt x="9329928" y="0"/>
                </a:moveTo>
                <a:lnTo>
                  <a:pt x="0" y="0"/>
                </a:lnTo>
                <a:lnTo>
                  <a:pt x="0" y="1767839"/>
                </a:lnTo>
                <a:lnTo>
                  <a:pt x="9329928" y="1767839"/>
                </a:lnTo>
                <a:lnTo>
                  <a:pt x="9329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986129" y="2356230"/>
            <a:ext cx="1008697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New</a:t>
            </a:r>
            <a:r>
              <a:rPr dirty="0" sz="2800" spc="-6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way:</a:t>
            </a:r>
            <a:r>
              <a:rPr dirty="0" sz="2800" spc="-3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Benefit</a:t>
            </a:r>
            <a:r>
              <a:rPr dirty="0" sz="2800" spc="-5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for</a:t>
            </a:r>
            <a:r>
              <a:rPr dirty="0" sz="2800" spc="-5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clients</a:t>
            </a:r>
            <a:r>
              <a:rPr dirty="0" sz="2800" spc="-6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to</a:t>
            </a:r>
            <a:r>
              <a:rPr dirty="0" sz="2800" spc="-7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enjoy</a:t>
            </a:r>
            <a:r>
              <a:rPr dirty="0" sz="2800" spc="-60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and</a:t>
            </a:r>
            <a:r>
              <a:rPr dirty="0" sz="2800" spc="-6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share</a:t>
            </a:r>
            <a:r>
              <a:rPr dirty="0" sz="2800" spc="-5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672FE2"/>
                </a:solidFill>
                <a:latin typeface="Arial"/>
                <a:cs typeface="Arial"/>
              </a:rPr>
              <a:t>with</a:t>
            </a:r>
            <a:r>
              <a:rPr dirty="0" sz="2800" spc="-7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672FE2"/>
                </a:solidFill>
                <a:latin typeface="Arial"/>
                <a:cs typeface="Arial"/>
              </a:rPr>
              <a:t>others.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 rot="10860000">
            <a:off x="1741882" y="3532523"/>
            <a:ext cx="8728971" cy="355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355"/>
              </a:lnSpc>
            </a:pPr>
            <a:r>
              <a:rPr dirty="0" baseline="-15873" sz="4200" b="1">
                <a:solidFill>
                  <a:srgbClr val="767676"/>
                </a:solidFill>
                <a:latin typeface="Arial"/>
                <a:cs typeface="Arial"/>
              </a:rPr>
              <a:t>Old</a:t>
            </a:r>
            <a:r>
              <a:rPr dirty="0" baseline="-15873" sz="4200" spc="-22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-13888" sz="4200" b="1">
                <a:solidFill>
                  <a:srgbClr val="767676"/>
                </a:solidFill>
                <a:latin typeface="Arial"/>
                <a:cs typeface="Arial"/>
              </a:rPr>
              <a:t>way</a:t>
            </a:r>
            <a:r>
              <a:rPr dirty="0" baseline="-11904" sz="4200" b="1">
                <a:solidFill>
                  <a:srgbClr val="767676"/>
                </a:solidFill>
                <a:latin typeface="Arial"/>
                <a:cs typeface="Arial"/>
              </a:rPr>
              <a:t>:</a:t>
            </a:r>
            <a:r>
              <a:rPr dirty="0" baseline="-11904" sz="4200" spc="-157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-10912" sz="4200" b="1">
                <a:solidFill>
                  <a:srgbClr val="767676"/>
                </a:solidFill>
                <a:latin typeface="Arial"/>
                <a:cs typeface="Arial"/>
              </a:rPr>
              <a:t>Yo</a:t>
            </a:r>
            <a:r>
              <a:rPr dirty="0" baseline="-9920" sz="4200" b="1">
                <a:solidFill>
                  <a:srgbClr val="767676"/>
                </a:solidFill>
                <a:latin typeface="Arial"/>
                <a:cs typeface="Arial"/>
              </a:rPr>
              <a:t>u</a:t>
            </a:r>
            <a:r>
              <a:rPr dirty="0" baseline="-9920" sz="4200" spc="-217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-8928" sz="4200" b="1">
                <a:solidFill>
                  <a:srgbClr val="767676"/>
                </a:solidFill>
                <a:latin typeface="Arial"/>
                <a:cs typeface="Arial"/>
              </a:rPr>
              <a:t>benefi</a:t>
            </a:r>
            <a:r>
              <a:rPr dirty="0" baseline="-5952" sz="4200" b="1">
                <a:solidFill>
                  <a:srgbClr val="767676"/>
                </a:solidFill>
                <a:latin typeface="Arial"/>
                <a:cs typeface="Arial"/>
              </a:rPr>
              <a:t>t.</a:t>
            </a:r>
            <a:r>
              <a:rPr dirty="0" baseline="-5952" sz="4200" spc="-202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-5952" sz="4200" b="1">
                <a:solidFill>
                  <a:srgbClr val="767676"/>
                </a:solidFill>
                <a:latin typeface="Arial"/>
                <a:cs typeface="Arial"/>
              </a:rPr>
              <a:t>Client</a:t>
            </a:r>
            <a:r>
              <a:rPr dirty="0" baseline="-5952" sz="4200" spc="-217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-2976" sz="4200" b="1">
                <a:solidFill>
                  <a:srgbClr val="767676"/>
                </a:solidFill>
                <a:latin typeface="Arial"/>
                <a:cs typeface="Arial"/>
              </a:rPr>
              <a:t>does</a:t>
            </a:r>
            <a:r>
              <a:rPr dirty="0" baseline="-2976" sz="4200" spc="-187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767676"/>
                </a:solidFill>
                <a:latin typeface="Arial"/>
                <a:cs typeface="Arial"/>
              </a:rPr>
              <a:t>the</a:t>
            </a:r>
            <a:r>
              <a:rPr dirty="0" sz="2800" spc="-15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1984" sz="4200" b="1">
                <a:solidFill>
                  <a:srgbClr val="767676"/>
                </a:solidFill>
                <a:latin typeface="Arial"/>
                <a:cs typeface="Arial"/>
              </a:rPr>
              <a:t>work,</a:t>
            </a:r>
            <a:r>
              <a:rPr dirty="0" baseline="1984" sz="4200" spc="-225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4960" sz="4200" b="1">
                <a:solidFill>
                  <a:srgbClr val="767676"/>
                </a:solidFill>
                <a:latin typeface="Arial"/>
                <a:cs typeface="Arial"/>
              </a:rPr>
              <a:t>for</a:t>
            </a:r>
            <a:r>
              <a:rPr dirty="0" baseline="4960" sz="4200" spc="-232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5952" sz="4200" spc="-15" b="1">
                <a:solidFill>
                  <a:srgbClr val="767676"/>
                </a:solidFill>
                <a:latin typeface="Arial"/>
                <a:cs typeface="Arial"/>
              </a:rPr>
              <a:t>fr</a:t>
            </a:r>
            <a:r>
              <a:rPr dirty="0" baseline="6944" sz="4200" spc="-15" b="1">
                <a:solidFill>
                  <a:srgbClr val="767676"/>
                </a:solidFill>
                <a:latin typeface="Arial"/>
                <a:cs typeface="Arial"/>
              </a:rPr>
              <a:t>ee</a:t>
            </a:r>
            <a:r>
              <a:rPr dirty="0" baseline="7936" sz="4200" spc="-15" b="1">
                <a:solidFill>
                  <a:srgbClr val="767676"/>
                </a:solidFill>
                <a:latin typeface="Arial"/>
                <a:cs typeface="Arial"/>
              </a:rPr>
              <a:t>.</a:t>
            </a:r>
            <a:endParaRPr baseline="7936" sz="42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 rot="10860000">
            <a:off x="5750617" y="3123307"/>
            <a:ext cx="4723200" cy="355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560"/>
              </a:lnSpc>
            </a:pPr>
            <a:r>
              <a:rPr dirty="0" baseline="-8928" sz="4200" spc="-15" b="1">
                <a:solidFill>
                  <a:srgbClr val="767676"/>
                </a:solidFill>
                <a:latin typeface="Arial"/>
                <a:cs typeface="Arial"/>
              </a:rPr>
              <a:t>Unclea</a:t>
            </a:r>
            <a:r>
              <a:rPr dirty="0" baseline="-5952" sz="4200" spc="-15" b="1">
                <a:solidFill>
                  <a:srgbClr val="767676"/>
                </a:solidFill>
                <a:latin typeface="Arial"/>
                <a:cs typeface="Arial"/>
              </a:rPr>
              <a:t>r</a:t>
            </a:r>
            <a:r>
              <a:rPr dirty="0" baseline="-5952" sz="4200" spc="-232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-4960" sz="4200" b="1">
                <a:solidFill>
                  <a:srgbClr val="767676"/>
                </a:solidFill>
                <a:latin typeface="Arial"/>
                <a:cs typeface="Arial"/>
              </a:rPr>
              <a:t>ho</a:t>
            </a:r>
            <a:r>
              <a:rPr dirty="0" baseline="-3968" sz="4200" b="1">
                <a:solidFill>
                  <a:srgbClr val="767676"/>
                </a:solidFill>
                <a:latin typeface="Arial"/>
                <a:cs typeface="Arial"/>
              </a:rPr>
              <a:t>w</a:t>
            </a:r>
            <a:r>
              <a:rPr dirty="0" baseline="-3968" sz="4200" spc="-262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baseline="-2976" sz="4200" b="1">
                <a:solidFill>
                  <a:srgbClr val="767676"/>
                </a:solidFill>
                <a:latin typeface="Arial"/>
                <a:cs typeface="Arial"/>
              </a:rPr>
              <a:t>cli</a:t>
            </a:r>
            <a:r>
              <a:rPr dirty="0" baseline="-1984" sz="4200" b="1">
                <a:solidFill>
                  <a:srgbClr val="767676"/>
                </a:solidFill>
                <a:latin typeface="Arial"/>
                <a:cs typeface="Arial"/>
              </a:rPr>
              <a:t>ent</a:t>
            </a:r>
            <a:r>
              <a:rPr dirty="0" baseline="-1984" sz="4200" spc="-240" b="1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767676"/>
                </a:solidFill>
                <a:latin typeface="Arial"/>
                <a:cs typeface="Arial"/>
              </a:rPr>
              <a:t>benefi</a:t>
            </a:r>
            <a:r>
              <a:rPr dirty="0" baseline="2976" sz="4200" spc="-15" b="1">
                <a:solidFill>
                  <a:srgbClr val="767676"/>
                </a:solidFill>
                <a:latin typeface="Arial"/>
                <a:cs typeface="Arial"/>
              </a:rPr>
              <a:t>ts</a:t>
            </a:r>
            <a:r>
              <a:rPr dirty="0" baseline="3968" sz="4200" spc="-15" b="1">
                <a:solidFill>
                  <a:srgbClr val="767676"/>
                </a:solidFill>
                <a:latin typeface="Arial"/>
                <a:cs typeface="Arial"/>
              </a:rPr>
              <a:t>.</a:t>
            </a:r>
            <a:endParaRPr baseline="3968" sz="42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915161" y="2926842"/>
            <a:ext cx="10241280" cy="0"/>
          </a:xfrm>
          <a:custGeom>
            <a:avLst/>
            <a:gdLst/>
            <a:ahLst/>
            <a:cxnLst/>
            <a:rect l="l" t="t" r="r" b="b"/>
            <a:pathLst>
              <a:path w="10241280" h="0">
                <a:moveTo>
                  <a:pt x="0" y="0"/>
                </a:moveTo>
                <a:lnTo>
                  <a:pt x="10241280" y="0"/>
                </a:lnTo>
              </a:path>
            </a:pathLst>
          </a:custGeom>
          <a:ln w="19050">
            <a:solidFill>
              <a:srgbClr val="672FE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85873" y="1430781"/>
            <a:ext cx="8931910" cy="3012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privileges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I’ve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enjoyed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years,</a:t>
            </a:r>
            <a:endParaRPr sz="2800">
              <a:latin typeface="Arial"/>
              <a:cs typeface="Arial"/>
            </a:endParaRPr>
          </a:p>
          <a:p>
            <a:pPr marL="22860" marR="5080">
              <a:lnSpc>
                <a:spcPct val="100000"/>
              </a:lnSpc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8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dirty="0" sz="28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dirty="0" sz="2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clients’</a:t>
            </a:r>
            <a:r>
              <a:rPr dirty="0" sz="2800" spc="-1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friends</a:t>
            </a:r>
            <a:r>
              <a:rPr dirty="0" sz="2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calls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seeking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second</a:t>
            </a:r>
            <a:r>
              <a:rPr dirty="0" sz="2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opinion.</a:t>
            </a:r>
            <a:r>
              <a:rPr dirty="0" sz="28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dirty="0" sz="28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28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know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dirty="0" sz="28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friends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called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seeking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second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opinion,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would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immediately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pause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doing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help.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likely,</a:t>
            </a:r>
            <a:r>
              <a:rPr dirty="0" sz="2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I’d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confirm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path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they’re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dirty="0" sz="2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dirty="0" sz="28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destination.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796542" y="4418457"/>
            <a:ext cx="8345170" cy="1305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But,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I’ve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always</a:t>
            </a:r>
            <a:r>
              <a:rPr dirty="0" sz="28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amazed</a:t>
            </a:r>
            <a:r>
              <a:rPr dirty="0" sz="2800" spc="-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minor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corrections</a:t>
            </a:r>
            <a:r>
              <a:rPr dirty="0" sz="28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major</a:t>
            </a:r>
            <a:r>
              <a:rPr dirty="0" sz="2800" spc="-7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improvements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down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8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road.”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450847" y="190500"/>
            <a:ext cx="10622280" cy="1525905"/>
            <a:chOff x="1450847" y="190500"/>
            <a:chExt cx="10622280" cy="152590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0847" y="1461516"/>
              <a:ext cx="298703" cy="2545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34500" y="190500"/>
              <a:ext cx="2738628" cy="539496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419100" y="6555435"/>
            <a:ext cx="353504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000" spc="-95" b="1">
                <a:solidFill>
                  <a:srgbClr val="FFFFFF"/>
                </a:solidFill>
                <a:latin typeface="Arial Narrow"/>
                <a:cs typeface="Arial Narrow"/>
              </a:rPr>
              <a:t>Fo</a:t>
            </a:r>
            <a:r>
              <a:rPr dirty="0" baseline="8333" sz="1500" spc="-142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000" spc="-95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000" spc="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50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dirty="0" baseline="8333" sz="1500" spc="-7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1000" spc="-50" b="1">
                <a:solidFill>
                  <a:srgbClr val="FFFFFF"/>
                </a:solidFill>
                <a:latin typeface="Arial Narrow"/>
                <a:cs typeface="Arial Narrow"/>
              </a:rPr>
              <a:t>inancia</a:t>
            </a:r>
            <a:r>
              <a:rPr dirty="0" baseline="8333" sz="1500" spc="-7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000" spc="-50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000" spc="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dirty="0" baseline="8333" sz="1500" spc="-82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ro</a:t>
            </a:r>
            <a:r>
              <a:rPr dirty="0" baseline="8333" sz="1500" spc="-82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fessional</a:t>
            </a:r>
            <a:r>
              <a:rPr dirty="0" sz="1000" spc="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On</a:t>
            </a:r>
            <a:r>
              <a:rPr dirty="0" baseline="8333" sz="1500" spc="-82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000" spc="-55" b="1">
                <a:solidFill>
                  <a:srgbClr val="FFFFFF"/>
                </a:solidFill>
                <a:latin typeface="Arial Narrow"/>
                <a:cs typeface="Arial Narrow"/>
              </a:rPr>
              <a:t>ly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baseline="8333" sz="1500" spc="-135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9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80" b="1">
                <a:solidFill>
                  <a:srgbClr val="FFFFFF"/>
                </a:solidFill>
                <a:latin typeface="Arial Narrow"/>
                <a:cs typeface="Arial Narrow"/>
              </a:rPr>
              <a:t>No</a:t>
            </a:r>
            <a:r>
              <a:rPr dirty="0" baseline="8333" sz="1500" spc="-120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000" spc="-80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baseline="8333" sz="1500" spc="-179" b="1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dirty="0" sz="1000" spc="-120" b="1">
                <a:solidFill>
                  <a:srgbClr val="FFFFFF"/>
                </a:solidFill>
                <a:latin typeface="Arial Narrow"/>
                <a:cs typeface="Arial Narrow"/>
              </a:rPr>
              <a:t>fo</a:t>
            </a:r>
            <a:r>
              <a:rPr dirty="0" baseline="8333" sz="1500" spc="-179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000" spc="-120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000" spc="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75" b="1">
                <a:solidFill>
                  <a:srgbClr val="FFFFFF"/>
                </a:solidFill>
                <a:latin typeface="Arial Narrow"/>
                <a:cs typeface="Arial Narrow"/>
              </a:rPr>
              <a:t>Dist</a:t>
            </a:r>
            <a:r>
              <a:rPr dirty="0" baseline="8333" sz="1500" spc="-112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sz="1000" spc="-75" b="1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dirty="0" baseline="8333" sz="1500" spc="-112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1000" spc="-75" b="1">
                <a:solidFill>
                  <a:srgbClr val="FFFFFF"/>
                </a:solidFill>
                <a:latin typeface="Arial Narrow"/>
                <a:cs typeface="Arial Narrow"/>
              </a:rPr>
              <a:t>ibu</a:t>
            </a:r>
            <a:r>
              <a:rPr dirty="0" baseline="8333" sz="1500" spc="-112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000" spc="-75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baseline="8333" sz="1500" spc="-112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1000" spc="-75" b="1">
                <a:solidFill>
                  <a:srgbClr val="FFFFFF"/>
                </a:solidFill>
                <a:latin typeface="Arial Narrow"/>
                <a:cs typeface="Arial Narrow"/>
              </a:rPr>
              <a:t>ion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baseline="8333" sz="1500" spc="-127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000" spc="-85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baseline="8333" sz="1500" spc="-89" b="1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dirty="0" sz="1000" spc="-6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Pub</a:t>
            </a:r>
            <a:r>
              <a:rPr dirty="0" baseline="8333" sz="1500" spc="-15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dirty="0" baseline="8333" sz="1500" spc="-15" b="1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Perfecting</a:t>
            </a:r>
            <a:r>
              <a:rPr dirty="0" spc="-120"/>
              <a:t> </a:t>
            </a:r>
            <a:r>
              <a:rPr dirty="0"/>
              <a:t>your</a:t>
            </a:r>
            <a:r>
              <a:rPr dirty="0" spc="-85"/>
              <a:t> </a:t>
            </a:r>
            <a:r>
              <a:rPr dirty="0" spc="-10"/>
              <a:t>delivery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372361" y="1456182"/>
            <a:ext cx="2743200" cy="3916679"/>
          </a:xfrm>
          <a:prstGeom prst="rect">
            <a:avLst/>
          </a:prstGeom>
          <a:ln w="31750">
            <a:solidFill>
              <a:srgbClr val="C042E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2800">
              <a:latin typeface="Times New Roman"/>
              <a:cs typeface="Times New Roman"/>
            </a:endParaRPr>
          </a:p>
          <a:p>
            <a:pPr marL="309245">
              <a:lnSpc>
                <a:spcPct val="100000"/>
              </a:lnSpc>
            </a:pPr>
            <a:r>
              <a:rPr dirty="0" sz="2800" spc="-10" b="1">
                <a:solidFill>
                  <a:srgbClr val="672FE2"/>
                </a:solidFill>
                <a:latin typeface="Arial"/>
                <a:cs typeface="Arial"/>
              </a:rPr>
              <a:t>Write</a:t>
            </a:r>
            <a:endParaRPr sz="2800">
              <a:latin typeface="Arial"/>
              <a:cs typeface="Arial"/>
            </a:endParaRPr>
          </a:p>
          <a:p>
            <a:pPr marL="309245" marR="742315">
              <a:lnSpc>
                <a:spcPct val="100000"/>
              </a:lnSpc>
              <a:spcBef>
                <a:spcPts val="1230"/>
              </a:spcBef>
            </a:pP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Script,</a:t>
            </a:r>
            <a:r>
              <a:rPr dirty="0" sz="18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edit</a:t>
            </a:r>
            <a:r>
              <a:rPr dirty="0" sz="18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25">
                <a:solidFill>
                  <a:srgbClr val="333333"/>
                </a:solidFill>
                <a:latin typeface="Arial"/>
                <a:cs typeface="Arial"/>
              </a:rPr>
              <a:t>and </a:t>
            </a: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refine</a:t>
            </a:r>
            <a:r>
              <a:rPr dirty="0" sz="18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each</a:t>
            </a:r>
            <a:r>
              <a:rPr dirty="0" sz="1800" spc="-20">
                <a:solidFill>
                  <a:srgbClr val="333333"/>
                </a:solidFill>
                <a:latin typeface="Arial"/>
                <a:cs typeface="Arial"/>
              </a:rPr>
              <a:t> word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723638" y="1456182"/>
            <a:ext cx="2743200" cy="3916679"/>
          </a:xfrm>
          <a:prstGeom prst="rect">
            <a:avLst/>
          </a:prstGeom>
          <a:ln w="31750">
            <a:solidFill>
              <a:srgbClr val="C042E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2800">
              <a:latin typeface="Times New Roman"/>
              <a:cs typeface="Times New Roman"/>
            </a:endParaRPr>
          </a:p>
          <a:p>
            <a:pPr marL="312420">
              <a:lnSpc>
                <a:spcPct val="100000"/>
              </a:lnSpc>
            </a:pPr>
            <a:r>
              <a:rPr dirty="0" sz="2800" spc="-10" b="1">
                <a:solidFill>
                  <a:srgbClr val="672FE2"/>
                </a:solidFill>
                <a:latin typeface="Arial"/>
                <a:cs typeface="Arial"/>
              </a:rPr>
              <a:t>Record</a:t>
            </a:r>
            <a:endParaRPr sz="2800">
              <a:latin typeface="Arial"/>
              <a:cs typeface="Arial"/>
            </a:endParaRPr>
          </a:p>
          <a:p>
            <a:pPr marL="312420" marR="264160">
              <a:lnSpc>
                <a:spcPct val="100000"/>
              </a:lnSpc>
              <a:spcBef>
                <a:spcPts val="1230"/>
              </a:spcBef>
            </a:pP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Practice</a:t>
            </a:r>
            <a:r>
              <a:rPr dirty="0" sz="180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it</a:t>
            </a:r>
            <a:r>
              <a:rPr dirty="0" sz="18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800" spc="-10">
                <a:solidFill>
                  <a:srgbClr val="333333"/>
                </a:solidFill>
                <a:latin typeface="Arial"/>
                <a:cs typeface="Arial"/>
              </a:rPr>
              <a:t> record yourself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8099297" y="1456182"/>
            <a:ext cx="2743200" cy="3916679"/>
          </a:xfrm>
          <a:prstGeom prst="rect">
            <a:avLst/>
          </a:prstGeom>
          <a:ln w="31750">
            <a:solidFill>
              <a:srgbClr val="C042EA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2800">
              <a:latin typeface="Times New Roman"/>
              <a:cs typeface="Times New Roman"/>
            </a:endParaRPr>
          </a:p>
          <a:p>
            <a:pPr marL="307975">
              <a:lnSpc>
                <a:spcPct val="100000"/>
              </a:lnSpc>
            </a:pPr>
            <a:r>
              <a:rPr dirty="0" sz="2800" spc="-10" b="1">
                <a:solidFill>
                  <a:srgbClr val="672FE2"/>
                </a:solidFill>
                <a:latin typeface="Arial"/>
                <a:cs typeface="Arial"/>
              </a:rPr>
              <a:t>Repeat</a:t>
            </a:r>
            <a:endParaRPr sz="2800">
              <a:latin typeface="Arial"/>
              <a:cs typeface="Arial"/>
            </a:endParaRPr>
          </a:p>
          <a:p>
            <a:pPr marL="307975" marR="382905">
              <a:lnSpc>
                <a:spcPct val="100000"/>
              </a:lnSpc>
              <a:spcBef>
                <a:spcPts val="1230"/>
              </a:spcBef>
            </a:pP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Repeat</a:t>
            </a:r>
            <a:r>
              <a:rPr dirty="0" sz="18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and</a:t>
            </a:r>
            <a:r>
              <a:rPr dirty="0" sz="18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Arial"/>
                <a:cs typeface="Arial"/>
              </a:rPr>
              <a:t>practice </a:t>
            </a:r>
            <a:r>
              <a:rPr dirty="0" sz="1800">
                <a:solidFill>
                  <a:srgbClr val="333333"/>
                </a:solidFill>
                <a:latin typeface="Arial"/>
                <a:cs typeface="Arial"/>
              </a:rPr>
              <a:t>until</a:t>
            </a:r>
            <a:r>
              <a:rPr dirty="0" sz="180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Arial"/>
                <a:cs typeface="Arial"/>
              </a:rPr>
              <a:t>polished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7013" y="1987483"/>
            <a:ext cx="1432372" cy="143370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4393" y="2010501"/>
            <a:ext cx="878641" cy="141212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8859" y="1986053"/>
            <a:ext cx="1448798" cy="1439629"/>
          </a:xfrm>
          <a:prstGeom prst="rect">
            <a:avLst/>
          </a:prstGeom>
        </p:spPr>
      </p:pic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8952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515230" y="1096517"/>
              <a:ext cx="3166745" cy="1517015"/>
            </a:xfrm>
            <a:custGeom>
              <a:avLst/>
              <a:gdLst/>
              <a:ahLst/>
              <a:cxnLst/>
              <a:rect l="l" t="t" r="r" b="b"/>
              <a:pathLst>
                <a:path w="3166745" h="1517014">
                  <a:moveTo>
                    <a:pt x="1352931" y="822960"/>
                  </a:moveTo>
                  <a:lnTo>
                    <a:pt x="575691" y="822960"/>
                  </a:lnTo>
                  <a:lnTo>
                    <a:pt x="0" y="1516888"/>
                  </a:lnTo>
                  <a:lnTo>
                    <a:pt x="1352931" y="822960"/>
                  </a:lnTo>
                  <a:close/>
                </a:path>
                <a:path w="3166745" h="1517014">
                  <a:moveTo>
                    <a:pt x="3029330" y="0"/>
                  </a:moveTo>
                  <a:lnTo>
                    <a:pt x="194691" y="0"/>
                  </a:lnTo>
                  <a:lnTo>
                    <a:pt x="151360" y="6998"/>
                  </a:lnTo>
                  <a:lnTo>
                    <a:pt x="113711" y="26481"/>
                  </a:lnTo>
                  <a:lnTo>
                    <a:pt x="84012" y="56180"/>
                  </a:lnTo>
                  <a:lnTo>
                    <a:pt x="64529" y="93829"/>
                  </a:lnTo>
                  <a:lnTo>
                    <a:pt x="57531" y="137160"/>
                  </a:lnTo>
                  <a:lnTo>
                    <a:pt x="57531" y="685800"/>
                  </a:lnTo>
                  <a:lnTo>
                    <a:pt x="64529" y="729130"/>
                  </a:lnTo>
                  <a:lnTo>
                    <a:pt x="84012" y="766779"/>
                  </a:lnTo>
                  <a:lnTo>
                    <a:pt x="113711" y="796478"/>
                  </a:lnTo>
                  <a:lnTo>
                    <a:pt x="151360" y="815961"/>
                  </a:lnTo>
                  <a:lnTo>
                    <a:pt x="194691" y="822960"/>
                  </a:lnTo>
                  <a:lnTo>
                    <a:pt x="3029330" y="822960"/>
                  </a:lnTo>
                  <a:lnTo>
                    <a:pt x="3072661" y="815961"/>
                  </a:lnTo>
                  <a:lnTo>
                    <a:pt x="3110310" y="796478"/>
                  </a:lnTo>
                  <a:lnTo>
                    <a:pt x="3140009" y="766779"/>
                  </a:lnTo>
                  <a:lnTo>
                    <a:pt x="3159492" y="729130"/>
                  </a:lnTo>
                  <a:lnTo>
                    <a:pt x="3166491" y="685800"/>
                  </a:lnTo>
                  <a:lnTo>
                    <a:pt x="3166491" y="137160"/>
                  </a:lnTo>
                  <a:lnTo>
                    <a:pt x="3159492" y="93829"/>
                  </a:lnTo>
                  <a:lnTo>
                    <a:pt x="3140009" y="56180"/>
                  </a:lnTo>
                  <a:lnTo>
                    <a:pt x="3110310" y="26481"/>
                  </a:lnTo>
                  <a:lnTo>
                    <a:pt x="3072661" y="6998"/>
                  </a:lnTo>
                  <a:lnTo>
                    <a:pt x="30293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515230" y="1096517"/>
              <a:ext cx="3166745" cy="1517015"/>
            </a:xfrm>
            <a:custGeom>
              <a:avLst/>
              <a:gdLst/>
              <a:ahLst/>
              <a:cxnLst/>
              <a:rect l="l" t="t" r="r" b="b"/>
              <a:pathLst>
                <a:path w="3166745" h="1517014">
                  <a:moveTo>
                    <a:pt x="57531" y="137160"/>
                  </a:moveTo>
                  <a:lnTo>
                    <a:pt x="64529" y="93829"/>
                  </a:lnTo>
                  <a:lnTo>
                    <a:pt x="84012" y="56180"/>
                  </a:lnTo>
                  <a:lnTo>
                    <a:pt x="113711" y="26481"/>
                  </a:lnTo>
                  <a:lnTo>
                    <a:pt x="151360" y="6998"/>
                  </a:lnTo>
                  <a:lnTo>
                    <a:pt x="194691" y="0"/>
                  </a:lnTo>
                  <a:lnTo>
                    <a:pt x="575691" y="0"/>
                  </a:lnTo>
                  <a:lnTo>
                    <a:pt x="1352931" y="0"/>
                  </a:lnTo>
                  <a:lnTo>
                    <a:pt x="3029330" y="0"/>
                  </a:lnTo>
                  <a:lnTo>
                    <a:pt x="3072661" y="6998"/>
                  </a:lnTo>
                  <a:lnTo>
                    <a:pt x="3110310" y="26481"/>
                  </a:lnTo>
                  <a:lnTo>
                    <a:pt x="3140009" y="56180"/>
                  </a:lnTo>
                  <a:lnTo>
                    <a:pt x="3159492" y="93829"/>
                  </a:lnTo>
                  <a:lnTo>
                    <a:pt x="3166491" y="137160"/>
                  </a:lnTo>
                  <a:lnTo>
                    <a:pt x="3166491" y="480060"/>
                  </a:lnTo>
                  <a:lnTo>
                    <a:pt x="3166491" y="685800"/>
                  </a:lnTo>
                  <a:lnTo>
                    <a:pt x="3159492" y="729130"/>
                  </a:lnTo>
                  <a:lnTo>
                    <a:pt x="3140009" y="766779"/>
                  </a:lnTo>
                  <a:lnTo>
                    <a:pt x="3110310" y="796478"/>
                  </a:lnTo>
                  <a:lnTo>
                    <a:pt x="3072661" y="815961"/>
                  </a:lnTo>
                  <a:lnTo>
                    <a:pt x="3029330" y="822960"/>
                  </a:lnTo>
                  <a:lnTo>
                    <a:pt x="1352931" y="822960"/>
                  </a:lnTo>
                  <a:lnTo>
                    <a:pt x="0" y="1516888"/>
                  </a:lnTo>
                  <a:lnTo>
                    <a:pt x="575691" y="822960"/>
                  </a:lnTo>
                  <a:lnTo>
                    <a:pt x="194691" y="822960"/>
                  </a:lnTo>
                  <a:lnTo>
                    <a:pt x="151360" y="815961"/>
                  </a:lnTo>
                  <a:lnTo>
                    <a:pt x="113711" y="796478"/>
                  </a:lnTo>
                  <a:lnTo>
                    <a:pt x="84012" y="766779"/>
                  </a:lnTo>
                  <a:lnTo>
                    <a:pt x="64529" y="729130"/>
                  </a:lnTo>
                  <a:lnTo>
                    <a:pt x="57531" y="685800"/>
                  </a:lnTo>
                  <a:lnTo>
                    <a:pt x="57531" y="480060"/>
                  </a:lnTo>
                  <a:lnTo>
                    <a:pt x="57531" y="137160"/>
                  </a:lnTo>
                  <a:close/>
                </a:path>
              </a:pathLst>
            </a:custGeom>
            <a:ln w="508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In</a:t>
            </a:r>
            <a:r>
              <a:rPr dirty="0" spc="-85"/>
              <a:t> </a:t>
            </a:r>
            <a:r>
              <a:rPr dirty="0" spc="-25"/>
              <a:t>theory,</a:t>
            </a:r>
            <a:r>
              <a:rPr dirty="0" spc="-45"/>
              <a:t> </a:t>
            </a:r>
            <a:r>
              <a:rPr dirty="0"/>
              <a:t>a</a:t>
            </a:r>
            <a:r>
              <a:rPr dirty="0" spc="-80"/>
              <a:t> </a:t>
            </a:r>
            <a:r>
              <a:rPr dirty="0"/>
              <a:t>referral</a:t>
            </a:r>
            <a:r>
              <a:rPr dirty="0" spc="-75"/>
              <a:t> </a:t>
            </a:r>
            <a:r>
              <a:rPr dirty="0"/>
              <a:t>should</a:t>
            </a:r>
            <a:r>
              <a:rPr dirty="0" spc="-55"/>
              <a:t> </a:t>
            </a:r>
            <a:r>
              <a:rPr dirty="0"/>
              <a:t>be</a:t>
            </a:r>
            <a:r>
              <a:rPr dirty="0" spc="-70"/>
              <a:t> </a:t>
            </a:r>
            <a:r>
              <a:rPr dirty="0" spc="-10"/>
              <a:t>simple</a:t>
            </a:r>
          </a:p>
        </p:txBody>
      </p:sp>
      <p:grpSp>
        <p:nvGrpSpPr>
          <p:cNvPr id="7" name="object 7" descr=""/>
          <p:cNvGrpSpPr/>
          <p:nvPr/>
        </p:nvGrpSpPr>
        <p:grpSpPr>
          <a:xfrm>
            <a:off x="5893053" y="2055622"/>
            <a:ext cx="3305175" cy="1926589"/>
            <a:chOff x="5893053" y="2055622"/>
            <a:chExt cx="3305175" cy="1926589"/>
          </a:xfrm>
        </p:grpSpPr>
        <p:sp>
          <p:nvSpPr>
            <p:cNvPr id="8" name="object 8" descr=""/>
            <p:cNvSpPr/>
            <p:nvPr/>
          </p:nvSpPr>
          <p:spPr>
            <a:xfrm>
              <a:off x="5918453" y="2081022"/>
              <a:ext cx="3254375" cy="1875789"/>
            </a:xfrm>
            <a:custGeom>
              <a:avLst/>
              <a:gdLst/>
              <a:ahLst/>
              <a:cxnLst/>
              <a:rect l="l" t="t" r="r" b="b"/>
              <a:pathLst>
                <a:path w="3254375" h="1875789">
                  <a:moveTo>
                    <a:pt x="2688590" y="1094231"/>
                  </a:moveTo>
                  <a:lnTo>
                    <a:pt x="1882013" y="1094231"/>
                  </a:lnTo>
                  <a:lnTo>
                    <a:pt x="3253994" y="1875408"/>
                  </a:lnTo>
                  <a:lnTo>
                    <a:pt x="2688590" y="1094231"/>
                  </a:lnTo>
                  <a:close/>
                </a:path>
                <a:path w="3254375" h="1875789">
                  <a:moveTo>
                    <a:pt x="3043936" y="0"/>
                  </a:moveTo>
                  <a:lnTo>
                    <a:pt x="182372" y="0"/>
                  </a:lnTo>
                  <a:lnTo>
                    <a:pt x="133893" y="6515"/>
                  </a:lnTo>
                  <a:lnTo>
                    <a:pt x="90329" y="24901"/>
                  </a:lnTo>
                  <a:lnTo>
                    <a:pt x="53419" y="53419"/>
                  </a:lnTo>
                  <a:lnTo>
                    <a:pt x="24901" y="90329"/>
                  </a:lnTo>
                  <a:lnTo>
                    <a:pt x="6515" y="133893"/>
                  </a:lnTo>
                  <a:lnTo>
                    <a:pt x="0" y="182372"/>
                  </a:lnTo>
                  <a:lnTo>
                    <a:pt x="0" y="911860"/>
                  </a:lnTo>
                  <a:lnTo>
                    <a:pt x="6515" y="960338"/>
                  </a:lnTo>
                  <a:lnTo>
                    <a:pt x="24901" y="1003902"/>
                  </a:lnTo>
                  <a:lnTo>
                    <a:pt x="53419" y="1040812"/>
                  </a:lnTo>
                  <a:lnTo>
                    <a:pt x="90329" y="1069330"/>
                  </a:lnTo>
                  <a:lnTo>
                    <a:pt x="133893" y="1087716"/>
                  </a:lnTo>
                  <a:lnTo>
                    <a:pt x="182372" y="1094231"/>
                  </a:lnTo>
                  <a:lnTo>
                    <a:pt x="3043936" y="1094231"/>
                  </a:lnTo>
                  <a:lnTo>
                    <a:pt x="3092414" y="1087716"/>
                  </a:lnTo>
                  <a:lnTo>
                    <a:pt x="3135978" y="1069330"/>
                  </a:lnTo>
                  <a:lnTo>
                    <a:pt x="3172888" y="1040812"/>
                  </a:lnTo>
                  <a:lnTo>
                    <a:pt x="3201406" y="1003902"/>
                  </a:lnTo>
                  <a:lnTo>
                    <a:pt x="3219792" y="960338"/>
                  </a:lnTo>
                  <a:lnTo>
                    <a:pt x="3226307" y="911860"/>
                  </a:lnTo>
                  <a:lnTo>
                    <a:pt x="3226307" y="182372"/>
                  </a:lnTo>
                  <a:lnTo>
                    <a:pt x="3219792" y="133893"/>
                  </a:lnTo>
                  <a:lnTo>
                    <a:pt x="3201406" y="90329"/>
                  </a:lnTo>
                  <a:lnTo>
                    <a:pt x="3172888" y="53419"/>
                  </a:lnTo>
                  <a:lnTo>
                    <a:pt x="3135978" y="24901"/>
                  </a:lnTo>
                  <a:lnTo>
                    <a:pt x="3092414" y="6515"/>
                  </a:lnTo>
                  <a:lnTo>
                    <a:pt x="30439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918453" y="2081022"/>
              <a:ext cx="3254375" cy="1875789"/>
            </a:xfrm>
            <a:custGeom>
              <a:avLst/>
              <a:gdLst/>
              <a:ahLst/>
              <a:cxnLst/>
              <a:rect l="l" t="t" r="r" b="b"/>
              <a:pathLst>
                <a:path w="3254375" h="1875789">
                  <a:moveTo>
                    <a:pt x="0" y="182372"/>
                  </a:moveTo>
                  <a:lnTo>
                    <a:pt x="6515" y="133893"/>
                  </a:lnTo>
                  <a:lnTo>
                    <a:pt x="24901" y="90329"/>
                  </a:lnTo>
                  <a:lnTo>
                    <a:pt x="53419" y="53419"/>
                  </a:lnTo>
                  <a:lnTo>
                    <a:pt x="90329" y="24901"/>
                  </a:lnTo>
                  <a:lnTo>
                    <a:pt x="133893" y="6515"/>
                  </a:lnTo>
                  <a:lnTo>
                    <a:pt x="182372" y="0"/>
                  </a:lnTo>
                  <a:lnTo>
                    <a:pt x="1882013" y="0"/>
                  </a:lnTo>
                  <a:lnTo>
                    <a:pt x="2688590" y="0"/>
                  </a:lnTo>
                  <a:lnTo>
                    <a:pt x="3043936" y="0"/>
                  </a:lnTo>
                  <a:lnTo>
                    <a:pt x="3092414" y="6515"/>
                  </a:lnTo>
                  <a:lnTo>
                    <a:pt x="3135978" y="24901"/>
                  </a:lnTo>
                  <a:lnTo>
                    <a:pt x="3172888" y="53419"/>
                  </a:lnTo>
                  <a:lnTo>
                    <a:pt x="3201406" y="90329"/>
                  </a:lnTo>
                  <a:lnTo>
                    <a:pt x="3219792" y="133893"/>
                  </a:lnTo>
                  <a:lnTo>
                    <a:pt x="3226307" y="182372"/>
                  </a:lnTo>
                  <a:lnTo>
                    <a:pt x="3226307" y="638301"/>
                  </a:lnTo>
                  <a:lnTo>
                    <a:pt x="3226307" y="911860"/>
                  </a:lnTo>
                  <a:lnTo>
                    <a:pt x="3219792" y="960338"/>
                  </a:lnTo>
                  <a:lnTo>
                    <a:pt x="3201406" y="1003902"/>
                  </a:lnTo>
                  <a:lnTo>
                    <a:pt x="3172888" y="1040812"/>
                  </a:lnTo>
                  <a:lnTo>
                    <a:pt x="3135978" y="1069330"/>
                  </a:lnTo>
                  <a:lnTo>
                    <a:pt x="3092414" y="1087716"/>
                  </a:lnTo>
                  <a:lnTo>
                    <a:pt x="3043936" y="1094231"/>
                  </a:lnTo>
                  <a:lnTo>
                    <a:pt x="2688590" y="1094231"/>
                  </a:lnTo>
                  <a:lnTo>
                    <a:pt x="3253994" y="1875408"/>
                  </a:lnTo>
                  <a:lnTo>
                    <a:pt x="1882013" y="1094231"/>
                  </a:lnTo>
                  <a:lnTo>
                    <a:pt x="182372" y="1094231"/>
                  </a:lnTo>
                  <a:lnTo>
                    <a:pt x="133893" y="1087716"/>
                  </a:lnTo>
                  <a:lnTo>
                    <a:pt x="90329" y="1069330"/>
                  </a:lnTo>
                  <a:lnTo>
                    <a:pt x="53419" y="1040812"/>
                  </a:lnTo>
                  <a:lnTo>
                    <a:pt x="24901" y="1003902"/>
                  </a:lnTo>
                  <a:lnTo>
                    <a:pt x="6515" y="960338"/>
                  </a:lnTo>
                  <a:lnTo>
                    <a:pt x="0" y="911860"/>
                  </a:lnTo>
                  <a:lnTo>
                    <a:pt x="0" y="638301"/>
                  </a:lnTo>
                  <a:lnTo>
                    <a:pt x="0" y="182372"/>
                  </a:lnTo>
                  <a:close/>
                </a:path>
              </a:pathLst>
            </a:custGeom>
            <a:ln w="508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4797044" y="1197990"/>
            <a:ext cx="4169410" cy="184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7797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Who</a:t>
            </a:r>
            <a:r>
              <a:rPr dirty="0" sz="1800" spc="-3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do</a:t>
            </a:r>
            <a:r>
              <a:rPr dirty="0" sz="1800" spc="-2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you</a:t>
            </a:r>
            <a:r>
              <a:rPr dirty="0" sz="1800" spc="-2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know</a:t>
            </a:r>
            <a:r>
              <a:rPr dirty="0" sz="1800" spc="-2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00BEB3"/>
                </a:solidFill>
                <a:latin typeface="Arial"/>
                <a:cs typeface="Arial"/>
              </a:rPr>
              <a:t>that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could</a:t>
            </a: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use</a:t>
            </a:r>
            <a:r>
              <a:rPr dirty="0" sz="1800" spc="-1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my</a:t>
            </a:r>
            <a:r>
              <a:rPr dirty="0" sz="1800" spc="-1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services?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80"/>
              </a:spcBef>
            </a:pPr>
            <a:endParaRPr sz="1800">
              <a:latin typeface="Arial"/>
              <a:cs typeface="Arial"/>
            </a:endParaRPr>
          </a:p>
          <a:p>
            <a:pPr marL="1338580" marR="5080">
              <a:lnSpc>
                <a:spcPct val="100000"/>
              </a:lnSpc>
            </a:pP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Here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is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a</a:t>
            </a:r>
            <a:r>
              <a:rPr dirty="0" sz="18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list</a:t>
            </a:r>
            <a:r>
              <a:rPr dirty="0" sz="18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of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everyone</a:t>
            </a:r>
            <a:r>
              <a:rPr dirty="0" sz="1800" spc="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50" b="1">
                <a:solidFill>
                  <a:srgbClr val="3769FF"/>
                </a:solidFill>
                <a:latin typeface="Arial"/>
                <a:cs typeface="Arial"/>
              </a:rPr>
              <a:t>I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know,</a:t>
            </a:r>
            <a:r>
              <a:rPr dirty="0" sz="1800" spc="-4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their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liquid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assets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and</a:t>
            </a:r>
            <a:r>
              <a:rPr dirty="0" sz="18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"/>
                <a:cs typeface="Arial"/>
              </a:rPr>
              <a:t>phone</a:t>
            </a:r>
            <a:r>
              <a:rPr dirty="0" sz="1800" spc="-2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"/>
                <a:cs typeface="Arial"/>
              </a:rPr>
              <a:t>numbers.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444500" y="656358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4" y="1097280"/>
            <a:ext cx="12186285" cy="5029200"/>
            <a:chOff x="1524" y="1097280"/>
            <a:chExt cx="12186285" cy="50292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" y="1097280"/>
              <a:ext cx="12185903" cy="50292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5504" y="3657600"/>
              <a:ext cx="2226563" cy="4572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Expressing</a:t>
            </a:r>
            <a:r>
              <a:rPr dirty="0" spc="-140"/>
              <a:t> </a:t>
            </a:r>
            <a:r>
              <a:rPr dirty="0" spc="-10"/>
              <a:t>appreciation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6446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295"/>
              </a:spcBef>
              <a:buClr>
                <a:srgbClr val="009FDC"/>
              </a:buClr>
              <a:buSzPct val="93750"/>
              <a:buChar char="•"/>
              <a:tabLst>
                <a:tab pos="240665" algn="l"/>
              </a:tabLst>
            </a:pPr>
            <a:r>
              <a:rPr dirty="0"/>
              <a:t>How</a:t>
            </a:r>
            <a:r>
              <a:rPr dirty="0" spc="-90"/>
              <a:t> </a:t>
            </a:r>
            <a:r>
              <a:rPr dirty="0"/>
              <a:t>psychology</a:t>
            </a:r>
            <a:r>
              <a:rPr dirty="0" spc="-65"/>
              <a:t> </a:t>
            </a:r>
            <a:r>
              <a:rPr dirty="0"/>
              <a:t>can</a:t>
            </a:r>
            <a:r>
              <a:rPr dirty="0" spc="-95"/>
              <a:t> </a:t>
            </a:r>
            <a:r>
              <a:rPr dirty="0"/>
              <a:t>complicate</a:t>
            </a:r>
            <a:r>
              <a:rPr dirty="0" spc="-80"/>
              <a:t> </a:t>
            </a:r>
            <a:r>
              <a:rPr dirty="0"/>
              <a:t>the</a:t>
            </a:r>
            <a:r>
              <a:rPr dirty="0" spc="-95"/>
              <a:t> </a:t>
            </a:r>
            <a:r>
              <a:rPr dirty="0"/>
              <a:t>referral</a:t>
            </a:r>
            <a:r>
              <a:rPr dirty="0" spc="-100"/>
              <a:t> </a:t>
            </a:r>
            <a:r>
              <a:rPr dirty="0" spc="-10"/>
              <a:t>process</a:t>
            </a:r>
          </a:p>
          <a:p>
            <a:pPr marL="240665" indent="-227965">
              <a:lnSpc>
                <a:spcPct val="100000"/>
              </a:lnSpc>
              <a:spcBef>
                <a:spcPts val="1200"/>
              </a:spcBef>
              <a:buClr>
                <a:srgbClr val="009FDC"/>
              </a:buClr>
              <a:buSzPct val="93750"/>
              <a:buChar char="•"/>
              <a:tabLst>
                <a:tab pos="240665" algn="l"/>
              </a:tabLst>
            </a:pPr>
            <a:r>
              <a:rPr dirty="0"/>
              <a:t>Making</a:t>
            </a:r>
            <a:r>
              <a:rPr dirty="0" spc="-35"/>
              <a:t> </a:t>
            </a:r>
            <a:r>
              <a:rPr dirty="0"/>
              <a:t>it</a:t>
            </a:r>
            <a:r>
              <a:rPr dirty="0" spc="-45"/>
              <a:t> </a:t>
            </a:r>
            <a:r>
              <a:rPr dirty="0"/>
              <a:t>safe</a:t>
            </a:r>
            <a:r>
              <a:rPr dirty="0" spc="-35"/>
              <a:t> </a:t>
            </a:r>
            <a:r>
              <a:rPr dirty="0"/>
              <a:t>to</a:t>
            </a:r>
            <a:r>
              <a:rPr dirty="0" spc="-55"/>
              <a:t> </a:t>
            </a:r>
            <a:r>
              <a:rPr dirty="0"/>
              <a:t>give</a:t>
            </a:r>
            <a:r>
              <a:rPr dirty="0" spc="-35"/>
              <a:t> </a:t>
            </a:r>
            <a:r>
              <a:rPr dirty="0"/>
              <a:t>you</a:t>
            </a:r>
            <a:r>
              <a:rPr dirty="0" spc="-35"/>
              <a:t> </a:t>
            </a:r>
            <a:r>
              <a:rPr dirty="0"/>
              <a:t>a</a:t>
            </a:r>
            <a:r>
              <a:rPr dirty="0" spc="-50"/>
              <a:t> </a:t>
            </a:r>
            <a:r>
              <a:rPr dirty="0" spc="-10"/>
              <a:t>referral</a:t>
            </a:r>
          </a:p>
          <a:p>
            <a:pPr marL="240665" indent="-227965">
              <a:lnSpc>
                <a:spcPct val="100000"/>
              </a:lnSpc>
              <a:spcBef>
                <a:spcPts val="1205"/>
              </a:spcBef>
              <a:buClr>
                <a:srgbClr val="009FDC"/>
              </a:buClr>
              <a:buSzPct val="93750"/>
              <a:buChar char="•"/>
              <a:tabLst>
                <a:tab pos="240665" algn="l"/>
              </a:tabLst>
            </a:pPr>
            <a:r>
              <a:rPr dirty="0"/>
              <a:t>Creating</a:t>
            </a:r>
            <a:r>
              <a:rPr dirty="0" spc="-60"/>
              <a:t> </a:t>
            </a:r>
            <a:r>
              <a:rPr dirty="0"/>
              <a:t>an</a:t>
            </a:r>
            <a:r>
              <a:rPr dirty="0" spc="-65"/>
              <a:t> </a:t>
            </a:r>
            <a:r>
              <a:rPr dirty="0"/>
              <a:t>experience</a:t>
            </a:r>
            <a:r>
              <a:rPr dirty="0" spc="-45"/>
              <a:t> </a:t>
            </a:r>
            <a:r>
              <a:rPr dirty="0"/>
              <a:t>worthy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70"/>
              <a:t> </a:t>
            </a:r>
            <a:r>
              <a:rPr dirty="0"/>
              <a:t>a</a:t>
            </a:r>
            <a:r>
              <a:rPr dirty="0" spc="-80"/>
              <a:t> </a:t>
            </a:r>
            <a:r>
              <a:rPr dirty="0" spc="-10"/>
              <a:t>remark</a:t>
            </a:r>
          </a:p>
          <a:p>
            <a:pPr marL="240665" indent="-227965">
              <a:lnSpc>
                <a:spcPct val="100000"/>
              </a:lnSpc>
              <a:spcBef>
                <a:spcPts val="1200"/>
              </a:spcBef>
              <a:buClr>
                <a:srgbClr val="009FDC"/>
              </a:buClr>
              <a:buSzPct val="93750"/>
              <a:buChar char="•"/>
              <a:tabLst>
                <a:tab pos="240665" algn="l"/>
              </a:tabLst>
            </a:pPr>
            <a:r>
              <a:rPr dirty="0"/>
              <a:t>Reframing</a:t>
            </a:r>
            <a:r>
              <a:rPr dirty="0" spc="-80"/>
              <a:t> </a:t>
            </a:r>
            <a:r>
              <a:rPr dirty="0"/>
              <a:t>referrals</a:t>
            </a:r>
            <a:r>
              <a:rPr dirty="0" spc="-85"/>
              <a:t> </a:t>
            </a:r>
            <a:r>
              <a:rPr dirty="0"/>
              <a:t>with</a:t>
            </a:r>
            <a:r>
              <a:rPr dirty="0" spc="-85"/>
              <a:t> </a:t>
            </a:r>
            <a:r>
              <a:rPr dirty="0" spc="-10"/>
              <a:t>confidence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Review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Putting</a:t>
            </a:r>
            <a:r>
              <a:rPr dirty="0" spc="-65"/>
              <a:t> </a:t>
            </a:r>
            <a:r>
              <a:rPr dirty="0"/>
              <a:t>ideas</a:t>
            </a:r>
            <a:r>
              <a:rPr dirty="0" spc="-65"/>
              <a:t> </a:t>
            </a:r>
            <a:r>
              <a:rPr dirty="0"/>
              <a:t>into</a:t>
            </a:r>
            <a:r>
              <a:rPr dirty="0" spc="-65"/>
              <a:t> </a:t>
            </a:r>
            <a:r>
              <a:rPr dirty="0" spc="-10"/>
              <a:t>action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8384285" y="1479295"/>
            <a:ext cx="2087245" cy="9321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3769FF"/>
                </a:solidFill>
                <a:latin typeface="Arial"/>
                <a:cs typeface="Arial"/>
              </a:rPr>
              <a:t>The</a:t>
            </a:r>
            <a:r>
              <a:rPr dirty="0" sz="2000" spc="-3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3769FF"/>
                </a:solidFill>
                <a:latin typeface="Arial"/>
                <a:cs typeface="Arial"/>
              </a:rPr>
              <a:t>psychology</a:t>
            </a:r>
            <a:r>
              <a:rPr dirty="0" sz="2000" spc="-4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3769FF"/>
                </a:solidFill>
                <a:latin typeface="Arial"/>
                <a:cs typeface="Arial"/>
              </a:rPr>
              <a:t>of </a:t>
            </a:r>
            <a:r>
              <a:rPr dirty="0" sz="2000">
                <a:solidFill>
                  <a:srgbClr val="3769FF"/>
                </a:solidFill>
                <a:latin typeface="Arial"/>
                <a:cs typeface="Arial"/>
              </a:rPr>
              <a:t>referrals</a:t>
            </a:r>
            <a:r>
              <a:rPr dirty="0" sz="2000" spc="-8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3769FF"/>
                </a:solidFill>
                <a:latin typeface="Arial"/>
                <a:cs typeface="Arial"/>
              </a:rPr>
              <a:t>checklist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600">
                <a:solidFill>
                  <a:srgbClr val="7E7E7E"/>
                </a:solidFill>
                <a:latin typeface="Arial"/>
                <a:cs typeface="Arial"/>
              </a:rPr>
              <a:t>POR</a:t>
            </a:r>
            <a:r>
              <a:rPr dirty="0" sz="1600" spc="-3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7E7E7E"/>
                </a:solidFill>
                <a:latin typeface="Arial"/>
                <a:cs typeface="Arial"/>
              </a:rPr>
              <a:t>LIST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2675059" y="944880"/>
            <a:ext cx="7091680" cy="5424805"/>
            <a:chOff x="2675059" y="944880"/>
            <a:chExt cx="7091680" cy="542480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5059" y="5783800"/>
              <a:ext cx="7091369" cy="58587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1023" y="944880"/>
              <a:ext cx="4205478" cy="5397246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32917" y="6366095"/>
            <a:ext cx="3488054" cy="34544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© 2024</a:t>
            </a:r>
            <a:r>
              <a:rPr dirty="0" sz="800" spc="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Franklin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Distributors,</a:t>
            </a:r>
            <a:r>
              <a:rPr dirty="0" sz="800" spc="-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LLC.</a:t>
            </a:r>
            <a:r>
              <a:rPr dirty="0" sz="800" spc="1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Member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FINRA/SIPC.</a:t>
            </a:r>
            <a:r>
              <a:rPr dirty="0" sz="800" spc="-3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All rights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  <a:p>
            <a:pPr marL="15875">
              <a:lnSpc>
                <a:spcPct val="100000"/>
              </a:lnSpc>
              <a:spcBef>
                <a:spcPts val="195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888" y="5612831"/>
            <a:ext cx="4594021" cy="484272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429006" y="5372480"/>
            <a:ext cx="11247120" cy="19050"/>
          </a:xfrm>
          <a:custGeom>
            <a:avLst/>
            <a:gdLst/>
            <a:ahLst/>
            <a:cxnLst/>
            <a:rect l="l" t="t" r="r" b="b"/>
            <a:pathLst>
              <a:path w="11247120" h="19050">
                <a:moveTo>
                  <a:pt x="11247120" y="0"/>
                </a:moveTo>
                <a:lnTo>
                  <a:pt x="0" y="0"/>
                </a:lnTo>
                <a:lnTo>
                  <a:pt x="0" y="19050"/>
                </a:lnTo>
                <a:lnTo>
                  <a:pt x="11247120" y="19050"/>
                </a:lnTo>
                <a:lnTo>
                  <a:pt x="112471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1255502" y="6584391"/>
            <a:ext cx="480059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POR-</a:t>
            </a:r>
            <a:r>
              <a:rPr dirty="0" sz="800" spc="-25">
                <a:latin typeface="Arial"/>
                <a:cs typeface="Arial"/>
              </a:rPr>
              <a:t>PPT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4416" y="253695"/>
            <a:ext cx="407289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769FF"/>
                </a:solidFill>
              </a:rPr>
              <a:t>Important</a:t>
            </a:r>
            <a:r>
              <a:rPr dirty="0" sz="2400" spc="-40">
                <a:solidFill>
                  <a:srgbClr val="3769FF"/>
                </a:solidFill>
              </a:rPr>
              <a:t> </a:t>
            </a:r>
            <a:r>
              <a:rPr dirty="0" sz="2400">
                <a:solidFill>
                  <a:srgbClr val="3769FF"/>
                </a:solidFill>
              </a:rPr>
              <a:t>Legal</a:t>
            </a:r>
            <a:r>
              <a:rPr dirty="0" sz="2400" spc="-15">
                <a:solidFill>
                  <a:srgbClr val="3769FF"/>
                </a:solidFill>
              </a:rPr>
              <a:t> </a:t>
            </a:r>
            <a:r>
              <a:rPr dirty="0" sz="2400" spc="-10">
                <a:solidFill>
                  <a:srgbClr val="3769FF"/>
                </a:solidFill>
              </a:rPr>
              <a:t>Information</a:t>
            </a:r>
            <a:endParaRPr sz="2400"/>
          </a:p>
        </p:txBody>
      </p:sp>
      <p:sp>
        <p:nvSpPr>
          <p:cNvPr id="7" name="object 7" descr=""/>
          <p:cNvSpPr txBox="1"/>
          <p:nvPr/>
        </p:nvSpPr>
        <p:spPr>
          <a:xfrm>
            <a:off x="534416" y="795909"/>
            <a:ext cx="10970895" cy="423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255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This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material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intended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general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interest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only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should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construed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individual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investment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advice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recommendation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solicitation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0">
                <a:latin typeface="Arial"/>
                <a:cs typeface="Arial"/>
              </a:rPr>
              <a:t> buy,</a:t>
            </a:r>
            <a:r>
              <a:rPr dirty="0" sz="1200" spc="-20">
                <a:latin typeface="Arial"/>
                <a:cs typeface="Arial"/>
              </a:rPr>
              <a:t> sell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hold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security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adopt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investment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strategy. </a:t>
            </a:r>
            <a:r>
              <a:rPr dirty="0" sz="1200">
                <a:latin typeface="Arial"/>
                <a:cs typeface="Arial"/>
              </a:rPr>
              <a:t>It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does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constitute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legal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tax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advice.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This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material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reproduced,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distributed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published </a:t>
            </a:r>
            <a:r>
              <a:rPr dirty="0" sz="1200">
                <a:latin typeface="Arial"/>
                <a:cs typeface="Arial"/>
              </a:rPr>
              <a:t>without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prior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written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permission</a:t>
            </a:r>
            <a:r>
              <a:rPr dirty="0" sz="1200" spc="-7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Templeton.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120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</a:pPr>
            <a:r>
              <a:rPr dirty="0" sz="1200" b="1">
                <a:latin typeface="Arial"/>
                <a:cs typeface="Arial"/>
              </a:rPr>
              <a:t>All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investments</a:t>
            </a:r>
            <a:r>
              <a:rPr dirty="0" sz="1200" spc="-4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involve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risks,</a:t>
            </a:r>
            <a:r>
              <a:rPr dirty="0" sz="1200" spc="-7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including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possible</a:t>
            </a:r>
            <a:r>
              <a:rPr dirty="0" sz="1200" spc="-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loss</a:t>
            </a:r>
            <a:r>
              <a:rPr dirty="0" sz="1200" spc="-5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of</a:t>
            </a:r>
            <a:r>
              <a:rPr dirty="0" sz="1200" spc="-40" b="1">
                <a:latin typeface="Arial"/>
                <a:cs typeface="Arial"/>
              </a:rPr>
              <a:t> </a:t>
            </a:r>
            <a:r>
              <a:rPr dirty="0" sz="1200" spc="-10" b="1">
                <a:latin typeface="Arial"/>
                <a:cs typeface="Arial"/>
              </a:rPr>
              <a:t>principal.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200">
                <a:latin typeface="Arial"/>
                <a:cs typeface="Arial"/>
              </a:rPr>
              <a:t>Any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research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analysis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contained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this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material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been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procured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Templeton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own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purposes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acted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upon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that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connection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and,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such,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provided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 you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incidentally.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Data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third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party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sources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have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been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used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preparation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this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material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Templeton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("FT")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not </a:t>
            </a:r>
            <a:r>
              <a:rPr dirty="0" sz="1200">
                <a:latin typeface="Arial"/>
                <a:cs typeface="Arial"/>
              </a:rPr>
              <a:t>independently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verified,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validated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audited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such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data.</a:t>
            </a:r>
            <a:r>
              <a:rPr dirty="0" sz="1200" spc="254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Although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information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has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been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obtained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sources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that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Templeton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believes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reliable,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no </a:t>
            </a:r>
            <a:r>
              <a:rPr dirty="0" sz="1200">
                <a:latin typeface="Arial"/>
                <a:cs typeface="Arial"/>
              </a:rPr>
              <a:t>guarantee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given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its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accuracy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such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information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incomplete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condensed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subject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change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at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time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without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notice.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The </a:t>
            </a:r>
            <a:r>
              <a:rPr dirty="0" sz="1200">
                <a:latin typeface="Arial"/>
                <a:cs typeface="Arial"/>
              </a:rPr>
              <a:t>mention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individual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securities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should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neither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constitute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construed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recommendation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purchase,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hold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sell</a:t>
            </a:r>
            <a:r>
              <a:rPr dirty="0" sz="1200" spc="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any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securities,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information </a:t>
            </a:r>
            <a:r>
              <a:rPr dirty="0" sz="1200">
                <a:latin typeface="Arial"/>
                <a:cs typeface="Arial"/>
              </a:rPr>
              <a:t>provided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regarding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such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individual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securities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(if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any)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sufficient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basis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upon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which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to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make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investment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decision.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accepts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liability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whatsoever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25">
                <a:latin typeface="Arial"/>
                <a:cs typeface="Arial"/>
              </a:rPr>
              <a:t> any </a:t>
            </a:r>
            <a:r>
              <a:rPr dirty="0" sz="1200">
                <a:latin typeface="Arial"/>
                <a:cs typeface="Arial"/>
              </a:rPr>
              <a:t>loss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arising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from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use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this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information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reliance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upon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comments,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opinions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analyses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material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at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sole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discretion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user.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1200">
              <a:latin typeface="Arial"/>
              <a:cs typeface="Arial"/>
            </a:endParaRPr>
          </a:p>
          <a:p>
            <a:pPr marL="12700" marR="224790">
              <a:lnSpc>
                <a:spcPct val="100000"/>
              </a:lnSpc>
            </a:pPr>
            <a:r>
              <a:rPr dirty="0" sz="1200">
                <a:latin typeface="Arial"/>
                <a:cs typeface="Arial"/>
              </a:rPr>
              <a:t>Products,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services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information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available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all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jurisdictions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offered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outside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U.S.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other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affiliates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and/or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their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distributors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local </a:t>
            </a:r>
            <a:r>
              <a:rPr dirty="0" sz="1200">
                <a:latin typeface="Arial"/>
                <a:cs typeface="Arial"/>
              </a:rPr>
              <a:t>laws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regulation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permits.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Please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consult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your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own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financial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professional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Templeton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institutional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contact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for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further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information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availability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of </a:t>
            </a:r>
            <a:r>
              <a:rPr dirty="0" sz="1200">
                <a:latin typeface="Arial"/>
                <a:cs typeface="Arial"/>
              </a:rPr>
              <a:t>products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services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your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jurisdiction.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200">
              <a:latin typeface="Arial"/>
              <a:cs typeface="Arial"/>
            </a:endParaRPr>
          </a:p>
          <a:p>
            <a:pPr marL="12700" marR="130810">
              <a:lnSpc>
                <a:spcPct val="100000"/>
              </a:lnSpc>
            </a:pPr>
            <a:r>
              <a:rPr dirty="0" sz="1200" b="1">
                <a:latin typeface="Arial"/>
                <a:cs typeface="Arial"/>
              </a:rPr>
              <a:t>Issued</a:t>
            </a:r>
            <a:r>
              <a:rPr dirty="0" sz="1200" spc="-2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in</a:t>
            </a:r>
            <a:r>
              <a:rPr dirty="0" sz="1200" spc="-1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the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U.S</a:t>
            </a:r>
            <a:r>
              <a:rPr dirty="0" sz="1200">
                <a:latin typeface="Arial"/>
                <a:cs typeface="Arial"/>
              </a:rPr>
              <a:t>.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by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Distributors,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LLC,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One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Parkway, </a:t>
            </a:r>
            <a:r>
              <a:rPr dirty="0" sz="1200">
                <a:latin typeface="Arial"/>
                <a:cs typeface="Arial"/>
              </a:rPr>
              <a:t>San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Mateo,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California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94403-1906,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(800)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DIAL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BEN/342-5236,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franklintempleton.com</a:t>
            </a:r>
            <a:r>
              <a:rPr dirty="0" sz="1200" spc="-50">
                <a:latin typeface="Arial"/>
                <a:cs typeface="Arial"/>
              </a:rPr>
              <a:t> -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Distributors,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LLC,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member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FINRA/SIPC,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the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principal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distributor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Franklin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Templeton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U.S.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registered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products,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which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FDIC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insured;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may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 spc="-20">
                <a:latin typeface="Arial"/>
                <a:cs typeface="Arial"/>
              </a:rPr>
              <a:t>lose </a:t>
            </a:r>
            <a:r>
              <a:rPr dirty="0" sz="1200">
                <a:latin typeface="Arial"/>
                <a:cs typeface="Arial"/>
              </a:rPr>
              <a:t>value;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not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bank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guaranteed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and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are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available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only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jurisdictions</a:t>
            </a:r>
            <a:r>
              <a:rPr dirty="0" sz="1200" spc="-5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where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an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offer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or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solicitation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of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such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products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is</a:t>
            </a:r>
            <a:r>
              <a:rPr dirty="0" sz="1200" spc="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permitted</a:t>
            </a:r>
            <a:r>
              <a:rPr dirty="0" sz="1200" spc="-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under</a:t>
            </a:r>
            <a:r>
              <a:rPr dirty="0" sz="1200" spc="-4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applicable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laws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 spc="-25">
                <a:latin typeface="Arial"/>
                <a:cs typeface="Arial"/>
              </a:rPr>
              <a:t>and </a:t>
            </a:r>
            <a:r>
              <a:rPr dirty="0" sz="1200" spc="-10">
                <a:latin typeface="Arial"/>
                <a:cs typeface="Arial"/>
              </a:rPr>
              <a:t>regulation.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In</a:t>
            </a:r>
            <a:r>
              <a:rPr dirty="0" spc="-100"/>
              <a:t> </a:t>
            </a:r>
            <a:r>
              <a:rPr dirty="0" spc="-25"/>
              <a:t>reality,</a:t>
            </a:r>
            <a:r>
              <a:rPr dirty="0" spc="-90"/>
              <a:t> </a:t>
            </a:r>
            <a:r>
              <a:rPr dirty="0"/>
              <a:t>it’s</a:t>
            </a:r>
            <a:r>
              <a:rPr dirty="0" spc="-105"/>
              <a:t> </a:t>
            </a:r>
            <a:r>
              <a:rPr dirty="0" spc="-10"/>
              <a:t>complicated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4354067" y="4191000"/>
            <a:ext cx="1751330" cy="414655"/>
          </a:xfrm>
          <a:custGeom>
            <a:avLst/>
            <a:gdLst/>
            <a:ahLst/>
            <a:cxnLst/>
            <a:rect l="l" t="t" r="r" b="b"/>
            <a:pathLst>
              <a:path w="1751329" h="414654">
                <a:moveTo>
                  <a:pt x="1681988" y="0"/>
                </a:moveTo>
                <a:lnTo>
                  <a:pt x="69087" y="0"/>
                </a:lnTo>
                <a:lnTo>
                  <a:pt x="42219" y="5437"/>
                </a:lnTo>
                <a:lnTo>
                  <a:pt x="20256" y="20256"/>
                </a:lnTo>
                <a:lnTo>
                  <a:pt x="5437" y="42219"/>
                </a:lnTo>
                <a:lnTo>
                  <a:pt x="0" y="69087"/>
                </a:lnTo>
                <a:lnTo>
                  <a:pt x="0" y="345439"/>
                </a:lnTo>
                <a:lnTo>
                  <a:pt x="5437" y="372308"/>
                </a:lnTo>
                <a:lnTo>
                  <a:pt x="20256" y="394271"/>
                </a:lnTo>
                <a:lnTo>
                  <a:pt x="42219" y="409090"/>
                </a:lnTo>
                <a:lnTo>
                  <a:pt x="69087" y="414527"/>
                </a:lnTo>
                <a:lnTo>
                  <a:pt x="1681988" y="414527"/>
                </a:lnTo>
                <a:lnTo>
                  <a:pt x="1708856" y="409090"/>
                </a:lnTo>
                <a:lnTo>
                  <a:pt x="1730819" y="394271"/>
                </a:lnTo>
                <a:lnTo>
                  <a:pt x="1745638" y="372308"/>
                </a:lnTo>
                <a:lnTo>
                  <a:pt x="1751076" y="345439"/>
                </a:lnTo>
                <a:lnTo>
                  <a:pt x="1751076" y="69087"/>
                </a:lnTo>
                <a:lnTo>
                  <a:pt x="1745638" y="42219"/>
                </a:lnTo>
                <a:lnTo>
                  <a:pt x="1730819" y="20256"/>
                </a:lnTo>
                <a:lnTo>
                  <a:pt x="1708856" y="5437"/>
                </a:lnTo>
                <a:lnTo>
                  <a:pt x="1681988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4505325" y="4274058"/>
            <a:ext cx="144716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awkward?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502919" y="3494532"/>
            <a:ext cx="1554480" cy="859790"/>
          </a:xfrm>
          <a:custGeom>
            <a:avLst/>
            <a:gdLst/>
            <a:ahLst/>
            <a:cxnLst/>
            <a:rect l="l" t="t" r="r" b="b"/>
            <a:pathLst>
              <a:path w="1554480" h="859789">
                <a:moveTo>
                  <a:pt x="1411224" y="0"/>
                </a:moveTo>
                <a:lnTo>
                  <a:pt x="143256" y="0"/>
                </a:lnTo>
                <a:lnTo>
                  <a:pt x="97974" y="7303"/>
                </a:lnTo>
                <a:lnTo>
                  <a:pt x="58649" y="27639"/>
                </a:lnTo>
                <a:lnTo>
                  <a:pt x="27639" y="58649"/>
                </a:lnTo>
                <a:lnTo>
                  <a:pt x="7303" y="97974"/>
                </a:lnTo>
                <a:lnTo>
                  <a:pt x="0" y="143255"/>
                </a:lnTo>
                <a:lnTo>
                  <a:pt x="0" y="716279"/>
                </a:lnTo>
                <a:lnTo>
                  <a:pt x="7303" y="761561"/>
                </a:lnTo>
                <a:lnTo>
                  <a:pt x="27639" y="800886"/>
                </a:lnTo>
                <a:lnTo>
                  <a:pt x="58649" y="831896"/>
                </a:lnTo>
                <a:lnTo>
                  <a:pt x="97974" y="852232"/>
                </a:lnTo>
                <a:lnTo>
                  <a:pt x="143256" y="859535"/>
                </a:lnTo>
                <a:lnTo>
                  <a:pt x="1411224" y="859535"/>
                </a:lnTo>
                <a:lnTo>
                  <a:pt x="1456505" y="852232"/>
                </a:lnTo>
                <a:lnTo>
                  <a:pt x="1495830" y="831896"/>
                </a:lnTo>
                <a:lnTo>
                  <a:pt x="1526840" y="800886"/>
                </a:lnTo>
                <a:lnTo>
                  <a:pt x="1547176" y="761561"/>
                </a:lnTo>
                <a:lnTo>
                  <a:pt x="1554480" y="716279"/>
                </a:lnTo>
                <a:lnTo>
                  <a:pt x="1554480" y="143255"/>
                </a:lnTo>
                <a:lnTo>
                  <a:pt x="1547176" y="97974"/>
                </a:lnTo>
                <a:lnTo>
                  <a:pt x="1526840" y="58649"/>
                </a:lnTo>
                <a:lnTo>
                  <a:pt x="1495830" y="27639"/>
                </a:lnTo>
                <a:lnTo>
                  <a:pt x="1456505" y="7303"/>
                </a:lnTo>
                <a:lnTo>
                  <a:pt x="1411224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705408" y="3586098"/>
            <a:ext cx="1148080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 appear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desperate</a:t>
            </a:r>
            <a:r>
              <a:rPr dirty="0" sz="14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business?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174748" y="4762500"/>
            <a:ext cx="2377440" cy="640080"/>
          </a:xfrm>
          <a:custGeom>
            <a:avLst/>
            <a:gdLst/>
            <a:ahLst/>
            <a:cxnLst/>
            <a:rect l="l" t="t" r="r" b="b"/>
            <a:pathLst>
              <a:path w="2377440" h="640079">
                <a:moveTo>
                  <a:pt x="2270760" y="0"/>
                </a:moveTo>
                <a:lnTo>
                  <a:pt x="106679" y="0"/>
                </a:lnTo>
                <a:lnTo>
                  <a:pt x="65150" y="8381"/>
                </a:lnTo>
                <a:lnTo>
                  <a:pt x="31241" y="31242"/>
                </a:lnTo>
                <a:lnTo>
                  <a:pt x="8381" y="65150"/>
                </a:lnTo>
                <a:lnTo>
                  <a:pt x="0" y="106680"/>
                </a:lnTo>
                <a:lnTo>
                  <a:pt x="0" y="533400"/>
                </a:lnTo>
                <a:lnTo>
                  <a:pt x="8382" y="574929"/>
                </a:lnTo>
                <a:lnTo>
                  <a:pt x="31242" y="608838"/>
                </a:lnTo>
                <a:lnTo>
                  <a:pt x="65150" y="631698"/>
                </a:lnTo>
                <a:lnTo>
                  <a:pt x="106679" y="640080"/>
                </a:lnTo>
                <a:lnTo>
                  <a:pt x="2270760" y="640080"/>
                </a:lnTo>
                <a:lnTo>
                  <a:pt x="2312288" y="631697"/>
                </a:lnTo>
                <a:lnTo>
                  <a:pt x="2346197" y="608838"/>
                </a:lnTo>
                <a:lnTo>
                  <a:pt x="2369057" y="574929"/>
                </a:lnTo>
                <a:lnTo>
                  <a:pt x="2377440" y="533400"/>
                </a:lnTo>
                <a:lnTo>
                  <a:pt x="2377440" y="106680"/>
                </a:lnTo>
                <a:lnTo>
                  <a:pt x="2369058" y="65150"/>
                </a:lnTo>
                <a:lnTo>
                  <a:pt x="2346198" y="31242"/>
                </a:lnTo>
                <a:lnTo>
                  <a:pt x="2312289" y="8381"/>
                </a:lnTo>
                <a:lnTo>
                  <a:pt x="2270760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2469007" y="4851272"/>
            <a:ext cx="178752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9380" marR="5080" indent="-10668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Does</a:t>
            </a: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elevate</a:t>
            </a: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client</a:t>
            </a:r>
            <a:r>
              <a:rPr dirty="0" sz="1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experience?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10061447" y="5786628"/>
            <a:ext cx="1920239" cy="640080"/>
          </a:xfrm>
          <a:custGeom>
            <a:avLst/>
            <a:gdLst/>
            <a:ahLst/>
            <a:cxnLst/>
            <a:rect l="l" t="t" r="r" b="b"/>
            <a:pathLst>
              <a:path w="1920240" h="640079">
                <a:moveTo>
                  <a:pt x="1813559" y="0"/>
                </a:moveTo>
                <a:lnTo>
                  <a:pt x="106679" y="0"/>
                </a:lnTo>
                <a:lnTo>
                  <a:pt x="65150" y="8383"/>
                </a:lnTo>
                <a:lnTo>
                  <a:pt x="31241" y="31246"/>
                </a:lnTo>
                <a:lnTo>
                  <a:pt x="8381" y="65156"/>
                </a:lnTo>
                <a:lnTo>
                  <a:pt x="0" y="106680"/>
                </a:lnTo>
                <a:lnTo>
                  <a:pt x="0" y="533400"/>
                </a:lnTo>
                <a:lnTo>
                  <a:pt x="8382" y="574923"/>
                </a:lnTo>
                <a:lnTo>
                  <a:pt x="31242" y="608833"/>
                </a:lnTo>
                <a:lnTo>
                  <a:pt x="65150" y="631696"/>
                </a:lnTo>
                <a:lnTo>
                  <a:pt x="106679" y="640080"/>
                </a:lnTo>
                <a:lnTo>
                  <a:pt x="1813559" y="640080"/>
                </a:lnTo>
                <a:lnTo>
                  <a:pt x="1855088" y="631696"/>
                </a:lnTo>
                <a:lnTo>
                  <a:pt x="1888998" y="608833"/>
                </a:lnTo>
                <a:lnTo>
                  <a:pt x="1911858" y="574923"/>
                </a:lnTo>
                <a:lnTo>
                  <a:pt x="1920240" y="533400"/>
                </a:lnTo>
                <a:lnTo>
                  <a:pt x="1920240" y="106680"/>
                </a:lnTo>
                <a:lnTo>
                  <a:pt x="1911858" y="65156"/>
                </a:lnTo>
                <a:lnTo>
                  <a:pt x="1888998" y="31246"/>
                </a:lnTo>
                <a:lnTo>
                  <a:pt x="1855088" y="8383"/>
                </a:lnTo>
                <a:lnTo>
                  <a:pt x="1813559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0184383" y="5876340"/>
            <a:ext cx="167513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5580" marR="5080" indent="-18288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does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referral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1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look?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7109459" y="4762500"/>
            <a:ext cx="2286000" cy="873760"/>
          </a:xfrm>
          <a:custGeom>
            <a:avLst/>
            <a:gdLst/>
            <a:ahLst/>
            <a:cxnLst/>
            <a:rect l="l" t="t" r="r" b="b"/>
            <a:pathLst>
              <a:path w="2286000" h="873760">
                <a:moveTo>
                  <a:pt x="2140458" y="0"/>
                </a:moveTo>
                <a:lnTo>
                  <a:pt x="145542" y="0"/>
                </a:lnTo>
                <a:lnTo>
                  <a:pt x="99535" y="7418"/>
                </a:lnTo>
                <a:lnTo>
                  <a:pt x="59582" y="28078"/>
                </a:lnTo>
                <a:lnTo>
                  <a:pt x="28078" y="59582"/>
                </a:lnTo>
                <a:lnTo>
                  <a:pt x="7418" y="99535"/>
                </a:lnTo>
                <a:lnTo>
                  <a:pt x="0" y="145542"/>
                </a:lnTo>
                <a:lnTo>
                  <a:pt x="0" y="727710"/>
                </a:lnTo>
                <a:lnTo>
                  <a:pt x="7418" y="773716"/>
                </a:lnTo>
                <a:lnTo>
                  <a:pt x="28078" y="813669"/>
                </a:lnTo>
                <a:lnTo>
                  <a:pt x="59582" y="845173"/>
                </a:lnTo>
                <a:lnTo>
                  <a:pt x="99535" y="865833"/>
                </a:lnTo>
                <a:lnTo>
                  <a:pt x="145542" y="873252"/>
                </a:lnTo>
                <a:lnTo>
                  <a:pt x="2140458" y="873252"/>
                </a:lnTo>
                <a:lnTo>
                  <a:pt x="2186464" y="865833"/>
                </a:lnTo>
                <a:lnTo>
                  <a:pt x="2226417" y="845173"/>
                </a:lnTo>
                <a:lnTo>
                  <a:pt x="2257921" y="813669"/>
                </a:lnTo>
                <a:lnTo>
                  <a:pt x="2278581" y="773716"/>
                </a:lnTo>
                <a:lnTo>
                  <a:pt x="2286000" y="727710"/>
                </a:lnTo>
                <a:lnTo>
                  <a:pt x="2286000" y="145542"/>
                </a:lnTo>
                <a:lnTo>
                  <a:pt x="2278581" y="99535"/>
                </a:lnTo>
                <a:lnTo>
                  <a:pt x="2257921" y="59582"/>
                </a:lnTo>
                <a:lnTo>
                  <a:pt x="2226417" y="28078"/>
                </a:lnTo>
                <a:lnTo>
                  <a:pt x="2186464" y="7418"/>
                </a:lnTo>
                <a:lnTo>
                  <a:pt x="2140458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7239381" y="4861686"/>
            <a:ext cx="2028189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1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want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responsible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if my</a:t>
            </a:r>
            <a:r>
              <a:rPr dirty="0" sz="14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friend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bad</a:t>
            </a:r>
            <a:r>
              <a:rPr dirty="0" sz="1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experience?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9512807" y="3870959"/>
            <a:ext cx="2468880" cy="640080"/>
          </a:xfrm>
          <a:custGeom>
            <a:avLst/>
            <a:gdLst/>
            <a:ahLst/>
            <a:cxnLst/>
            <a:rect l="l" t="t" r="r" b="b"/>
            <a:pathLst>
              <a:path w="2468879" h="640079">
                <a:moveTo>
                  <a:pt x="2362200" y="0"/>
                </a:moveTo>
                <a:lnTo>
                  <a:pt x="106680" y="0"/>
                </a:lnTo>
                <a:lnTo>
                  <a:pt x="65150" y="8382"/>
                </a:lnTo>
                <a:lnTo>
                  <a:pt x="31241" y="31242"/>
                </a:lnTo>
                <a:lnTo>
                  <a:pt x="8381" y="65150"/>
                </a:lnTo>
                <a:lnTo>
                  <a:pt x="0" y="106679"/>
                </a:lnTo>
                <a:lnTo>
                  <a:pt x="0" y="533400"/>
                </a:lnTo>
                <a:lnTo>
                  <a:pt x="8381" y="574929"/>
                </a:lnTo>
                <a:lnTo>
                  <a:pt x="31241" y="608838"/>
                </a:lnTo>
                <a:lnTo>
                  <a:pt x="65150" y="631697"/>
                </a:lnTo>
                <a:lnTo>
                  <a:pt x="106680" y="640079"/>
                </a:lnTo>
                <a:lnTo>
                  <a:pt x="2362200" y="640079"/>
                </a:lnTo>
                <a:lnTo>
                  <a:pt x="2403729" y="631697"/>
                </a:lnTo>
                <a:lnTo>
                  <a:pt x="2437638" y="608837"/>
                </a:lnTo>
                <a:lnTo>
                  <a:pt x="2460498" y="574928"/>
                </a:lnTo>
                <a:lnTo>
                  <a:pt x="2468880" y="533400"/>
                </a:lnTo>
                <a:lnTo>
                  <a:pt x="2468880" y="106679"/>
                </a:lnTo>
                <a:lnTo>
                  <a:pt x="2460498" y="65150"/>
                </a:lnTo>
                <a:lnTo>
                  <a:pt x="2437638" y="31241"/>
                </a:lnTo>
                <a:lnTo>
                  <a:pt x="2403729" y="8381"/>
                </a:lnTo>
                <a:lnTo>
                  <a:pt x="2362200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9664954" y="3960114"/>
            <a:ext cx="216408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7630" marR="5080" indent="-75565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credit</a:t>
            </a: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0" b="1">
                <a:solidFill>
                  <a:srgbClr val="FFFFFF"/>
                </a:solidFill>
                <a:latin typeface="Arial"/>
                <a:cs typeface="Arial"/>
              </a:rPr>
              <a:t>works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out,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blame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doesn’t?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6438900" y="5753100"/>
            <a:ext cx="3413760" cy="640080"/>
          </a:xfrm>
          <a:custGeom>
            <a:avLst/>
            <a:gdLst/>
            <a:ahLst/>
            <a:cxnLst/>
            <a:rect l="l" t="t" r="r" b="b"/>
            <a:pathLst>
              <a:path w="3413759" h="640079">
                <a:moveTo>
                  <a:pt x="3307079" y="0"/>
                </a:moveTo>
                <a:lnTo>
                  <a:pt x="106679" y="0"/>
                </a:lnTo>
                <a:lnTo>
                  <a:pt x="65150" y="8383"/>
                </a:lnTo>
                <a:lnTo>
                  <a:pt x="31242" y="31246"/>
                </a:lnTo>
                <a:lnTo>
                  <a:pt x="8382" y="65156"/>
                </a:lnTo>
                <a:lnTo>
                  <a:pt x="0" y="106680"/>
                </a:lnTo>
                <a:lnTo>
                  <a:pt x="0" y="533400"/>
                </a:lnTo>
                <a:lnTo>
                  <a:pt x="8381" y="574923"/>
                </a:lnTo>
                <a:lnTo>
                  <a:pt x="31241" y="608833"/>
                </a:lnTo>
                <a:lnTo>
                  <a:pt x="65150" y="631696"/>
                </a:lnTo>
                <a:lnTo>
                  <a:pt x="106679" y="640080"/>
                </a:lnTo>
                <a:lnTo>
                  <a:pt x="3307079" y="640080"/>
                </a:lnTo>
                <a:lnTo>
                  <a:pt x="3348609" y="631696"/>
                </a:lnTo>
                <a:lnTo>
                  <a:pt x="3382518" y="608833"/>
                </a:lnTo>
                <a:lnTo>
                  <a:pt x="3405378" y="574923"/>
                </a:lnTo>
                <a:lnTo>
                  <a:pt x="3413759" y="533400"/>
                </a:lnTo>
                <a:lnTo>
                  <a:pt x="3413759" y="106680"/>
                </a:lnTo>
                <a:lnTo>
                  <a:pt x="3405377" y="65156"/>
                </a:lnTo>
                <a:lnTo>
                  <a:pt x="3382517" y="31246"/>
                </a:lnTo>
                <a:lnTo>
                  <a:pt x="3348608" y="8383"/>
                </a:lnTo>
                <a:lnTo>
                  <a:pt x="3307079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6586219" y="5842508"/>
            <a:ext cx="312102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9718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Would</a:t>
            </a:r>
            <a:r>
              <a:rPr dirty="0" sz="1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dirty="0" sz="1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getting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special</a:t>
            </a: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treatment</a:t>
            </a: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dirty="0" sz="1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refer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someone?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9604247" y="4762500"/>
            <a:ext cx="2377440" cy="873760"/>
          </a:xfrm>
          <a:custGeom>
            <a:avLst/>
            <a:gdLst/>
            <a:ahLst/>
            <a:cxnLst/>
            <a:rect l="l" t="t" r="r" b="b"/>
            <a:pathLst>
              <a:path w="2377440" h="873760">
                <a:moveTo>
                  <a:pt x="2231898" y="0"/>
                </a:moveTo>
                <a:lnTo>
                  <a:pt x="145542" y="0"/>
                </a:lnTo>
                <a:lnTo>
                  <a:pt x="99535" y="7418"/>
                </a:lnTo>
                <a:lnTo>
                  <a:pt x="59582" y="28078"/>
                </a:lnTo>
                <a:lnTo>
                  <a:pt x="28078" y="59582"/>
                </a:lnTo>
                <a:lnTo>
                  <a:pt x="7418" y="99535"/>
                </a:lnTo>
                <a:lnTo>
                  <a:pt x="0" y="145542"/>
                </a:lnTo>
                <a:lnTo>
                  <a:pt x="0" y="727710"/>
                </a:lnTo>
                <a:lnTo>
                  <a:pt x="7418" y="773716"/>
                </a:lnTo>
                <a:lnTo>
                  <a:pt x="28078" y="813669"/>
                </a:lnTo>
                <a:lnTo>
                  <a:pt x="59582" y="845173"/>
                </a:lnTo>
                <a:lnTo>
                  <a:pt x="99535" y="865833"/>
                </a:lnTo>
                <a:lnTo>
                  <a:pt x="145542" y="873252"/>
                </a:lnTo>
                <a:lnTo>
                  <a:pt x="2231898" y="873252"/>
                </a:lnTo>
                <a:lnTo>
                  <a:pt x="2277904" y="865833"/>
                </a:lnTo>
                <a:lnTo>
                  <a:pt x="2317857" y="845173"/>
                </a:lnTo>
                <a:lnTo>
                  <a:pt x="2349361" y="813669"/>
                </a:lnTo>
                <a:lnTo>
                  <a:pt x="2370021" y="773716"/>
                </a:lnTo>
                <a:lnTo>
                  <a:pt x="2377440" y="727710"/>
                </a:lnTo>
                <a:lnTo>
                  <a:pt x="2377440" y="145542"/>
                </a:lnTo>
                <a:lnTo>
                  <a:pt x="2370021" y="99535"/>
                </a:lnTo>
                <a:lnTo>
                  <a:pt x="2349361" y="59582"/>
                </a:lnTo>
                <a:lnTo>
                  <a:pt x="2317857" y="28078"/>
                </a:lnTo>
                <a:lnTo>
                  <a:pt x="2277904" y="7418"/>
                </a:lnTo>
                <a:lnTo>
                  <a:pt x="2231898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 txBox="1"/>
          <p:nvPr/>
        </p:nvSpPr>
        <p:spPr>
          <a:xfrm>
            <a:off x="9752838" y="4861686"/>
            <a:ext cx="208026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she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dirty="0" sz="1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too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busy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dirty="0" sz="1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dirty="0" sz="1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raise</a:t>
            </a:r>
            <a:r>
              <a:rPr dirty="0" sz="1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dirty="0" sz="1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rates</a:t>
            </a:r>
            <a:r>
              <a:rPr dirty="0" sz="1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dirty="0" sz="1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50" b="1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dirty="0" sz="1400" b="1">
                <a:solidFill>
                  <a:srgbClr val="FFFFFF"/>
                </a:solidFill>
                <a:latin typeface="Arial"/>
                <a:cs typeface="Arial"/>
              </a:rPr>
              <a:t>refer</a:t>
            </a:r>
            <a:r>
              <a:rPr dirty="0" sz="1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someone?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sp>
        <p:nvSpPr>
          <p:cNvPr id="21" name="object 2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22" name="object 22" descr=""/>
          <p:cNvSpPr txBox="1"/>
          <p:nvPr/>
        </p:nvSpPr>
        <p:spPr>
          <a:xfrm>
            <a:off x="444500" y="656358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771900" y="1589532"/>
            <a:ext cx="4592320" cy="4358005"/>
            <a:chOff x="3771900" y="1589532"/>
            <a:chExt cx="4592320" cy="4358005"/>
          </a:xfrm>
        </p:grpSpPr>
        <p:sp>
          <p:nvSpPr>
            <p:cNvPr id="3" name="object 3" descr=""/>
            <p:cNvSpPr/>
            <p:nvPr/>
          </p:nvSpPr>
          <p:spPr>
            <a:xfrm>
              <a:off x="7033260" y="2081783"/>
              <a:ext cx="1327785" cy="1371600"/>
            </a:xfrm>
            <a:custGeom>
              <a:avLst/>
              <a:gdLst/>
              <a:ahLst/>
              <a:cxnLst/>
              <a:rect l="l" t="t" r="r" b="b"/>
              <a:pathLst>
                <a:path w="1327784" h="1371600">
                  <a:moveTo>
                    <a:pt x="653796" y="1229360"/>
                  </a:moveTo>
                  <a:lnTo>
                    <a:pt x="651560" y="1218272"/>
                  </a:lnTo>
                  <a:lnTo>
                    <a:pt x="645464" y="1209243"/>
                  </a:lnTo>
                  <a:lnTo>
                    <a:pt x="636435" y="1203147"/>
                  </a:lnTo>
                  <a:lnTo>
                    <a:pt x="625348" y="1200912"/>
                  </a:lnTo>
                  <a:lnTo>
                    <a:pt x="168656" y="1200912"/>
                  </a:lnTo>
                  <a:lnTo>
                    <a:pt x="157556" y="1203147"/>
                  </a:lnTo>
                  <a:lnTo>
                    <a:pt x="148526" y="1209230"/>
                  </a:lnTo>
                  <a:lnTo>
                    <a:pt x="142430" y="1218272"/>
                  </a:lnTo>
                  <a:lnTo>
                    <a:pt x="140208" y="1229360"/>
                  </a:lnTo>
                  <a:lnTo>
                    <a:pt x="140208" y="1343152"/>
                  </a:lnTo>
                  <a:lnTo>
                    <a:pt x="142430" y="1354251"/>
                  </a:lnTo>
                  <a:lnTo>
                    <a:pt x="148526" y="1363281"/>
                  </a:lnTo>
                  <a:lnTo>
                    <a:pt x="157556" y="1369377"/>
                  </a:lnTo>
                  <a:lnTo>
                    <a:pt x="168656" y="1371600"/>
                  </a:lnTo>
                  <a:lnTo>
                    <a:pt x="625348" y="1371600"/>
                  </a:lnTo>
                  <a:lnTo>
                    <a:pt x="636435" y="1369377"/>
                  </a:lnTo>
                  <a:lnTo>
                    <a:pt x="645477" y="1363294"/>
                  </a:lnTo>
                  <a:lnTo>
                    <a:pt x="651560" y="1354251"/>
                  </a:lnTo>
                  <a:lnTo>
                    <a:pt x="653796" y="1343152"/>
                  </a:lnTo>
                  <a:lnTo>
                    <a:pt x="653796" y="1229360"/>
                  </a:lnTo>
                  <a:close/>
                </a:path>
                <a:path w="1327784" h="1371600">
                  <a:moveTo>
                    <a:pt x="661416" y="170180"/>
                  </a:moveTo>
                  <a:lnTo>
                    <a:pt x="659180" y="159092"/>
                  </a:lnTo>
                  <a:lnTo>
                    <a:pt x="653084" y="150050"/>
                  </a:lnTo>
                  <a:lnTo>
                    <a:pt x="644055" y="143967"/>
                  </a:lnTo>
                  <a:lnTo>
                    <a:pt x="632968" y="141732"/>
                  </a:lnTo>
                  <a:lnTo>
                    <a:pt x="28448" y="141732"/>
                  </a:lnTo>
                  <a:lnTo>
                    <a:pt x="17348" y="143967"/>
                  </a:lnTo>
                  <a:lnTo>
                    <a:pt x="8305" y="150050"/>
                  </a:lnTo>
                  <a:lnTo>
                    <a:pt x="2222" y="159092"/>
                  </a:lnTo>
                  <a:lnTo>
                    <a:pt x="0" y="170180"/>
                  </a:lnTo>
                  <a:lnTo>
                    <a:pt x="0" y="283972"/>
                  </a:lnTo>
                  <a:lnTo>
                    <a:pt x="2222" y="295071"/>
                  </a:lnTo>
                  <a:lnTo>
                    <a:pt x="8318" y="304101"/>
                  </a:lnTo>
                  <a:lnTo>
                    <a:pt x="17348" y="310197"/>
                  </a:lnTo>
                  <a:lnTo>
                    <a:pt x="28448" y="312420"/>
                  </a:lnTo>
                  <a:lnTo>
                    <a:pt x="632968" y="312420"/>
                  </a:lnTo>
                  <a:lnTo>
                    <a:pt x="644055" y="310197"/>
                  </a:lnTo>
                  <a:lnTo>
                    <a:pt x="653097" y="304101"/>
                  </a:lnTo>
                  <a:lnTo>
                    <a:pt x="659180" y="295071"/>
                  </a:lnTo>
                  <a:lnTo>
                    <a:pt x="661416" y="283972"/>
                  </a:lnTo>
                  <a:lnTo>
                    <a:pt x="661416" y="170180"/>
                  </a:lnTo>
                  <a:close/>
                </a:path>
                <a:path w="1327784" h="1371600">
                  <a:moveTo>
                    <a:pt x="839724" y="374396"/>
                  </a:moveTo>
                  <a:lnTo>
                    <a:pt x="837488" y="363308"/>
                  </a:lnTo>
                  <a:lnTo>
                    <a:pt x="831392" y="354279"/>
                  </a:lnTo>
                  <a:lnTo>
                    <a:pt x="822363" y="348183"/>
                  </a:lnTo>
                  <a:lnTo>
                    <a:pt x="811276" y="345948"/>
                  </a:lnTo>
                  <a:lnTo>
                    <a:pt x="257048" y="345948"/>
                  </a:lnTo>
                  <a:lnTo>
                    <a:pt x="245948" y="348183"/>
                  </a:lnTo>
                  <a:lnTo>
                    <a:pt x="236905" y="354279"/>
                  </a:lnTo>
                  <a:lnTo>
                    <a:pt x="230822" y="363308"/>
                  </a:lnTo>
                  <a:lnTo>
                    <a:pt x="228600" y="374396"/>
                  </a:lnTo>
                  <a:lnTo>
                    <a:pt x="228600" y="488188"/>
                  </a:lnTo>
                  <a:lnTo>
                    <a:pt x="230822" y="499287"/>
                  </a:lnTo>
                  <a:lnTo>
                    <a:pt x="236918" y="508317"/>
                  </a:lnTo>
                  <a:lnTo>
                    <a:pt x="245948" y="514413"/>
                  </a:lnTo>
                  <a:lnTo>
                    <a:pt x="257048" y="516636"/>
                  </a:lnTo>
                  <a:lnTo>
                    <a:pt x="811276" y="516636"/>
                  </a:lnTo>
                  <a:lnTo>
                    <a:pt x="822363" y="514413"/>
                  </a:lnTo>
                  <a:lnTo>
                    <a:pt x="831405" y="508330"/>
                  </a:lnTo>
                  <a:lnTo>
                    <a:pt x="837488" y="499287"/>
                  </a:lnTo>
                  <a:lnTo>
                    <a:pt x="839724" y="488188"/>
                  </a:lnTo>
                  <a:lnTo>
                    <a:pt x="839724" y="374396"/>
                  </a:lnTo>
                  <a:close/>
                </a:path>
                <a:path w="1327784" h="1371600">
                  <a:moveTo>
                    <a:pt x="842772" y="1033018"/>
                  </a:moveTo>
                  <a:lnTo>
                    <a:pt x="840511" y="1021842"/>
                  </a:lnTo>
                  <a:lnTo>
                    <a:pt x="834364" y="1012723"/>
                  </a:lnTo>
                  <a:lnTo>
                    <a:pt x="825246" y="1006576"/>
                  </a:lnTo>
                  <a:lnTo>
                    <a:pt x="814070" y="1004316"/>
                  </a:lnTo>
                  <a:lnTo>
                    <a:pt x="63754" y="1004316"/>
                  </a:lnTo>
                  <a:lnTo>
                    <a:pt x="52565" y="1006576"/>
                  </a:lnTo>
                  <a:lnTo>
                    <a:pt x="43446" y="1012723"/>
                  </a:lnTo>
                  <a:lnTo>
                    <a:pt x="37299" y="1021842"/>
                  </a:lnTo>
                  <a:lnTo>
                    <a:pt x="35052" y="1033018"/>
                  </a:lnTo>
                  <a:lnTo>
                    <a:pt x="35052" y="1147826"/>
                  </a:lnTo>
                  <a:lnTo>
                    <a:pt x="37299" y="1159014"/>
                  </a:lnTo>
                  <a:lnTo>
                    <a:pt x="43446" y="1168133"/>
                  </a:lnTo>
                  <a:lnTo>
                    <a:pt x="52565" y="1174280"/>
                  </a:lnTo>
                  <a:lnTo>
                    <a:pt x="63754" y="1176528"/>
                  </a:lnTo>
                  <a:lnTo>
                    <a:pt x="814070" y="1176528"/>
                  </a:lnTo>
                  <a:lnTo>
                    <a:pt x="825246" y="1174280"/>
                  </a:lnTo>
                  <a:lnTo>
                    <a:pt x="834364" y="1168133"/>
                  </a:lnTo>
                  <a:lnTo>
                    <a:pt x="840511" y="1159014"/>
                  </a:lnTo>
                  <a:lnTo>
                    <a:pt x="842772" y="1147826"/>
                  </a:lnTo>
                  <a:lnTo>
                    <a:pt x="842772" y="1033018"/>
                  </a:lnTo>
                  <a:close/>
                </a:path>
                <a:path w="1327784" h="1371600">
                  <a:moveTo>
                    <a:pt x="842772" y="612902"/>
                  </a:moveTo>
                  <a:lnTo>
                    <a:pt x="836993" y="584352"/>
                  </a:lnTo>
                  <a:lnTo>
                    <a:pt x="821258" y="561009"/>
                  </a:lnTo>
                  <a:lnTo>
                    <a:pt x="797915" y="545274"/>
                  </a:lnTo>
                  <a:lnTo>
                    <a:pt x="769366" y="539496"/>
                  </a:lnTo>
                  <a:lnTo>
                    <a:pt x="426974" y="539496"/>
                  </a:lnTo>
                  <a:lnTo>
                    <a:pt x="398411" y="545274"/>
                  </a:lnTo>
                  <a:lnTo>
                    <a:pt x="375069" y="561009"/>
                  </a:lnTo>
                  <a:lnTo>
                    <a:pt x="359333" y="584352"/>
                  </a:lnTo>
                  <a:lnTo>
                    <a:pt x="353568" y="612902"/>
                  </a:lnTo>
                  <a:lnTo>
                    <a:pt x="353568" y="906526"/>
                  </a:lnTo>
                  <a:lnTo>
                    <a:pt x="359333" y="935088"/>
                  </a:lnTo>
                  <a:lnTo>
                    <a:pt x="375069" y="958430"/>
                  </a:lnTo>
                  <a:lnTo>
                    <a:pt x="398411" y="974166"/>
                  </a:lnTo>
                  <a:lnTo>
                    <a:pt x="426974" y="979932"/>
                  </a:lnTo>
                  <a:lnTo>
                    <a:pt x="769366" y="979932"/>
                  </a:lnTo>
                  <a:lnTo>
                    <a:pt x="797915" y="974166"/>
                  </a:lnTo>
                  <a:lnTo>
                    <a:pt x="821258" y="958430"/>
                  </a:lnTo>
                  <a:lnTo>
                    <a:pt x="836993" y="935088"/>
                  </a:lnTo>
                  <a:lnTo>
                    <a:pt x="842772" y="906526"/>
                  </a:lnTo>
                  <a:lnTo>
                    <a:pt x="842772" y="612902"/>
                  </a:lnTo>
                  <a:close/>
                </a:path>
                <a:path w="1327784" h="1371600">
                  <a:moveTo>
                    <a:pt x="1167384" y="1229360"/>
                  </a:moveTo>
                  <a:lnTo>
                    <a:pt x="1165148" y="1218272"/>
                  </a:lnTo>
                  <a:lnTo>
                    <a:pt x="1159052" y="1209243"/>
                  </a:lnTo>
                  <a:lnTo>
                    <a:pt x="1150023" y="1203147"/>
                  </a:lnTo>
                  <a:lnTo>
                    <a:pt x="1138936" y="1200912"/>
                  </a:lnTo>
                  <a:lnTo>
                    <a:pt x="706628" y="1200912"/>
                  </a:lnTo>
                  <a:lnTo>
                    <a:pt x="695528" y="1203147"/>
                  </a:lnTo>
                  <a:lnTo>
                    <a:pt x="686498" y="1209230"/>
                  </a:lnTo>
                  <a:lnTo>
                    <a:pt x="680402" y="1218272"/>
                  </a:lnTo>
                  <a:lnTo>
                    <a:pt x="678180" y="1229360"/>
                  </a:lnTo>
                  <a:lnTo>
                    <a:pt x="678180" y="1343152"/>
                  </a:lnTo>
                  <a:lnTo>
                    <a:pt x="680402" y="1354251"/>
                  </a:lnTo>
                  <a:lnTo>
                    <a:pt x="686498" y="1363281"/>
                  </a:lnTo>
                  <a:lnTo>
                    <a:pt x="695528" y="1369377"/>
                  </a:lnTo>
                  <a:lnTo>
                    <a:pt x="706628" y="1371600"/>
                  </a:lnTo>
                  <a:lnTo>
                    <a:pt x="1138936" y="1371600"/>
                  </a:lnTo>
                  <a:lnTo>
                    <a:pt x="1150023" y="1369377"/>
                  </a:lnTo>
                  <a:lnTo>
                    <a:pt x="1159065" y="1363294"/>
                  </a:lnTo>
                  <a:lnTo>
                    <a:pt x="1165148" y="1354251"/>
                  </a:lnTo>
                  <a:lnTo>
                    <a:pt x="1167384" y="1343152"/>
                  </a:lnTo>
                  <a:lnTo>
                    <a:pt x="1167384" y="1229360"/>
                  </a:lnTo>
                  <a:close/>
                </a:path>
                <a:path w="1327784" h="1371600">
                  <a:moveTo>
                    <a:pt x="1199388" y="53086"/>
                  </a:moveTo>
                  <a:lnTo>
                    <a:pt x="1195209" y="32423"/>
                  </a:lnTo>
                  <a:lnTo>
                    <a:pt x="1183843" y="15544"/>
                  </a:lnTo>
                  <a:lnTo>
                    <a:pt x="1166964" y="4178"/>
                  </a:lnTo>
                  <a:lnTo>
                    <a:pt x="1146302" y="0"/>
                  </a:lnTo>
                  <a:lnTo>
                    <a:pt x="763270" y="0"/>
                  </a:lnTo>
                  <a:lnTo>
                    <a:pt x="742594" y="4178"/>
                  </a:lnTo>
                  <a:lnTo>
                    <a:pt x="725716" y="15544"/>
                  </a:lnTo>
                  <a:lnTo>
                    <a:pt x="714349" y="32423"/>
                  </a:lnTo>
                  <a:lnTo>
                    <a:pt x="710184" y="53086"/>
                  </a:lnTo>
                  <a:lnTo>
                    <a:pt x="710184" y="265430"/>
                  </a:lnTo>
                  <a:lnTo>
                    <a:pt x="714349" y="286105"/>
                  </a:lnTo>
                  <a:lnTo>
                    <a:pt x="725716" y="302983"/>
                  </a:lnTo>
                  <a:lnTo>
                    <a:pt x="742594" y="314350"/>
                  </a:lnTo>
                  <a:lnTo>
                    <a:pt x="763270" y="318516"/>
                  </a:lnTo>
                  <a:lnTo>
                    <a:pt x="1146302" y="318516"/>
                  </a:lnTo>
                  <a:lnTo>
                    <a:pt x="1166964" y="314350"/>
                  </a:lnTo>
                  <a:lnTo>
                    <a:pt x="1183843" y="302983"/>
                  </a:lnTo>
                  <a:lnTo>
                    <a:pt x="1195209" y="286105"/>
                  </a:lnTo>
                  <a:lnTo>
                    <a:pt x="1199388" y="265430"/>
                  </a:lnTo>
                  <a:lnTo>
                    <a:pt x="1199388" y="53086"/>
                  </a:lnTo>
                  <a:close/>
                </a:path>
                <a:path w="1327784" h="1371600">
                  <a:moveTo>
                    <a:pt x="1327404" y="825500"/>
                  </a:moveTo>
                  <a:lnTo>
                    <a:pt x="1322285" y="800188"/>
                  </a:lnTo>
                  <a:lnTo>
                    <a:pt x="1308366" y="779513"/>
                  </a:lnTo>
                  <a:lnTo>
                    <a:pt x="1287691" y="765594"/>
                  </a:lnTo>
                  <a:lnTo>
                    <a:pt x="1262380" y="760476"/>
                  </a:lnTo>
                  <a:lnTo>
                    <a:pt x="951992" y="760476"/>
                  </a:lnTo>
                  <a:lnTo>
                    <a:pt x="926668" y="765594"/>
                  </a:lnTo>
                  <a:lnTo>
                    <a:pt x="905992" y="779513"/>
                  </a:lnTo>
                  <a:lnTo>
                    <a:pt x="892073" y="800188"/>
                  </a:lnTo>
                  <a:lnTo>
                    <a:pt x="886968" y="825500"/>
                  </a:lnTo>
                  <a:lnTo>
                    <a:pt x="886968" y="1085596"/>
                  </a:lnTo>
                  <a:lnTo>
                    <a:pt x="892073" y="1110919"/>
                  </a:lnTo>
                  <a:lnTo>
                    <a:pt x="905992" y="1131595"/>
                  </a:lnTo>
                  <a:lnTo>
                    <a:pt x="926668" y="1145514"/>
                  </a:lnTo>
                  <a:lnTo>
                    <a:pt x="951992" y="1150620"/>
                  </a:lnTo>
                  <a:lnTo>
                    <a:pt x="1262380" y="1150620"/>
                  </a:lnTo>
                  <a:lnTo>
                    <a:pt x="1287691" y="1145514"/>
                  </a:lnTo>
                  <a:lnTo>
                    <a:pt x="1308366" y="1131595"/>
                  </a:lnTo>
                  <a:lnTo>
                    <a:pt x="1322285" y="1110919"/>
                  </a:lnTo>
                  <a:lnTo>
                    <a:pt x="1327404" y="1085596"/>
                  </a:lnTo>
                  <a:lnTo>
                    <a:pt x="1327404" y="825500"/>
                  </a:lnTo>
                  <a:close/>
                </a:path>
                <a:path w="1327784" h="1371600">
                  <a:moveTo>
                    <a:pt x="1327404" y="408940"/>
                  </a:moveTo>
                  <a:lnTo>
                    <a:pt x="1322451" y="384429"/>
                  </a:lnTo>
                  <a:lnTo>
                    <a:pt x="1308950" y="364401"/>
                  </a:lnTo>
                  <a:lnTo>
                    <a:pt x="1288923" y="350901"/>
                  </a:lnTo>
                  <a:lnTo>
                    <a:pt x="1264412" y="345948"/>
                  </a:lnTo>
                  <a:lnTo>
                    <a:pt x="949960" y="345948"/>
                  </a:lnTo>
                  <a:lnTo>
                    <a:pt x="925436" y="350901"/>
                  </a:lnTo>
                  <a:lnTo>
                    <a:pt x="905408" y="364401"/>
                  </a:lnTo>
                  <a:lnTo>
                    <a:pt x="891908" y="384429"/>
                  </a:lnTo>
                  <a:lnTo>
                    <a:pt x="886968" y="408940"/>
                  </a:lnTo>
                  <a:lnTo>
                    <a:pt x="886968" y="660908"/>
                  </a:lnTo>
                  <a:lnTo>
                    <a:pt x="891908" y="685431"/>
                  </a:lnTo>
                  <a:lnTo>
                    <a:pt x="905408" y="705459"/>
                  </a:lnTo>
                  <a:lnTo>
                    <a:pt x="925436" y="718959"/>
                  </a:lnTo>
                  <a:lnTo>
                    <a:pt x="949960" y="723900"/>
                  </a:lnTo>
                  <a:lnTo>
                    <a:pt x="1264412" y="723900"/>
                  </a:lnTo>
                  <a:lnTo>
                    <a:pt x="1288923" y="718959"/>
                  </a:lnTo>
                  <a:lnTo>
                    <a:pt x="1308950" y="705459"/>
                  </a:lnTo>
                  <a:lnTo>
                    <a:pt x="1322451" y="685431"/>
                  </a:lnTo>
                  <a:lnTo>
                    <a:pt x="1327404" y="660908"/>
                  </a:lnTo>
                  <a:lnTo>
                    <a:pt x="1327404" y="40894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3857244" y="2607563"/>
              <a:ext cx="4478020" cy="3340100"/>
            </a:xfrm>
            <a:custGeom>
              <a:avLst/>
              <a:gdLst/>
              <a:ahLst/>
              <a:cxnLst/>
              <a:rect l="l" t="t" r="r" b="b"/>
              <a:pathLst>
                <a:path w="4478020" h="3340100">
                  <a:moveTo>
                    <a:pt x="3544557" y="2525268"/>
                  </a:moveTo>
                  <a:lnTo>
                    <a:pt x="925068" y="2525268"/>
                  </a:lnTo>
                  <a:lnTo>
                    <a:pt x="925068" y="2650236"/>
                  </a:lnTo>
                  <a:lnTo>
                    <a:pt x="3544557" y="2650236"/>
                  </a:lnTo>
                  <a:lnTo>
                    <a:pt x="3544557" y="2525268"/>
                  </a:lnTo>
                  <a:close/>
                </a:path>
                <a:path w="4478020" h="3340100">
                  <a:moveTo>
                    <a:pt x="4477893" y="942606"/>
                  </a:moveTo>
                  <a:lnTo>
                    <a:pt x="4472152" y="920165"/>
                  </a:lnTo>
                  <a:lnTo>
                    <a:pt x="4459452" y="902017"/>
                  </a:lnTo>
                  <a:lnTo>
                    <a:pt x="4441406" y="889876"/>
                  </a:lnTo>
                  <a:lnTo>
                    <a:pt x="4419600" y="885444"/>
                  </a:lnTo>
                  <a:lnTo>
                    <a:pt x="4354322" y="885444"/>
                  </a:lnTo>
                  <a:lnTo>
                    <a:pt x="4354322" y="999744"/>
                  </a:lnTo>
                  <a:lnTo>
                    <a:pt x="4336466" y="1046899"/>
                  </a:lnTo>
                  <a:lnTo>
                    <a:pt x="4309097" y="1088097"/>
                  </a:lnTo>
                  <a:lnTo>
                    <a:pt x="4273715" y="1122197"/>
                  </a:lnTo>
                  <a:lnTo>
                    <a:pt x="4231856" y="1148003"/>
                  </a:lnTo>
                  <a:lnTo>
                    <a:pt x="4184789" y="1164424"/>
                  </a:lnTo>
                  <a:lnTo>
                    <a:pt x="4184319" y="1164424"/>
                  </a:lnTo>
                  <a:lnTo>
                    <a:pt x="4134739" y="1170051"/>
                  </a:lnTo>
                  <a:lnTo>
                    <a:pt x="3963289" y="1170051"/>
                  </a:lnTo>
                  <a:lnTo>
                    <a:pt x="3963289" y="1283208"/>
                  </a:lnTo>
                  <a:lnTo>
                    <a:pt x="3963289" y="1397508"/>
                  </a:lnTo>
                  <a:lnTo>
                    <a:pt x="3906012" y="1397508"/>
                  </a:lnTo>
                  <a:lnTo>
                    <a:pt x="3906012" y="1852422"/>
                  </a:lnTo>
                  <a:lnTo>
                    <a:pt x="3906012" y="1966722"/>
                  </a:lnTo>
                  <a:lnTo>
                    <a:pt x="3791712" y="1966722"/>
                  </a:lnTo>
                  <a:lnTo>
                    <a:pt x="3791712" y="1852422"/>
                  </a:lnTo>
                  <a:lnTo>
                    <a:pt x="3906012" y="1852422"/>
                  </a:lnTo>
                  <a:lnTo>
                    <a:pt x="3906012" y="1397508"/>
                  </a:lnTo>
                  <a:lnTo>
                    <a:pt x="3793998" y="1397508"/>
                  </a:lnTo>
                  <a:lnTo>
                    <a:pt x="3793998" y="1511808"/>
                  </a:lnTo>
                  <a:lnTo>
                    <a:pt x="3793998" y="1540827"/>
                  </a:lnTo>
                  <a:lnTo>
                    <a:pt x="3685717" y="1511808"/>
                  </a:lnTo>
                  <a:lnTo>
                    <a:pt x="3793998" y="1511808"/>
                  </a:lnTo>
                  <a:lnTo>
                    <a:pt x="3793998" y="1397508"/>
                  </a:lnTo>
                  <a:lnTo>
                    <a:pt x="3735578" y="1397508"/>
                  </a:lnTo>
                  <a:lnTo>
                    <a:pt x="3735578" y="1283208"/>
                  </a:lnTo>
                  <a:lnTo>
                    <a:pt x="3963289" y="1283208"/>
                  </a:lnTo>
                  <a:lnTo>
                    <a:pt x="3963289" y="1170051"/>
                  </a:lnTo>
                  <a:lnTo>
                    <a:pt x="3565271" y="1170051"/>
                  </a:lnTo>
                  <a:lnTo>
                    <a:pt x="3514585" y="1164424"/>
                  </a:lnTo>
                  <a:lnTo>
                    <a:pt x="3467595" y="1148257"/>
                  </a:lnTo>
                  <a:lnTo>
                    <a:pt x="3425710" y="1122616"/>
                  </a:lnTo>
                  <a:lnTo>
                    <a:pt x="3390303" y="1088605"/>
                  </a:lnTo>
                  <a:lnTo>
                    <a:pt x="3362782" y="1047292"/>
                  </a:lnTo>
                  <a:lnTo>
                    <a:pt x="3344545" y="999744"/>
                  </a:lnTo>
                  <a:lnTo>
                    <a:pt x="4354322" y="999744"/>
                  </a:lnTo>
                  <a:lnTo>
                    <a:pt x="4354322" y="885444"/>
                  </a:lnTo>
                  <a:lnTo>
                    <a:pt x="3280410" y="885444"/>
                  </a:lnTo>
                  <a:lnTo>
                    <a:pt x="3257969" y="889876"/>
                  </a:lnTo>
                  <a:lnTo>
                    <a:pt x="3239820" y="902017"/>
                  </a:lnTo>
                  <a:lnTo>
                    <a:pt x="3227679" y="920165"/>
                  </a:lnTo>
                  <a:lnTo>
                    <a:pt x="3223260" y="942606"/>
                  </a:lnTo>
                  <a:lnTo>
                    <a:pt x="3226384" y="988949"/>
                  </a:lnTo>
                  <a:lnTo>
                    <a:pt x="3235477" y="1033399"/>
                  </a:lnTo>
                  <a:lnTo>
                    <a:pt x="3250158" y="1075563"/>
                  </a:lnTo>
                  <a:lnTo>
                    <a:pt x="3269983" y="1115021"/>
                  </a:lnTo>
                  <a:lnTo>
                    <a:pt x="3294570" y="1151369"/>
                  </a:lnTo>
                  <a:lnTo>
                    <a:pt x="3323488" y="1184198"/>
                  </a:lnTo>
                  <a:lnTo>
                    <a:pt x="3356343" y="1213104"/>
                  </a:lnTo>
                  <a:lnTo>
                    <a:pt x="3392716" y="1237665"/>
                  </a:lnTo>
                  <a:lnTo>
                    <a:pt x="3432213" y="1257477"/>
                  </a:lnTo>
                  <a:lnTo>
                    <a:pt x="3474402" y="1272133"/>
                  </a:lnTo>
                  <a:lnTo>
                    <a:pt x="3518890" y="1281239"/>
                  </a:lnTo>
                  <a:lnTo>
                    <a:pt x="3565271" y="1284351"/>
                  </a:lnTo>
                  <a:lnTo>
                    <a:pt x="3622421" y="1284351"/>
                  </a:lnTo>
                  <a:lnTo>
                    <a:pt x="3622421" y="1454658"/>
                  </a:lnTo>
                  <a:lnTo>
                    <a:pt x="3626840" y="1476616"/>
                  </a:lnTo>
                  <a:lnTo>
                    <a:pt x="3638994" y="1494815"/>
                  </a:lnTo>
                  <a:lnTo>
                    <a:pt x="3649738" y="1502168"/>
                  </a:lnTo>
                  <a:lnTo>
                    <a:pt x="2422779" y="1173403"/>
                  </a:lnTo>
                  <a:lnTo>
                    <a:pt x="2422779" y="1027430"/>
                  </a:lnTo>
                  <a:lnTo>
                    <a:pt x="2446883" y="1022578"/>
                  </a:lnTo>
                  <a:lnTo>
                    <a:pt x="2466860" y="1009281"/>
                  </a:lnTo>
                  <a:lnTo>
                    <a:pt x="2480475" y="989393"/>
                  </a:lnTo>
                  <a:lnTo>
                    <a:pt x="2485517" y="964831"/>
                  </a:lnTo>
                  <a:lnTo>
                    <a:pt x="2485517" y="904748"/>
                  </a:lnTo>
                  <a:lnTo>
                    <a:pt x="2485517" y="718058"/>
                  </a:lnTo>
                  <a:lnTo>
                    <a:pt x="2485517" y="655447"/>
                  </a:lnTo>
                  <a:lnTo>
                    <a:pt x="2480653" y="631418"/>
                  </a:lnTo>
                  <a:lnTo>
                    <a:pt x="2467330" y="611479"/>
                  </a:lnTo>
                  <a:lnTo>
                    <a:pt x="2447417" y="597877"/>
                  </a:lnTo>
                  <a:lnTo>
                    <a:pt x="2422779" y="592836"/>
                  </a:lnTo>
                  <a:lnTo>
                    <a:pt x="2360168" y="592836"/>
                  </a:lnTo>
                  <a:lnTo>
                    <a:pt x="2360168" y="718058"/>
                  </a:lnTo>
                  <a:lnTo>
                    <a:pt x="2360168" y="904748"/>
                  </a:lnTo>
                  <a:lnTo>
                    <a:pt x="2360168" y="1528572"/>
                  </a:lnTo>
                  <a:lnTo>
                    <a:pt x="2360168" y="2276348"/>
                  </a:lnTo>
                  <a:lnTo>
                    <a:pt x="2110867" y="2276348"/>
                  </a:lnTo>
                  <a:lnTo>
                    <a:pt x="2110867" y="1528572"/>
                  </a:lnTo>
                  <a:lnTo>
                    <a:pt x="2360168" y="1528572"/>
                  </a:lnTo>
                  <a:lnTo>
                    <a:pt x="2360168" y="904748"/>
                  </a:lnTo>
                  <a:lnTo>
                    <a:pt x="2110867" y="904748"/>
                  </a:lnTo>
                  <a:lnTo>
                    <a:pt x="2110867" y="718058"/>
                  </a:lnTo>
                  <a:lnTo>
                    <a:pt x="2360168" y="718058"/>
                  </a:lnTo>
                  <a:lnTo>
                    <a:pt x="2360168" y="592836"/>
                  </a:lnTo>
                  <a:lnTo>
                    <a:pt x="2048256" y="592836"/>
                  </a:lnTo>
                  <a:lnTo>
                    <a:pt x="2024138" y="597700"/>
                  </a:lnTo>
                  <a:lnTo>
                    <a:pt x="2004161" y="610997"/>
                  </a:lnTo>
                  <a:lnTo>
                    <a:pt x="1990547" y="630885"/>
                  </a:lnTo>
                  <a:lnTo>
                    <a:pt x="1985518" y="655447"/>
                  </a:lnTo>
                  <a:lnTo>
                    <a:pt x="1985518" y="967359"/>
                  </a:lnTo>
                  <a:lnTo>
                    <a:pt x="1990369" y="991400"/>
                  </a:lnTo>
                  <a:lnTo>
                    <a:pt x="2003691" y="1011339"/>
                  </a:lnTo>
                  <a:lnTo>
                    <a:pt x="2023605" y="1024940"/>
                  </a:lnTo>
                  <a:lnTo>
                    <a:pt x="2048256" y="1029970"/>
                  </a:lnTo>
                  <a:lnTo>
                    <a:pt x="2048256" y="1073048"/>
                  </a:lnTo>
                  <a:lnTo>
                    <a:pt x="738492" y="722096"/>
                  </a:lnTo>
                  <a:lnTo>
                    <a:pt x="738492" y="853821"/>
                  </a:lnTo>
                  <a:lnTo>
                    <a:pt x="683133" y="853821"/>
                  </a:lnTo>
                  <a:lnTo>
                    <a:pt x="683133" y="838987"/>
                  </a:lnTo>
                  <a:lnTo>
                    <a:pt x="738492" y="853821"/>
                  </a:lnTo>
                  <a:lnTo>
                    <a:pt x="738492" y="722096"/>
                  </a:lnTo>
                  <a:lnTo>
                    <a:pt x="683133" y="707250"/>
                  </a:lnTo>
                  <a:lnTo>
                    <a:pt x="683133" y="625221"/>
                  </a:lnTo>
                  <a:lnTo>
                    <a:pt x="797306" y="625221"/>
                  </a:lnTo>
                  <a:lnTo>
                    <a:pt x="819251" y="620801"/>
                  </a:lnTo>
                  <a:lnTo>
                    <a:pt x="837450" y="608647"/>
                  </a:lnTo>
                  <a:lnTo>
                    <a:pt x="849858" y="590511"/>
                  </a:lnTo>
                  <a:lnTo>
                    <a:pt x="854456" y="568071"/>
                  </a:lnTo>
                  <a:lnTo>
                    <a:pt x="854456" y="512064"/>
                  </a:lnTo>
                  <a:lnTo>
                    <a:pt x="854456" y="398907"/>
                  </a:lnTo>
                  <a:lnTo>
                    <a:pt x="911606" y="398907"/>
                  </a:lnTo>
                  <a:lnTo>
                    <a:pt x="928547" y="397764"/>
                  </a:lnTo>
                  <a:lnTo>
                    <a:pt x="957910" y="395795"/>
                  </a:lnTo>
                  <a:lnTo>
                    <a:pt x="1002334" y="386689"/>
                  </a:lnTo>
                  <a:lnTo>
                    <a:pt x="1044473" y="372033"/>
                  </a:lnTo>
                  <a:lnTo>
                    <a:pt x="1083906" y="352221"/>
                  </a:lnTo>
                  <a:lnTo>
                    <a:pt x="1120228" y="327660"/>
                  </a:lnTo>
                  <a:lnTo>
                    <a:pt x="1153020" y="298754"/>
                  </a:lnTo>
                  <a:lnTo>
                    <a:pt x="1181900" y="265925"/>
                  </a:lnTo>
                  <a:lnTo>
                    <a:pt x="1206449" y="229577"/>
                  </a:lnTo>
                  <a:lnTo>
                    <a:pt x="1226248" y="190119"/>
                  </a:lnTo>
                  <a:lnTo>
                    <a:pt x="1240891" y="147955"/>
                  </a:lnTo>
                  <a:lnTo>
                    <a:pt x="1247775" y="114300"/>
                  </a:lnTo>
                  <a:lnTo>
                    <a:pt x="1249984" y="103505"/>
                  </a:lnTo>
                  <a:lnTo>
                    <a:pt x="1253109" y="57150"/>
                  </a:lnTo>
                  <a:lnTo>
                    <a:pt x="1234668" y="16573"/>
                  </a:lnTo>
                  <a:lnTo>
                    <a:pt x="1194816" y="0"/>
                  </a:lnTo>
                  <a:lnTo>
                    <a:pt x="1129792" y="0"/>
                  </a:lnTo>
                  <a:lnTo>
                    <a:pt x="1129792" y="114300"/>
                  </a:lnTo>
                  <a:lnTo>
                    <a:pt x="1111948" y="161455"/>
                  </a:lnTo>
                  <a:lnTo>
                    <a:pt x="1084580" y="202653"/>
                  </a:lnTo>
                  <a:lnTo>
                    <a:pt x="1049223" y="236753"/>
                  </a:lnTo>
                  <a:lnTo>
                    <a:pt x="1007389" y="262559"/>
                  </a:lnTo>
                  <a:lnTo>
                    <a:pt x="960399" y="278980"/>
                  </a:lnTo>
                  <a:lnTo>
                    <a:pt x="959929" y="278980"/>
                  </a:lnTo>
                  <a:lnTo>
                    <a:pt x="910463" y="284607"/>
                  </a:lnTo>
                  <a:lnTo>
                    <a:pt x="739013" y="284607"/>
                  </a:lnTo>
                  <a:lnTo>
                    <a:pt x="739013" y="397764"/>
                  </a:lnTo>
                  <a:lnTo>
                    <a:pt x="739013" y="512064"/>
                  </a:lnTo>
                  <a:lnTo>
                    <a:pt x="681990" y="512064"/>
                  </a:lnTo>
                  <a:lnTo>
                    <a:pt x="681990" y="966978"/>
                  </a:lnTo>
                  <a:lnTo>
                    <a:pt x="681990" y="1081278"/>
                  </a:lnTo>
                  <a:lnTo>
                    <a:pt x="567690" y="1081278"/>
                  </a:lnTo>
                  <a:lnTo>
                    <a:pt x="567690" y="966978"/>
                  </a:lnTo>
                  <a:lnTo>
                    <a:pt x="681990" y="966978"/>
                  </a:lnTo>
                  <a:lnTo>
                    <a:pt x="681990" y="512064"/>
                  </a:lnTo>
                  <a:lnTo>
                    <a:pt x="511810" y="512064"/>
                  </a:lnTo>
                  <a:lnTo>
                    <a:pt x="511810" y="397764"/>
                  </a:lnTo>
                  <a:lnTo>
                    <a:pt x="739013" y="397764"/>
                  </a:lnTo>
                  <a:lnTo>
                    <a:pt x="739013" y="284607"/>
                  </a:lnTo>
                  <a:lnTo>
                    <a:pt x="341503" y="284607"/>
                  </a:lnTo>
                  <a:lnTo>
                    <a:pt x="290918" y="278980"/>
                  </a:lnTo>
                  <a:lnTo>
                    <a:pt x="244005" y="262813"/>
                  </a:lnTo>
                  <a:lnTo>
                    <a:pt x="202158" y="237185"/>
                  </a:lnTo>
                  <a:lnTo>
                    <a:pt x="166776" y="203161"/>
                  </a:lnTo>
                  <a:lnTo>
                    <a:pt x="139268" y="161848"/>
                  </a:lnTo>
                  <a:lnTo>
                    <a:pt x="121031" y="114300"/>
                  </a:lnTo>
                  <a:lnTo>
                    <a:pt x="1129792" y="114300"/>
                  </a:lnTo>
                  <a:lnTo>
                    <a:pt x="1129792" y="0"/>
                  </a:lnTo>
                  <a:lnTo>
                    <a:pt x="57150" y="0"/>
                  </a:lnTo>
                  <a:lnTo>
                    <a:pt x="34709" y="4432"/>
                  </a:lnTo>
                  <a:lnTo>
                    <a:pt x="16573" y="16573"/>
                  </a:lnTo>
                  <a:lnTo>
                    <a:pt x="4419" y="34721"/>
                  </a:lnTo>
                  <a:lnTo>
                    <a:pt x="0" y="57150"/>
                  </a:lnTo>
                  <a:lnTo>
                    <a:pt x="3111" y="103505"/>
                  </a:lnTo>
                  <a:lnTo>
                    <a:pt x="12204" y="147955"/>
                  </a:lnTo>
                  <a:lnTo>
                    <a:pt x="26847" y="190119"/>
                  </a:lnTo>
                  <a:lnTo>
                    <a:pt x="46647" y="229577"/>
                  </a:lnTo>
                  <a:lnTo>
                    <a:pt x="71196" y="265925"/>
                  </a:lnTo>
                  <a:lnTo>
                    <a:pt x="100076" y="298754"/>
                  </a:lnTo>
                  <a:lnTo>
                    <a:pt x="132867" y="327660"/>
                  </a:lnTo>
                  <a:lnTo>
                    <a:pt x="169189" y="352221"/>
                  </a:lnTo>
                  <a:lnTo>
                    <a:pt x="208622" y="372033"/>
                  </a:lnTo>
                  <a:lnTo>
                    <a:pt x="250761" y="386689"/>
                  </a:lnTo>
                  <a:lnTo>
                    <a:pt x="295186" y="395795"/>
                  </a:lnTo>
                  <a:lnTo>
                    <a:pt x="341503" y="398907"/>
                  </a:lnTo>
                  <a:lnTo>
                    <a:pt x="398653" y="398907"/>
                  </a:lnTo>
                  <a:lnTo>
                    <a:pt x="398653" y="569214"/>
                  </a:lnTo>
                  <a:lnTo>
                    <a:pt x="403072" y="591172"/>
                  </a:lnTo>
                  <a:lnTo>
                    <a:pt x="415226" y="609371"/>
                  </a:lnTo>
                  <a:lnTo>
                    <a:pt x="433362" y="621779"/>
                  </a:lnTo>
                  <a:lnTo>
                    <a:pt x="455803" y="626364"/>
                  </a:lnTo>
                  <a:lnTo>
                    <a:pt x="569976" y="626364"/>
                  </a:lnTo>
                  <a:lnTo>
                    <a:pt x="569976" y="676935"/>
                  </a:lnTo>
                  <a:lnTo>
                    <a:pt x="558533" y="673862"/>
                  </a:lnTo>
                  <a:lnTo>
                    <a:pt x="530910" y="671601"/>
                  </a:lnTo>
                  <a:lnTo>
                    <a:pt x="505968" y="678992"/>
                  </a:lnTo>
                  <a:lnTo>
                    <a:pt x="486333" y="694651"/>
                  </a:lnTo>
                  <a:lnTo>
                    <a:pt x="474637" y="717245"/>
                  </a:lnTo>
                  <a:lnTo>
                    <a:pt x="473468" y="742657"/>
                  </a:lnTo>
                  <a:lnTo>
                    <a:pt x="482638" y="766051"/>
                  </a:lnTo>
                  <a:lnTo>
                    <a:pt x="500545" y="784910"/>
                  </a:lnTo>
                  <a:lnTo>
                    <a:pt x="525602" y="796772"/>
                  </a:lnTo>
                  <a:lnTo>
                    <a:pt x="569976" y="808672"/>
                  </a:lnTo>
                  <a:lnTo>
                    <a:pt x="569976" y="853821"/>
                  </a:lnTo>
                  <a:lnTo>
                    <a:pt x="512953" y="853821"/>
                  </a:lnTo>
                  <a:lnTo>
                    <a:pt x="490994" y="858253"/>
                  </a:lnTo>
                  <a:lnTo>
                    <a:pt x="472795" y="870394"/>
                  </a:lnTo>
                  <a:lnTo>
                    <a:pt x="460387" y="888542"/>
                  </a:lnTo>
                  <a:lnTo>
                    <a:pt x="455803" y="910971"/>
                  </a:lnTo>
                  <a:lnTo>
                    <a:pt x="455803" y="1138428"/>
                  </a:lnTo>
                  <a:lnTo>
                    <a:pt x="460222" y="1160386"/>
                  </a:lnTo>
                  <a:lnTo>
                    <a:pt x="472376" y="1178585"/>
                  </a:lnTo>
                  <a:lnTo>
                    <a:pt x="490512" y="1190993"/>
                  </a:lnTo>
                  <a:lnTo>
                    <a:pt x="512953" y="1195578"/>
                  </a:lnTo>
                  <a:lnTo>
                    <a:pt x="740156" y="1195578"/>
                  </a:lnTo>
                  <a:lnTo>
                    <a:pt x="762101" y="1191158"/>
                  </a:lnTo>
                  <a:lnTo>
                    <a:pt x="780300" y="1179004"/>
                  </a:lnTo>
                  <a:lnTo>
                    <a:pt x="792708" y="1160868"/>
                  </a:lnTo>
                  <a:lnTo>
                    <a:pt x="797306" y="1138428"/>
                  </a:lnTo>
                  <a:lnTo>
                    <a:pt x="797306" y="1081278"/>
                  </a:lnTo>
                  <a:lnTo>
                    <a:pt x="797306" y="966978"/>
                  </a:lnTo>
                  <a:lnTo>
                    <a:pt x="797306" y="910971"/>
                  </a:lnTo>
                  <a:lnTo>
                    <a:pt x="792873" y="889025"/>
                  </a:lnTo>
                  <a:lnTo>
                    <a:pt x="780732" y="870826"/>
                  </a:lnTo>
                  <a:lnTo>
                    <a:pt x="767041" y="861479"/>
                  </a:lnTo>
                  <a:lnTo>
                    <a:pt x="2048256" y="1204785"/>
                  </a:lnTo>
                  <a:lnTo>
                    <a:pt x="2048256" y="1405763"/>
                  </a:lnTo>
                  <a:lnTo>
                    <a:pt x="2024138" y="1410627"/>
                  </a:lnTo>
                  <a:lnTo>
                    <a:pt x="2004161" y="1423924"/>
                  </a:lnTo>
                  <a:lnTo>
                    <a:pt x="1990547" y="1443812"/>
                  </a:lnTo>
                  <a:lnTo>
                    <a:pt x="1985518" y="1468374"/>
                  </a:lnTo>
                  <a:lnTo>
                    <a:pt x="1985518" y="2278888"/>
                  </a:lnTo>
                  <a:lnTo>
                    <a:pt x="426847" y="2278888"/>
                  </a:lnTo>
                  <a:lnTo>
                    <a:pt x="402805" y="2283752"/>
                  </a:lnTo>
                  <a:lnTo>
                    <a:pt x="382866" y="2297049"/>
                  </a:lnTo>
                  <a:lnTo>
                    <a:pt x="369265" y="2316937"/>
                  </a:lnTo>
                  <a:lnTo>
                    <a:pt x="364236" y="2341499"/>
                  </a:lnTo>
                  <a:lnTo>
                    <a:pt x="364236" y="2965323"/>
                  </a:lnTo>
                  <a:lnTo>
                    <a:pt x="369087" y="2989351"/>
                  </a:lnTo>
                  <a:lnTo>
                    <a:pt x="382397" y="3009277"/>
                  </a:lnTo>
                  <a:lnTo>
                    <a:pt x="402272" y="3022866"/>
                  </a:lnTo>
                  <a:lnTo>
                    <a:pt x="426847" y="3027896"/>
                  </a:lnTo>
                  <a:lnTo>
                    <a:pt x="676275" y="3027896"/>
                  </a:lnTo>
                  <a:lnTo>
                    <a:pt x="676275" y="3214535"/>
                  </a:lnTo>
                  <a:lnTo>
                    <a:pt x="550926" y="3214535"/>
                  </a:lnTo>
                  <a:lnTo>
                    <a:pt x="550926" y="3339795"/>
                  </a:lnTo>
                  <a:lnTo>
                    <a:pt x="1174877" y="3339795"/>
                  </a:lnTo>
                  <a:lnTo>
                    <a:pt x="1174877" y="3214535"/>
                  </a:lnTo>
                  <a:lnTo>
                    <a:pt x="1049655" y="3214535"/>
                  </a:lnTo>
                  <a:lnTo>
                    <a:pt x="1049655" y="3027896"/>
                  </a:lnTo>
                  <a:lnTo>
                    <a:pt x="3421380" y="3027896"/>
                  </a:lnTo>
                  <a:lnTo>
                    <a:pt x="3421380" y="3214535"/>
                  </a:lnTo>
                  <a:lnTo>
                    <a:pt x="3296158" y="3214535"/>
                  </a:lnTo>
                  <a:lnTo>
                    <a:pt x="3296158" y="3339795"/>
                  </a:lnTo>
                  <a:lnTo>
                    <a:pt x="3920109" y="3339795"/>
                  </a:lnTo>
                  <a:lnTo>
                    <a:pt x="3920109" y="3214535"/>
                  </a:lnTo>
                  <a:lnTo>
                    <a:pt x="3794760" y="3214535"/>
                  </a:lnTo>
                  <a:lnTo>
                    <a:pt x="3794760" y="3027896"/>
                  </a:lnTo>
                  <a:lnTo>
                    <a:pt x="4044188" y="3027896"/>
                  </a:lnTo>
                  <a:lnTo>
                    <a:pt x="4068216" y="3023044"/>
                  </a:lnTo>
                  <a:lnTo>
                    <a:pt x="4088155" y="3009747"/>
                  </a:lnTo>
                  <a:lnTo>
                    <a:pt x="4101757" y="2989872"/>
                  </a:lnTo>
                  <a:lnTo>
                    <a:pt x="4106799" y="2965323"/>
                  </a:lnTo>
                  <a:lnTo>
                    <a:pt x="4106799" y="2900172"/>
                  </a:lnTo>
                  <a:lnTo>
                    <a:pt x="4106799" y="2401570"/>
                  </a:lnTo>
                  <a:lnTo>
                    <a:pt x="4106799" y="2341499"/>
                  </a:lnTo>
                  <a:lnTo>
                    <a:pt x="4101935" y="2315997"/>
                  </a:lnTo>
                  <a:lnTo>
                    <a:pt x="4088638" y="2295309"/>
                  </a:lnTo>
                  <a:lnTo>
                    <a:pt x="4068749" y="2281428"/>
                  </a:lnTo>
                  <a:lnTo>
                    <a:pt x="4044188" y="2276348"/>
                  </a:lnTo>
                  <a:lnTo>
                    <a:pt x="3982720" y="2276348"/>
                  </a:lnTo>
                  <a:lnTo>
                    <a:pt x="3982720" y="2401570"/>
                  </a:lnTo>
                  <a:lnTo>
                    <a:pt x="3982720" y="2900172"/>
                  </a:lnTo>
                  <a:lnTo>
                    <a:pt x="489585" y="2900172"/>
                  </a:lnTo>
                  <a:lnTo>
                    <a:pt x="489585" y="2401570"/>
                  </a:lnTo>
                  <a:lnTo>
                    <a:pt x="3982720" y="2401570"/>
                  </a:lnTo>
                  <a:lnTo>
                    <a:pt x="3982720" y="2276348"/>
                  </a:lnTo>
                  <a:lnTo>
                    <a:pt x="2485517" y="2276348"/>
                  </a:lnTo>
                  <a:lnTo>
                    <a:pt x="2485517" y="1528572"/>
                  </a:lnTo>
                  <a:lnTo>
                    <a:pt x="2485517" y="1465961"/>
                  </a:lnTo>
                  <a:lnTo>
                    <a:pt x="2480653" y="1441856"/>
                  </a:lnTo>
                  <a:lnTo>
                    <a:pt x="2467330" y="1421879"/>
                  </a:lnTo>
                  <a:lnTo>
                    <a:pt x="2447417" y="1408264"/>
                  </a:lnTo>
                  <a:lnTo>
                    <a:pt x="2422779" y="1403223"/>
                  </a:lnTo>
                  <a:lnTo>
                    <a:pt x="2422779" y="1305140"/>
                  </a:lnTo>
                  <a:lnTo>
                    <a:pt x="3793998" y="1672564"/>
                  </a:lnTo>
                  <a:lnTo>
                    <a:pt x="3793998" y="1739265"/>
                  </a:lnTo>
                  <a:lnTo>
                    <a:pt x="3736721" y="1739265"/>
                  </a:lnTo>
                  <a:lnTo>
                    <a:pt x="3714762" y="1743697"/>
                  </a:lnTo>
                  <a:lnTo>
                    <a:pt x="3696563" y="1755851"/>
                  </a:lnTo>
                  <a:lnTo>
                    <a:pt x="3684155" y="1773986"/>
                  </a:lnTo>
                  <a:lnTo>
                    <a:pt x="3679571" y="1796415"/>
                  </a:lnTo>
                  <a:lnTo>
                    <a:pt x="3679571" y="2023872"/>
                  </a:lnTo>
                  <a:lnTo>
                    <a:pt x="3683990" y="2045830"/>
                  </a:lnTo>
                  <a:lnTo>
                    <a:pt x="3696144" y="2064029"/>
                  </a:lnTo>
                  <a:lnTo>
                    <a:pt x="3714280" y="2076437"/>
                  </a:lnTo>
                  <a:lnTo>
                    <a:pt x="3736721" y="2081022"/>
                  </a:lnTo>
                  <a:lnTo>
                    <a:pt x="3964432" y="2081022"/>
                  </a:lnTo>
                  <a:lnTo>
                    <a:pt x="3986377" y="2076602"/>
                  </a:lnTo>
                  <a:lnTo>
                    <a:pt x="4004576" y="2064448"/>
                  </a:lnTo>
                  <a:lnTo>
                    <a:pt x="4016984" y="2046312"/>
                  </a:lnTo>
                  <a:lnTo>
                    <a:pt x="4021582" y="2023872"/>
                  </a:lnTo>
                  <a:lnTo>
                    <a:pt x="4021582" y="1966722"/>
                  </a:lnTo>
                  <a:lnTo>
                    <a:pt x="4021582" y="1852422"/>
                  </a:lnTo>
                  <a:lnTo>
                    <a:pt x="4021582" y="1796415"/>
                  </a:lnTo>
                  <a:lnTo>
                    <a:pt x="4017149" y="1774469"/>
                  </a:lnTo>
                  <a:lnTo>
                    <a:pt x="4005008" y="1756270"/>
                  </a:lnTo>
                  <a:lnTo>
                    <a:pt x="3986860" y="1743862"/>
                  </a:lnTo>
                  <a:lnTo>
                    <a:pt x="3964432" y="1739265"/>
                  </a:lnTo>
                  <a:lnTo>
                    <a:pt x="3907155" y="1739265"/>
                  </a:lnTo>
                  <a:lnTo>
                    <a:pt x="3907155" y="1702892"/>
                  </a:lnTo>
                  <a:lnTo>
                    <a:pt x="3909377" y="1703476"/>
                  </a:lnTo>
                  <a:lnTo>
                    <a:pt x="3936987" y="1705724"/>
                  </a:lnTo>
                  <a:lnTo>
                    <a:pt x="3961904" y="1698332"/>
                  </a:lnTo>
                  <a:lnTo>
                    <a:pt x="3981526" y="1682661"/>
                  </a:lnTo>
                  <a:lnTo>
                    <a:pt x="3993223" y="1660067"/>
                  </a:lnTo>
                  <a:lnTo>
                    <a:pt x="3994213" y="1634604"/>
                  </a:lnTo>
                  <a:lnTo>
                    <a:pt x="3984777" y="1611147"/>
                  </a:lnTo>
                  <a:lnTo>
                    <a:pt x="3966819" y="1592275"/>
                  </a:lnTo>
                  <a:lnTo>
                    <a:pt x="3942321" y="1580565"/>
                  </a:lnTo>
                  <a:lnTo>
                    <a:pt x="3907155" y="1571155"/>
                  </a:lnTo>
                  <a:lnTo>
                    <a:pt x="3907155" y="1510665"/>
                  </a:lnTo>
                  <a:lnTo>
                    <a:pt x="4021582" y="1510665"/>
                  </a:lnTo>
                  <a:lnTo>
                    <a:pt x="4043527" y="1506245"/>
                  </a:lnTo>
                  <a:lnTo>
                    <a:pt x="4061726" y="1494091"/>
                  </a:lnTo>
                  <a:lnTo>
                    <a:pt x="4074134" y="1475955"/>
                  </a:lnTo>
                  <a:lnTo>
                    <a:pt x="4078732" y="1453515"/>
                  </a:lnTo>
                  <a:lnTo>
                    <a:pt x="4078732" y="1397508"/>
                  </a:lnTo>
                  <a:lnTo>
                    <a:pt x="4078732" y="1284351"/>
                  </a:lnTo>
                  <a:lnTo>
                    <a:pt x="4135882" y="1284351"/>
                  </a:lnTo>
                  <a:lnTo>
                    <a:pt x="4152849" y="1283208"/>
                  </a:lnTo>
                  <a:lnTo>
                    <a:pt x="4182249" y="1281239"/>
                  </a:lnTo>
                  <a:lnTo>
                    <a:pt x="4226738" y="1272133"/>
                  </a:lnTo>
                  <a:lnTo>
                    <a:pt x="4268927" y="1257477"/>
                  </a:lnTo>
                  <a:lnTo>
                    <a:pt x="4308424" y="1237665"/>
                  </a:lnTo>
                  <a:lnTo>
                    <a:pt x="4344797" y="1213104"/>
                  </a:lnTo>
                  <a:lnTo>
                    <a:pt x="4377652" y="1184198"/>
                  </a:lnTo>
                  <a:lnTo>
                    <a:pt x="4390110" y="1170051"/>
                  </a:lnTo>
                  <a:lnTo>
                    <a:pt x="4406570" y="1151369"/>
                  </a:lnTo>
                  <a:lnTo>
                    <a:pt x="4431157" y="1115021"/>
                  </a:lnTo>
                  <a:lnTo>
                    <a:pt x="4450981" y="1075563"/>
                  </a:lnTo>
                  <a:lnTo>
                    <a:pt x="4465663" y="1033399"/>
                  </a:lnTo>
                  <a:lnTo>
                    <a:pt x="4472546" y="999744"/>
                  </a:lnTo>
                  <a:lnTo>
                    <a:pt x="4474756" y="988949"/>
                  </a:lnTo>
                  <a:lnTo>
                    <a:pt x="4477893" y="942606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048500" y="2851403"/>
              <a:ext cx="1292860" cy="611505"/>
            </a:xfrm>
            <a:custGeom>
              <a:avLst/>
              <a:gdLst/>
              <a:ahLst/>
              <a:cxnLst/>
              <a:rect l="l" t="t" r="r" b="b"/>
              <a:pathLst>
                <a:path w="1292859" h="611504">
                  <a:moveTo>
                    <a:pt x="618744" y="468884"/>
                  </a:moveTo>
                  <a:lnTo>
                    <a:pt x="616508" y="457796"/>
                  </a:lnTo>
                  <a:lnTo>
                    <a:pt x="610412" y="448754"/>
                  </a:lnTo>
                  <a:lnTo>
                    <a:pt x="601383" y="442671"/>
                  </a:lnTo>
                  <a:lnTo>
                    <a:pt x="590296" y="440436"/>
                  </a:lnTo>
                  <a:lnTo>
                    <a:pt x="133604" y="440436"/>
                  </a:lnTo>
                  <a:lnTo>
                    <a:pt x="122504" y="442671"/>
                  </a:lnTo>
                  <a:lnTo>
                    <a:pt x="113474" y="448754"/>
                  </a:lnTo>
                  <a:lnTo>
                    <a:pt x="107378" y="457796"/>
                  </a:lnTo>
                  <a:lnTo>
                    <a:pt x="105156" y="468884"/>
                  </a:lnTo>
                  <a:lnTo>
                    <a:pt x="105156" y="582676"/>
                  </a:lnTo>
                  <a:lnTo>
                    <a:pt x="107378" y="593775"/>
                  </a:lnTo>
                  <a:lnTo>
                    <a:pt x="113474" y="602805"/>
                  </a:lnTo>
                  <a:lnTo>
                    <a:pt x="122504" y="608901"/>
                  </a:lnTo>
                  <a:lnTo>
                    <a:pt x="133604" y="611124"/>
                  </a:lnTo>
                  <a:lnTo>
                    <a:pt x="590296" y="611124"/>
                  </a:lnTo>
                  <a:lnTo>
                    <a:pt x="601383" y="608901"/>
                  </a:lnTo>
                  <a:lnTo>
                    <a:pt x="610425" y="602805"/>
                  </a:lnTo>
                  <a:lnTo>
                    <a:pt x="616508" y="593775"/>
                  </a:lnTo>
                  <a:lnTo>
                    <a:pt x="618744" y="582676"/>
                  </a:lnTo>
                  <a:lnTo>
                    <a:pt x="618744" y="468884"/>
                  </a:lnTo>
                  <a:close/>
                </a:path>
                <a:path w="1292859" h="611504">
                  <a:moveTo>
                    <a:pt x="806196" y="272542"/>
                  </a:moveTo>
                  <a:lnTo>
                    <a:pt x="803935" y="261366"/>
                  </a:lnTo>
                  <a:lnTo>
                    <a:pt x="797788" y="252247"/>
                  </a:lnTo>
                  <a:lnTo>
                    <a:pt x="788670" y="246100"/>
                  </a:lnTo>
                  <a:lnTo>
                    <a:pt x="777494" y="243840"/>
                  </a:lnTo>
                  <a:lnTo>
                    <a:pt x="28702" y="243840"/>
                  </a:lnTo>
                  <a:lnTo>
                    <a:pt x="17513" y="246100"/>
                  </a:lnTo>
                  <a:lnTo>
                    <a:pt x="8394" y="252247"/>
                  </a:lnTo>
                  <a:lnTo>
                    <a:pt x="2247" y="261366"/>
                  </a:lnTo>
                  <a:lnTo>
                    <a:pt x="0" y="272542"/>
                  </a:lnTo>
                  <a:lnTo>
                    <a:pt x="0" y="387350"/>
                  </a:lnTo>
                  <a:lnTo>
                    <a:pt x="2247" y="398538"/>
                  </a:lnTo>
                  <a:lnTo>
                    <a:pt x="8394" y="407657"/>
                  </a:lnTo>
                  <a:lnTo>
                    <a:pt x="17513" y="413804"/>
                  </a:lnTo>
                  <a:lnTo>
                    <a:pt x="28702" y="416052"/>
                  </a:lnTo>
                  <a:lnTo>
                    <a:pt x="777494" y="416052"/>
                  </a:lnTo>
                  <a:lnTo>
                    <a:pt x="788670" y="413804"/>
                  </a:lnTo>
                  <a:lnTo>
                    <a:pt x="797788" y="407657"/>
                  </a:lnTo>
                  <a:lnTo>
                    <a:pt x="803935" y="398538"/>
                  </a:lnTo>
                  <a:lnTo>
                    <a:pt x="806196" y="387350"/>
                  </a:lnTo>
                  <a:lnTo>
                    <a:pt x="806196" y="272542"/>
                  </a:lnTo>
                  <a:close/>
                </a:path>
                <a:path w="1292859" h="611504">
                  <a:moveTo>
                    <a:pt x="1132332" y="468884"/>
                  </a:moveTo>
                  <a:lnTo>
                    <a:pt x="1130096" y="457796"/>
                  </a:lnTo>
                  <a:lnTo>
                    <a:pt x="1124000" y="448754"/>
                  </a:lnTo>
                  <a:lnTo>
                    <a:pt x="1114971" y="442671"/>
                  </a:lnTo>
                  <a:lnTo>
                    <a:pt x="1103884" y="440436"/>
                  </a:lnTo>
                  <a:lnTo>
                    <a:pt x="671576" y="440436"/>
                  </a:lnTo>
                  <a:lnTo>
                    <a:pt x="660476" y="442671"/>
                  </a:lnTo>
                  <a:lnTo>
                    <a:pt x="651446" y="448754"/>
                  </a:lnTo>
                  <a:lnTo>
                    <a:pt x="645350" y="457796"/>
                  </a:lnTo>
                  <a:lnTo>
                    <a:pt x="643128" y="468884"/>
                  </a:lnTo>
                  <a:lnTo>
                    <a:pt x="643128" y="582676"/>
                  </a:lnTo>
                  <a:lnTo>
                    <a:pt x="645350" y="593775"/>
                  </a:lnTo>
                  <a:lnTo>
                    <a:pt x="651446" y="602805"/>
                  </a:lnTo>
                  <a:lnTo>
                    <a:pt x="660476" y="608901"/>
                  </a:lnTo>
                  <a:lnTo>
                    <a:pt x="671576" y="611124"/>
                  </a:lnTo>
                  <a:lnTo>
                    <a:pt x="1103884" y="611124"/>
                  </a:lnTo>
                  <a:lnTo>
                    <a:pt x="1114971" y="608901"/>
                  </a:lnTo>
                  <a:lnTo>
                    <a:pt x="1124013" y="602805"/>
                  </a:lnTo>
                  <a:lnTo>
                    <a:pt x="1130096" y="593775"/>
                  </a:lnTo>
                  <a:lnTo>
                    <a:pt x="1132332" y="582676"/>
                  </a:lnTo>
                  <a:lnTo>
                    <a:pt x="1132332" y="468884"/>
                  </a:lnTo>
                  <a:close/>
                </a:path>
                <a:path w="1292859" h="611504">
                  <a:moveTo>
                    <a:pt x="1292352" y="65278"/>
                  </a:moveTo>
                  <a:lnTo>
                    <a:pt x="1287221" y="39865"/>
                  </a:lnTo>
                  <a:lnTo>
                    <a:pt x="1273238" y="19113"/>
                  </a:lnTo>
                  <a:lnTo>
                    <a:pt x="1252486" y="5130"/>
                  </a:lnTo>
                  <a:lnTo>
                    <a:pt x="1227074" y="0"/>
                  </a:lnTo>
                  <a:lnTo>
                    <a:pt x="917194" y="0"/>
                  </a:lnTo>
                  <a:lnTo>
                    <a:pt x="891768" y="5130"/>
                  </a:lnTo>
                  <a:lnTo>
                    <a:pt x="871016" y="19113"/>
                  </a:lnTo>
                  <a:lnTo>
                    <a:pt x="857034" y="39865"/>
                  </a:lnTo>
                  <a:lnTo>
                    <a:pt x="851916" y="65278"/>
                  </a:lnTo>
                  <a:lnTo>
                    <a:pt x="851916" y="326390"/>
                  </a:lnTo>
                  <a:lnTo>
                    <a:pt x="857034" y="351815"/>
                  </a:lnTo>
                  <a:lnTo>
                    <a:pt x="871029" y="372554"/>
                  </a:lnTo>
                  <a:lnTo>
                    <a:pt x="891768" y="386549"/>
                  </a:lnTo>
                  <a:lnTo>
                    <a:pt x="917194" y="391668"/>
                  </a:lnTo>
                  <a:lnTo>
                    <a:pt x="1227074" y="391668"/>
                  </a:lnTo>
                  <a:lnTo>
                    <a:pt x="1252486" y="386549"/>
                  </a:lnTo>
                  <a:lnTo>
                    <a:pt x="1273238" y="372554"/>
                  </a:lnTo>
                  <a:lnTo>
                    <a:pt x="1287221" y="351815"/>
                  </a:lnTo>
                  <a:lnTo>
                    <a:pt x="1292352" y="326390"/>
                  </a:lnTo>
                  <a:lnTo>
                    <a:pt x="1292352" y="65278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036308" y="2083307"/>
              <a:ext cx="1327785" cy="980440"/>
            </a:xfrm>
            <a:custGeom>
              <a:avLst/>
              <a:gdLst/>
              <a:ahLst/>
              <a:cxnLst/>
              <a:rect l="l" t="t" r="r" b="b"/>
              <a:pathLst>
                <a:path w="1327784" h="980439">
                  <a:moveTo>
                    <a:pt x="661416" y="170180"/>
                  </a:moveTo>
                  <a:lnTo>
                    <a:pt x="659180" y="159092"/>
                  </a:lnTo>
                  <a:lnTo>
                    <a:pt x="653084" y="150050"/>
                  </a:lnTo>
                  <a:lnTo>
                    <a:pt x="644055" y="143967"/>
                  </a:lnTo>
                  <a:lnTo>
                    <a:pt x="632968" y="141732"/>
                  </a:lnTo>
                  <a:lnTo>
                    <a:pt x="28448" y="141732"/>
                  </a:lnTo>
                  <a:lnTo>
                    <a:pt x="17348" y="143967"/>
                  </a:lnTo>
                  <a:lnTo>
                    <a:pt x="8305" y="150050"/>
                  </a:lnTo>
                  <a:lnTo>
                    <a:pt x="2222" y="159092"/>
                  </a:lnTo>
                  <a:lnTo>
                    <a:pt x="0" y="170180"/>
                  </a:lnTo>
                  <a:lnTo>
                    <a:pt x="0" y="283972"/>
                  </a:lnTo>
                  <a:lnTo>
                    <a:pt x="2222" y="295071"/>
                  </a:lnTo>
                  <a:lnTo>
                    <a:pt x="8318" y="304101"/>
                  </a:lnTo>
                  <a:lnTo>
                    <a:pt x="17348" y="310197"/>
                  </a:lnTo>
                  <a:lnTo>
                    <a:pt x="28448" y="312420"/>
                  </a:lnTo>
                  <a:lnTo>
                    <a:pt x="632968" y="312420"/>
                  </a:lnTo>
                  <a:lnTo>
                    <a:pt x="644055" y="310197"/>
                  </a:lnTo>
                  <a:lnTo>
                    <a:pt x="653097" y="304101"/>
                  </a:lnTo>
                  <a:lnTo>
                    <a:pt x="659180" y="295071"/>
                  </a:lnTo>
                  <a:lnTo>
                    <a:pt x="661416" y="283972"/>
                  </a:lnTo>
                  <a:lnTo>
                    <a:pt x="661416" y="170180"/>
                  </a:lnTo>
                  <a:close/>
                </a:path>
                <a:path w="1327784" h="980439">
                  <a:moveTo>
                    <a:pt x="839724" y="373126"/>
                  </a:moveTo>
                  <a:lnTo>
                    <a:pt x="837463" y="361950"/>
                  </a:lnTo>
                  <a:lnTo>
                    <a:pt x="831316" y="352831"/>
                  </a:lnTo>
                  <a:lnTo>
                    <a:pt x="822198" y="346684"/>
                  </a:lnTo>
                  <a:lnTo>
                    <a:pt x="811022" y="344424"/>
                  </a:lnTo>
                  <a:lnTo>
                    <a:pt x="257302" y="344424"/>
                  </a:lnTo>
                  <a:lnTo>
                    <a:pt x="246113" y="346684"/>
                  </a:lnTo>
                  <a:lnTo>
                    <a:pt x="236994" y="352831"/>
                  </a:lnTo>
                  <a:lnTo>
                    <a:pt x="230847" y="361950"/>
                  </a:lnTo>
                  <a:lnTo>
                    <a:pt x="228600" y="373126"/>
                  </a:lnTo>
                  <a:lnTo>
                    <a:pt x="228600" y="487934"/>
                  </a:lnTo>
                  <a:lnTo>
                    <a:pt x="230847" y="499122"/>
                  </a:lnTo>
                  <a:lnTo>
                    <a:pt x="236994" y="508241"/>
                  </a:lnTo>
                  <a:lnTo>
                    <a:pt x="246113" y="514388"/>
                  </a:lnTo>
                  <a:lnTo>
                    <a:pt x="257302" y="516636"/>
                  </a:lnTo>
                  <a:lnTo>
                    <a:pt x="811022" y="516636"/>
                  </a:lnTo>
                  <a:lnTo>
                    <a:pt x="822198" y="514388"/>
                  </a:lnTo>
                  <a:lnTo>
                    <a:pt x="831316" y="508241"/>
                  </a:lnTo>
                  <a:lnTo>
                    <a:pt x="837463" y="499122"/>
                  </a:lnTo>
                  <a:lnTo>
                    <a:pt x="839724" y="487934"/>
                  </a:lnTo>
                  <a:lnTo>
                    <a:pt x="839724" y="373126"/>
                  </a:lnTo>
                  <a:close/>
                </a:path>
                <a:path w="1327784" h="980439">
                  <a:moveTo>
                    <a:pt x="842772" y="612902"/>
                  </a:moveTo>
                  <a:lnTo>
                    <a:pt x="836993" y="584352"/>
                  </a:lnTo>
                  <a:lnTo>
                    <a:pt x="821258" y="561009"/>
                  </a:lnTo>
                  <a:lnTo>
                    <a:pt x="797915" y="545274"/>
                  </a:lnTo>
                  <a:lnTo>
                    <a:pt x="769366" y="539496"/>
                  </a:lnTo>
                  <a:lnTo>
                    <a:pt x="426974" y="539496"/>
                  </a:lnTo>
                  <a:lnTo>
                    <a:pt x="398411" y="545274"/>
                  </a:lnTo>
                  <a:lnTo>
                    <a:pt x="375069" y="561009"/>
                  </a:lnTo>
                  <a:lnTo>
                    <a:pt x="359333" y="584352"/>
                  </a:lnTo>
                  <a:lnTo>
                    <a:pt x="353568" y="612902"/>
                  </a:lnTo>
                  <a:lnTo>
                    <a:pt x="353568" y="906526"/>
                  </a:lnTo>
                  <a:lnTo>
                    <a:pt x="359333" y="935088"/>
                  </a:lnTo>
                  <a:lnTo>
                    <a:pt x="375069" y="958430"/>
                  </a:lnTo>
                  <a:lnTo>
                    <a:pt x="398411" y="974166"/>
                  </a:lnTo>
                  <a:lnTo>
                    <a:pt x="426974" y="979932"/>
                  </a:lnTo>
                  <a:lnTo>
                    <a:pt x="769366" y="979932"/>
                  </a:lnTo>
                  <a:lnTo>
                    <a:pt x="797915" y="974166"/>
                  </a:lnTo>
                  <a:lnTo>
                    <a:pt x="821258" y="958430"/>
                  </a:lnTo>
                  <a:lnTo>
                    <a:pt x="836993" y="935088"/>
                  </a:lnTo>
                  <a:lnTo>
                    <a:pt x="842772" y="906526"/>
                  </a:lnTo>
                  <a:lnTo>
                    <a:pt x="842772" y="612902"/>
                  </a:lnTo>
                  <a:close/>
                </a:path>
                <a:path w="1327784" h="980439">
                  <a:moveTo>
                    <a:pt x="1199388" y="52832"/>
                  </a:moveTo>
                  <a:lnTo>
                    <a:pt x="1195235" y="32258"/>
                  </a:lnTo>
                  <a:lnTo>
                    <a:pt x="1183919" y="15468"/>
                  </a:lnTo>
                  <a:lnTo>
                    <a:pt x="1167130" y="4152"/>
                  </a:lnTo>
                  <a:lnTo>
                    <a:pt x="1146556" y="0"/>
                  </a:lnTo>
                  <a:lnTo>
                    <a:pt x="763016" y="0"/>
                  </a:lnTo>
                  <a:lnTo>
                    <a:pt x="742429" y="4152"/>
                  </a:lnTo>
                  <a:lnTo>
                    <a:pt x="725639" y="15468"/>
                  </a:lnTo>
                  <a:lnTo>
                    <a:pt x="714324" y="32258"/>
                  </a:lnTo>
                  <a:lnTo>
                    <a:pt x="710184" y="52832"/>
                  </a:lnTo>
                  <a:lnTo>
                    <a:pt x="710184" y="264160"/>
                  </a:lnTo>
                  <a:lnTo>
                    <a:pt x="714324" y="284746"/>
                  </a:lnTo>
                  <a:lnTo>
                    <a:pt x="725639" y="301536"/>
                  </a:lnTo>
                  <a:lnTo>
                    <a:pt x="742429" y="312851"/>
                  </a:lnTo>
                  <a:lnTo>
                    <a:pt x="763016" y="316992"/>
                  </a:lnTo>
                  <a:lnTo>
                    <a:pt x="1146556" y="316992"/>
                  </a:lnTo>
                  <a:lnTo>
                    <a:pt x="1167130" y="312851"/>
                  </a:lnTo>
                  <a:lnTo>
                    <a:pt x="1183919" y="301536"/>
                  </a:lnTo>
                  <a:lnTo>
                    <a:pt x="1195235" y="284746"/>
                  </a:lnTo>
                  <a:lnTo>
                    <a:pt x="1199388" y="264160"/>
                  </a:lnTo>
                  <a:lnTo>
                    <a:pt x="1199388" y="52832"/>
                  </a:lnTo>
                  <a:close/>
                </a:path>
                <a:path w="1327784" h="980439">
                  <a:moveTo>
                    <a:pt x="1327404" y="407670"/>
                  </a:moveTo>
                  <a:lnTo>
                    <a:pt x="1322425" y="383057"/>
                  </a:lnTo>
                  <a:lnTo>
                    <a:pt x="1308874" y="362953"/>
                  </a:lnTo>
                  <a:lnTo>
                    <a:pt x="1288770" y="349402"/>
                  </a:lnTo>
                  <a:lnTo>
                    <a:pt x="1264158" y="344424"/>
                  </a:lnTo>
                  <a:lnTo>
                    <a:pt x="950214" y="344424"/>
                  </a:lnTo>
                  <a:lnTo>
                    <a:pt x="925588" y="349402"/>
                  </a:lnTo>
                  <a:lnTo>
                    <a:pt x="905484" y="362953"/>
                  </a:lnTo>
                  <a:lnTo>
                    <a:pt x="891933" y="383057"/>
                  </a:lnTo>
                  <a:lnTo>
                    <a:pt x="886968" y="407670"/>
                  </a:lnTo>
                  <a:lnTo>
                    <a:pt x="886968" y="660654"/>
                  </a:lnTo>
                  <a:lnTo>
                    <a:pt x="891933" y="685279"/>
                  </a:lnTo>
                  <a:lnTo>
                    <a:pt x="905484" y="705383"/>
                  </a:lnTo>
                  <a:lnTo>
                    <a:pt x="925588" y="718934"/>
                  </a:lnTo>
                  <a:lnTo>
                    <a:pt x="950214" y="723900"/>
                  </a:lnTo>
                  <a:lnTo>
                    <a:pt x="1264158" y="723900"/>
                  </a:lnTo>
                  <a:lnTo>
                    <a:pt x="1288770" y="718934"/>
                  </a:lnTo>
                  <a:lnTo>
                    <a:pt x="1308874" y="705383"/>
                  </a:lnTo>
                  <a:lnTo>
                    <a:pt x="1322425" y="685279"/>
                  </a:lnTo>
                  <a:lnTo>
                    <a:pt x="1327404" y="660654"/>
                  </a:lnTo>
                  <a:lnTo>
                    <a:pt x="1327404" y="40767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854196" y="2607564"/>
              <a:ext cx="1254760" cy="1195705"/>
            </a:xfrm>
            <a:custGeom>
              <a:avLst/>
              <a:gdLst/>
              <a:ahLst/>
              <a:cxnLst/>
              <a:rect l="l" t="t" r="r" b="b"/>
              <a:pathLst>
                <a:path w="1254760" h="1195704">
                  <a:moveTo>
                    <a:pt x="741171" y="853821"/>
                  </a:moveTo>
                  <a:lnTo>
                    <a:pt x="513461" y="853821"/>
                  </a:lnTo>
                  <a:lnTo>
                    <a:pt x="491511" y="858250"/>
                  </a:lnTo>
                  <a:lnTo>
                    <a:pt x="473313" y="870394"/>
                  </a:lnTo>
                  <a:lnTo>
                    <a:pt x="460900" y="888539"/>
                  </a:lnTo>
                  <a:lnTo>
                    <a:pt x="456311" y="910971"/>
                  </a:lnTo>
                  <a:lnTo>
                    <a:pt x="456311" y="1138428"/>
                  </a:lnTo>
                  <a:lnTo>
                    <a:pt x="460740" y="1160377"/>
                  </a:lnTo>
                  <a:lnTo>
                    <a:pt x="472884" y="1178575"/>
                  </a:lnTo>
                  <a:lnTo>
                    <a:pt x="491029" y="1190988"/>
                  </a:lnTo>
                  <a:lnTo>
                    <a:pt x="513461" y="1195578"/>
                  </a:lnTo>
                  <a:lnTo>
                    <a:pt x="741171" y="1195578"/>
                  </a:lnTo>
                  <a:lnTo>
                    <a:pt x="763121" y="1191148"/>
                  </a:lnTo>
                  <a:lnTo>
                    <a:pt x="781319" y="1179004"/>
                  </a:lnTo>
                  <a:lnTo>
                    <a:pt x="793732" y="1160859"/>
                  </a:lnTo>
                  <a:lnTo>
                    <a:pt x="798321" y="1138428"/>
                  </a:lnTo>
                  <a:lnTo>
                    <a:pt x="798321" y="1081278"/>
                  </a:lnTo>
                  <a:lnTo>
                    <a:pt x="568451" y="1081278"/>
                  </a:lnTo>
                  <a:lnTo>
                    <a:pt x="568451" y="966977"/>
                  </a:lnTo>
                  <a:lnTo>
                    <a:pt x="798321" y="966977"/>
                  </a:lnTo>
                  <a:lnTo>
                    <a:pt x="798321" y="910971"/>
                  </a:lnTo>
                  <a:lnTo>
                    <a:pt x="793892" y="889021"/>
                  </a:lnTo>
                  <a:lnTo>
                    <a:pt x="781748" y="870823"/>
                  </a:lnTo>
                  <a:lnTo>
                    <a:pt x="763603" y="858410"/>
                  </a:lnTo>
                  <a:lnTo>
                    <a:pt x="741171" y="853821"/>
                  </a:lnTo>
                  <a:close/>
                </a:path>
                <a:path w="1254760" h="1195704">
                  <a:moveTo>
                    <a:pt x="798321" y="966977"/>
                  </a:moveTo>
                  <a:lnTo>
                    <a:pt x="682751" y="966977"/>
                  </a:lnTo>
                  <a:lnTo>
                    <a:pt x="682751" y="1081278"/>
                  </a:lnTo>
                  <a:lnTo>
                    <a:pt x="798321" y="1081278"/>
                  </a:lnTo>
                  <a:lnTo>
                    <a:pt x="798321" y="966977"/>
                  </a:lnTo>
                  <a:close/>
                </a:path>
                <a:path w="1254760" h="1195704">
                  <a:moveTo>
                    <a:pt x="1196339" y="0"/>
                  </a:moveTo>
                  <a:lnTo>
                    <a:pt x="57150" y="0"/>
                  </a:lnTo>
                  <a:lnTo>
                    <a:pt x="34718" y="4429"/>
                  </a:lnTo>
                  <a:lnTo>
                    <a:pt x="16573" y="16573"/>
                  </a:lnTo>
                  <a:lnTo>
                    <a:pt x="4429" y="34718"/>
                  </a:lnTo>
                  <a:lnTo>
                    <a:pt x="0" y="57150"/>
                  </a:lnTo>
                  <a:lnTo>
                    <a:pt x="3125" y="103492"/>
                  </a:lnTo>
                  <a:lnTo>
                    <a:pt x="12228" y="147949"/>
                  </a:lnTo>
                  <a:lnTo>
                    <a:pt x="26900" y="190113"/>
                  </a:lnTo>
                  <a:lnTo>
                    <a:pt x="46731" y="229573"/>
                  </a:lnTo>
                  <a:lnTo>
                    <a:pt x="71312" y="265922"/>
                  </a:lnTo>
                  <a:lnTo>
                    <a:pt x="100234" y="298751"/>
                  </a:lnTo>
                  <a:lnTo>
                    <a:pt x="133088" y="327651"/>
                  </a:lnTo>
                  <a:lnTo>
                    <a:pt x="169465" y="352213"/>
                  </a:lnTo>
                  <a:lnTo>
                    <a:pt x="208954" y="372028"/>
                  </a:lnTo>
                  <a:lnTo>
                    <a:pt x="251148" y="386688"/>
                  </a:lnTo>
                  <a:lnTo>
                    <a:pt x="295636" y="395784"/>
                  </a:lnTo>
                  <a:lnTo>
                    <a:pt x="342011" y="398907"/>
                  </a:lnTo>
                  <a:lnTo>
                    <a:pt x="399161" y="398907"/>
                  </a:lnTo>
                  <a:lnTo>
                    <a:pt x="399161" y="569213"/>
                  </a:lnTo>
                  <a:lnTo>
                    <a:pt x="403590" y="591163"/>
                  </a:lnTo>
                  <a:lnTo>
                    <a:pt x="415734" y="609361"/>
                  </a:lnTo>
                  <a:lnTo>
                    <a:pt x="433879" y="621774"/>
                  </a:lnTo>
                  <a:lnTo>
                    <a:pt x="456311" y="626363"/>
                  </a:lnTo>
                  <a:lnTo>
                    <a:pt x="570738" y="626363"/>
                  </a:lnTo>
                  <a:lnTo>
                    <a:pt x="570738" y="853821"/>
                  </a:lnTo>
                  <a:lnTo>
                    <a:pt x="683894" y="853821"/>
                  </a:lnTo>
                  <a:lnTo>
                    <a:pt x="683894" y="625221"/>
                  </a:lnTo>
                  <a:lnTo>
                    <a:pt x="798321" y="625221"/>
                  </a:lnTo>
                  <a:lnTo>
                    <a:pt x="820271" y="620791"/>
                  </a:lnTo>
                  <a:lnTo>
                    <a:pt x="838469" y="608647"/>
                  </a:lnTo>
                  <a:lnTo>
                    <a:pt x="850882" y="590502"/>
                  </a:lnTo>
                  <a:lnTo>
                    <a:pt x="855471" y="568071"/>
                  </a:lnTo>
                  <a:lnTo>
                    <a:pt x="855471" y="512063"/>
                  </a:lnTo>
                  <a:lnTo>
                    <a:pt x="512317" y="512063"/>
                  </a:lnTo>
                  <a:lnTo>
                    <a:pt x="512317" y="397763"/>
                  </a:lnTo>
                  <a:lnTo>
                    <a:pt x="929596" y="397763"/>
                  </a:lnTo>
                  <a:lnTo>
                    <a:pt x="958996" y="395784"/>
                  </a:lnTo>
                  <a:lnTo>
                    <a:pt x="1003484" y="386688"/>
                  </a:lnTo>
                  <a:lnTo>
                    <a:pt x="1045678" y="372028"/>
                  </a:lnTo>
                  <a:lnTo>
                    <a:pt x="1085167" y="352213"/>
                  </a:lnTo>
                  <a:lnTo>
                    <a:pt x="1121544" y="327651"/>
                  </a:lnTo>
                  <a:lnTo>
                    <a:pt x="1154398" y="298751"/>
                  </a:lnTo>
                  <a:lnTo>
                    <a:pt x="1166859" y="284607"/>
                  </a:lnTo>
                  <a:lnTo>
                    <a:pt x="342011" y="284607"/>
                  </a:lnTo>
                  <a:lnTo>
                    <a:pt x="291326" y="278976"/>
                  </a:lnTo>
                  <a:lnTo>
                    <a:pt x="244343" y="262805"/>
                  </a:lnTo>
                  <a:lnTo>
                    <a:pt x="202453" y="237172"/>
                  </a:lnTo>
                  <a:lnTo>
                    <a:pt x="167052" y="203157"/>
                  </a:lnTo>
                  <a:lnTo>
                    <a:pt x="139531" y="161840"/>
                  </a:lnTo>
                  <a:lnTo>
                    <a:pt x="121284" y="114300"/>
                  </a:lnTo>
                  <a:lnTo>
                    <a:pt x="1249294" y="114300"/>
                  </a:lnTo>
                  <a:lnTo>
                    <a:pt x="1251507" y="103492"/>
                  </a:lnTo>
                  <a:lnTo>
                    <a:pt x="1254632" y="57150"/>
                  </a:lnTo>
                  <a:lnTo>
                    <a:pt x="1248900" y="34718"/>
                  </a:lnTo>
                  <a:lnTo>
                    <a:pt x="1236202" y="16573"/>
                  </a:lnTo>
                  <a:lnTo>
                    <a:pt x="1218146" y="4429"/>
                  </a:lnTo>
                  <a:lnTo>
                    <a:pt x="1196339" y="0"/>
                  </a:lnTo>
                  <a:close/>
                </a:path>
                <a:path w="1254760" h="1195704">
                  <a:moveTo>
                    <a:pt x="929596" y="397763"/>
                  </a:moveTo>
                  <a:lnTo>
                    <a:pt x="740028" y="397763"/>
                  </a:lnTo>
                  <a:lnTo>
                    <a:pt x="740028" y="512063"/>
                  </a:lnTo>
                  <a:lnTo>
                    <a:pt x="855471" y="512063"/>
                  </a:lnTo>
                  <a:lnTo>
                    <a:pt x="855471" y="398907"/>
                  </a:lnTo>
                  <a:lnTo>
                    <a:pt x="912621" y="398907"/>
                  </a:lnTo>
                  <a:lnTo>
                    <a:pt x="929596" y="397763"/>
                  </a:lnTo>
                  <a:close/>
                </a:path>
                <a:path w="1254760" h="1195704">
                  <a:moveTo>
                    <a:pt x="1249294" y="114300"/>
                  </a:moveTo>
                  <a:lnTo>
                    <a:pt x="1131062" y="114300"/>
                  </a:lnTo>
                  <a:lnTo>
                    <a:pt x="1113217" y="161443"/>
                  </a:lnTo>
                  <a:lnTo>
                    <a:pt x="1085845" y="202649"/>
                  </a:lnTo>
                  <a:lnTo>
                    <a:pt x="1050464" y="236743"/>
                  </a:lnTo>
                  <a:lnTo>
                    <a:pt x="1008596" y="262551"/>
                  </a:lnTo>
                  <a:lnTo>
                    <a:pt x="961533" y="278976"/>
                  </a:lnTo>
                  <a:lnTo>
                    <a:pt x="961061" y="278976"/>
                  </a:lnTo>
                  <a:lnTo>
                    <a:pt x="911478" y="284607"/>
                  </a:lnTo>
                  <a:lnTo>
                    <a:pt x="1166859" y="284607"/>
                  </a:lnTo>
                  <a:lnTo>
                    <a:pt x="1183320" y="265922"/>
                  </a:lnTo>
                  <a:lnTo>
                    <a:pt x="1207901" y="229573"/>
                  </a:lnTo>
                  <a:lnTo>
                    <a:pt x="1227732" y="190113"/>
                  </a:lnTo>
                  <a:lnTo>
                    <a:pt x="1242404" y="147949"/>
                  </a:lnTo>
                  <a:lnTo>
                    <a:pt x="1249294" y="11430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771900" y="1589531"/>
              <a:ext cx="1327785" cy="981710"/>
            </a:xfrm>
            <a:custGeom>
              <a:avLst/>
              <a:gdLst/>
              <a:ahLst/>
              <a:cxnLst/>
              <a:rect l="l" t="t" r="r" b="b"/>
              <a:pathLst>
                <a:path w="1327785" h="981710">
                  <a:moveTo>
                    <a:pt x="661416" y="171704"/>
                  </a:moveTo>
                  <a:lnTo>
                    <a:pt x="659180" y="160616"/>
                  </a:lnTo>
                  <a:lnTo>
                    <a:pt x="653097" y="151574"/>
                  </a:lnTo>
                  <a:lnTo>
                    <a:pt x="644055" y="145491"/>
                  </a:lnTo>
                  <a:lnTo>
                    <a:pt x="632968" y="143256"/>
                  </a:lnTo>
                  <a:lnTo>
                    <a:pt x="28448" y="143256"/>
                  </a:lnTo>
                  <a:lnTo>
                    <a:pt x="17348" y="145491"/>
                  </a:lnTo>
                  <a:lnTo>
                    <a:pt x="8318" y="151574"/>
                  </a:lnTo>
                  <a:lnTo>
                    <a:pt x="2222" y="160616"/>
                  </a:lnTo>
                  <a:lnTo>
                    <a:pt x="0" y="171704"/>
                  </a:lnTo>
                  <a:lnTo>
                    <a:pt x="0" y="285496"/>
                  </a:lnTo>
                  <a:lnTo>
                    <a:pt x="2222" y="296595"/>
                  </a:lnTo>
                  <a:lnTo>
                    <a:pt x="8318" y="305625"/>
                  </a:lnTo>
                  <a:lnTo>
                    <a:pt x="17348" y="311721"/>
                  </a:lnTo>
                  <a:lnTo>
                    <a:pt x="28448" y="313944"/>
                  </a:lnTo>
                  <a:lnTo>
                    <a:pt x="632968" y="313944"/>
                  </a:lnTo>
                  <a:lnTo>
                    <a:pt x="644055" y="311721"/>
                  </a:lnTo>
                  <a:lnTo>
                    <a:pt x="653084" y="305625"/>
                  </a:lnTo>
                  <a:lnTo>
                    <a:pt x="659180" y="296595"/>
                  </a:lnTo>
                  <a:lnTo>
                    <a:pt x="661416" y="285496"/>
                  </a:lnTo>
                  <a:lnTo>
                    <a:pt x="661416" y="171704"/>
                  </a:lnTo>
                  <a:close/>
                </a:path>
                <a:path w="1327785" h="981710">
                  <a:moveTo>
                    <a:pt x="839724" y="374650"/>
                  </a:moveTo>
                  <a:lnTo>
                    <a:pt x="837463" y="363474"/>
                  </a:lnTo>
                  <a:lnTo>
                    <a:pt x="831316" y="354355"/>
                  </a:lnTo>
                  <a:lnTo>
                    <a:pt x="822198" y="348208"/>
                  </a:lnTo>
                  <a:lnTo>
                    <a:pt x="811022" y="345948"/>
                  </a:lnTo>
                  <a:lnTo>
                    <a:pt x="257302" y="345948"/>
                  </a:lnTo>
                  <a:lnTo>
                    <a:pt x="246113" y="348208"/>
                  </a:lnTo>
                  <a:lnTo>
                    <a:pt x="236994" y="354355"/>
                  </a:lnTo>
                  <a:lnTo>
                    <a:pt x="230847" y="363474"/>
                  </a:lnTo>
                  <a:lnTo>
                    <a:pt x="228600" y="374650"/>
                  </a:lnTo>
                  <a:lnTo>
                    <a:pt x="228600" y="489458"/>
                  </a:lnTo>
                  <a:lnTo>
                    <a:pt x="230847" y="500646"/>
                  </a:lnTo>
                  <a:lnTo>
                    <a:pt x="236994" y="509765"/>
                  </a:lnTo>
                  <a:lnTo>
                    <a:pt x="246113" y="515912"/>
                  </a:lnTo>
                  <a:lnTo>
                    <a:pt x="257302" y="518160"/>
                  </a:lnTo>
                  <a:lnTo>
                    <a:pt x="811022" y="518160"/>
                  </a:lnTo>
                  <a:lnTo>
                    <a:pt x="822198" y="515912"/>
                  </a:lnTo>
                  <a:lnTo>
                    <a:pt x="831316" y="509765"/>
                  </a:lnTo>
                  <a:lnTo>
                    <a:pt x="837463" y="500646"/>
                  </a:lnTo>
                  <a:lnTo>
                    <a:pt x="839724" y="489458"/>
                  </a:lnTo>
                  <a:lnTo>
                    <a:pt x="839724" y="374650"/>
                  </a:lnTo>
                  <a:close/>
                </a:path>
                <a:path w="1327785" h="981710">
                  <a:moveTo>
                    <a:pt x="842772" y="614426"/>
                  </a:moveTo>
                  <a:lnTo>
                    <a:pt x="836993" y="585876"/>
                  </a:lnTo>
                  <a:lnTo>
                    <a:pt x="821258" y="562533"/>
                  </a:lnTo>
                  <a:lnTo>
                    <a:pt x="797915" y="546798"/>
                  </a:lnTo>
                  <a:lnTo>
                    <a:pt x="769366" y="541020"/>
                  </a:lnTo>
                  <a:lnTo>
                    <a:pt x="426974" y="541020"/>
                  </a:lnTo>
                  <a:lnTo>
                    <a:pt x="398411" y="546798"/>
                  </a:lnTo>
                  <a:lnTo>
                    <a:pt x="375069" y="562533"/>
                  </a:lnTo>
                  <a:lnTo>
                    <a:pt x="359333" y="585876"/>
                  </a:lnTo>
                  <a:lnTo>
                    <a:pt x="353568" y="614426"/>
                  </a:lnTo>
                  <a:lnTo>
                    <a:pt x="353568" y="908050"/>
                  </a:lnTo>
                  <a:lnTo>
                    <a:pt x="359333" y="936612"/>
                  </a:lnTo>
                  <a:lnTo>
                    <a:pt x="375069" y="959954"/>
                  </a:lnTo>
                  <a:lnTo>
                    <a:pt x="398411" y="975690"/>
                  </a:lnTo>
                  <a:lnTo>
                    <a:pt x="426974" y="981456"/>
                  </a:lnTo>
                  <a:lnTo>
                    <a:pt x="769366" y="981456"/>
                  </a:lnTo>
                  <a:lnTo>
                    <a:pt x="797915" y="975690"/>
                  </a:lnTo>
                  <a:lnTo>
                    <a:pt x="821258" y="959954"/>
                  </a:lnTo>
                  <a:lnTo>
                    <a:pt x="836993" y="936612"/>
                  </a:lnTo>
                  <a:lnTo>
                    <a:pt x="842772" y="908050"/>
                  </a:lnTo>
                  <a:lnTo>
                    <a:pt x="842772" y="614426"/>
                  </a:lnTo>
                  <a:close/>
                </a:path>
                <a:path w="1327785" h="981710">
                  <a:moveTo>
                    <a:pt x="1199388" y="53086"/>
                  </a:moveTo>
                  <a:lnTo>
                    <a:pt x="1195209" y="32423"/>
                  </a:lnTo>
                  <a:lnTo>
                    <a:pt x="1183843" y="15544"/>
                  </a:lnTo>
                  <a:lnTo>
                    <a:pt x="1166964" y="4178"/>
                  </a:lnTo>
                  <a:lnTo>
                    <a:pt x="1146302" y="0"/>
                  </a:lnTo>
                  <a:lnTo>
                    <a:pt x="763270" y="0"/>
                  </a:lnTo>
                  <a:lnTo>
                    <a:pt x="742594" y="4178"/>
                  </a:lnTo>
                  <a:lnTo>
                    <a:pt x="725716" y="15544"/>
                  </a:lnTo>
                  <a:lnTo>
                    <a:pt x="714349" y="32423"/>
                  </a:lnTo>
                  <a:lnTo>
                    <a:pt x="710184" y="53086"/>
                  </a:lnTo>
                  <a:lnTo>
                    <a:pt x="710184" y="265430"/>
                  </a:lnTo>
                  <a:lnTo>
                    <a:pt x="714349" y="286105"/>
                  </a:lnTo>
                  <a:lnTo>
                    <a:pt x="725716" y="302983"/>
                  </a:lnTo>
                  <a:lnTo>
                    <a:pt x="742594" y="314350"/>
                  </a:lnTo>
                  <a:lnTo>
                    <a:pt x="763270" y="318516"/>
                  </a:lnTo>
                  <a:lnTo>
                    <a:pt x="1146302" y="318516"/>
                  </a:lnTo>
                  <a:lnTo>
                    <a:pt x="1166964" y="314350"/>
                  </a:lnTo>
                  <a:lnTo>
                    <a:pt x="1183843" y="302983"/>
                  </a:lnTo>
                  <a:lnTo>
                    <a:pt x="1195209" y="286105"/>
                  </a:lnTo>
                  <a:lnTo>
                    <a:pt x="1199388" y="265430"/>
                  </a:lnTo>
                  <a:lnTo>
                    <a:pt x="1199388" y="53086"/>
                  </a:lnTo>
                  <a:close/>
                </a:path>
                <a:path w="1327785" h="981710">
                  <a:moveTo>
                    <a:pt x="1327404" y="409194"/>
                  </a:moveTo>
                  <a:lnTo>
                    <a:pt x="1322425" y="384581"/>
                  </a:lnTo>
                  <a:lnTo>
                    <a:pt x="1308874" y="364477"/>
                  </a:lnTo>
                  <a:lnTo>
                    <a:pt x="1288770" y="350926"/>
                  </a:lnTo>
                  <a:lnTo>
                    <a:pt x="1264158" y="345948"/>
                  </a:lnTo>
                  <a:lnTo>
                    <a:pt x="950214" y="345948"/>
                  </a:lnTo>
                  <a:lnTo>
                    <a:pt x="925588" y="350926"/>
                  </a:lnTo>
                  <a:lnTo>
                    <a:pt x="905484" y="364477"/>
                  </a:lnTo>
                  <a:lnTo>
                    <a:pt x="891933" y="384581"/>
                  </a:lnTo>
                  <a:lnTo>
                    <a:pt x="886968" y="409194"/>
                  </a:lnTo>
                  <a:lnTo>
                    <a:pt x="886968" y="662178"/>
                  </a:lnTo>
                  <a:lnTo>
                    <a:pt x="891933" y="686803"/>
                  </a:lnTo>
                  <a:lnTo>
                    <a:pt x="905484" y="706907"/>
                  </a:lnTo>
                  <a:lnTo>
                    <a:pt x="925588" y="720458"/>
                  </a:lnTo>
                  <a:lnTo>
                    <a:pt x="950214" y="725424"/>
                  </a:lnTo>
                  <a:lnTo>
                    <a:pt x="1264158" y="725424"/>
                  </a:lnTo>
                  <a:lnTo>
                    <a:pt x="1288770" y="720458"/>
                  </a:lnTo>
                  <a:lnTo>
                    <a:pt x="1308874" y="706907"/>
                  </a:lnTo>
                  <a:lnTo>
                    <a:pt x="1322425" y="686803"/>
                  </a:lnTo>
                  <a:lnTo>
                    <a:pt x="1327404" y="662178"/>
                  </a:lnTo>
                  <a:lnTo>
                    <a:pt x="1327404" y="409194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068312" y="2845307"/>
              <a:ext cx="1292860" cy="611505"/>
            </a:xfrm>
            <a:custGeom>
              <a:avLst/>
              <a:gdLst/>
              <a:ahLst/>
              <a:cxnLst/>
              <a:rect l="l" t="t" r="r" b="b"/>
              <a:pathLst>
                <a:path w="1292859" h="611504">
                  <a:moveTo>
                    <a:pt x="618744" y="468884"/>
                  </a:moveTo>
                  <a:lnTo>
                    <a:pt x="616508" y="457796"/>
                  </a:lnTo>
                  <a:lnTo>
                    <a:pt x="610412" y="448767"/>
                  </a:lnTo>
                  <a:lnTo>
                    <a:pt x="601383" y="442671"/>
                  </a:lnTo>
                  <a:lnTo>
                    <a:pt x="590296" y="440436"/>
                  </a:lnTo>
                  <a:lnTo>
                    <a:pt x="133604" y="440436"/>
                  </a:lnTo>
                  <a:lnTo>
                    <a:pt x="122504" y="442671"/>
                  </a:lnTo>
                  <a:lnTo>
                    <a:pt x="113474" y="448767"/>
                  </a:lnTo>
                  <a:lnTo>
                    <a:pt x="107378" y="457796"/>
                  </a:lnTo>
                  <a:lnTo>
                    <a:pt x="105156" y="468884"/>
                  </a:lnTo>
                  <a:lnTo>
                    <a:pt x="105156" y="582676"/>
                  </a:lnTo>
                  <a:lnTo>
                    <a:pt x="107378" y="593775"/>
                  </a:lnTo>
                  <a:lnTo>
                    <a:pt x="113474" y="602805"/>
                  </a:lnTo>
                  <a:lnTo>
                    <a:pt x="122504" y="608901"/>
                  </a:lnTo>
                  <a:lnTo>
                    <a:pt x="133604" y="611124"/>
                  </a:lnTo>
                  <a:lnTo>
                    <a:pt x="590296" y="611124"/>
                  </a:lnTo>
                  <a:lnTo>
                    <a:pt x="601383" y="608901"/>
                  </a:lnTo>
                  <a:lnTo>
                    <a:pt x="610425" y="602818"/>
                  </a:lnTo>
                  <a:lnTo>
                    <a:pt x="616508" y="593775"/>
                  </a:lnTo>
                  <a:lnTo>
                    <a:pt x="618744" y="582676"/>
                  </a:lnTo>
                  <a:lnTo>
                    <a:pt x="618744" y="468884"/>
                  </a:lnTo>
                  <a:close/>
                </a:path>
                <a:path w="1292859" h="611504">
                  <a:moveTo>
                    <a:pt x="807720" y="272288"/>
                  </a:moveTo>
                  <a:lnTo>
                    <a:pt x="805484" y="261200"/>
                  </a:lnTo>
                  <a:lnTo>
                    <a:pt x="799388" y="252171"/>
                  </a:lnTo>
                  <a:lnTo>
                    <a:pt x="790359" y="246075"/>
                  </a:lnTo>
                  <a:lnTo>
                    <a:pt x="779272" y="243840"/>
                  </a:lnTo>
                  <a:lnTo>
                    <a:pt x="28448" y="243840"/>
                  </a:lnTo>
                  <a:lnTo>
                    <a:pt x="17348" y="246075"/>
                  </a:lnTo>
                  <a:lnTo>
                    <a:pt x="8305" y="252158"/>
                  </a:lnTo>
                  <a:lnTo>
                    <a:pt x="2222" y="261200"/>
                  </a:lnTo>
                  <a:lnTo>
                    <a:pt x="0" y="272288"/>
                  </a:lnTo>
                  <a:lnTo>
                    <a:pt x="0" y="386080"/>
                  </a:lnTo>
                  <a:lnTo>
                    <a:pt x="2222" y="397179"/>
                  </a:lnTo>
                  <a:lnTo>
                    <a:pt x="8318" y="406209"/>
                  </a:lnTo>
                  <a:lnTo>
                    <a:pt x="17348" y="412305"/>
                  </a:lnTo>
                  <a:lnTo>
                    <a:pt x="28448" y="414528"/>
                  </a:lnTo>
                  <a:lnTo>
                    <a:pt x="779272" y="414528"/>
                  </a:lnTo>
                  <a:lnTo>
                    <a:pt x="790359" y="412305"/>
                  </a:lnTo>
                  <a:lnTo>
                    <a:pt x="799401" y="406222"/>
                  </a:lnTo>
                  <a:lnTo>
                    <a:pt x="805484" y="397179"/>
                  </a:lnTo>
                  <a:lnTo>
                    <a:pt x="807720" y="386080"/>
                  </a:lnTo>
                  <a:lnTo>
                    <a:pt x="807720" y="272288"/>
                  </a:lnTo>
                  <a:close/>
                </a:path>
                <a:path w="1292859" h="611504">
                  <a:moveTo>
                    <a:pt x="1132332" y="468884"/>
                  </a:moveTo>
                  <a:lnTo>
                    <a:pt x="1130096" y="457796"/>
                  </a:lnTo>
                  <a:lnTo>
                    <a:pt x="1124000" y="448767"/>
                  </a:lnTo>
                  <a:lnTo>
                    <a:pt x="1114971" y="442671"/>
                  </a:lnTo>
                  <a:lnTo>
                    <a:pt x="1103884" y="440436"/>
                  </a:lnTo>
                  <a:lnTo>
                    <a:pt x="671576" y="440436"/>
                  </a:lnTo>
                  <a:lnTo>
                    <a:pt x="660476" y="442671"/>
                  </a:lnTo>
                  <a:lnTo>
                    <a:pt x="651446" y="448767"/>
                  </a:lnTo>
                  <a:lnTo>
                    <a:pt x="645350" y="457796"/>
                  </a:lnTo>
                  <a:lnTo>
                    <a:pt x="643128" y="468884"/>
                  </a:lnTo>
                  <a:lnTo>
                    <a:pt x="643128" y="582676"/>
                  </a:lnTo>
                  <a:lnTo>
                    <a:pt x="645350" y="593775"/>
                  </a:lnTo>
                  <a:lnTo>
                    <a:pt x="651446" y="602805"/>
                  </a:lnTo>
                  <a:lnTo>
                    <a:pt x="660476" y="608901"/>
                  </a:lnTo>
                  <a:lnTo>
                    <a:pt x="671576" y="611124"/>
                  </a:lnTo>
                  <a:lnTo>
                    <a:pt x="1103884" y="611124"/>
                  </a:lnTo>
                  <a:lnTo>
                    <a:pt x="1114971" y="608901"/>
                  </a:lnTo>
                  <a:lnTo>
                    <a:pt x="1124013" y="602818"/>
                  </a:lnTo>
                  <a:lnTo>
                    <a:pt x="1130096" y="593775"/>
                  </a:lnTo>
                  <a:lnTo>
                    <a:pt x="1132332" y="582676"/>
                  </a:lnTo>
                  <a:lnTo>
                    <a:pt x="1132332" y="468884"/>
                  </a:lnTo>
                  <a:close/>
                </a:path>
                <a:path w="1292859" h="611504">
                  <a:moveTo>
                    <a:pt x="1292352" y="65024"/>
                  </a:moveTo>
                  <a:lnTo>
                    <a:pt x="1287233" y="39712"/>
                  </a:lnTo>
                  <a:lnTo>
                    <a:pt x="1273314" y="19037"/>
                  </a:lnTo>
                  <a:lnTo>
                    <a:pt x="1252639" y="5118"/>
                  </a:lnTo>
                  <a:lnTo>
                    <a:pt x="1227328" y="0"/>
                  </a:lnTo>
                  <a:lnTo>
                    <a:pt x="916940" y="0"/>
                  </a:lnTo>
                  <a:lnTo>
                    <a:pt x="891616" y="5118"/>
                  </a:lnTo>
                  <a:lnTo>
                    <a:pt x="870940" y="19037"/>
                  </a:lnTo>
                  <a:lnTo>
                    <a:pt x="857021" y="39712"/>
                  </a:lnTo>
                  <a:lnTo>
                    <a:pt x="851916" y="65024"/>
                  </a:lnTo>
                  <a:lnTo>
                    <a:pt x="851916" y="325120"/>
                  </a:lnTo>
                  <a:lnTo>
                    <a:pt x="857021" y="350443"/>
                  </a:lnTo>
                  <a:lnTo>
                    <a:pt x="870940" y="371119"/>
                  </a:lnTo>
                  <a:lnTo>
                    <a:pt x="891616" y="385038"/>
                  </a:lnTo>
                  <a:lnTo>
                    <a:pt x="916940" y="390144"/>
                  </a:lnTo>
                  <a:lnTo>
                    <a:pt x="1227328" y="390144"/>
                  </a:lnTo>
                  <a:lnTo>
                    <a:pt x="1252639" y="385038"/>
                  </a:lnTo>
                  <a:lnTo>
                    <a:pt x="1273314" y="371119"/>
                  </a:lnTo>
                  <a:lnTo>
                    <a:pt x="1287233" y="350443"/>
                  </a:lnTo>
                  <a:lnTo>
                    <a:pt x="1292352" y="325120"/>
                  </a:lnTo>
                  <a:lnTo>
                    <a:pt x="1292352" y="65024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7065264" y="3509772"/>
              <a:ext cx="1254760" cy="1195705"/>
            </a:xfrm>
            <a:custGeom>
              <a:avLst/>
              <a:gdLst/>
              <a:ahLst/>
              <a:cxnLst/>
              <a:rect l="l" t="t" r="r" b="b"/>
              <a:pathLst>
                <a:path w="1254759" h="1195704">
                  <a:moveTo>
                    <a:pt x="741171" y="853820"/>
                  </a:moveTo>
                  <a:lnTo>
                    <a:pt x="513460" y="853820"/>
                  </a:lnTo>
                  <a:lnTo>
                    <a:pt x="491511" y="858250"/>
                  </a:lnTo>
                  <a:lnTo>
                    <a:pt x="473313" y="870394"/>
                  </a:lnTo>
                  <a:lnTo>
                    <a:pt x="460900" y="888539"/>
                  </a:lnTo>
                  <a:lnTo>
                    <a:pt x="456310" y="910970"/>
                  </a:lnTo>
                  <a:lnTo>
                    <a:pt x="456310" y="1138427"/>
                  </a:lnTo>
                  <a:lnTo>
                    <a:pt x="460740" y="1160377"/>
                  </a:lnTo>
                  <a:lnTo>
                    <a:pt x="472884" y="1178575"/>
                  </a:lnTo>
                  <a:lnTo>
                    <a:pt x="491029" y="1190988"/>
                  </a:lnTo>
                  <a:lnTo>
                    <a:pt x="513460" y="1195577"/>
                  </a:lnTo>
                  <a:lnTo>
                    <a:pt x="741171" y="1195577"/>
                  </a:lnTo>
                  <a:lnTo>
                    <a:pt x="763121" y="1191148"/>
                  </a:lnTo>
                  <a:lnTo>
                    <a:pt x="781319" y="1179004"/>
                  </a:lnTo>
                  <a:lnTo>
                    <a:pt x="793732" y="1160859"/>
                  </a:lnTo>
                  <a:lnTo>
                    <a:pt x="798321" y="1138427"/>
                  </a:lnTo>
                  <a:lnTo>
                    <a:pt x="798321" y="1081277"/>
                  </a:lnTo>
                  <a:lnTo>
                    <a:pt x="568451" y="1081277"/>
                  </a:lnTo>
                  <a:lnTo>
                    <a:pt x="568451" y="966977"/>
                  </a:lnTo>
                  <a:lnTo>
                    <a:pt x="798321" y="966977"/>
                  </a:lnTo>
                  <a:lnTo>
                    <a:pt x="798321" y="910970"/>
                  </a:lnTo>
                  <a:lnTo>
                    <a:pt x="793892" y="889021"/>
                  </a:lnTo>
                  <a:lnTo>
                    <a:pt x="781748" y="870823"/>
                  </a:lnTo>
                  <a:lnTo>
                    <a:pt x="763603" y="858410"/>
                  </a:lnTo>
                  <a:lnTo>
                    <a:pt x="741171" y="853820"/>
                  </a:lnTo>
                  <a:close/>
                </a:path>
                <a:path w="1254759" h="1195704">
                  <a:moveTo>
                    <a:pt x="798321" y="966977"/>
                  </a:moveTo>
                  <a:lnTo>
                    <a:pt x="682751" y="966977"/>
                  </a:lnTo>
                  <a:lnTo>
                    <a:pt x="682751" y="1081277"/>
                  </a:lnTo>
                  <a:lnTo>
                    <a:pt x="798321" y="1081277"/>
                  </a:lnTo>
                  <a:lnTo>
                    <a:pt x="798321" y="966977"/>
                  </a:lnTo>
                  <a:close/>
                </a:path>
                <a:path w="1254759" h="1195704">
                  <a:moveTo>
                    <a:pt x="1196339" y="0"/>
                  </a:moveTo>
                  <a:lnTo>
                    <a:pt x="57150" y="0"/>
                  </a:lnTo>
                  <a:lnTo>
                    <a:pt x="34718" y="4429"/>
                  </a:lnTo>
                  <a:lnTo>
                    <a:pt x="16573" y="16573"/>
                  </a:lnTo>
                  <a:lnTo>
                    <a:pt x="4429" y="34718"/>
                  </a:lnTo>
                  <a:lnTo>
                    <a:pt x="0" y="57150"/>
                  </a:lnTo>
                  <a:lnTo>
                    <a:pt x="3125" y="103492"/>
                  </a:lnTo>
                  <a:lnTo>
                    <a:pt x="12228" y="147949"/>
                  </a:lnTo>
                  <a:lnTo>
                    <a:pt x="26900" y="190113"/>
                  </a:lnTo>
                  <a:lnTo>
                    <a:pt x="46731" y="229573"/>
                  </a:lnTo>
                  <a:lnTo>
                    <a:pt x="71312" y="265922"/>
                  </a:lnTo>
                  <a:lnTo>
                    <a:pt x="100234" y="298751"/>
                  </a:lnTo>
                  <a:lnTo>
                    <a:pt x="133088" y="327651"/>
                  </a:lnTo>
                  <a:lnTo>
                    <a:pt x="169465" y="352213"/>
                  </a:lnTo>
                  <a:lnTo>
                    <a:pt x="208954" y="372028"/>
                  </a:lnTo>
                  <a:lnTo>
                    <a:pt x="251148" y="386688"/>
                  </a:lnTo>
                  <a:lnTo>
                    <a:pt x="295636" y="395784"/>
                  </a:lnTo>
                  <a:lnTo>
                    <a:pt x="342010" y="398906"/>
                  </a:lnTo>
                  <a:lnTo>
                    <a:pt x="399160" y="398906"/>
                  </a:lnTo>
                  <a:lnTo>
                    <a:pt x="399160" y="569213"/>
                  </a:lnTo>
                  <a:lnTo>
                    <a:pt x="403590" y="591163"/>
                  </a:lnTo>
                  <a:lnTo>
                    <a:pt x="415734" y="609361"/>
                  </a:lnTo>
                  <a:lnTo>
                    <a:pt x="433879" y="621774"/>
                  </a:lnTo>
                  <a:lnTo>
                    <a:pt x="456310" y="626363"/>
                  </a:lnTo>
                  <a:lnTo>
                    <a:pt x="570737" y="626363"/>
                  </a:lnTo>
                  <a:lnTo>
                    <a:pt x="570737" y="853820"/>
                  </a:lnTo>
                  <a:lnTo>
                    <a:pt x="683894" y="853820"/>
                  </a:lnTo>
                  <a:lnTo>
                    <a:pt x="683894" y="625220"/>
                  </a:lnTo>
                  <a:lnTo>
                    <a:pt x="798321" y="625220"/>
                  </a:lnTo>
                  <a:lnTo>
                    <a:pt x="820271" y="620791"/>
                  </a:lnTo>
                  <a:lnTo>
                    <a:pt x="838469" y="608647"/>
                  </a:lnTo>
                  <a:lnTo>
                    <a:pt x="850882" y="590502"/>
                  </a:lnTo>
                  <a:lnTo>
                    <a:pt x="855471" y="568070"/>
                  </a:lnTo>
                  <a:lnTo>
                    <a:pt x="855471" y="512063"/>
                  </a:lnTo>
                  <a:lnTo>
                    <a:pt x="512317" y="512063"/>
                  </a:lnTo>
                  <a:lnTo>
                    <a:pt x="512317" y="397763"/>
                  </a:lnTo>
                  <a:lnTo>
                    <a:pt x="929596" y="397763"/>
                  </a:lnTo>
                  <a:lnTo>
                    <a:pt x="958996" y="395784"/>
                  </a:lnTo>
                  <a:lnTo>
                    <a:pt x="1003484" y="386688"/>
                  </a:lnTo>
                  <a:lnTo>
                    <a:pt x="1045678" y="372028"/>
                  </a:lnTo>
                  <a:lnTo>
                    <a:pt x="1085167" y="352213"/>
                  </a:lnTo>
                  <a:lnTo>
                    <a:pt x="1121544" y="327651"/>
                  </a:lnTo>
                  <a:lnTo>
                    <a:pt x="1154398" y="298751"/>
                  </a:lnTo>
                  <a:lnTo>
                    <a:pt x="1166859" y="284606"/>
                  </a:lnTo>
                  <a:lnTo>
                    <a:pt x="342010" y="284606"/>
                  </a:lnTo>
                  <a:lnTo>
                    <a:pt x="291326" y="278976"/>
                  </a:lnTo>
                  <a:lnTo>
                    <a:pt x="244343" y="262805"/>
                  </a:lnTo>
                  <a:lnTo>
                    <a:pt x="202453" y="237172"/>
                  </a:lnTo>
                  <a:lnTo>
                    <a:pt x="167052" y="203157"/>
                  </a:lnTo>
                  <a:lnTo>
                    <a:pt x="139531" y="161840"/>
                  </a:lnTo>
                  <a:lnTo>
                    <a:pt x="121284" y="114300"/>
                  </a:lnTo>
                  <a:lnTo>
                    <a:pt x="1249294" y="114300"/>
                  </a:lnTo>
                  <a:lnTo>
                    <a:pt x="1251507" y="103492"/>
                  </a:lnTo>
                  <a:lnTo>
                    <a:pt x="1254632" y="57150"/>
                  </a:lnTo>
                  <a:lnTo>
                    <a:pt x="1248900" y="34718"/>
                  </a:lnTo>
                  <a:lnTo>
                    <a:pt x="1236202" y="16573"/>
                  </a:lnTo>
                  <a:lnTo>
                    <a:pt x="1218146" y="4429"/>
                  </a:lnTo>
                  <a:lnTo>
                    <a:pt x="1196339" y="0"/>
                  </a:lnTo>
                  <a:close/>
                </a:path>
                <a:path w="1254759" h="1195704">
                  <a:moveTo>
                    <a:pt x="929596" y="397763"/>
                  </a:moveTo>
                  <a:lnTo>
                    <a:pt x="740028" y="397763"/>
                  </a:lnTo>
                  <a:lnTo>
                    <a:pt x="740028" y="512063"/>
                  </a:lnTo>
                  <a:lnTo>
                    <a:pt x="855471" y="512063"/>
                  </a:lnTo>
                  <a:lnTo>
                    <a:pt x="855471" y="398906"/>
                  </a:lnTo>
                  <a:lnTo>
                    <a:pt x="912621" y="398906"/>
                  </a:lnTo>
                  <a:lnTo>
                    <a:pt x="929596" y="397763"/>
                  </a:lnTo>
                  <a:close/>
                </a:path>
                <a:path w="1254759" h="1195704">
                  <a:moveTo>
                    <a:pt x="1249294" y="114300"/>
                  </a:moveTo>
                  <a:lnTo>
                    <a:pt x="1131061" y="114300"/>
                  </a:lnTo>
                  <a:lnTo>
                    <a:pt x="1113217" y="161443"/>
                  </a:lnTo>
                  <a:lnTo>
                    <a:pt x="1085845" y="202649"/>
                  </a:lnTo>
                  <a:lnTo>
                    <a:pt x="1050464" y="236743"/>
                  </a:lnTo>
                  <a:lnTo>
                    <a:pt x="1008596" y="262551"/>
                  </a:lnTo>
                  <a:lnTo>
                    <a:pt x="961533" y="278976"/>
                  </a:lnTo>
                  <a:lnTo>
                    <a:pt x="961061" y="278976"/>
                  </a:lnTo>
                  <a:lnTo>
                    <a:pt x="911478" y="284606"/>
                  </a:lnTo>
                  <a:lnTo>
                    <a:pt x="1166859" y="284606"/>
                  </a:lnTo>
                  <a:lnTo>
                    <a:pt x="1183320" y="265922"/>
                  </a:lnTo>
                  <a:lnTo>
                    <a:pt x="1207901" y="229573"/>
                  </a:lnTo>
                  <a:lnTo>
                    <a:pt x="1227732" y="190113"/>
                  </a:lnTo>
                  <a:lnTo>
                    <a:pt x="1242404" y="147949"/>
                  </a:lnTo>
                  <a:lnTo>
                    <a:pt x="1249294" y="11430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Humans</a:t>
            </a:r>
            <a:r>
              <a:rPr dirty="0" spc="-75"/>
              <a:t> </a:t>
            </a:r>
            <a:r>
              <a:rPr dirty="0"/>
              <a:t>are</a:t>
            </a:r>
            <a:r>
              <a:rPr dirty="0" spc="-90"/>
              <a:t> </a:t>
            </a:r>
            <a:r>
              <a:rPr dirty="0"/>
              <a:t>social</a:t>
            </a:r>
            <a:r>
              <a:rPr dirty="0" spc="-90"/>
              <a:t> </a:t>
            </a:r>
            <a:r>
              <a:rPr dirty="0" spc="-10"/>
              <a:t>creatures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8492108" y="2638170"/>
            <a:ext cx="1223645" cy="920750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740"/>
              </a:spcBef>
            </a:pPr>
            <a:r>
              <a:rPr dirty="0" sz="3200" spc="-10" b="1">
                <a:latin typeface="Arial"/>
                <a:cs typeface="Arial"/>
              </a:rPr>
              <a:t>Social Costs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974342" y="2638170"/>
            <a:ext cx="1630680" cy="920750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 marR="5080" indent="406400">
              <a:lnSpc>
                <a:spcPts val="3200"/>
              </a:lnSpc>
              <a:spcBef>
                <a:spcPts val="740"/>
              </a:spcBef>
            </a:pPr>
            <a:r>
              <a:rPr dirty="0" sz="3200" spc="-10" b="1">
                <a:latin typeface="Arial"/>
                <a:cs typeface="Arial"/>
              </a:rPr>
              <a:t>Social Benefits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-55"/>
              <a:t> </a:t>
            </a:r>
            <a:r>
              <a:rPr dirty="0"/>
              <a:t>flaw</a:t>
            </a:r>
            <a:r>
              <a:rPr dirty="0" spc="-85"/>
              <a:t> </a:t>
            </a:r>
            <a:r>
              <a:rPr dirty="0"/>
              <a:t>in</a:t>
            </a:r>
            <a:r>
              <a:rPr dirty="0" spc="-75"/>
              <a:t> </a:t>
            </a:r>
            <a:r>
              <a:rPr dirty="0"/>
              <a:t>traditional</a:t>
            </a:r>
            <a:r>
              <a:rPr dirty="0" spc="-60"/>
              <a:t> </a:t>
            </a:r>
            <a:r>
              <a:rPr dirty="0"/>
              <a:t>referral</a:t>
            </a:r>
            <a:r>
              <a:rPr dirty="0" spc="-80"/>
              <a:t> </a:t>
            </a:r>
            <a:r>
              <a:rPr dirty="0" spc="-10"/>
              <a:t>requests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4489830" y="1071117"/>
            <a:ext cx="3217545" cy="1567815"/>
            <a:chOff x="4489830" y="1071117"/>
            <a:chExt cx="3217545" cy="1567815"/>
          </a:xfrm>
        </p:grpSpPr>
        <p:sp>
          <p:nvSpPr>
            <p:cNvPr id="4" name="object 4" descr=""/>
            <p:cNvSpPr/>
            <p:nvPr/>
          </p:nvSpPr>
          <p:spPr>
            <a:xfrm>
              <a:off x="4515230" y="1096517"/>
              <a:ext cx="3166745" cy="1517015"/>
            </a:xfrm>
            <a:custGeom>
              <a:avLst/>
              <a:gdLst/>
              <a:ahLst/>
              <a:cxnLst/>
              <a:rect l="l" t="t" r="r" b="b"/>
              <a:pathLst>
                <a:path w="3166745" h="1517014">
                  <a:moveTo>
                    <a:pt x="1352931" y="822960"/>
                  </a:moveTo>
                  <a:lnTo>
                    <a:pt x="575691" y="822960"/>
                  </a:lnTo>
                  <a:lnTo>
                    <a:pt x="0" y="1516888"/>
                  </a:lnTo>
                  <a:lnTo>
                    <a:pt x="1352931" y="822960"/>
                  </a:lnTo>
                  <a:close/>
                </a:path>
                <a:path w="3166745" h="1517014">
                  <a:moveTo>
                    <a:pt x="3029330" y="0"/>
                  </a:moveTo>
                  <a:lnTo>
                    <a:pt x="194691" y="0"/>
                  </a:lnTo>
                  <a:lnTo>
                    <a:pt x="151360" y="6998"/>
                  </a:lnTo>
                  <a:lnTo>
                    <a:pt x="113711" y="26481"/>
                  </a:lnTo>
                  <a:lnTo>
                    <a:pt x="84012" y="56180"/>
                  </a:lnTo>
                  <a:lnTo>
                    <a:pt x="64529" y="93829"/>
                  </a:lnTo>
                  <a:lnTo>
                    <a:pt x="57531" y="137160"/>
                  </a:lnTo>
                  <a:lnTo>
                    <a:pt x="57531" y="685800"/>
                  </a:lnTo>
                  <a:lnTo>
                    <a:pt x="64529" y="729130"/>
                  </a:lnTo>
                  <a:lnTo>
                    <a:pt x="84012" y="766779"/>
                  </a:lnTo>
                  <a:lnTo>
                    <a:pt x="113711" y="796478"/>
                  </a:lnTo>
                  <a:lnTo>
                    <a:pt x="151360" y="815961"/>
                  </a:lnTo>
                  <a:lnTo>
                    <a:pt x="194691" y="822960"/>
                  </a:lnTo>
                  <a:lnTo>
                    <a:pt x="3029330" y="822960"/>
                  </a:lnTo>
                  <a:lnTo>
                    <a:pt x="3072661" y="815961"/>
                  </a:lnTo>
                  <a:lnTo>
                    <a:pt x="3110310" y="796478"/>
                  </a:lnTo>
                  <a:lnTo>
                    <a:pt x="3140009" y="766779"/>
                  </a:lnTo>
                  <a:lnTo>
                    <a:pt x="3159492" y="729130"/>
                  </a:lnTo>
                  <a:lnTo>
                    <a:pt x="3166491" y="685800"/>
                  </a:lnTo>
                  <a:lnTo>
                    <a:pt x="3166491" y="137160"/>
                  </a:lnTo>
                  <a:lnTo>
                    <a:pt x="3159492" y="93829"/>
                  </a:lnTo>
                  <a:lnTo>
                    <a:pt x="3140009" y="56180"/>
                  </a:lnTo>
                  <a:lnTo>
                    <a:pt x="3110310" y="26481"/>
                  </a:lnTo>
                  <a:lnTo>
                    <a:pt x="3072661" y="6998"/>
                  </a:lnTo>
                  <a:lnTo>
                    <a:pt x="30293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515230" y="1096517"/>
              <a:ext cx="3166745" cy="1517015"/>
            </a:xfrm>
            <a:custGeom>
              <a:avLst/>
              <a:gdLst/>
              <a:ahLst/>
              <a:cxnLst/>
              <a:rect l="l" t="t" r="r" b="b"/>
              <a:pathLst>
                <a:path w="3166745" h="1517014">
                  <a:moveTo>
                    <a:pt x="57531" y="137160"/>
                  </a:moveTo>
                  <a:lnTo>
                    <a:pt x="64529" y="93829"/>
                  </a:lnTo>
                  <a:lnTo>
                    <a:pt x="84012" y="56180"/>
                  </a:lnTo>
                  <a:lnTo>
                    <a:pt x="113711" y="26481"/>
                  </a:lnTo>
                  <a:lnTo>
                    <a:pt x="151360" y="6998"/>
                  </a:lnTo>
                  <a:lnTo>
                    <a:pt x="194691" y="0"/>
                  </a:lnTo>
                  <a:lnTo>
                    <a:pt x="575691" y="0"/>
                  </a:lnTo>
                  <a:lnTo>
                    <a:pt x="1352931" y="0"/>
                  </a:lnTo>
                  <a:lnTo>
                    <a:pt x="3029330" y="0"/>
                  </a:lnTo>
                  <a:lnTo>
                    <a:pt x="3072661" y="6998"/>
                  </a:lnTo>
                  <a:lnTo>
                    <a:pt x="3110310" y="26481"/>
                  </a:lnTo>
                  <a:lnTo>
                    <a:pt x="3140009" y="56180"/>
                  </a:lnTo>
                  <a:lnTo>
                    <a:pt x="3159492" y="93829"/>
                  </a:lnTo>
                  <a:lnTo>
                    <a:pt x="3166491" y="137160"/>
                  </a:lnTo>
                  <a:lnTo>
                    <a:pt x="3166491" y="480060"/>
                  </a:lnTo>
                  <a:lnTo>
                    <a:pt x="3166491" y="685800"/>
                  </a:lnTo>
                  <a:lnTo>
                    <a:pt x="3159492" y="729130"/>
                  </a:lnTo>
                  <a:lnTo>
                    <a:pt x="3140009" y="766779"/>
                  </a:lnTo>
                  <a:lnTo>
                    <a:pt x="3110310" y="796478"/>
                  </a:lnTo>
                  <a:lnTo>
                    <a:pt x="3072661" y="815961"/>
                  </a:lnTo>
                  <a:lnTo>
                    <a:pt x="3029330" y="822960"/>
                  </a:lnTo>
                  <a:lnTo>
                    <a:pt x="1352931" y="822960"/>
                  </a:lnTo>
                  <a:lnTo>
                    <a:pt x="0" y="1516888"/>
                  </a:lnTo>
                  <a:lnTo>
                    <a:pt x="575691" y="822960"/>
                  </a:lnTo>
                  <a:lnTo>
                    <a:pt x="194691" y="822960"/>
                  </a:lnTo>
                  <a:lnTo>
                    <a:pt x="151360" y="815961"/>
                  </a:lnTo>
                  <a:lnTo>
                    <a:pt x="113711" y="796478"/>
                  </a:lnTo>
                  <a:lnTo>
                    <a:pt x="84012" y="766779"/>
                  </a:lnTo>
                  <a:lnTo>
                    <a:pt x="64529" y="729130"/>
                  </a:lnTo>
                  <a:lnTo>
                    <a:pt x="57531" y="685800"/>
                  </a:lnTo>
                  <a:lnTo>
                    <a:pt x="57531" y="480060"/>
                  </a:lnTo>
                  <a:lnTo>
                    <a:pt x="57531" y="137160"/>
                  </a:lnTo>
                  <a:close/>
                </a:path>
              </a:pathLst>
            </a:custGeom>
            <a:ln w="508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809743" y="1216151"/>
              <a:ext cx="2772410" cy="554990"/>
            </a:xfrm>
            <a:custGeom>
              <a:avLst/>
              <a:gdLst/>
              <a:ahLst/>
              <a:cxnLst/>
              <a:rect l="l" t="t" r="r" b="b"/>
              <a:pathLst>
                <a:path w="2772409" h="554989">
                  <a:moveTo>
                    <a:pt x="2772155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2772155" y="554736"/>
                  </a:lnTo>
                  <a:lnTo>
                    <a:pt x="2772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797044" y="1197990"/>
            <a:ext cx="25965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Who</a:t>
            </a:r>
            <a:r>
              <a:rPr dirty="0" sz="1800" spc="-3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do</a:t>
            </a:r>
            <a:r>
              <a:rPr dirty="0" sz="1800" spc="-2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you</a:t>
            </a:r>
            <a:r>
              <a:rPr dirty="0" sz="1800" spc="-2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know</a:t>
            </a:r>
            <a:r>
              <a:rPr dirty="0" sz="1800" spc="-2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00BEB3"/>
                </a:solidFill>
                <a:latin typeface="Arial"/>
                <a:cs typeface="Arial"/>
              </a:rPr>
              <a:t>that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could</a:t>
            </a: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use</a:t>
            </a:r>
            <a:r>
              <a:rPr dirty="0" sz="1800" spc="-1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b="1">
                <a:solidFill>
                  <a:srgbClr val="00BEB3"/>
                </a:solidFill>
                <a:latin typeface="Arial"/>
                <a:cs typeface="Arial"/>
              </a:rPr>
              <a:t>my</a:t>
            </a:r>
            <a:r>
              <a:rPr dirty="0" sz="1800" spc="-1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00BEB3"/>
                </a:solidFill>
                <a:latin typeface="Arial"/>
                <a:cs typeface="Arial"/>
              </a:rPr>
              <a:t>services?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8127492" y="0"/>
            <a:ext cx="4060190" cy="6858000"/>
          </a:xfrm>
          <a:custGeom>
            <a:avLst/>
            <a:gdLst/>
            <a:ahLst/>
            <a:cxnLst/>
            <a:rect l="l" t="t" r="r" b="b"/>
            <a:pathLst>
              <a:path w="4060190" h="6858000">
                <a:moveTo>
                  <a:pt x="4059936" y="0"/>
                </a:moveTo>
                <a:lnTo>
                  <a:pt x="0" y="0"/>
                </a:lnTo>
                <a:lnTo>
                  <a:pt x="0" y="6858000"/>
                </a:lnTo>
                <a:lnTo>
                  <a:pt x="4059936" y="6858000"/>
                </a:lnTo>
                <a:lnTo>
                  <a:pt x="4059936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8597645" y="1274444"/>
            <a:ext cx="269240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E0F7F7"/>
                </a:solidFill>
                <a:latin typeface="Arial"/>
                <a:cs typeface="Arial"/>
              </a:rPr>
              <a:t>YOU</a:t>
            </a:r>
            <a:r>
              <a:rPr dirty="0" sz="2800" spc="-80" b="1">
                <a:solidFill>
                  <a:srgbClr val="E0F7F7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E0F7F7"/>
                </a:solidFill>
                <a:latin typeface="Arial"/>
                <a:cs typeface="Arial"/>
              </a:rPr>
              <a:t>benefit</a:t>
            </a:r>
            <a:r>
              <a:rPr dirty="0" sz="2800" spc="-60" b="1">
                <a:solidFill>
                  <a:srgbClr val="E0F7F7"/>
                </a:solidFill>
                <a:latin typeface="Arial"/>
                <a:cs typeface="Arial"/>
              </a:rPr>
              <a:t> </a:t>
            </a:r>
            <a:r>
              <a:rPr dirty="0" sz="2800" spc="-25" b="1">
                <a:solidFill>
                  <a:srgbClr val="E0F7F7"/>
                </a:solidFill>
                <a:latin typeface="Arial"/>
                <a:cs typeface="Arial"/>
              </a:rPr>
              <a:t>the </a:t>
            </a:r>
            <a:r>
              <a:rPr dirty="0" sz="2800" spc="-20" b="1">
                <a:solidFill>
                  <a:srgbClr val="E0F7F7"/>
                </a:solidFill>
                <a:latin typeface="Arial"/>
                <a:cs typeface="Arial"/>
              </a:rPr>
              <a:t>most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597645" y="2213610"/>
            <a:ext cx="3112770" cy="27565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95"/>
              </a:spcBef>
              <a:buClr>
                <a:srgbClr val="A4D6F5"/>
              </a:buClr>
              <a:buChar char="•"/>
              <a:tabLst>
                <a:tab pos="4699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Clients</a:t>
            </a:r>
            <a:r>
              <a:rPr dirty="0" sz="2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2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endParaRPr sz="2800">
              <a:latin typeface="Arial"/>
              <a:cs typeface="Arial"/>
            </a:endParaRPr>
          </a:p>
          <a:p>
            <a:pPr marL="469900" marR="281940" indent="-457200">
              <a:lnSpc>
                <a:spcPct val="100000"/>
              </a:lnSpc>
              <a:spcBef>
                <a:spcPts val="670"/>
              </a:spcBef>
              <a:buClr>
                <a:srgbClr val="A4D6F5"/>
              </a:buClr>
              <a:buChar char="•"/>
              <a:tabLst>
                <a:tab pos="4699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Clients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dirty="0" sz="2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risk</a:t>
            </a:r>
            <a:endParaRPr sz="2800">
              <a:latin typeface="Arial"/>
              <a:cs typeface="Arial"/>
            </a:endParaRPr>
          </a:p>
          <a:p>
            <a:pPr marL="469900" marR="558165" indent="-457200">
              <a:lnSpc>
                <a:spcPct val="100000"/>
              </a:lnSpc>
              <a:spcBef>
                <a:spcPts val="675"/>
              </a:spcBef>
              <a:buClr>
                <a:srgbClr val="A4D6F5"/>
              </a:buClr>
              <a:buChar char="•"/>
              <a:tabLst>
                <a:tab pos="4699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dirty="0" sz="2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dirty="0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dirty="0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free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34500" y="190500"/>
            <a:ext cx="2738628" cy="539496"/>
          </a:xfrm>
          <a:prstGeom prst="rect">
            <a:avLst/>
          </a:prstGeom>
        </p:spPr>
      </p:pic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444500" y="656358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377439"/>
            <a:ext cx="4853940" cy="4480560"/>
            <a:chOff x="0" y="2377439"/>
            <a:chExt cx="4853940" cy="4480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22591"/>
              <a:ext cx="4652961" cy="413540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0687" y="2377439"/>
              <a:ext cx="873251" cy="9144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4612" y="3563111"/>
              <a:ext cx="560832" cy="9144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099560" y="4730851"/>
              <a:ext cx="637540" cy="818515"/>
            </a:xfrm>
            <a:custGeom>
              <a:avLst/>
              <a:gdLst/>
              <a:ahLst/>
              <a:cxnLst/>
              <a:rect l="l" t="t" r="r" b="b"/>
              <a:pathLst>
                <a:path w="637539" h="818514">
                  <a:moveTo>
                    <a:pt x="593598" y="247421"/>
                  </a:moveTo>
                  <a:lnTo>
                    <a:pt x="43434" y="247421"/>
                  </a:lnTo>
                  <a:lnTo>
                    <a:pt x="26574" y="251007"/>
                  </a:lnTo>
                  <a:lnTo>
                    <a:pt x="12763" y="260772"/>
                  </a:lnTo>
                  <a:lnTo>
                    <a:pt x="3428" y="275228"/>
                  </a:lnTo>
                  <a:lnTo>
                    <a:pt x="0" y="292887"/>
                  </a:lnTo>
                  <a:lnTo>
                    <a:pt x="0" y="390677"/>
                  </a:lnTo>
                  <a:lnTo>
                    <a:pt x="3428" y="408336"/>
                  </a:lnTo>
                  <a:lnTo>
                    <a:pt x="12763" y="422792"/>
                  </a:lnTo>
                  <a:lnTo>
                    <a:pt x="26574" y="432558"/>
                  </a:lnTo>
                  <a:lnTo>
                    <a:pt x="43434" y="436143"/>
                  </a:lnTo>
                  <a:lnTo>
                    <a:pt x="54355" y="436143"/>
                  </a:lnTo>
                  <a:lnTo>
                    <a:pt x="54355" y="772566"/>
                  </a:lnTo>
                  <a:lnTo>
                    <a:pt x="57784" y="790225"/>
                  </a:lnTo>
                  <a:lnTo>
                    <a:pt x="67119" y="804681"/>
                  </a:lnTo>
                  <a:lnTo>
                    <a:pt x="80930" y="814447"/>
                  </a:lnTo>
                  <a:lnTo>
                    <a:pt x="97789" y="818032"/>
                  </a:lnTo>
                  <a:lnTo>
                    <a:pt x="539241" y="818032"/>
                  </a:lnTo>
                  <a:lnTo>
                    <a:pt x="556101" y="814447"/>
                  </a:lnTo>
                  <a:lnTo>
                    <a:pt x="569912" y="804681"/>
                  </a:lnTo>
                  <a:lnTo>
                    <a:pt x="579246" y="790225"/>
                  </a:lnTo>
                  <a:lnTo>
                    <a:pt x="582676" y="772566"/>
                  </a:lnTo>
                  <a:lnTo>
                    <a:pt x="97789" y="772566"/>
                  </a:lnTo>
                  <a:lnTo>
                    <a:pt x="97789" y="433857"/>
                  </a:lnTo>
                  <a:lnTo>
                    <a:pt x="593598" y="433857"/>
                  </a:lnTo>
                  <a:lnTo>
                    <a:pt x="610457" y="430272"/>
                  </a:lnTo>
                  <a:lnTo>
                    <a:pt x="624268" y="420506"/>
                  </a:lnTo>
                  <a:lnTo>
                    <a:pt x="633602" y="406050"/>
                  </a:lnTo>
                  <a:lnTo>
                    <a:pt x="637031" y="388391"/>
                  </a:lnTo>
                  <a:lnTo>
                    <a:pt x="41275" y="388391"/>
                  </a:lnTo>
                  <a:lnTo>
                    <a:pt x="41275" y="292887"/>
                  </a:lnTo>
                  <a:lnTo>
                    <a:pt x="637031" y="292887"/>
                  </a:lnTo>
                  <a:lnTo>
                    <a:pt x="633602" y="275228"/>
                  </a:lnTo>
                  <a:lnTo>
                    <a:pt x="624268" y="260772"/>
                  </a:lnTo>
                  <a:lnTo>
                    <a:pt x="610457" y="251007"/>
                  </a:lnTo>
                  <a:lnTo>
                    <a:pt x="593598" y="247421"/>
                  </a:lnTo>
                  <a:close/>
                </a:path>
                <a:path w="637539" h="818514">
                  <a:moveTo>
                    <a:pt x="395731" y="433857"/>
                  </a:moveTo>
                  <a:lnTo>
                    <a:pt x="241300" y="433857"/>
                  </a:lnTo>
                  <a:lnTo>
                    <a:pt x="241300" y="772566"/>
                  </a:lnTo>
                  <a:lnTo>
                    <a:pt x="284861" y="772566"/>
                  </a:lnTo>
                  <a:lnTo>
                    <a:pt x="284861" y="438429"/>
                  </a:lnTo>
                  <a:lnTo>
                    <a:pt x="395731" y="438429"/>
                  </a:lnTo>
                  <a:lnTo>
                    <a:pt x="395731" y="433857"/>
                  </a:lnTo>
                  <a:close/>
                </a:path>
                <a:path w="637539" h="818514">
                  <a:moveTo>
                    <a:pt x="395731" y="438429"/>
                  </a:moveTo>
                  <a:lnTo>
                    <a:pt x="352170" y="438429"/>
                  </a:lnTo>
                  <a:lnTo>
                    <a:pt x="352170" y="772566"/>
                  </a:lnTo>
                  <a:lnTo>
                    <a:pt x="395731" y="772566"/>
                  </a:lnTo>
                  <a:lnTo>
                    <a:pt x="395731" y="438429"/>
                  </a:lnTo>
                  <a:close/>
                </a:path>
                <a:path w="637539" h="818514">
                  <a:moveTo>
                    <a:pt x="582676" y="433857"/>
                  </a:moveTo>
                  <a:lnTo>
                    <a:pt x="539241" y="433857"/>
                  </a:lnTo>
                  <a:lnTo>
                    <a:pt x="539241" y="772566"/>
                  </a:lnTo>
                  <a:lnTo>
                    <a:pt x="582676" y="772566"/>
                  </a:lnTo>
                  <a:lnTo>
                    <a:pt x="582676" y="433857"/>
                  </a:lnTo>
                  <a:close/>
                </a:path>
                <a:path w="637539" h="818514">
                  <a:moveTo>
                    <a:pt x="284861" y="292887"/>
                  </a:moveTo>
                  <a:lnTo>
                    <a:pt x="241300" y="292887"/>
                  </a:lnTo>
                  <a:lnTo>
                    <a:pt x="241300" y="388391"/>
                  </a:lnTo>
                  <a:lnTo>
                    <a:pt x="284861" y="388391"/>
                  </a:lnTo>
                  <a:lnTo>
                    <a:pt x="284861" y="292887"/>
                  </a:lnTo>
                  <a:close/>
                </a:path>
                <a:path w="637539" h="818514">
                  <a:moveTo>
                    <a:pt x="395731" y="292887"/>
                  </a:moveTo>
                  <a:lnTo>
                    <a:pt x="352170" y="292887"/>
                  </a:lnTo>
                  <a:lnTo>
                    <a:pt x="352170" y="388391"/>
                  </a:lnTo>
                  <a:lnTo>
                    <a:pt x="395731" y="388391"/>
                  </a:lnTo>
                  <a:lnTo>
                    <a:pt x="395731" y="292887"/>
                  </a:lnTo>
                  <a:close/>
                </a:path>
                <a:path w="637539" h="818514">
                  <a:moveTo>
                    <a:pt x="637031" y="292887"/>
                  </a:moveTo>
                  <a:lnTo>
                    <a:pt x="593598" y="292887"/>
                  </a:lnTo>
                  <a:lnTo>
                    <a:pt x="593598" y="388391"/>
                  </a:lnTo>
                  <a:lnTo>
                    <a:pt x="637031" y="388391"/>
                  </a:lnTo>
                  <a:lnTo>
                    <a:pt x="637031" y="292887"/>
                  </a:lnTo>
                  <a:close/>
                </a:path>
                <a:path w="637539" h="818514">
                  <a:moveTo>
                    <a:pt x="166169" y="0"/>
                  </a:moveTo>
                  <a:lnTo>
                    <a:pt x="122255" y="8663"/>
                  </a:lnTo>
                  <a:lnTo>
                    <a:pt x="92225" y="39782"/>
                  </a:lnTo>
                  <a:lnTo>
                    <a:pt x="84219" y="84794"/>
                  </a:lnTo>
                  <a:lnTo>
                    <a:pt x="84177" y="85689"/>
                  </a:lnTo>
                  <a:lnTo>
                    <a:pt x="89153" y="113309"/>
                  </a:lnTo>
                  <a:lnTo>
                    <a:pt x="110029" y="161871"/>
                  </a:lnTo>
                  <a:lnTo>
                    <a:pt x="145668" y="208813"/>
                  </a:lnTo>
                  <a:lnTo>
                    <a:pt x="177720" y="234070"/>
                  </a:lnTo>
                  <a:lnTo>
                    <a:pt x="213105" y="247421"/>
                  </a:lnTo>
                  <a:lnTo>
                    <a:pt x="423925" y="247421"/>
                  </a:lnTo>
                  <a:lnTo>
                    <a:pt x="441838" y="241371"/>
                  </a:lnTo>
                  <a:lnTo>
                    <a:pt x="459311" y="233213"/>
                  </a:lnTo>
                  <a:lnTo>
                    <a:pt x="475950" y="222507"/>
                  </a:lnTo>
                  <a:lnTo>
                    <a:pt x="483787" y="215544"/>
                  </a:lnTo>
                  <a:lnTo>
                    <a:pt x="291338" y="215544"/>
                  </a:lnTo>
                  <a:lnTo>
                    <a:pt x="263838" y="213994"/>
                  </a:lnTo>
                  <a:lnTo>
                    <a:pt x="202362" y="196417"/>
                  </a:lnTo>
                  <a:lnTo>
                    <a:pt x="160718" y="157815"/>
                  </a:lnTo>
                  <a:lnTo>
                    <a:pt x="137286" y="118715"/>
                  </a:lnTo>
                  <a:lnTo>
                    <a:pt x="127877" y="77285"/>
                  </a:lnTo>
                  <a:lnTo>
                    <a:pt x="127766" y="72917"/>
                  </a:lnTo>
                  <a:lnTo>
                    <a:pt x="127730" y="71495"/>
                  </a:lnTo>
                  <a:lnTo>
                    <a:pt x="160909" y="45110"/>
                  </a:lnTo>
                  <a:lnTo>
                    <a:pt x="265333" y="45110"/>
                  </a:lnTo>
                  <a:lnTo>
                    <a:pt x="262880" y="42828"/>
                  </a:lnTo>
                  <a:lnTo>
                    <a:pt x="239696" y="26029"/>
                  </a:lnTo>
                  <a:lnTo>
                    <a:pt x="215727" y="13086"/>
                  </a:lnTo>
                  <a:lnTo>
                    <a:pt x="191388" y="4216"/>
                  </a:lnTo>
                  <a:lnTo>
                    <a:pt x="166169" y="0"/>
                  </a:lnTo>
                  <a:close/>
                </a:path>
                <a:path w="637539" h="818514">
                  <a:moveTo>
                    <a:pt x="265333" y="45110"/>
                  </a:moveTo>
                  <a:lnTo>
                    <a:pt x="160909" y="45110"/>
                  </a:lnTo>
                  <a:lnTo>
                    <a:pt x="180996" y="48125"/>
                  </a:lnTo>
                  <a:lnTo>
                    <a:pt x="204358" y="57318"/>
                  </a:lnTo>
                  <a:lnTo>
                    <a:pt x="254380" y="95148"/>
                  </a:lnTo>
                  <a:lnTo>
                    <a:pt x="285099" y="157061"/>
                  </a:lnTo>
                  <a:lnTo>
                    <a:pt x="291196" y="212387"/>
                  </a:lnTo>
                  <a:lnTo>
                    <a:pt x="291235" y="213258"/>
                  </a:lnTo>
                  <a:lnTo>
                    <a:pt x="291338" y="215544"/>
                  </a:lnTo>
                  <a:lnTo>
                    <a:pt x="483787" y="215544"/>
                  </a:lnTo>
                  <a:lnTo>
                    <a:pt x="486360" y="213258"/>
                  </a:lnTo>
                  <a:lnTo>
                    <a:pt x="345693" y="213258"/>
                  </a:lnTo>
                  <a:lnTo>
                    <a:pt x="347789" y="187160"/>
                  </a:lnTo>
                  <a:lnTo>
                    <a:pt x="352742" y="155918"/>
                  </a:lnTo>
                  <a:lnTo>
                    <a:pt x="363291" y="124176"/>
                  </a:lnTo>
                  <a:lnTo>
                    <a:pt x="363410" y="123819"/>
                  </a:lnTo>
                  <a:lnTo>
                    <a:pt x="364411" y="122326"/>
                  </a:lnTo>
                  <a:lnTo>
                    <a:pt x="317373" y="122326"/>
                  </a:lnTo>
                  <a:lnTo>
                    <a:pt x="311685" y="107027"/>
                  </a:lnTo>
                  <a:lnTo>
                    <a:pt x="304355" y="91942"/>
                  </a:lnTo>
                  <a:lnTo>
                    <a:pt x="295405" y="77285"/>
                  </a:lnTo>
                  <a:lnTo>
                    <a:pt x="284861" y="63271"/>
                  </a:lnTo>
                  <a:lnTo>
                    <a:pt x="265333" y="45110"/>
                  </a:lnTo>
                  <a:close/>
                </a:path>
                <a:path w="637539" h="818514">
                  <a:moveTo>
                    <a:pt x="546264" y="44285"/>
                  </a:moveTo>
                  <a:lnTo>
                    <a:pt x="482074" y="44285"/>
                  </a:lnTo>
                  <a:lnTo>
                    <a:pt x="502285" y="51968"/>
                  </a:lnTo>
                  <a:lnTo>
                    <a:pt x="506299" y="60338"/>
                  </a:lnTo>
                  <a:lnTo>
                    <a:pt x="508492" y="71495"/>
                  </a:lnTo>
                  <a:lnTo>
                    <a:pt x="508536" y="85689"/>
                  </a:lnTo>
                  <a:lnTo>
                    <a:pt x="506602" y="99593"/>
                  </a:lnTo>
                  <a:lnTo>
                    <a:pt x="489457" y="139979"/>
                  </a:lnTo>
                  <a:lnTo>
                    <a:pt x="460882" y="176936"/>
                  </a:lnTo>
                  <a:lnTo>
                    <a:pt x="401716" y="207908"/>
                  </a:lnTo>
                  <a:lnTo>
                    <a:pt x="345693" y="213258"/>
                  </a:lnTo>
                  <a:lnTo>
                    <a:pt x="486360" y="213258"/>
                  </a:lnTo>
                  <a:lnTo>
                    <a:pt x="527002" y="161871"/>
                  </a:lnTo>
                  <a:lnTo>
                    <a:pt x="547877" y="113309"/>
                  </a:lnTo>
                  <a:lnTo>
                    <a:pt x="552854" y="85689"/>
                  </a:lnTo>
                  <a:lnTo>
                    <a:pt x="551908" y="65684"/>
                  </a:lnTo>
                  <a:lnTo>
                    <a:pt x="551793" y="63271"/>
                  </a:lnTo>
                  <a:lnTo>
                    <a:pt x="551688" y="61033"/>
                  </a:lnTo>
                  <a:lnTo>
                    <a:pt x="546264" y="44285"/>
                  </a:lnTo>
                  <a:close/>
                </a:path>
                <a:path w="637539" h="818514">
                  <a:moveTo>
                    <a:pt x="471826" y="0"/>
                  </a:moveTo>
                  <a:lnTo>
                    <a:pt x="421304" y="13408"/>
                  </a:lnTo>
                  <a:lnTo>
                    <a:pt x="374151" y="43793"/>
                  </a:lnTo>
                  <a:lnTo>
                    <a:pt x="341590" y="77285"/>
                  </a:lnTo>
                  <a:lnTo>
                    <a:pt x="317373" y="122326"/>
                  </a:lnTo>
                  <a:lnTo>
                    <a:pt x="364411" y="122326"/>
                  </a:lnTo>
                  <a:lnTo>
                    <a:pt x="382650" y="95148"/>
                  </a:lnTo>
                  <a:lnTo>
                    <a:pt x="418792" y="65684"/>
                  </a:lnTo>
                  <a:lnTo>
                    <a:pt x="453088" y="48793"/>
                  </a:lnTo>
                  <a:lnTo>
                    <a:pt x="482074" y="44285"/>
                  </a:lnTo>
                  <a:lnTo>
                    <a:pt x="546264" y="44285"/>
                  </a:lnTo>
                  <a:lnTo>
                    <a:pt x="544806" y="39782"/>
                  </a:lnTo>
                  <a:lnTo>
                    <a:pt x="532638" y="22377"/>
                  </a:lnTo>
                  <a:lnTo>
                    <a:pt x="515098" y="8663"/>
                  </a:lnTo>
                  <a:lnTo>
                    <a:pt x="494903" y="1343"/>
                  </a:lnTo>
                  <a:lnTo>
                    <a:pt x="471826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44500" y="160731"/>
            <a:ext cx="44964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What</a:t>
            </a:r>
            <a:r>
              <a:rPr dirty="0" sz="2800" spc="-7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motivates</a:t>
            </a:r>
            <a:r>
              <a:rPr dirty="0" sz="2800" spc="-4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</a:t>
            </a:r>
            <a:r>
              <a:rPr dirty="0" sz="2800" spc="-8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referral?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4052315" y="1280160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19">
                <a:moveTo>
                  <a:pt x="365760" y="0"/>
                </a:moveTo>
                <a:lnTo>
                  <a:pt x="319869" y="2848"/>
                </a:lnTo>
                <a:lnTo>
                  <a:pt x="275682" y="11167"/>
                </a:lnTo>
                <a:lnTo>
                  <a:pt x="233542" y="24613"/>
                </a:lnTo>
                <a:lnTo>
                  <a:pt x="193790" y="42844"/>
                </a:lnTo>
                <a:lnTo>
                  <a:pt x="156770" y="65517"/>
                </a:lnTo>
                <a:lnTo>
                  <a:pt x="122822" y="92291"/>
                </a:lnTo>
                <a:lnTo>
                  <a:pt x="92291" y="122822"/>
                </a:lnTo>
                <a:lnTo>
                  <a:pt x="65517" y="156770"/>
                </a:lnTo>
                <a:lnTo>
                  <a:pt x="42844" y="193790"/>
                </a:lnTo>
                <a:lnTo>
                  <a:pt x="24613" y="233542"/>
                </a:lnTo>
                <a:lnTo>
                  <a:pt x="11167" y="275682"/>
                </a:lnTo>
                <a:lnTo>
                  <a:pt x="2848" y="319869"/>
                </a:lnTo>
                <a:lnTo>
                  <a:pt x="0" y="365760"/>
                </a:lnTo>
                <a:lnTo>
                  <a:pt x="2848" y="411650"/>
                </a:lnTo>
                <a:lnTo>
                  <a:pt x="11167" y="455837"/>
                </a:lnTo>
                <a:lnTo>
                  <a:pt x="24613" y="497977"/>
                </a:lnTo>
                <a:lnTo>
                  <a:pt x="42844" y="537729"/>
                </a:lnTo>
                <a:lnTo>
                  <a:pt x="65517" y="574749"/>
                </a:lnTo>
                <a:lnTo>
                  <a:pt x="92291" y="608697"/>
                </a:lnTo>
                <a:lnTo>
                  <a:pt x="122822" y="639228"/>
                </a:lnTo>
                <a:lnTo>
                  <a:pt x="156770" y="666002"/>
                </a:lnTo>
                <a:lnTo>
                  <a:pt x="193790" y="688675"/>
                </a:lnTo>
                <a:lnTo>
                  <a:pt x="233542" y="706906"/>
                </a:lnTo>
                <a:lnTo>
                  <a:pt x="275682" y="720352"/>
                </a:lnTo>
                <a:lnTo>
                  <a:pt x="319869" y="728671"/>
                </a:lnTo>
                <a:lnTo>
                  <a:pt x="365760" y="731519"/>
                </a:lnTo>
                <a:lnTo>
                  <a:pt x="411650" y="728671"/>
                </a:lnTo>
                <a:lnTo>
                  <a:pt x="455837" y="720352"/>
                </a:lnTo>
                <a:lnTo>
                  <a:pt x="497977" y="706906"/>
                </a:lnTo>
                <a:lnTo>
                  <a:pt x="537729" y="688675"/>
                </a:lnTo>
                <a:lnTo>
                  <a:pt x="574749" y="666002"/>
                </a:lnTo>
                <a:lnTo>
                  <a:pt x="608697" y="639228"/>
                </a:lnTo>
                <a:lnTo>
                  <a:pt x="639228" y="608697"/>
                </a:lnTo>
                <a:lnTo>
                  <a:pt x="666002" y="574749"/>
                </a:lnTo>
                <a:lnTo>
                  <a:pt x="688675" y="537729"/>
                </a:lnTo>
                <a:lnTo>
                  <a:pt x="706906" y="497977"/>
                </a:lnTo>
                <a:lnTo>
                  <a:pt x="720352" y="455837"/>
                </a:lnTo>
                <a:lnTo>
                  <a:pt x="728671" y="411650"/>
                </a:lnTo>
                <a:lnTo>
                  <a:pt x="731520" y="365760"/>
                </a:lnTo>
                <a:lnTo>
                  <a:pt x="728671" y="319869"/>
                </a:lnTo>
                <a:lnTo>
                  <a:pt x="720352" y="275682"/>
                </a:lnTo>
                <a:lnTo>
                  <a:pt x="706906" y="233542"/>
                </a:lnTo>
                <a:lnTo>
                  <a:pt x="688675" y="193790"/>
                </a:lnTo>
                <a:lnTo>
                  <a:pt x="666002" y="156770"/>
                </a:lnTo>
                <a:lnTo>
                  <a:pt x="639228" y="122822"/>
                </a:lnTo>
                <a:lnTo>
                  <a:pt x="608697" y="92291"/>
                </a:lnTo>
                <a:lnTo>
                  <a:pt x="574749" y="65517"/>
                </a:lnTo>
                <a:lnTo>
                  <a:pt x="537729" y="42844"/>
                </a:lnTo>
                <a:lnTo>
                  <a:pt x="497977" y="24613"/>
                </a:lnTo>
                <a:lnTo>
                  <a:pt x="455837" y="11167"/>
                </a:lnTo>
                <a:lnTo>
                  <a:pt x="411650" y="2848"/>
                </a:lnTo>
                <a:lnTo>
                  <a:pt x="365760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4277614" y="1334846"/>
            <a:ext cx="28003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6321552" y="1280160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19">
                <a:moveTo>
                  <a:pt x="365759" y="0"/>
                </a:moveTo>
                <a:lnTo>
                  <a:pt x="319869" y="2848"/>
                </a:lnTo>
                <a:lnTo>
                  <a:pt x="275682" y="11167"/>
                </a:lnTo>
                <a:lnTo>
                  <a:pt x="233542" y="24613"/>
                </a:lnTo>
                <a:lnTo>
                  <a:pt x="193790" y="42844"/>
                </a:lnTo>
                <a:lnTo>
                  <a:pt x="156770" y="65517"/>
                </a:lnTo>
                <a:lnTo>
                  <a:pt x="122822" y="92291"/>
                </a:lnTo>
                <a:lnTo>
                  <a:pt x="92291" y="122822"/>
                </a:lnTo>
                <a:lnTo>
                  <a:pt x="65517" y="156770"/>
                </a:lnTo>
                <a:lnTo>
                  <a:pt x="42844" y="193790"/>
                </a:lnTo>
                <a:lnTo>
                  <a:pt x="24613" y="233542"/>
                </a:lnTo>
                <a:lnTo>
                  <a:pt x="11167" y="275682"/>
                </a:lnTo>
                <a:lnTo>
                  <a:pt x="2848" y="319869"/>
                </a:lnTo>
                <a:lnTo>
                  <a:pt x="0" y="365760"/>
                </a:lnTo>
                <a:lnTo>
                  <a:pt x="2848" y="411650"/>
                </a:lnTo>
                <a:lnTo>
                  <a:pt x="11167" y="455837"/>
                </a:lnTo>
                <a:lnTo>
                  <a:pt x="24613" y="497977"/>
                </a:lnTo>
                <a:lnTo>
                  <a:pt x="42844" y="537729"/>
                </a:lnTo>
                <a:lnTo>
                  <a:pt x="65517" y="574749"/>
                </a:lnTo>
                <a:lnTo>
                  <a:pt x="92291" y="608697"/>
                </a:lnTo>
                <a:lnTo>
                  <a:pt x="122822" y="639228"/>
                </a:lnTo>
                <a:lnTo>
                  <a:pt x="156770" y="666002"/>
                </a:lnTo>
                <a:lnTo>
                  <a:pt x="193790" y="688675"/>
                </a:lnTo>
                <a:lnTo>
                  <a:pt x="233542" y="706906"/>
                </a:lnTo>
                <a:lnTo>
                  <a:pt x="275682" y="720352"/>
                </a:lnTo>
                <a:lnTo>
                  <a:pt x="319869" y="728671"/>
                </a:lnTo>
                <a:lnTo>
                  <a:pt x="365759" y="731519"/>
                </a:lnTo>
                <a:lnTo>
                  <a:pt x="411650" y="728671"/>
                </a:lnTo>
                <a:lnTo>
                  <a:pt x="455837" y="720352"/>
                </a:lnTo>
                <a:lnTo>
                  <a:pt x="497977" y="706906"/>
                </a:lnTo>
                <a:lnTo>
                  <a:pt x="537729" y="688675"/>
                </a:lnTo>
                <a:lnTo>
                  <a:pt x="574749" y="666002"/>
                </a:lnTo>
                <a:lnTo>
                  <a:pt x="608697" y="639228"/>
                </a:lnTo>
                <a:lnTo>
                  <a:pt x="639228" y="608697"/>
                </a:lnTo>
                <a:lnTo>
                  <a:pt x="666002" y="574749"/>
                </a:lnTo>
                <a:lnTo>
                  <a:pt x="688675" y="537729"/>
                </a:lnTo>
                <a:lnTo>
                  <a:pt x="706906" y="497977"/>
                </a:lnTo>
                <a:lnTo>
                  <a:pt x="720352" y="455837"/>
                </a:lnTo>
                <a:lnTo>
                  <a:pt x="728671" y="411650"/>
                </a:lnTo>
                <a:lnTo>
                  <a:pt x="731520" y="365760"/>
                </a:lnTo>
                <a:lnTo>
                  <a:pt x="728671" y="319869"/>
                </a:lnTo>
                <a:lnTo>
                  <a:pt x="720352" y="275682"/>
                </a:lnTo>
                <a:lnTo>
                  <a:pt x="706906" y="233542"/>
                </a:lnTo>
                <a:lnTo>
                  <a:pt x="688675" y="193790"/>
                </a:lnTo>
                <a:lnTo>
                  <a:pt x="666002" y="156770"/>
                </a:lnTo>
                <a:lnTo>
                  <a:pt x="639228" y="122822"/>
                </a:lnTo>
                <a:lnTo>
                  <a:pt x="608697" y="92291"/>
                </a:lnTo>
                <a:lnTo>
                  <a:pt x="574749" y="65517"/>
                </a:lnTo>
                <a:lnTo>
                  <a:pt x="537729" y="42844"/>
                </a:lnTo>
                <a:lnTo>
                  <a:pt x="497977" y="24613"/>
                </a:lnTo>
                <a:lnTo>
                  <a:pt x="455837" y="11167"/>
                </a:lnTo>
                <a:lnTo>
                  <a:pt x="411650" y="2848"/>
                </a:lnTo>
                <a:lnTo>
                  <a:pt x="365759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6546850" y="1345184"/>
            <a:ext cx="2800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8869680" y="1280160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19">
                <a:moveTo>
                  <a:pt x="365760" y="0"/>
                </a:moveTo>
                <a:lnTo>
                  <a:pt x="319869" y="2848"/>
                </a:lnTo>
                <a:lnTo>
                  <a:pt x="275682" y="11167"/>
                </a:lnTo>
                <a:lnTo>
                  <a:pt x="233542" y="24613"/>
                </a:lnTo>
                <a:lnTo>
                  <a:pt x="193790" y="42844"/>
                </a:lnTo>
                <a:lnTo>
                  <a:pt x="156770" y="65517"/>
                </a:lnTo>
                <a:lnTo>
                  <a:pt x="122822" y="92291"/>
                </a:lnTo>
                <a:lnTo>
                  <a:pt x="92291" y="122822"/>
                </a:lnTo>
                <a:lnTo>
                  <a:pt x="65517" y="156770"/>
                </a:lnTo>
                <a:lnTo>
                  <a:pt x="42844" y="193790"/>
                </a:lnTo>
                <a:lnTo>
                  <a:pt x="24613" y="233542"/>
                </a:lnTo>
                <a:lnTo>
                  <a:pt x="11167" y="275682"/>
                </a:lnTo>
                <a:lnTo>
                  <a:pt x="2848" y="319869"/>
                </a:lnTo>
                <a:lnTo>
                  <a:pt x="0" y="365760"/>
                </a:lnTo>
                <a:lnTo>
                  <a:pt x="2848" y="411650"/>
                </a:lnTo>
                <a:lnTo>
                  <a:pt x="11167" y="455837"/>
                </a:lnTo>
                <a:lnTo>
                  <a:pt x="24613" y="497977"/>
                </a:lnTo>
                <a:lnTo>
                  <a:pt x="42844" y="537729"/>
                </a:lnTo>
                <a:lnTo>
                  <a:pt x="65517" y="574749"/>
                </a:lnTo>
                <a:lnTo>
                  <a:pt x="92291" y="608697"/>
                </a:lnTo>
                <a:lnTo>
                  <a:pt x="122822" y="639228"/>
                </a:lnTo>
                <a:lnTo>
                  <a:pt x="156770" y="666002"/>
                </a:lnTo>
                <a:lnTo>
                  <a:pt x="193790" y="688675"/>
                </a:lnTo>
                <a:lnTo>
                  <a:pt x="233542" y="706906"/>
                </a:lnTo>
                <a:lnTo>
                  <a:pt x="275682" y="720352"/>
                </a:lnTo>
                <a:lnTo>
                  <a:pt x="319869" y="728671"/>
                </a:lnTo>
                <a:lnTo>
                  <a:pt x="365760" y="731519"/>
                </a:lnTo>
                <a:lnTo>
                  <a:pt x="411650" y="728671"/>
                </a:lnTo>
                <a:lnTo>
                  <a:pt x="455837" y="720352"/>
                </a:lnTo>
                <a:lnTo>
                  <a:pt x="497977" y="706906"/>
                </a:lnTo>
                <a:lnTo>
                  <a:pt x="537729" y="688675"/>
                </a:lnTo>
                <a:lnTo>
                  <a:pt x="574749" y="666002"/>
                </a:lnTo>
                <a:lnTo>
                  <a:pt x="608697" y="639228"/>
                </a:lnTo>
                <a:lnTo>
                  <a:pt x="639228" y="608697"/>
                </a:lnTo>
                <a:lnTo>
                  <a:pt x="666002" y="574749"/>
                </a:lnTo>
                <a:lnTo>
                  <a:pt x="688675" y="537729"/>
                </a:lnTo>
                <a:lnTo>
                  <a:pt x="706906" y="497977"/>
                </a:lnTo>
                <a:lnTo>
                  <a:pt x="720352" y="455837"/>
                </a:lnTo>
                <a:lnTo>
                  <a:pt x="728671" y="411650"/>
                </a:lnTo>
                <a:lnTo>
                  <a:pt x="731520" y="365760"/>
                </a:lnTo>
                <a:lnTo>
                  <a:pt x="728671" y="319869"/>
                </a:lnTo>
                <a:lnTo>
                  <a:pt x="720352" y="275682"/>
                </a:lnTo>
                <a:lnTo>
                  <a:pt x="706906" y="233542"/>
                </a:lnTo>
                <a:lnTo>
                  <a:pt x="688675" y="193790"/>
                </a:lnTo>
                <a:lnTo>
                  <a:pt x="666002" y="156770"/>
                </a:lnTo>
                <a:lnTo>
                  <a:pt x="639228" y="122822"/>
                </a:lnTo>
                <a:lnTo>
                  <a:pt x="608697" y="92291"/>
                </a:lnTo>
                <a:lnTo>
                  <a:pt x="574749" y="65517"/>
                </a:lnTo>
                <a:lnTo>
                  <a:pt x="537729" y="42844"/>
                </a:lnTo>
                <a:lnTo>
                  <a:pt x="497977" y="24613"/>
                </a:lnTo>
                <a:lnTo>
                  <a:pt x="455837" y="11167"/>
                </a:lnTo>
                <a:lnTo>
                  <a:pt x="411650" y="2848"/>
                </a:lnTo>
                <a:lnTo>
                  <a:pt x="365760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9095613" y="1354963"/>
            <a:ext cx="2800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5743955" y="2376423"/>
            <a:ext cx="885825" cy="886460"/>
          </a:xfrm>
          <a:custGeom>
            <a:avLst/>
            <a:gdLst/>
            <a:ahLst/>
            <a:cxnLst/>
            <a:rect l="l" t="t" r="r" b="b"/>
            <a:pathLst>
              <a:path w="885825" h="886460">
                <a:moveTo>
                  <a:pt x="442722" y="0"/>
                </a:moveTo>
                <a:lnTo>
                  <a:pt x="394444" y="2540"/>
                </a:lnTo>
                <a:lnTo>
                  <a:pt x="347681" y="10160"/>
                </a:lnTo>
                <a:lnTo>
                  <a:pt x="302702" y="22860"/>
                </a:lnTo>
                <a:lnTo>
                  <a:pt x="259777" y="39370"/>
                </a:lnTo>
                <a:lnTo>
                  <a:pt x="219173" y="60960"/>
                </a:lnTo>
                <a:lnTo>
                  <a:pt x="181160" y="86360"/>
                </a:lnTo>
                <a:lnTo>
                  <a:pt x="146007" y="114300"/>
                </a:lnTo>
                <a:lnTo>
                  <a:pt x="113983" y="147320"/>
                </a:lnTo>
                <a:lnTo>
                  <a:pt x="85356" y="181610"/>
                </a:lnTo>
                <a:lnTo>
                  <a:pt x="60395" y="219710"/>
                </a:lnTo>
                <a:lnTo>
                  <a:pt x="39370" y="260350"/>
                </a:lnTo>
                <a:lnTo>
                  <a:pt x="22549" y="303530"/>
                </a:lnTo>
                <a:lnTo>
                  <a:pt x="10201" y="349250"/>
                </a:lnTo>
                <a:lnTo>
                  <a:pt x="2595" y="394970"/>
                </a:lnTo>
                <a:lnTo>
                  <a:pt x="0" y="443230"/>
                </a:lnTo>
                <a:lnTo>
                  <a:pt x="2526" y="490220"/>
                </a:lnTo>
                <a:lnTo>
                  <a:pt x="10201" y="538480"/>
                </a:lnTo>
                <a:lnTo>
                  <a:pt x="22549" y="582930"/>
                </a:lnTo>
                <a:lnTo>
                  <a:pt x="39370" y="626110"/>
                </a:lnTo>
                <a:lnTo>
                  <a:pt x="60395" y="666750"/>
                </a:lnTo>
                <a:lnTo>
                  <a:pt x="85356" y="704850"/>
                </a:lnTo>
                <a:lnTo>
                  <a:pt x="113983" y="740410"/>
                </a:lnTo>
                <a:lnTo>
                  <a:pt x="146007" y="772160"/>
                </a:lnTo>
                <a:lnTo>
                  <a:pt x="181160" y="801370"/>
                </a:lnTo>
                <a:lnTo>
                  <a:pt x="219173" y="826770"/>
                </a:lnTo>
                <a:lnTo>
                  <a:pt x="259777" y="847089"/>
                </a:lnTo>
                <a:lnTo>
                  <a:pt x="302702" y="864870"/>
                </a:lnTo>
                <a:lnTo>
                  <a:pt x="347681" y="876300"/>
                </a:lnTo>
                <a:lnTo>
                  <a:pt x="394444" y="883920"/>
                </a:lnTo>
                <a:lnTo>
                  <a:pt x="442722" y="886460"/>
                </a:lnTo>
                <a:lnTo>
                  <a:pt x="490999" y="883920"/>
                </a:lnTo>
                <a:lnTo>
                  <a:pt x="537762" y="876300"/>
                </a:lnTo>
                <a:lnTo>
                  <a:pt x="582741" y="864870"/>
                </a:lnTo>
                <a:lnTo>
                  <a:pt x="625666" y="847089"/>
                </a:lnTo>
                <a:lnTo>
                  <a:pt x="666270" y="826770"/>
                </a:lnTo>
                <a:lnTo>
                  <a:pt x="436118" y="826770"/>
                </a:lnTo>
                <a:lnTo>
                  <a:pt x="328422" y="753110"/>
                </a:lnTo>
                <a:lnTo>
                  <a:pt x="350435" y="722630"/>
                </a:lnTo>
                <a:lnTo>
                  <a:pt x="135255" y="722630"/>
                </a:lnTo>
                <a:lnTo>
                  <a:pt x="104126" y="684530"/>
                </a:lnTo>
                <a:lnTo>
                  <a:pt x="77700" y="641350"/>
                </a:lnTo>
                <a:lnTo>
                  <a:pt x="56403" y="595630"/>
                </a:lnTo>
                <a:lnTo>
                  <a:pt x="40663" y="547370"/>
                </a:lnTo>
                <a:lnTo>
                  <a:pt x="30906" y="496570"/>
                </a:lnTo>
                <a:lnTo>
                  <a:pt x="27559" y="443230"/>
                </a:lnTo>
                <a:lnTo>
                  <a:pt x="30472" y="396239"/>
                </a:lnTo>
                <a:lnTo>
                  <a:pt x="30551" y="394970"/>
                </a:lnTo>
                <a:lnTo>
                  <a:pt x="38886" y="347980"/>
                </a:lnTo>
                <a:lnTo>
                  <a:pt x="52253" y="303530"/>
                </a:lnTo>
                <a:lnTo>
                  <a:pt x="70343" y="261620"/>
                </a:lnTo>
                <a:lnTo>
                  <a:pt x="92845" y="220980"/>
                </a:lnTo>
                <a:lnTo>
                  <a:pt x="119448" y="184150"/>
                </a:lnTo>
                <a:lnTo>
                  <a:pt x="149844" y="149860"/>
                </a:lnTo>
                <a:lnTo>
                  <a:pt x="183720" y="119380"/>
                </a:lnTo>
                <a:lnTo>
                  <a:pt x="220768" y="93980"/>
                </a:lnTo>
                <a:lnTo>
                  <a:pt x="260678" y="71120"/>
                </a:lnTo>
                <a:lnTo>
                  <a:pt x="303138" y="53340"/>
                </a:lnTo>
                <a:lnTo>
                  <a:pt x="347838" y="39370"/>
                </a:lnTo>
                <a:lnTo>
                  <a:pt x="394470" y="31750"/>
                </a:lnTo>
                <a:lnTo>
                  <a:pt x="442722" y="29210"/>
                </a:lnTo>
                <a:lnTo>
                  <a:pt x="598842" y="29210"/>
                </a:lnTo>
                <a:lnTo>
                  <a:pt x="582350" y="22860"/>
                </a:lnTo>
                <a:lnTo>
                  <a:pt x="537457" y="10160"/>
                </a:lnTo>
                <a:lnTo>
                  <a:pt x="490822" y="2540"/>
                </a:lnTo>
                <a:lnTo>
                  <a:pt x="442722" y="0"/>
                </a:lnTo>
                <a:close/>
              </a:path>
              <a:path w="885825" h="886460">
                <a:moveTo>
                  <a:pt x="387477" y="612139"/>
                </a:moveTo>
                <a:lnTo>
                  <a:pt x="360807" y="612139"/>
                </a:lnTo>
                <a:lnTo>
                  <a:pt x="409448" y="753110"/>
                </a:lnTo>
                <a:lnTo>
                  <a:pt x="417068" y="772160"/>
                </a:lnTo>
                <a:lnTo>
                  <a:pt x="436118" y="826770"/>
                </a:lnTo>
                <a:lnTo>
                  <a:pt x="666270" y="826770"/>
                </a:lnTo>
                <a:lnTo>
                  <a:pt x="668170" y="825500"/>
                </a:lnTo>
                <a:lnTo>
                  <a:pt x="466471" y="825500"/>
                </a:lnTo>
                <a:lnTo>
                  <a:pt x="482727" y="768350"/>
                </a:lnTo>
                <a:lnTo>
                  <a:pt x="502656" y="703580"/>
                </a:lnTo>
                <a:lnTo>
                  <a:pt x="449326" y="703580"/>
                </a:lnTo>
                <a:lnTo>
                  <a:pt x="435826" y="702310"/>
                </a:lnTo>
                <a:lnTo>
                  <a:pt x="423719" y="699770"/>
                </a:lnTo>
                <a:lnTo>
                  <a:pt x="413017" y="694689"/>
                </a:lnTo>
                <a:lnTo>
                  <a:pt x="403733" y="689610"/>
                </a:lnTo>
                <a:lnTo>
                  <a:pt x="378968" y="618489"/>
                </a:lnTo>
                <a:lnTo>
                  <a:pt x="387477" y="614680"/>
                </a:lnTo>
                <a:lnTo>
                  <a:pt x="387477" y="612139"/>
                </a:lnTo>
                <a:close/>
              </a:path>
              <a:path w="885825" h="886460">
                <a:moveTo>
                  <a:pt x="564674" y="608330"/>
                </a:moveTo>
                <a:lnTo>
                  <a:pt x="532257" y="608330"/>
                </a:lnTo>
                <a:lnTo>
                  <a:pt x="576961" y="631189"/>
                </a:lnTo>
                <a:lnTo>
                  <a:pt x="576131" y="684530"/>
                </a:lnTo>
                <a:lnTo>
                  <a:pt x="576072" y="688339"/>
                </a:lnTo>
                <a:lnTo>
                  <a:pt x="541782" y="716280"/>
                </a:lnTo>
                <a:lnTo>
                  <a:pt x="566547" y="749300"/>
                </a:lnTo>
                <a:lnTo>
                  <a:pt x="466471" y="825500"/>
                </a:lnTo>
                <a:lnTo>
                  <a:pt x="668170" y="825500"/>
                </a:lnTo>
                <a:lnTo>
                  <a:pt x="704283" y="801370"/>
                </a:lnTo>
                <a:lnTo>
                  <a:pt x="739436" y="772160"/>
                </a:lnTo>
                <a:lnTo>
                  <a:pt x="771460" y="740410"/>
                </a:lnTo>
                <a:lnTo>
                  <a:pt x="793953" y="712470"/>
                </a:lnTo>
                <a:lnTo>
                  <a:pt x="757809" y="712470"/>
                </a:lnTo>
                <a:lnTo>
                  <a:pt x="754921" y="706120"/>
                </a:lnTo>
                <a:lnTo>
                  <a:pt x="719502" y="671830"/>
                </a:lnTo>
                <a:lnTo>
                  <a:pt x="641318" y="645160"/>
                </a:lnTo>
                <a:lnTo>
                  <a:pt x="592201" y="631189"/>
                </a:lnTo>
                <a:lnTo>
                  <a:pt x="592201" y="622300"/>
                </a:lnTo>
                <a:lnTo>
                  <a:pt x="564674" y="608330"/>
                </a:lnTo>
                <a:close/>
              </a:path>
              <a:path w="885825" h="886460">
                <a:moveTo>
                  <a:pt x="368427" y="590550"/>
                </a:moveTo>
                <a:lnTo>
                  <a:pt x="300863" y="626110"/>
                </a:lnTo>
                <a:lnTo>
                  <a:pt x="300863" y="631189"/>
                </a:lnTo>
                <a:lnTo>
                  <a:pt x="239799" y="648970"/>
                </a:lnTo>
                <a:lnTo>
                  <a:pt x="189261" y="665480"/>
                </a:lnTo>
                <a:lnTo>
                  <a:pt x="153344" y="685800"/>
                </a:lnTo>
                <a:lnTo>
                  <a:pt x="136144" y="718820"/>
                </a:lnTo>
                <a:lnTo>
                  <a:pt x="136144" y="721360"/>
                </a:lnTo>
                <a:lnTo>
                  <a:pt x="135255" y="722630"/>
                </a:lnTo>
                <a:lnTo>
                  <a:pt x="350435" y="722630"/>
                </a:lnTo>
                <a:lnTo>
                  <a:pt x="353187" y="718820"/>
                </a:lnTo>
                <a:lnTo>
                  <a:pt x="318897" y="690880"/>
                </a:lnTo>
                <a:lnTo>
                  <a:pt x="316992" y="633730"/>
                </a:lnTo>
                <a:lnTo>
                  <a:pt x="360807" y="612139"/>
                </a:lnTo>
                <a:lnTo>
                  <a:pt x="387477" y="612139"/>
                </a:lnTo>
                <a:lnTo>
                  <a:pt x="387477" y="600710"/>
                </a:lnTo>
                <a:lnTo>
                  <a:pt x="372237" y="600710"/>
                </a:lnTo>
                <a:lnTo>
                  <a:pt x="368427" y="590550"/>
                </a:lnTo>
                <a:close/>
              </a:path>
              <a:path w="885825" h="886460">
                <a:moveTo>
                  <a:pt x="598842" y="29210"/>
                </a:moveTo>
                <a:lnTo>
                  <a:pt x="442722" y="29210"/>
                </a:lnTo>
                <a:lnTo>
                  <a:pt x="490973" y="31750"/>
                </a:lnTo>
                <a:lnTo>
                  <a:pt x="537602" y="39370"/>
                </a:lnTo>
                <a:lnTo>
                  <a:pt x="582295" y="53340"/>
                </a:lnTo>
                <a:lnTo>
                  <a:pt x="624742" y="71120"/>
                </a:lnTo>
                <a:lnTo>
                  <a:pt x="664628" y="93980"/>
                </a:lnTo>
                <a:lnTo>
                  <a:pt x="701643" y="119380"/>
                </a:lnTo>
                <a:lnTo>
                  <a:pt x="735472" y="149860"/>
                </a:lnTo>
                <a:lnTo>
                  <a:pt x="765805" y="184150"/>
                </a:lnTo>
                <a:lnTo>
                  <a:pt x="792328" y="220980"/>
                </a:lnTo>
                <a:lnTo>
                  <a:pt x="814730" y="261620"/>
                </a:lnTo>
                <a:lnTo>
                  <a:pt x="832697" y="303530"/>
                </a:lnTo>
                <a:lnTo>
                  <a:pt x="845917" y="347980"/>
                </a:lnTo>
                <a:lnTo>
                  <a:pt x="854079" y="394970"/>
                </a:lnTo>
                <a:lnTo>
                  <a:pt x="856869" y="443230"/>
                </a:lnTo>
                <a:lnTo>
                  <a:pt x="853835" y="494030"/>
                </a:lnTo>
                <a:lnTo>
                  <a:pt x="844959" y="543560"/>
                </a:lnTo>
                <a:lnTo>
                  <a:pt x="830579" y="589280"/>
                </a:lnTo>
                <a:lnTo>
                  <a:pt x="811036" y="633730"/>
                </a:lnTo>
                <a:lnTo>
                  <a:pt x="786666" y="674370"/>
                </a:lnTo>
                <a:lnTo>
                  <a:pt x="757809" y="712470"/>
                </a:lnTo>
                <a:lnTo>
                  <a:pt x="793953" y="712470"/>
                </a:lnTo>
                <a:lnTo>
                  <a:pt x="825048" y="666750"/>
                </a:lnTo>
                <a:lnTo>
                  <a:pt x="846073" y="626110"/>
                </a:lnTo>
                <a:lnTo>
                  <a:pt x="862894" y="582930"/>
                </a:lnTo>
                <a:lnTo>
                  <a:pt x="875242" y="538480"/>
                </a:lnTo>
                <a:lnTo>
                  <a:pt x="882848" y="491489"/>
                </a:lnTo>
                <a:lnTo>
                  <a:pt x="885444" y="443230"/>
                </a:lnTo>
                <a:lnTo>
                  <a:pt x="882904" y="396239"/>
                </a:lnTo>
                <a:lnTo>
                  <a:pt x="882836" y="394970"/>
                </a:lnTo>
                <a:lnTo>
                  <a:pt x="875195" y="349250"/>
                </a:lnTo>
                <a:lnTo>
                  <a:pt x="862797" y="303530"/>
                </a:lnTo>
                <a:lnTo>
                  <a:pt x="845914" y="260350"/>
                </a:lnTo>
                <a:lnTo>
                  <a:pt x="824822" y="219710"/>
                </a:lnTo>
                <a:lnTo>
                  <a:pt x="799795" y="181610"/>
                </a:lnTo>
                <a:lnTo>
                  <a:pt x="771106" y="147320"/>
                </a:lnTo>
                <a:lnTo>
                  <a:pt x="739031" y="114300"/>
                </a:lnTo>
                <a:lnTo>
                  <a:pt x="703844" y="86360"/>
                </a:lnTo>
                <a:lnTo>
                  <a:pt x="665818" y="60960"/>
                </a:lnTo>
                <a:lnTo>
                  <a:pt x="625229" y="39370"/>
                </a:lnTo>
                <a:lnTo>
                  <a:pt x="598842" y="29210"/>
                </a:lnTo>
                <a:close/>
              </a:path>
              <a:path w="885825" h="886460">
                <a:moveTo>
                  <a:pt x="520827" y="571500"/>
                </a:moveTo>
                <a:lnTo>
                  <a:pt x="506476" y="571500"/>
                </a:lnTo>
                <a:lnTo>
                  <a:pt x="506476" y="615950"/>
                </a:lnTo>
                <a:lnTo>
                  <a:pt x="515112" y="617220"/>
                </a:lnTo>
                <a:lnTo>
                  <a:pt x="499872" y="664210"/>
                </a:lnTo>
                <a:lnTo>
                  <a:pt x="472424" y="699770"/>
                </a:lnTo>
                <a:lnTo>
                  <a:pt x="449326" y="703580"/>
                </a:lnTo>
                <a:lnTo>
                  <a:pt x="502656" y="703580"/>
                </a:lnTo>
                <a:lnTo>
                  <a:pt x="513207" y="669289"/>
                </a:lnTo>
                <a:lnTo>
                  <a:pt x="532257" y="608330"/>
                </a:lnTo>
                <a:lnTo>
                  <a:pt x="564674" y="608330"/>
                </a:lnTo>
                <a:lnTo>
                  <a:pt x="544655" y="598170"/>
                </a:lnTo>
                <a:lnTo>
                  <a:pt x="520827" y="598170"/>
                </a:lnTo>
                <a:lnTo>
                  <a:pt x="520827" y="571500"/>
                </a:lnTo>
                <a:close/>
              </a:path>
              <a:path w="885825" h="886460">
                <a:moveTo>
                  <a:pt x="461799" y="76200"/>
                </a:moveTo>
                <a:lnTo>
                  <a:pt x="413575" y="76200"/>
                </a:lnTo>
                <a:lnTo>
                  <a:pt x="373733" y="93980"/>
                </a:lnTo>
                <a:lnTo>
                  <a:pt x="344678" y="121920"/>
                </a:lnTo>
                <a:lnTo>
                  <a:pt x="309700" y="148589"/>
                </a:lnTo>
                <a:lnTo>
                  <a:pt x="287104" y="184150"/>
                </a:lnTo>
                <a:lnTo>
                  <a:pt x="274669" y="226060"/>
                </a:lnTo>
                <a:lnTo>
                  <a:pt x="270171" y="269239"/>
                </a:lnTo>
                <a:lnTo>
                  <a:pt x="271167" y="303530"/>
                </a:lnTo>
                <a:lnTo>
                  <a:pt x="271277" y="307339"/>
                </a:lnTo>
                <a:lnTo>
                  <a:pt x="271388" y="311150"/>
                </a:lnTo>
                <a:lnTo>
                  <a:pt x="276098" y="347980"/>
                </a:lnTo>
                <a:lnTo>
                  <a:pt x="273304" y="353060"/>
                </a:lnTo>
                <a:lnTo>
                  <a:pt x="272288" y="358139"/>
                </a:lnTo>
                <a:lnTo>
                  <a:pt x="272288" y="392430"/>
                </a:lnTo>
                <a:lnTo>
                  <a:pt x="274468" y="405130"/>
                </a:lnTo>
                <a:lnTo>
                  <a:pt x="280400" y="415289"/>
                </a:lnTo>
                <a:lnTo>
                  <a:pt x="289165" y="422910"/>
                </a:lnTo>
                <a:lnTo>
                  <a:pt x="299847" y="427989"/>
                </a:lnTo>
                <a:lnTo>
                  <a:pt x="299847" y="431800"/>
                </a:lnTo>
                <a:lnTo>
                  <a:pt x="300863" y="436880"/>
                </a:lnTo>
                <a:lnTo>
                  <a:pt x="301752" y="440689"/>
                </a:lnTo>
                <a:lnTo>
                  <a:pt x="306871" y="471170"/>
                </a:lnTo>
                <a:lnTo>
                  <a:pt x="318420" y="505460"/>
                </a:lnTo>
                <a:lnTo>
                  <a:pt x="339256" y="537210"/>
                </a:lnTo>
                <a:lnTo>
                  <a:pt x="372237" y="562610"/>
                </a:lnTo>
                <a:lnTo>
                  <a:pt x="372237" y="600710"/>
                </a:lnTo>
                <a:lnTo>
                  <a:pt x="387477" y="600710"/>
                </a:lnTo>
                <a:lnTo>
                  <a:pt x="387477" y="568960"/>
                </a:lnTo>
                <a:lnTo>
                  <a:pt x="520827" y="568960"/>
                </a:lnTo>
                <a:lnTo>
                  <a:pt x="520827" y="565150"/>
                </a:lnTo>
                <a:lnTo>
                  <a:pt x="559059" y="534670"/>
                </a:lnTo>
                <a:lnTo>
                  <a:pt x="580492" y="497839"/>
                </a:lnTo>
                <a:lnTo>
                  <a:pt x="447421" y="497839"/>
                </a:lnTo>
                <a:lnTo>
                  <a:pt x="432933" y="496570"/>
                </a:lnTo>
                <a:lnTo>
                  <a:pt x="422005" y="494030"/>
                </a:lnTo>
                <a:lnTo>
                  <a:pt x="414291" y="490220"/>
                </a:lnTo>
                <a:lnTo>
                  <a:pt x="409448" y="486410"/>
                </a:lnTo>
                <a:lnTo>
                  <a:pt x="407543" y="485139"/>
                </a:lnTo>
                <a:lnTo>
                  <a:pt x="408432" y="481330"/>
                </a:lnTo>
                <a:lnTo>
                  <a:pt x="585537" y="481330"/>
                </a:lnTo>
                <a:lnTo>
                  <a:pt x="589843" y="466089"/>
                </a:lnTo>
                <a:lnTo>
                  <a:pt x="534162" y="466089"/>
                </a:lnTo>
                <a:lnTo>
                  <a:pt x="531622" y="464820"/>
                </a:lnTo>
                <a:lnTo>
                  <a:pt x="354266" y="464820"/>
                </a:lnTo>
                <a:lnTo>
                  <a:pt x="323596" y="434339"/>
                </a:lnTo>
                <a:lnTo>
                  <a:pt x="316748" y="412750"/>
                </a:lnTo>
                <a:lnTo>
                  <a:pt x="299847" y="412750"/>
                </a:lnTo>
                <a:lnTo>
                  <a:pt x="292354" y="410210"/>
                </a:lnTo>
                <a:lnTo>
                  <a:pt x="286639" y="402589"/>
                </a:lnTo>
                <a:lnTo>
                  <a:pt x="286639" y="389889"/>
                </a:lnTo>
                <a:lnTo>
                  <a:pt x="320230" y="389889"/>
                </a:lnTo>
                <a:lnTo>
                  <a:pt x="317569" y="387350"/>
                </a:lnTo>
                <a:lnTo>
                  <a:pt x="312293" y="377189"/>
                </a:lnTo>
                <a:lnTo>
                  <a:pt x="311277" y="370839"/>
                </a:lnTo>
                <a:lnTo>
                  <a:pt x="309372" y="355600"/>
                </a:lnTo>
                <a:lnTo>
                  <a:pt x="309458" y="349250"/>
                </a:lnTo>
                <a:lnTo>
                  <a:pt x="309675" y="342900"/>
                </a:lnTo>
                <a:lnTo>
                  <a:pt x="315134" y="331470"/>
                </a:lnTo>
                <a:lnTo>
                  <a:pt x="330571" y="321310"/>
                </a:lnTo>
                <a:lnTo>
                  <a:pt x="360807" y="316230"/>
                </a:lnTo>
                <a:lnTo>
                  <a:pt x="416368" y="316230"/>
                </a:lnTo>
                <a:lnTo>
                  <a:pt x="414704" y="314960"/>
                </a:lnTo>
                <a:lnTo>
                  <a:pt x="411211" y="313689"/>
                </a:lnTo>
                <a:lnTo>
                  <a:pt x="306578" y="313689"/>
                </a:lnTo>
                <a:lnTo>
                  <a:pt x="306697" y="304800"/>
                </a:lnTo>
                <a:lnTo>
                  <a:pt x="306935" y="297180"/>
                </a:lnTo>
                <a:lnTo>
                  <a:pt x="307887" y="287020"/>
                </a:lnTo>
                <a:lnTo>
                  <a:pt x="308006" y="285750"/>
                </a:lnTo>
                <a:lnTo>
                  <a:pt x="319212" y="247650"/>
                </a:lnTo>
                <a:lnTo>
                  <a:pt x="360807" y="223520"/>
                </a:lnTo>
                <a:lnTo>
                  <a:pt x="609361" y="223520"/>
                </a:lnTo>
                <a:lnTo>
                  <a:pt x="607441" y="217170"/>
                </a:lnTo>
                <a:lnTo>
                  <a:pt x="614882" y="201930"/>
                </a:lnTo>
                <a:lnTo>
                  <a:pt x="619823" y="185420"/>
                </a:lnTo>
                <a:lnTo>
                  <a:pt x="621907" y="166370"/>
                </a:lnTo>
                <a:lnTo>
                  <a:pt x="620926" y="149860"/>
                </a:lnTo>
                <a:lnTo>
                  <a:pt x="620851" y="148589"/>
                </a:lnTo>
                <a:lnTo>
                  <a:pt x="620776" y="147320"/>
                </a:lnTo>
                <a:lnTo>
                  <a:pt x="620630" y="146050"/>
                </a:lnTo>
                <a:lnTo>
                  <a:pt x="587099" y="146050"/>
                </a:lnTo>
                <a:lnTo>
                  <a:pt x="570404" y="139700"/>
                </a:lnTo>
                <a:lnTo>
                  <a:pt x="548161" y="124460"/>
                </a:lnTo>
                <a:lnTo>
                  <a:pt x="516001" y="101600"/>
                </a:lnTo>
                <a:lnTo>
                  <a:pt x="461799" y="76200"/>
                </a:lnTo>
                <a:close/>
              </a:path>
              <a:path w="885825" h="886460">
                <a:moveTo>
                  <a:pt x="524637" y="588010"/>
                </a:moveTo>
                <a:lnTo>
                  <a:pt x="520827" y="598170"/>
                </a:lnTo>
                <a:lnTo>
                  <a:pt x="544655" y="598170"/>
                </a:lnTo>
                <a:lnTo>
                  <a:pt x="524637" y="588010"/>
                </a:lnTo>
                <a:close/>
              </a:path>
              <a:path w="885825" h="886460">
                <a:moveTo>
                  <a:pt x="520827" y="568960"/>
                </a:moveTo>
                <a:lnTo>
                  <a:pt x="387477" y="568960"/>
                </a:lnTo>
                <a:lnTo>
                  <a:pt x="400895" y="574039"/>
                </a:lnTo>
                <a:lnTo>
                  <a:pt x="415480" y="577850"/>
                </a:lnTo>
                <a:lnTo>
                  <a:pt x="448437" y="580389"/>
                </a:lnTo>
                <a:lnTo>
                  <a:pt x="479980" y="577850"/>
                </a:lnTo>
                <a:lnTo>
                  <a:pt x="493817" y="575310"/>
                </a:lnTo>
                <a:lnTo>
                  <a:pt x="506476" y="571500"/>
                </a:lnTo>
                <a:lnTo>
                  <a:pt x="520827" y="571500"/>
                </a:lnTo>
                <a:lnTo>
                  <a:pt x="520827" y="568960"/>
                </a:lnTo>
                <a:close/>
              </a:path>
              <a:path w="885825" h="886460">
                <a:moveTo>
                  <a:pt x="585537" y="481330"/>
                </a:moveTo>
                <a:lnTo>
                  <a:pt x="485521" y="481330"/>
                </a:lnTo>
                <a:lnTo>
                  <a:pt x="486537" y="485139"/>
                </a:lnTo>
                <a:lnTo>
                  <a:pt x="485521" y="486410"/>
                </a:lnTo>
                <a:lnTo>
                  <a:pt x="480675" y="490220"/>
                </a:lnTo>
                <a:lnTo>
                  <a:pt x="472948" y="494030"/>
                </a:lnTo>
                <a:lnTo>
                  <a:pt x="461982" y="496570"/>
                </a:lnTo>
                <a:lnTo>
                  <a:pt x="447421" y="497839"/>
                </a:lnTo>
                <a:lnTo>
                  <a:pt x="580492" y="497839"/>
                </a:lnTo>
                <a:lnTo>
                  <a:pt x="581231" y="496570"/>
                </a:lnTo>
                <a:lnTo>
                  <a:pt x="585537" y="481330"/>
                </a:lnTo>
                <a:close/>
              </a:path>
              <a:path w="885825" h="886460">
                <a:moveTo>
                  <a:pt x="607441" y="394970"/>
                </a:moveTo>
                <a:lnTo>
                  <a:pt x="579882" y="394970"/>
                </a:lnTo>
                <a:lnTo>
                  <a:pt x="578866" y="400050"/>
                </a:lnTo>
                <a:lnTo>
                  <a:pt x="577977" y="402589"/>
                </a:lnTo>
                <a:lnTo>
                  <a:pt x="561474" y="448310"/>
                </a:lnTo>
                <a:lnTo>
                  <a:pt x="534162" y="466089"/>
                </a:lnTo>
                <a:lnTo>
                  <a:pt x="589843" y="466089"/>
                </a:lnTo>
                <a:lnTo>
                  <a:pt x="591996" y="458470"/>
                </a:lnTo>
                <a:lnTo>
                  <a:pt x="596011" y="426720"/>
                </a:lnTo>
                <a:lnTo>
                  <a:pt x="606020" y="421639"/>
                </a:lnTo>
                <a:lnTo>
                  <a:pt x="614172" y="414020"/>
                </a:lnTo>
                <a:lnTo>
                  <a:pt x="615543" y="411480"/>
                </a:lnTo>
                <a:lnTo>
                  <a:pt x="596900" y="411480"/>
                </a:lnTo>
                <a:lnTo>
                  <a:pt x="596900" y="407670"/>
                </a:lnTo>
                <a:lnTo>
                  <a:pt x="597916" y="407670"/>
                </a:lnTo>
                <a:lnTo>
                  <a:pt x="602615" y="401320"/>
                </a:lnTo>
                <a:lnTo>
                  <a:pt x="607441" y="394970"/>
                </a:lnTo>
                <a:close/>
              </a:path>
              <a:path w="885825" h="886460">
                <a:moveTo>
                  <a:pt x="446532" y="452120"/>
                </a:moveTo>
                <a:lnTo>
                  <a:pt x="397621" y="455930"/>
                </a:lnTo>
                <a:lnTo>
                  <a:pt x="360525" y="464820"/>
                </a:lnTo>
                <a:lnTo>
                  <a:pt x="531622" y="464820"/>
                </a:lnTo>
                <a:lnTo>
                  <a:pt x="472803" y="453389"/>
                </a:lnTo>
                <a:lnTo>
                  <a:pt x="446532" y="452120"/>
                </a:lnTo>
                <a:close/>
              </a:path>
              <a:path w="885825" h="886460">
                <a:moveTo>
                  <a:pt x="416368" y="316230"/>
                </a:moveTo>
                <a:lnTo>
                  <a:pt x="360807" y="316230"/>
                </a:lnTo>
                <a:lnTo>
                  <a:pt x="384063" y="318770"/>
                </a:lnTo>
                <a:lnTo>
                  <a:pt x="400367" y="321310"/>
                </a:lnTo>
                <a:lnTo>
                  <a:pt x="410956" y="326389"/>
                </a:lnTo>
                <a:lnTo>
                  <a:pt x="417068" y="331470"/>
                </a:lnTo>
                <a:lnTo>
                  <a:pt x="420878" y="336550"/>
                </a:lnTo>
                <a:lnTo>
                  <a:pt x="421767" y="342900"/>
                </a:lnTo>
                <a:lnTo>
                  <a:pt x="420878" y="350520"/>
                </a:lnTo>
                <a:lnTo>
                  <a:pt x="414420" y="372110"/>
                </a:lnTo>
                <a:lnTo>
                  <a:pt x="403701" y="388620"/>
                </a:lnTo>
                <a:lnTo>
                  <a:pt x="386552" y="400050"/>
                </a:lnTo>
                <a:lnTo>
                  <a:pt x="360807" y="403860"/>
                </a:lnTo>
                <a:lnTo>
                  <a:pt x="315087" y="403860"/>
                </a:lnTo>
                <a:lnTo>
                  <a:pt x="324248" y="407670"/>
                </a:lnTo>
                <a:lnTo>
                  <a:pt x="334756" y="411480"/>
                </a:lnTo>
                <a:lnTo>
                  <a:pt x="346858" y="414020"/>
                </a:lnTo>
                <a:lnTo>
                  <a:pt x="360807" y="415289"/>
                </a:lnTo>
                <a:lnTo>
                  <a:pt x="392215" y="410210"/>
                </a:lnTo>
                <a:lnTo>
                  <a:pt x="412527" y="394970"/>
                </a:lnTo>
                <a:lnTo>
                  <a:pt x="424600" y="375920"/>
                </a:lnTo>
                <a:lnTo>
                  <a:pt x="431292" y="353060"/>
                </a:lnTo>
                <a:lnTo>
                  <a:pt x="432308" y="347980"/>
                </a:lnTo>
                <a:lnTo>
                  <a:pt x="432308" y="342900"/>
                </a:lnTo>
                <a:lnTo>
                  <a:pt x="431292" y="339089"/>
                </a:lnTo>
                <a:lnTo>
                  <a:pt x="434213" y="337820"/>
                </a:lnTo>
                <a:lnTo>
                  <a:pt x="438023" y="336550"/>
                </a:lnTo>
                <a:lnTo>
                  <a:pt x="469392" y="336550"/>
                </a:lnTo>
                <a:lnTo>
                  <a:pt x="473202" y="331470"/>
                </a:lnTo>
                <a:lnTo>
                  <a:pt x="479294" y="326389"/>
                </a:lnTo>
                <a:lnTo>
                  <a:pt x="487202" y="322580"/>
                </a:lnTo>
                <a:lnTo>
                  <a:pt x="424688" y="322580"/>
                </a:lnTo>
                <a:lnTo>
                  <a:pt x="416368" y="316230"/>
                </a:lnTo>
                <a:close/>
              </a:path>
              <a:path w="885825" h="886460">
                <a:moveTo>
                  <a:pt x="469392" y="336550"/>
                </a:moveTo>
                <a:lnTo>
                  <a:pt x="451231" y="336550"/>
                </a:lnTo>
                <a:lnTo>
                  <a:pt x="456057" y="339089"/>
                </a:lnTo>
                <a:lnTo>
                  <a:pt x="457962" y="339089"/>
                </a:lnTo>
                <a:lnTo>
                  <a:pt x="456946" y="342900"/>
                </a:lnTo>
                <a:lnTo>
                  <a:pt x="456946" y="347980"/>
                </a:lnTo>
                <a:lnTo>
                  <a:pt x="457962" y="353060"/>
                </a:lnTo>
                <a:lnTo>
                  <a:pt x="464653" y="375920"/>
                </a:lnTo>
                <a:lnTo>
                  <a:pt x="476726" y="394970"/>
                </a:lnTo>
                <a:lnTo>
                  <a:pt x="497038" y="410210"/>
                </a:lnTo>
                <a:lnTo>
                  <a:pt x="528447" y="415289"/>
                </a:lnTo>
                <a:lnTo>
                  <a:pt x="546895" y="414020"/>
                </a:lnTo>
                <a:lnTo>
                  <a:pt x="561260" y="408939"/>
                </a:lnTo>
                <a:lnTo>
                  <a:pt x="569914" y="403860"/>
                </a:lnTo>
                <a:lnTo>
                  <a:pt x="529336" y="403860"/>
                </a:lnTo>
                <a:lnTo>
                  <a:pt x="504021" y="400050"/>
                </a:lnTo>
                <a:lnTo>
                  <a:pt x="486838" y="388620"/>
                </a:lnTo>
                <a:lnTo>
                  <a:pt x="475918" y="372110"/>
                </a:lnTo>
                <a:lnTo>
                  <a:pt x="469392" y="350520"/>
                </a:lnTo>
                <a:lnTo>
                  <a:pt x="467487" y="342900"/>
                </a:lnTo>
                <a:lnTo>
                  <a:pt x="469392" y="336550"/>
                </a:lnTo>
                <a:close/>
              </a:path>
              <a:path w="885825" h="886460">
                <a:moveTo>
                  <a:pt x="315799" y="407670"/>
                </a:moveTo>
                <a:lnTo>
                  <a:pt x="299847" y="407670"/>
                </a:lnTo>
                <a:lnTo>
                  <a:pt x="299847" y="412750"/>
                </a:lnTo>
                <a:lnTo>
                  <a:pt x="316748" y="412750"/>
                </a:lnTo>
                <a:lnTo>
                  <a:pt x="315799" y="407670"/>
                </a:lnTo>
                <a:close/>
              </a:path>
              <a:path w="885825" h="886460">
                <a:moveTo>
                  <a:pt x="621218" y="394970"/>
                </a:moveTo>
                <a:lnTo>
                  <a:pt x="607441" y="394970"/>
                </a:lnTo>
                <a:lnTo>
                  <a:pt x="606425" y="401320"/>
                </a:lnTo>
                <a:lnTo>
                  <a:pt x="602615" y="407670"/>
                </a:lnTo>
                <a:lnTo>
                  <a:pt x="596900" y="411480"/>
                </a:lnTo>
                <a:lnTo>
                  <a:pt x="615543" y="411480"/>
                </a:lnTo>
                <a:lnTo>
                  <a:pt x="619656" y="403860"/>
                </a:lnTo>
                <a:lnTo>
                  <a:pt x="621218" y="394970"/>
                </a:lnTo>
                <a:close/>
              </a:path>
              <a:path w="885825" h="886460">
                <a:moveTo>
                  <a:pt x="320230" y="389889"/>
                </a:moveTo>
                <a:lnTo>
                  <a:pt x="286639" y="389889"/>
                </a:lnTo>
                <a:lnTo>
                  <a:pt x="291338" y="398780"/>
                </a:lnTo>
                <a:lnTo>
                  <a:pt x="298958" y="408939"/>
                </a:lnTo>
                <a:lnTo>
                  <a:pt x="299847" y="407670"/>
                </a:lnTo>
                <a:lnTo>
                  <a:pt x="315799" y="407670"/>
                </a:lnTo>
                <a:lnTo>
                  <a:pt x="315087" y="403860"/>
                </a:lnTo>
                <a:lnTo>
                  <a:pt x="360807" y="403860"/>
                </a:lnTo>
                <a:lnTo>
                  <a:pt x="341028" y="401320"/>
                </a:lnTo>
                <a:lnTo>
                  <a:pt x="326882" y="396239"/>
                </a:lnTo>
                <a:lnTo>
                  <a:pt x="320230" y="389889"/>
                </a:lnTo>
                <a:close/>
              </a:path>
              <a:path w="885825" h="886460">
                <a:moveTo>
                  <a:pt x="623088" y="316230"/>
                </a:moveTo>
                <a:lnTo>
                  <a:pt x="529336" y="316230"/>
                </a:lnTo>
                <a:lnTo>
                  <a:pt x="559659" y="321310"/>
                </a:lnTo>
                <a:lnTo>
                  <a:pt x="575230" y="331470"/>
                </a:lnTo>
                <a:lnTo>
                  <a:pt x="580967" y="342900"/>
                </a:lnTo>
                <a:lnTo>
                  <a:pt x="581435" y="347980"/>
                </a:lnTo>
                <a:lnTo>
                  <a:pt x="581552" y="349250"/>
                </a:lnTo>
                <a:lnTo>
                  <a:pt x="572706" y="387350"/>
                </a:lnTo>
                <a:lnTo>
                  <a:pt x="529336" y="403860"/>
                </a:lnTo>
                <a:lnTo>
                  <a:pt x="569914" y="403860"/>
                </a:lnTo>
                <a:lnTo>
                  <a:pt x="572077" y="402589"/>
                </a:lnTo>
                <a:lnTo>
                  <a:pt x="579882" y="394970"/>
                </a:lnTo>
                <a:lnTo>
                  <a:pt x="621218" y="394970"/>
                </a:lnTo>
                <a:lnTo>
                  <a:pt x="621665" y="392430"/>
                </a:lnTo>
                <a:lnTo>
                  <a:pt x="621665" y="360680"/>
                </a:lnTo>
                <a:lnTo>
                  <a:pt x="620776" y="356870"/>
                </a:lnTo>
                <a:lnTo>
                  <a:pt x="619760" y="353060"/>
                </a:lnTo>
                <a:lnTo>
                  <a:pt x="623050" y="323850"/>
                </a:lnTo>
                <a:lnTo>
                  <a:pt x="623088" y="316230"/>
                </a:lnTo>
                <a:close/>
              </a:path>
              <a:path w="885825" h="886460">
                <a:moveTo>
                  <a:pt x="454152" y="316230"/>
                </a:moveTo>
                <a:lnTo>
                  <a:pt x="437007" y="316230"/>
                </a:lnTo>
                <a:lnTo>
                  <a:pt x="429387" y="320039"/>
                </a:lnTo>
                <a:lnTo>
                  <a:pt x="424688" y="322580"/>
                </a:lnTo>
                <a:lnTo>
                  <a:pt x="466471" y="322580"/>
                </a:lnTo>
                <a:lnTo>
                  <a:pt x="461772" y="320039"/>
                </a:lnTo>
                <a:lnTo>
                  <a:pt x="454152" y="316230"/>
                </a:lnTo>
                <a:close/>
              </a:path>
              <a:path w="885825" h="886460">
                <a:moveTo>
                  <a:pt x="529336" y="304800"/>
                </a:moveTo>
                <a:lnTo>
                  <a:pt x="507761" y="306070"/>
                </a:lnTo>
                <a:lnTo>
                  <a:pt x="490093" y="309880"/>
                </a:lnTo>
                <a:lnTo>
                  <a:pt x="476329" y="314960"/>
                </a:lnTo>
                <a:lnTo>
                  <a:pt x="466471" y="322580"/>
                </a:lnTo>
                <a:lnTo>
                  <a:pt x="487202" y="322580"/>
                </a:lnTo>
                <a:lnTo>
                  <a:pt x="489839" y="321310"/>
                </a:lnTo>
                <a:lnTo>
                  <a:pt x="506098" y="318770"/>
                </a:lnTo>
                <a:lnTo>
                  <a:pt x="529336" y="316230"/>
                </a:lnTo>
                <a:lnTo>
                  <a:pt x="623088" y="316230"/>
                </a:lnTo>
                <a:lnTo>
                  <a:pt x="623100" y="313689"/>
                </a:lnTo>
                <a:lnTo>
                  <a:pt x="571246" y="313689"/>
                </a:lnTo>
                <a:lnTo>
                  <a:pt x="563358" y="311150"/>
                </a:lnTo>
                <a:lnTo>
                  <a:pt x="553862" y="307339"/>
                </a:lnTo>
                <a:lnTo>
                  <a:pt x="542581" y="306070"/>
                </a:lnTo>
                <a:lnTo>
                  <a:pt x="529336" y="304800"/>
                </a:lnTo>
                <a:close/>
              </a:path>
              <a:path w="885825" h="886460">
                <a:moveTo>
                  <a:pt x="361823" y="304800"/>
                </a:moveTo>
                <a:lnTo>
                  <a:pt x="348577" y="306070"/>
                </a:lnTo>
                <a:lnTo>
                  <a:pt x="337296" y="307339"/>
                </a:lnTo>
                <a:lnTo>
                  <a:pt x="327800" y="309880"/>
                </a:lnTo>
                <a:lnTo>
                  <a:pt x="319913" y="313689"/>
                </a:lnTo>
                <a:lnTo>
                  <a:pt x="411211" y="313689"/>
                </a:lnTo>
                <a:lnTo>
                  <a:pt x="400732" y="309880"/>
                </a:lnTo>
                <a:lnTo>
                  <a:pt x="383022" y="306070"/>
                </a:lnTo>
                <a:lnTo>
                  <a:pt x="361823" y="304800"/>
                </a:lnTo>
                <a:close/>
              </a:path>
              <a:path w="885825" h="886460">
                <a:moveTo>
                  <a:pt x="616660" y="247650"/>
                </a:moveTo>
                <a:lnTo>
                  <a:pt x="577977" y="247650"/>
                </a:lnTo>
                <a:lnTo>
                  <a:pt x="580771" y="251460"/>
                </a:lnTo>
                <a:lnTo>
                  <a:pt x="583692" y="256539"/>
                </a:lnTo>
                <a:lnTo>
                  <a:pt x="585597" y="262889"/>
                </a:lnTo>
                <a:lnTo>
                  <a:pt x="589407" y="278130"/>
                </a:lnTo>
                <a:lnTo>
                  <a:pt x="590169" y="285750"/>
                </a:lnTo>
                <a:lnTo>
                  <a:pt x="590296" y="287020"/>
                </a:lnTo>
                <a:lnTo>
                  <a:pt x="588391" y="313689"/>
                </a:lnTo>
                <a:lnTo>
                  <a:pt x="623100" y="313689"/>
                </a:lnTo>
                <a:lnTo>
                  <a:pt x="623220" y="289560"/>
                </a:lnTo>
                <a:lnTo>
                  <a:pt x="618581" y="254000"/>
                </a:lnTo>
                <a:lnTo>
                  <a:pt x="616660" y="247650"/>
                </a:lnTo>
                <a:close/>
              </a:path>
              <a:path w="885825" h="886460">
                <a:moveTo>
                  <a:pt x="609361" y="223520"/>
                </a:moveTo>
                <a:lnTo>
                  <a:pt x="360807" y="223520"/>
                </a:lnTo>
                <a:lnTo>
                  <a:pt x="410824" y="250189"/>
                </a:lnTo>
                <a:lnTo>
                  <a:pt x="459196" y="264160"/>
                </a:lnTo>
                <a:lnTo>
                  <a:pt x="504276" y="269239"/>
                </a:lnTo>
                <a:lnTo>
                  <a:pt x="544418" y="262889"/>
                </a:lnTo>
                <a:lnTo>
                  <a:pt x="577977" y="247650"/>
                </a:lnTo>
                <a:lnTo>
                  <a:pt x="616660" y="247650"/>
                </a:lnTo>
                <a:lnTo>
                  <a:pt x="609361" y="223520"/>
                </a:lnTo>
                <a:close/>
              </a:path>
              <a:path w="885825" h="886460">
                <a:moveTo>
                  <a:pt x="609346" y="135889"/>
                </a:moveTo>
                <a:lnTo>
                  <a:pt x="602615" y="139700"/>
                </a:lnTo>
                <a:lnTo>
                  <a:pt x="587099" y="146050"/>
                </a:lnTo>
                <a:lnTo>
                  <a:pt x="620630" y="146050"/>
                </a:lnTo>
                <a:lnTo>
                  <a:pt x="619760" y="138430"/>
                </a:lnTo>
                <a:lnTo>
                  <a:pt x="609346" y="135889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5748528" y="4424426"/>
            <a:ext cx="885825" cy="885190"/>
          </a:xfrm>
          <a:custGeom>
            <a:avLst/>
            <a:gdLst/>
            <a:ahLst/>
            <a:cxnLst/>
            <a:rect l="l" t="t" r="r" b="b"/>
            <a:pathLst>
              <a:path w="885825" h="885189">
                <a:moveTo>
                  <a:pt x="442722" y="0"/>
                </a:moveTo>
                <a:lnTo>
                  <a:pt x="394621" y="2539"/>
                </a:lnTo>
                <a:lnTo>
                  <a:pt x="347986" y="10160"/>
                </a:lnTo>
                <a:lnTo>
                  <a:pt x="303093" y="22860"/>
                </a:lnTo>
                <a:lnTo>
                  <a:pt x="260214" y="39370"/>
                </a:lnTo>
                <a:lnTo>
                  <a:pt x="219625" y="60960"/>
                </a:lnTo>
                <a:lnTo>
                  <a:pt x="181599" y="86360"/>
                </a:lnTo>
                <a:lnTo>
                  <a:pt x="146412" y="114300"/>
                </a:lnTo>
                <a:lnTo>
                  <a:pt x="114337" y="147319"/>
                </a:lnTo>
                <a:lnTo>
                  <a:pt x="85648" y="181610"/>
                </a:lnTo>
                <a:lnTo>
                  <a:pt x="60621" y="219710"/>
                </a:lnTo>
                <a:lnTo>
                  <a:pt x="39529" y="260350"/>
                </a:lnTo>
                <a:lnTo>
                  <a:pt x="22646" y="303530"/>
                </a:lnTo>
                <a:lnTo>
                  <a:pt x="10248" y="347980"/>
                </a:lnTo>
                <a:lnTo>
                  <a:pt x="2607" y="394969"/>
                </a:lnTo>
                <a:lnTo>
                  <a:pt x="0" y="443230"/>
                </a:lnTo>
                <a:lnTo>
                  <a:pt x="2607" y="491489"/>
                </a:lnTo>
                <a:lnTo>
                  <a:pt x="10248" y="537210"/>
                </a:lnTo>
                <a:lnTo>
                  <a:pt x="22646" y="582930"/>
                </a:lnTo>
                <a:lnTo>
                  <a:pt x="39529" y="626110"/>
                </a:lnTo>
                <a:lnTo>
                  <a:pt x="60621" y="666750"/>
                </a:lnTo>
                <a:lnTo>
                  <a:pt x="85648" y="704850"/>
                </a:lnTo>
                <a:lnTo>
                  <a:pt x="114337" y="739139"/>
                </a:lnTo>
                <a:lnTo>
                  <a:pt x="146412" y="770889"/>
                </a:lnTo>
                <a:lnTo>
                  <a:pt x="181599" y="800100"/>
                </a:lnTo>
                <a:lnTo>
                  <a:pt x="219625" y="825500"/>
                </a:lnTo>
                <a:lnTo>
                  <a:pt x="260214" y="845820"/>
                </a:lnTo>
                <a:lnTo>
                  <a:pt x="303093" y="863600"/>
                </a:lnTo>
                <a:lnTo>
                  <a:pt x="347986" y="875030"/>
                </a:lnTo>
                <a:lnTo>
                  <a:pt x="394621" y="882650"/>
                </a:lnTo>
                <a:lnTo>
                  <a:pt x="442722" y="885190"/>
                </a:lnTo>
                <a:lnTo>
                  <a:pt x="490822" y="882650"/>
                </a:lnTo>
                <a:lnTo>
                  <a:pt x="537457" y="875030"/>
                </a:lnTo>
                <a:lnTo>
                  <a:pt x="582350" y="863600"/>
                </a:lnTo>
                <a:lnTo>
                  <a:pt x="625229" y="845820"/>
                </a:lnTo>
                <a:lnTo>
                  <a:pt x="665818" y="825500"/>
                </a:lnTo>
                <a:lnTo>
                  <a:pt x="703844" y="800100"/>
                </a:lnTo>
                <a:lnTo>
                  <a:pt x="739031" y="770889"/>
                </a:lnTo>
                <a:lnTo>
                  <a:pt x="762125" y="748030"/>
                </a:lnTo>
                <a:lnTo>
                  <a:pt x="723646" y="748030"/>
                </a:lnTo>
                <a:lnTo>
                  <a:pt x="723433" y="746760"/>
                </a:lnTo>
                <a:lnTo>
                  <a:pt x="162813" y="746760"/>
                </a:lnTo>
                <a:lnTo>
                  <a:pt x="129691" y="712469"/>
                </a:lnTo>
                <a:lnTo>
                  <a:pt x="100755" y="674369"/>
                </a:lnTo>
                <a:lnTo>
                  <a:pt x="76339" y="633730"/>
                </a:lnTo>
                <a:lnTo>
                  <a:pt x="56772" y="589280"/>
                </a:lnTo>
                <a:lnTo>
                  <a:pt x="42386" y="542289"/>
                </a:lnTo>
                <a:lnTo>
                  <a:pt x="33511" y="494030"/>
                </a:lnTo>
                <a:lnTo>
                  <a:pt x="30480" y="443230"/>
                </a:lnTo>
                <a:lnTo>
                  <a:pt x="33269" y="394969"/>
                </a:lnTo>
                <a:lnTo>
                  <a:pt x="41431" y="347980"/>
                </a:lnTo>
                <a:lnTo>
                  <a:pt x="54651" y="303530"/>
                </a:lnTo>
                <a:lnTo>
                  <a:pt x="72618" y="261619"/>
                </a:lnTo>
                <a:lnTo>
                  <a:pt x="95020" y="220980"/>
                </a:lnTo>
                <a:lnTo>
                  <a:pt x="121543" y="184150"/>
                </a:lnTo>
                <a:lnTo>
                  <a:pt x="151876" y="149860"/>
                </a:lnTo>
                <a:lnTo>
                  <a:pt x="185705" y="120650"/>
                </a:lnTo>
                <a:lnTo>
                  <a:pt x="222720" y="93980"/>
                </a:lnTo>
                <a:lnTo>
                  <a:pt x="262606" y="71120"/>
                </a:lnTo>
                <a:lnTo>
                  <a:pt x="305053" y="53339"/>
                </a:lnTo>
                <a:lnTo>
                  <a:pt x="349746" y="39370"/>
                </a:lnTo>
                <a:lnTo>
                  <a:pt x="396375" y="31750"/>
                </a:lnTo>
                <a:lnTo>
                  <a:pt x="444626" y="29210"/>
                </a:lnTo>
                <a:lnTo>
                  <a:pt x="599250" y="29210"/>
                </a:lnTo>
                <a:lnTo>
                  <a:pt x="582741" y="22860"/>
                </a:lnTo>
                <a:lnTo>
                  <a:pt x="537762" y="10160"/>
                </a:lnTo>
                <a:lnTo>
                  <a:pt x="490999" y="2539"/>
                </a:lnTo>
                <a:lnTo>
                  <a:pt x="442722" y="0"/>
                </a:lnTo>
                <a:close/>
              </a:path>
              <a:path w="885825" h="885189">
                <a:moveTo>
                  <a:pt x="599250" y="29210"/>
                </a:moveTo>
                <a:lnTo>
                  <a:pt x="444626" y="29210"/>
                </a:lnTo>
                <a:lnTo>
                  <a:pt x="492878" y="31750"/>
                </a:lnTo>
                <a:lnTo>
                  <a:pt x="539507" y="39370"/>
                </a:lnTo>
                <a:lnTo>
                  <a:pt x="584200" y="53339"/>
                </a:lnTo>
                <a:lnTo>
                  <a:pt x="626647" y="71120"/>
                </a:lnTo>
                <a:lnTo>
                  <a:pt x="666533" y="93980"/>
                </a:lnTo>
                <a:lnTo>
                  <a:pt x="703548" y="120650"/>
                </a:lnTo>
                <a:lnTo>
                  <a:pt x="737377" y="149860"/>
                </a:lnTo>
                <a:lnTo>
                  <a:pt x="767710" y="184150"/>
                </a:lnTo>
                <a:lnTo>
                  <a:pt x="794233" y="220980"/>
                </a:lnTo>
                <a:lnTo>
                  <a:pt x="816635" y="261619"/>
                </a:lnTo>
                <a:lnTo>
                  <a:pt x="834602" y="303530"/>
                </a:lnTo>
                <a:lnTo>
                  <a:pt x="847822" y="347980"/>
                </a:lnTo>
                <a:lnTo>
                  <a:pt x="855984" y="394969"/>
                </a:lnTo>
                <a:lnTo>
                  <a:pt x="858774" y="443230"/>
                </a:lnTo>
                <a:lnTo>
                  <a:pt x="854981" y="494030"/>
                </a:lnTo>
                <a:lnTo>
                  <a:pt x="845458" y="543560"/>
                </a:lnTo>
                <a:lnTo>
                  <a:pt x="830542" y="589280"/>
                </a:lnTo>
                <a:lnTo>
                  <a:pt x="810567" y="633730"/>
                </a:lnTo>
                <a:lnTo>
                  <a:pt x="785869" y="675639"/>
                </a:lnTo>
                <a:lnTo>
                  <a:pt x="756783" y="713739"/>
                </a:lnTo>
                <a:lnTo>
                  <a:pt x="723646" y="748030"/>
                </a:lnTo>
                <a:lnTo>
                  <a:pt x="762125" y="748030"/>
                </a:lnTo>
                <a:lnTo>
                  <a:pt x="799795" y="704850"/>
                </a:lnTo>
                <a:lnTo>
                  <a:pt x="824822" y="666750"/>
                </a:lnTo>
                <a:lnTo>
                  <a:pt x="845914" y="626110"/>
                </a:lnTo>
                <a:lnTo>
                  <a:pt x="862797" y="582930"/>
                </a:lnTo>
                <a:lnTo>
                  <a:pt x="875195" y="537210"/>
                </a:lnTo>
                <a:lnTo>
                  <a:pt x="882836" y="491489"/>
                </a:lnTo>
                <a:lnTo>
                  <a:pt x="885444" y="443230"/>
                </a:lnTo>
                <a:lnTo>
                  <a:pt x="882848" y="394969"/>
                </a:lnTo>
                <a:lnTo>
                  <a:pt x="875242" y="347980"/>
                </a:lnTo>
                <a:lnTo>
                  <a:pt x="862894" y="303530"/>
                </a:lnTo>
                <a:lnTo>
                  <a:pt x="846073" y="260350"/>
                </a:lnTo>
                <a:lnTo>
                  <a:pt x="825048" y="219710"/>
                </a:lnTo>
                <a:lnTo>
                  <a:pt x="800087" y="181610"/>
                </a:lnTo>
                <a:lnTo>
                  <a:pt x="771460" y="147319"/>
                </a:lnTo>
                <a:lnTo>
                  <a:pt x="739436" y="114300"/>
                </a:lnTo>
                <a:lnTo>
                  <a:pt x="704283" y="86360"/>
                </a:lnTo>
                <a:lnTo>
                  <a:pt x="666270" y="60960"/>
                </a:lnTo>
                <a:lnTo>
                  <a:pt x="625666" y="39370"/>
                </a:lnTo>
                <a:lnTo>
                  <a:pt x="599250" y="29210"/>
                </a:lnTo>
                <a:close/>
              </a:path>
              <a:path w="885825" h="885189">
                <a:moveTo>
                  <a:pt x="442722" y="99060"/>
                </a:moveTo>
                <a:lnTo>
                  <a:pt x="384476" y="107950"/>
                </a:lnTo>
                <a:lnTo>
                  <a:pt x="344106" y="129539"/>
                </a:lnTo>
                <a:lnTo>
                  <a:pt x="318724" y="160019"/>
                </a:lnTo>
                <a:lnTo>
                  <a:pt x="305446" y="196850"/>
                </a:lnTo>
                <a:lnTo>
                  <a:pt x="301385" y="236219"/>
                </a:lnTo>
                <a:lnTo>
                  <a:pt x="303580" y="273050"/>
                </a:lnTo>
                <a:lnTo>
                  <a:pt x="303655" y="274319"/>
                </a:lnTo>
                <a:lnTo>
                  <a:pt x="309372" y="307339"/>
                </a:lnTo>
                <a:lnTo>
                  <a:pt x="307467" y="307339"/>
                </a:lnTo>
                <a:lnTo>
                  <a:pt x="305562" y="308610"/>
                </a:lnTo>
                <a:lnTo>
                  <a:pt x="303657" y="311150"/>
                </a:lnTo>
                <a:lnTo>
                  <a:pt x="299243" y="314960"/>
                </a:lnTo>
                <a:lnTo>
                  <a:pt x="295973" y="321310"/>
                </a:lnTo>
                <a:lnTo>
                  <a:pt x="293941" y="327660"/>
                </a:lnTo>
                <a:lnTo>
                  <a:pt x="293243" y="334010"/>
                </a:lnTo>
                <a:lnTo>
                  <a:pt x="293243" y="359410"/>
                </a:lnTo>
                <a:lnTo>
                  <a:pt x="295078" y="369569"/>
                </a:lnTo>
                <a:lnTo>
                  <a:pt x="300116" y="378460"/>
                </a:lnTo>
                <a:lnTo>
                  <a:pt x="307655" y="384810"/>
                </a:lnTo>
                <a:lnTo>
                  <a:pt x="316992" y="389889"/>
                </a:lnTo>
                <a:lnTo>
                  <a:pt x="321050" y="411480"/>
                </a:lnTo>
                <a:lnTo>
                  <a:pt x="343834" y="453389"/>
                </a:lnTo>
                <a:lnTo>
                  <a:pt x="373252" y="482600"/>
                </a:lnTo>
                <a:lnTo>
                  <a:pt x="378968" y="486410"/>
                </a:lnTo>
                <a:lnTo>
                  <a:pt x="378968" y="528319"/>
                </a:lnTo>
                <a:lnTo>
                  <a:pt x="364617" y="539750"/>
                </a:lnTo>
                <a:lnTo>
                  <a:pt x="311474" y="557530"/>
                </a:lnTo>
                <a:lnTo>
                  <a:pt x="264543" y="570230"/>
                </a:lnTo>
                <a:lnTo>
                  <a:pt x="226378" y="584200"/>
                </a:lnTo>
                <a:lnTo>
                  <a:pt x="199533" y="601980"/>
                </a:lnTo>
                <a:lnTo>
                  <a:pt x="186562" y="627380"/>
                </a:lnTo>
                <a:lnTo>
                  <a:pt x="180441" y="660400"/>
                </a:lnTo>
                <a:lnTo>
                  <a:pt x="173974" y="688339"/>
                </a:lnTo>
                <a:lnTo>
                  <a:pt x="167864" y="715010"/>
                </a:lnTo>
                <a:lnTo>
                  <a:pt x="162813" y="746760"/>
                </a:lnTo>
                <a:lnTo>
                  <a:pt x="723433" y="746760"/>
                </a:lnTo>
                <a:lnTo>
                  <a:pt x="718133" y="715010"/>
                </a:lnTo>
                <a:lnTo>
                  <a:pt x="711930" y="688339"/>
                </a:lnTo>
                <a:lnTo>
                  <a:pt x="705393" y="660400"/>
                </a:lnTo>
                <a:lnTo>
                  <a:pt x="698881" y="627380"/>
                </a:lnTo>
                <a:lnTo>
                  <a:pt x="689494" y="609600"/>
                </a:lnTo>
                <a:lnTo>
                  <a:pt x="445516" y="609600"/>
                </a:lnTo>
                <a:lnTo>
                  <a:pt x="415903" y="603250"/>
                </a:lnTo>
                <a:lnTo>
                  <a:pt x="394636" y="589280"/>
                </a:lnTo>
                <a:lnTo>
                  <a:pt x="380490" y="570230"/>
                </a:lnTo>
                <a:lnTo>
                  <a:pt x="372237" y="552450"/>
                </a:lnTo>
                <a:lnTo>
                  <a:pt x="394208" y="532130"/>
                </a:lnTo>
                <a:lnTo>
                  <a:pt x="394208" y="495896"/>
                </a:lnTo>
                <a:lnTo>
                  <a:pt x="393192" y="495300"/>
                </a:lnTo>
                <a:lnTo>
                  <a:pt x="432652" y="495300"/>
                </a:lnTo>
                <a:lnTo>
                  <a:pt x="407479" y="488950"/>
                </a:lnTo>
                <a:lnTo>
                  <a:pt x="370808" y="463550"/>
                </a:lnTo>
                <a:lnTo>
                  <a:pt x="341995" y="426719"/>
                </a:lnTo>
                <a:lnTo>
                  <a:pt x="330326" y="383539"/>
                </a:lnTo>
                <a:lnTo>
                  <a:pt x="330326" y="377189"/>
                </a:lnTo>
                <a:lnTo>
                  <a:pt x="323723" y="375919"/>
                </a:lnTo>
                <a:lnTo>
                  <a:pt x="314198" y="375919"/>
                </a:lnTo>
                <a:lnTo>
                  <a:pt x="307467" y="368300"/>
                </a:lnTo>
                <a:lnTo>
                  <a:pt x="307467" y="330200"/>
                </a:lnTo>
                <a:lnTo>
                  <a:pt x="309372" y="326389"/>
                </a:lnTo>
                <a:lnTo>
                  <a:pt x="313182" y="322580"/>
                </a:lnTo>
                <a:lnTo>
                  <a:pt x="327558" y="322580"/>
                </a:lnTo>
                <a:lnTo>
                  <a:pt x="326517" y="311150"/>
                </a:lnTo>
                <a:lnTo>
                  <a:pt x="327217" y="304800"/>
                </a:lnTo>
                <a:lnTo>
                  <a:pt x="332120" y="295910"/>
                </a:lnTo>
                <a:lnTo>
                  <a:pt x="345430" y="289560"/>
                </a:lnTo>
                <a:lnTo>
                  <a:pt x="371348" y="287019"/>
                </a:lnTo>
                <a:lnTo>
                  <a:pt x="422667" y="287019"/>
                </a:lnTo>
                <a:lnTo>
                  <a:pt x="416849" y="281939"/>
                </a:lnTo>
                <a:lnTo>
                  <a:pt x="412900" y="280669"/>
                </a:lnTo>
                <a:lnTo>
                  <a:pt x="324612" y="280669"/>
                </a:lnTo>
                <a:lnTo>
                  <a:pt x="323723" y="270510"/>
                </a:lnTo>
                <a:lnTo>
                  <a:pt x="328771" y="248919"/>
                </a:lnTo>
                <a:lnTo>
                  <a:pt x="337153" y="232410"/>
                </a:lnTo>
                <a:lnTo>
                  <a:pt x="349297" y="222250"/>
                </a:lnTo>
                <a:lnTo>
                  <a:pt x="365633" y="220980"/>
                </a:lnTo>
                <a:lnTo>
                  <a:pt x="582103" y="220980"/>
                </a:lnTo>
                <a:lnTo>
                  <a:pt x="579624" y="196850"/>
                </a:lnTo>
                <a:lnTo>
                  <a:pt x="566439" y="160019"/>
                </a:lnTo>
                <a:lnTo>
                  <a:pt x="541182" y="128269"/>
                </a:lnTo>
                <a:lnTo>
                  <a:pt x="500920" y="106680"/>
                </a:lnTo>
                <a:lnTo>
                  <a:pt x="442722" y="99060"/>
                </a:lnTo>
                <a:close/>
              </a:path>
              <a:path w="885825" h="885189">
                <a:moveTo>
                  <a:pt x="506475" y="495300"/>
                </a:moveTo>
                <a:lnTo>
                  <a:pt x="493141" y="495300"/>
                </a:lnTo>
                <a:lnTo>
                  <a:pt x="493141" y="533400"/>
                </a:lnTo>
                <a:lnTo>
                  <a:pt x="516000" y="553719"/>
                </a:lnTo>
                <a:lnTo>
                  <a:pt x="516000" y="554989"/>
                </a:lnTo>
                <a:lnTo>
                  <a:pt x="508077" y="571500"/>
                </a:lnTo>
                <a:lnTo>
                  <a:pt x="494712" y="590550"/>
                </a:lnTo>
                <a:lnTo>
                  <a:pt x="474370" y="604519"/>
                </a:lnTo>
                <a:lnTo>
                  <a:pt x="445516" y="609600"/>
                </a:lnTo>
                <a:lnTo>
                  <a:pt x="689494" y="609600"/>
                </a:lnTo>
                <a:lnTo>
                  <a:pt x="685471" y="601980"/>
                </a:lnTo>
                <a:lnTo>
                  <a:pt x="658389" y="584200"/>
                </a:lnTo>
                <a:lnTo>
                  <a:pt x="620206" y="570230"/>
                </a:lnTo>
                <a:lnTo>
                  <a:pt x="573494" y="557530"/>
                </a:lnTo>
                <a:lnTo>
                  <a:pt x="520826" y="539750"/>
                </a:lnTo>
                <a:lnTo>
                  <a:pt x="506475" y="528319"/>
                </a:lnTo>
                <a:lnTo>
                  <a:pt x="506475" y="495300"/>
                </a:lnTo>
                <a:close/>
              </a:path>
              <a:path w="885825" h="885189">
                <a:moveTo>
                  <a:pt x="432652" y="495300"/>
                </a:moveTo>
                <a:lnTo>
                  <a:pt x="394208" y="495300"/>
                </a:lnTo>
                <a:lnTo>
                  <a:pt x="394208" y="495896"/>
                </a:lnTo>
                <a:lnTo>
                  <a:pt x="406163" y="502919"/>
                </a:lnTo>
                <a:lnTo>
                  <a:pt x="419052" y="508000"/>
                </a:lnTo>
                <a:lnTo>
                  <a:pt x="431393" y="510539"/>
                </a:lnTo>
                <a:lnTo>
                  <a:pt x="442722" y="511810"/>
                </a:lnTo>
                <a:lnTo>
                  <a:pt x="454493" y="510539"/>
                </a:lnTo>
                <a:lnTo>
                  <a:pt x="466883" y="508000"/>
                </a:lnTo>
                <a:lnTo>
                  <a:pt x="479798" y="502919"/>
                </a:lnTo>
                <a:lnTo>
                  <a:pt x="488693" y="497839"/>
                </a:lnTo>
                <a:lnTo>
                  <a:pt x="442722" y="497839"/>
                </a:lnTo>
                <a:lnTo>
                  <a:pt x="432652" y="495300"/>
                </a:lnTo>
                <a:close/>
              </a:path>
              <a:path w="885825" h="885189">
                <a:moveTo>
                  <a:pt x="590468" y="323850"/>
                </a:moveTo>
                <a:lnTo>
                  <a:pt x="572262" y="323850"/>
                </a:lnTo>
                <a:lnTo>
                  <a:pt x="575056" y="326389"/>
                </a:lnTo>
                <a:lnTo>
                  <a:pt x="577976" y="331469"/>
                </a:lnTo>
                <a:lnTo>
                  <a:pt x="577976" y="370839"/>
                </a:lnTo>
                <a:lnTo>
                  <a:pt x="570357" y="377189"/>
                </a:lnTo>
                <a:lnTo>
                  <a:pt x="555117" y="377189"/>
                </a:lnTo>
                <a:lnTo>
                  <a:pt x="555117" y="383539"/>
                </a:lnTo>
                <a:lnTo>
                  <a:pt x="543448" y="425450"/>
                </a:lnTo>
                <a:lnTo>
                  <a:pt x="514635" y="462280"/>
                </a:lnTo>
                <a:lnTo>
                  <a:pt x="477964" y="488950"/>
                </a:lnTo>
                <a:lnTo>
                  <a:pt x="442722" y="497839"/>
                </a:lnTo>
                <a:lnTo>
                  <a:pt x="488693" y="497839"/>
                </a:lnTo>
                <a:lnTo>
                  <a:pt x="493141" y="495300"/>
                </a:lnTo>
                <a:lnTo>
                  <a:pt x="506475" y="495300"/>
                </a:lnTo>
                <a:lnTo>
                  <a:pt x="506475" y="486410"/>
                </a:lnTo>
                <a:lnTo>
                  <a:pt x="512191" y="482600"/>
                </a:lnTo>
                <a:lnTo>
                  <a:pt x="517906" y="477519"/>
                </a:lnTo>
                <a:lnTo>
                  <a:pt x="523621" y="471169"/>
                </a:lnTo>
                <a:lnTo>
                  <a:pt x="541609" y="452119"/>
                </a:lnTo>
                <a:lnTo>
                  <a:pt x="555323" y="431800"/>
                </a:lnTo>
                <a:lnTo>
                  <a:pt x="564393" y="410210"/>
                </a:lnTo>
                <a:lnTo>
                  <a:pt x="568451" y="388619"/>
                </a:lnTo>
                <a:lnTo>
                  <a:pt x="577788" y="384810"/>
                </a:lnTo>
                <a:lnTo>
                  <a:pt x="585327" y="378460"/>
                </a:lnTo>
                <a:lnTo>
                  <a:pt x="590365" y="369569"/>
                </a:lnTo>
                <a:lnTo>
                  <a:pt x="592201" y="358139"/>
                </a:lnTo>
                <a:lnTo>
                  <a:pt x="592201" y="334010"/>
                </a:lnTo>
                <a:lnTo>
                  <a:pt x="591020" y="325119"/>
                </a:lnTo>
                <a:lnTo>
                  <a:pt x="590468" y="323850"/>
                </a:lnTo>
                <a:close/>
              </a:path>
              <a:path w="885825" h="885189">
                <a:moveTo>
                  <a:pt x="329156" y="330200"/>
                </a:moveTo>
                <a:lnTo>
                  <a:pt x="318897" y="330200"/>
                </a:lnTo>
                <a:lnTo>
                  <a:pt x="323609" y="344169"/>
                </a:lnTo>
                <a:lnTo>
                  <a:pt x="332978" y="355600"/>
                </a:lnTo>
                <a:lnTo>
                  <a:pt x="348418" y="363219"/>
                </a:lnTo>
                <a:lnTo>
                  <a:pt x="371348" y="367030"/>
                </a:lnTo>
                <a:lnTo>
                  <a:pt x="398395" y="361950"/>
                </a:lnTo>
                <a:lnTo>
                  <a:pt x="407957" y="355600"/>
                </a:lnTo>
                <a:lnTo>
                  <a:pt x="371348" y="355600"/>
                </a:lnTo>
                <a:lnTo>
                  <a:pt x="347841" y="351789"/>
                </a:lnTo>
                <a:lnTo>
                  <a:pt x="334264" y="341630"/>
                </a:lnTo>
                <a:lnTo>
                  <a:pt x="329156" y="330200"/>
                </a:lnTo>
                <a:close/>
              </a:path>
              <a:path w="885825" h="885189">
                <a:moveTo>
                  <a:pt x="465836" y="299719"/>
                </a:moveTo>
                <a:lnTo>
                  <a:pt x="448437" y="299719"/>
                </a:lnTo>
                <a:lnTo>
                  <a:pt x="452247" y="300989"/>
                </a:lnTo>
                <a:lnTo>
                  <a:pt x="454151" y="303530"/>
                </a:lnTo>
                <a:lnTo>
                  <a:pt x="453136" y="307339"/>
                </a:lnTo>
                <a:lnTo>
                  <a:pt x="454151" y="311150"/>
                </a:lnTo>
                <a:lnTo>
                  <a:pt x="454151" y="314960"/>
                </a:lnTo>
                <a:lnTo>
                  <a:pt x="459910" y="334010"/>
                </a:lnTo>
                <a:lnTo>
                  <a:pt x="470217" y="350519"/>
                </a:lnTo>
                <a:lnTo>
                  <a:pt x="487477" y="361950"/>
                </a:lnTo>
                <a:lnTo>
                  <a:pt x="514096" y="367030"/>
                </a:lnTo>
                <a:lnTo>
                  <a:pt x="537454" y="363219"/>
                </a:lnTo>
                <a:lnTo>
                  <a:pt x="552846" y="355600"/>
                </a:lnTo>
                <a:lnTo>
                  <a:pt x="514096" y="355600"/>
                </a:lnTo>
                <a:lnTo>
                  <a:pt x="492555" y="351789"/>
                </a:lnTo>
                <a:lnTo>
                  <a:pt x="478170" y="342900"/>
                </a:lnTo>
                <a:lnTo>
                  <a:pt x="469143" y="328930"/>
                </a:lnTo>
                <a:lnTo>
                  <a:pt x="463676" y="311150"/>
                </a:lnTo>
                <a:lnTo>
                  <a:pt x="462661" y="303530"/>
                </a:lnTo>
                <a:lnTo>
                  <a:pt x="464566" y="300989"/>
                </a:lnTo>
                <a:lnTo>
                  <a:pt x="465836" y="299719"/>
                </a:lnTo>
                <a:close/>
              </a:path>
              <a:path w="885825" h="885189">
                <a:moveTo>
                  <a:pt x="422667" y="287019"/>
                </a:moveTo>
                <a:lnTo>
                  <a:pt x="371348" y="287019"/>
                </a:lnTo>
                <a:lnTo>
                  <a:pt x="390671" y="288289"/>
                </a:lnTo>
                <a:lnTo>
                  <a:pt x="403828" y="289560"/>
                </a:lnTo>
                <a:lnTo>
                  <a:pt x="412174" y="293369"/>
                </a:lnTo>
                <a:lnTo>
                  <a:pt x="417068" y="297180"/>
                </a:lnTo>
                <a:lnTo>
                  <a:pt x="422783" y="304800"/>
                </a:lnTo>
                <a:lnTo>
                  <a:pt x="421767" y="311150"/>
                </a:lnTo>
                <a:lnTo>
                  <a:pt x="416300" y="328930"/>
                </a:lnTo>
                <a:lnTo>
                  <a:pt x="407273" y="342900"/>
                </a:lnTo>
                <a:lnTo>
                  <a:pt x="392888" y="351789"/>
                </a:lnTo>
                <a:lnTo>
                  <a:pt x="371348" y="355600"/>
                </a:lnTo>
                <a:lnTo>
                  <a:pt x="407957" y="355600"/>
                </a:lnTo>
                <a:lnTo>
                  <a:pt x="415607" y="350519"/>
                </a:lnTo>
                <a:lnTo>
                  <a:pt x="425676" y="334010"/>
                </a:lnTo>
                <a:lnTo>
                  <a:pt x="431292" y="314960"/>
                </a:lnTo>
                <a:lnTo>
                  <a:pt x="432308" y="311150"/>
                </a:lnTo>
                <a:lnTo>
                  <a:pt x="432308" y="307339"/>
                </a:lnTo>
                <a:lnTo>
                  <a:pt x="431292" y="303530"/>
                </a:lnTo>
                <a:lnTo>
                  <a:pt x="437007" y="299719"/>
                </a:lnTo>
                <a:lnTo>
                  <a:pt x="465836" y="299719"/>
                </a:lnTo>
                <a:lnTo>
                  <a:pt x="468375" y="297180"/>
                </a:lnTo>
                <a:lnTo>
                  <a:pt x="473269" y="293369"/>
                </a:lnTo>
                <a:lnTo>
                  <a:pt x="481615" y="289560"/>
                </a:lnTo>
                <a:lnTo>
                  <a:pt x="425576" y="289560"/>
                </a:lnTo>
                <a:lnTo>
                  <a:pt x="422667" y="287019"/>
                </a:lnTo>
                <a:close/>
              </a:path>
              <a:path w="885825" h="885189">
                <a:moveTo>
                  <a:pt x="579417" y="287019"/>
                </a:moveTo>
                <a:lnTo>
                  <a:pt x="514096" y="287019"/>
                </a:lnTo>
                <a:lnTo>
                  <a:pt x="540013" y="289560"/>
                </a:lnTo>
                <a:lnTo>
                  <a:pt x="553323" y="297180"/>
                </a:lnTo>
                <a:lnTo>
                  <a:pt x="558226" y="304800"/>
                </a:lnTo>
                <a:lnTo>
                  <a:pt x="558926" y="311150"/>
                </a:lnTo>
                <a:lnTo>
                  <a:pt x="558001" y="321310"/>
                </a:lnTo>
                <a:lnTo>
                  <a:pt x="557885" y="322580"/>
                </a:lnTo>
                <a:lnTo>
                  <a:pt x="557769" y="323850"/>
                </a:lnTo>
                <a:lnTo>
                  <a:pt x="557654" y="325119"/>
                </a:lnTo>
                <a:lnTo>
                  <a:pt x="557538" y="326389"/>
                </a:lnTo>
                <a:lnTo>
                  <a:pt x="557422" y="327660"/>
                </a:lnTo>
                <a:lnTo>
                  <a:pt x="551180" y="341630"/>
                </a:lnTo>
                <a:lnTo>
                  <a:pt x="537602" y="351789"/>
                </a:lnTo>
                <a:lnTo>
                  <a:pt x="514096" y="355600"/>
                </a:lnTo>
                <a:lnTo>
                  <a:pt x="552846" y="355600"/>
                </a:lnTo>
                <a:lnTo>
                  <a:pt x="561976" y="344169"/>
                </a:lnTo>
                <a:lnTo>
                  <a:pt x="566547" y="330200"/>
                </a:lnTo>
                <a:lnTo>
                  <a:pt x="570530" y="330200"/>
                </a:lnTo>
                <a:lnTo>
                  <a:pt x="572262" y="323850"/>
                </a:lnTo>
                <a:lnTo>
                  <a:pt x="590468" y="323850"/>
                </a:lnTo>
                <a:lnTo>
                  <a:pt x="587708" y="317500"/>
                </a:lnTo>
                <a:lnTo>
                  <a:pt x="582610" y="311150"/>
                </a:lnTo>
                <a:lnTo>
                  <a:pt x="576072" y="307339"/>
                </a:lnTo>
                <a:lnTo>
                  <a:pt x="579417" y="287019"/>
                </a:lnTo>
                <a:close/>
              </a:path>
              <a:path w="885825" h="885189">
                <a:moveTo>
                  <a:pt x="327558" y="322580"/>
                </a:moveTo>
                <a:lnTo>
                  <a:pt x="313182" y="322580"/>
                </a:lnTo>
                <a:lnTo>
                  <a:pt x="316992" y="336550"/>
                </a:lnTo>
                <a:lnTo>
                  <a:pt x="319913" y="345439"/>
                </a:lnTo>
                <a:lnTo>
                  <a:pt x="319913" y="339089"/>
                </a:lnTo>
                <a:lnTo>
                  <a:pt x="318897" y="330200"/>
                </a:lnTo>
                <a:lnTo>
                  <a:pt x="329156" y="330200"/>
                </a:lnTo>
                <a:lnTo>
                  <a:pt x="328021" y="327660"/>
                </a:lnTo>
                <a:lnTo>
                  <a:pt x="327905" y="326389"/>
                </a:lnTo>
                <a:lnTo>
                  <a:pt x="327789" y="325119"/>
                </a:lnTo>
                <a:lnTo>
                  <a:pt x="327674" y="323850"/>
                </a:lnTo>
                <a:lnTo>
                  <a:pt x="327558" y="322580"/>
                </a:lnTo>
                <a:close/>
              </a:path>
              <a:path w="885825" h="885189">
                <a:moveTo>
                  <a:pt x="570530" y="330200"/>
                </a:moveTo>
                <a:lnTo>
                  <a:pt x="566547" y="330200"/>
                </a:lnTo>
                <a:lnTo>
                  <a:pt x="566547" y="339089"/>
                </a:lnTo>
                <a:lnTo>
                  <a:pt x="565531" y="345439"/>
                </a:lnTo>
                <a:lnTo>
                  <a:pt x="568451" y="337819"/>
                </a:lnTo>
                <a:lnTo>
                  <a:pt x="570530" y="330200"/>
                </a:lnTo>
                <a:close/>
              </a:path>
              <a:path w="885825" h="885189">
                <a:moveTo>
                  <a:pt x="451231" y="284480"/>
                </a:moveTo>
                <a:lnTo>
                  <a:pt x="436118" y="284480"/>
                </a:lnTo>
                <a:lnTo>
                  <a:pt x="430402" y="287019"/>
                </a:lnTo>
                <a:lnTo>
                  <a:pt x="425576" y="289560"/>
                </a:lnTo>
                <a:lnTo>
                  <a:pt x="461772" y="289560"/>
                </a:lnTo>
                <a:lnTo>
                  <a:pt x="456946" y="285750"/>
                </a:lnTo>
                <a:lnTo>
                  <a:pt x="451231" y="284480"/>
                </a:lnTo>
                <a:close/>
              </a:path>
              <a:path w="885825" h="885189">
                <a:moveTo>
                  <a:pt x="515112" y="273050"/>
                </a:moveTo>
                <a:lnTo>
                  <a:pt x="496722" y="274319"/>
                </a:lnTo>
                <a:lnTo>
                  <a:pt x="481631" y="276860"/>
                </a:lnTo>
                <a:lnTo>
                  <a:pt x="469945" y="281939"/>
                </a:lnTo>
                <a:lnTo>
                  <a:pt x="461772" y="289560"/>
                </a:lnTo>
                <a:lnTo>
                  <a:pt x="481615" y="289560"/>
                </a:lnTo>
                <a:lnTo>
                  <a:pt x="494772" y="288289"/>
                </a:lnTo>
                <a:lnTo>
                  <a:pt x="514096" y="287019"/>
                </a:lnTo>
                <a:lnTo>
                  <a:pt x="579417" y="287019"/>
                </a:lnTo>
                <a:lnTo>
                  <a:pt x="580462" y="280669"/>
                </a:lnTo>
                <a:lnTo>
                  <a:pt x="550291" y="280669"/>
                </a:lnTo>
                <a:lnTo>
                  <a:pt x="543347" y="278130"/>
                </a:lnTo>
                <a:lnTo>
                  <a:pt x="535225" y="275589"/>
                </a:lnTo>
                <a:lnTo>
                  <a:pt x="525841" y="274319"/>
                </a:lnTo>
                <a:lnTo>
                  <a:pt x="515112" y="273050"/>
                </a:lnTo>
                <a:close/>
              </a:path>
              <a:path w="885825" h="885189">
                <a:moveTo>
                  <a:pt x="372237" y="273050"/>
                </a:moveTo>
                <a:lnTo>
                  <a:pt x="361007" y="274319"/>
                </a:lnTo>
                <a:lnTo>
                  <a:pt x="351456" y="275589"/>
                </a:lnTo>
                <a:lnTo>
                  <a:pt x="343501" y="278130"/>
                </a:lnTo>
                <a:lnTo>
                  <a:pt x="337058" y="280669"/>
                </a:lnTo>
                <a:lnTo>
                  <a:pt x="412900" y="280669"/>
                </a:lnTo>
                <a:lnTo>
                  <a:pt x="405002" y="278130"/>
                </a:lnTo>
                <a:lnTo>
                  <a:pt x="390108" y="274319"/>
                </a:lnTo>
                <a:lnTo>
                  <a:pt x="372237" y="273050"/>
                </a:lnTo>
                <a:close/>
              </a:path>
              <a:path w="885825" h="885189">
                <a:moveTo>
                  <a:pt x="582103" y="220980"/>
                </a:moveTo>
                <a:lnTo>
                  <a:pt x="523621" y="220980"/>
                </a:lnTo>
                <a:lnTo>
                  <a:pt x="539956" y="222250"/>
                </a:lnTo>
                <a:lnTo>
                  <a:pt x="552100" y="232410"/>
                </a:lnTo>
                <a:lnTo>
                  <a:pt x="560482" y="248919"/>
                </a:lnTo>
                <a:lnTo>
                  <a:pt x="565531" y="270510"/>
                </a:lnTo>
                <a:lnTo>
                  <a:pt x="564642" y="280669"/>
                </a:lnTo>
                <a:lnTo>
                  <a:pt x="580462" y="280669"/>
                </a:lnTo>
                <a:lnTo>
                  <a:pt x="581508" y="274319"/>
                </a:lnTo>
                <a:lnTo>
                  <a:pt x="583669" y="236219"/>
                </a:lnTo>
                <a:lnTo>
                  <a:pt x="582103" y="220980"/>
                </a:lnTo>
                <a:close/>
              </a:path>
              <a:path w="885825" h="885189">
                <a:moveTo>
                  <a:pt x="523621" y="220980"/>
                </a:moveTo>
                <a:lnTo>
                  <a:pt x="365633" y="220980"/>
                </a:lnTo>
                <a:lnTo>
                  <a:pt x="389763" y="223519"/>
                </a:lnTo>
                <a:lnTo>
                  <a:pt x="429069" y="226060"/>
                </a:lnTo>
                <a:lnTo>
                  <a:pt x="444626" y="227330"/>
                </a:lnTo>
                <a:lnTo>
                  <a:pt x="460184" y="226060"/>
                </a:lnTo>
                <a:lnTo>
                  <a:pt x="499491" y="223519"/>
                </a:lnTo>
                <a:lnTo>
                  <a:pt x="523621" y="22098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6765035" y="2376423"/>
            <a:ext cx="885825" cy="886460"/>
          </a:xfrm>
          <a:custGeom>
            <a:avLst/>
            <a:gdLst/>
            <a:ahLst/>
            <a:cxnLst/>
            <a:rect l="l" t="t" r="r" b="b"/>
            <a:pathLst>
              <a:path w="885825" h="886460">
                <a:moveTo>
                  <a:pt x="442722" y="0"/>
                </a:moveTo>
                <a:lnTo>
                  <a:pt x="394621" y="2540"/>
                </a:lnTo>
                <a:lnTo>
                  <a:pt x="347986" y="10160"/>
                </a:lnTo>
                <a:lnTo>
                  <a:pt x="303093" y="22860"/>
                </a:lnTo>
                <a:lnTo>
                  <a:pt x="260214" y="39370"/>
                </a:lnTo>
                <a:lnTo>
                  <a:pt x="219625" y="60960"/>
                </a:lnTo>
                <a:lnTo>
                  <a:pt x="181599" y="86360"/>
                </a:lnTo>
                <a:lnTo>
                  <a:pt x="146412" y="114300"/>
                </a:lnTo>
                <a:lnTo>
                  <a:pt x="114337" y="147320"/>
                </a:lnTo>
                <a:lnTo>
                  <a:pt x="85648" y="181610"/>
                </a:lnTo>
                <a:lnTo>
                  <a:pt x="60621" y="219710"/>
                </a:lnTo>
                <a:lnTo>
                  <a:pt x="39529" y="260350"/>
                </a:lnTo>
                <a:lnTo>
                  <a:pt x="22646" y="303530"/>
                </a:lnTo>
                <a:lnTo>
                  <a:pt x="10248" y="349250"/>
                </a:lnTo>
                <a:lnTo>
                  <a:pt x="2607" y="394970"/>
                </a:lnTo>
                <a:lnTo>
                  <a:pt x="0" y="443230"/>
                </a:lnTo>
                <a:lnTo>
                  <a:pt x="2595" y="491489"/>
                </a:lnTo>
                <a:lnTo>
                  <a:pt x="10201" y="538480"/>
                </a:lnTo>
                <a:lnTo>
                  <a:pt x="22549" y="582930"/>
                </a:lnTo>
                <a:lnTo>
                  <a:pt x="39370" y="626110"/>
                </a:lnTo>
                <a:lnTo>
                  <a:pt x="60395" y="666750"/>
                </a:lnTo>
                <a:lnTo>
                  <a:pt x="85356" y="704850"/>
                </a:lnTo>
                <a:lnTo>
                  <a:pt x="113983" y="740410"/>
                </a:lnTo>
                <a:lnTo>
                  <a:pt x="146007" y="772160"/>
                </a:lnTo>
                <a:lnTo>
                  <a:pt x="181160" y="801370"/>
                </a:lnTo>
                <a:lnTo>
                  <a:pt x="219173" y="826770"/>
                </a:lnTo>
                <a:lnTo>
                  <a:pt x="259777" y="847089"/>
                </a:lnTo>
                <a:lnTo>
                  <a:pt x="302702" y="864870"/>
                </a:lnTo>
                <a:lnTo>
                  <a:pt x="347681" y="876300"/>
                </a:lnTo>
                <a:lnTo>
                  <a:pt x="394444" y="883920"/>
                </a:lnTo>
                <a:lnTo>
                  <a:pt x="442722" y="886460"/>
                </a:lnTo>
                <a:lnTo>
                  <a:pt x="490999" y="883920"/>
                </a:lnTo>
                <a:lnTo>
                  <a:pt x="537762" y="876300"/>
                </a:lnTo>
                <a:lnTo>
                  <a:pt x="582741" y="864870"/>
                </a:lnTo>
                <a:lnTo>
                  <a:pt x="604203" y="855980"/>
                </a:lnTo>
                <a:lnTo>
                  <a:pt x="409448" y="855980"/>
                </a:lnTo>
                <a:lnTo>
                  <a:pt x="354887" y="848360"/>
                </a:lnTo>
                <a:lnTo>
                  <a:pt x="303006" y="834389"/>
                </a:lnTo>
                <a:lnTo>
                  <a:pt x="254339" y="812800"/>
                </a:lnTo>
                <a:lnTo>
                  <a:pt x="209423" y="786130"/>
                </a:lnTo>
                <a:lnTo>
                  <a:pt x="211318" y="775970"/>
                </a:lnTo>
                <a:lnTo>
                  <a:pt x="195199" y="775970"/>
                </a:lnTo>
                <a:lnTo>
                  <a:pt x="158752" y="746760"/>
                </a:lnTo>
                <a:lnTo>
                  <a:pt x="126035" y="712470"/>
                </a:lnTo>
                <a:lnTo>
                  <a:pt x="97396" y="674370"/>
                </a:lnTo>
                <a:lnTo>
                  <a:pt x="73183" y="632460"/>
                </a:lnTo>
                <a:lnTo>
                  <a:pt x="53745" y="589280"/>
                </a:lnTo>
                <a:lnTo>
                  <a:pt x="39429" y="542289"/>
                </a:lnTo>
                <a:lnTo>
                  <a:pt x="30584" y="494030"/>
                </a:lnTo>
                <a:lnTo>
                  <a:pt x="27710" y="445770"/>
                </a:lnTo>
                <a:lnTo>
                  <a:pt x="27634" y="444500"/>
                </a:lnTo>
                <a:lnTo>
                  <a:pt x="27559" y="443230"/>
                </a:lnTo>
                <a:lnTo>
                  <a:pt x="30202" y="397510"/>
                </a:lnTo>
                <a:lnTo>
                  <a:pt x="38510" y="347980"/>
                </a:lnTo>
                <a:lnTo>
                  <a:pt x="51730" y="303530"/>
                </a:lnTo>
                <a:lnTo>
                  <a:pt x="69697" y="261620"/>
                </a:lnTo>
                <a:lnTo>
                  <a:pt x="92099" y="220980"/>
                </a:lnTo>
                <a:lnTo>
                  <a:pt x="118622" y="184150"/>
                </a:lnTo>
                <a:lnTo>
                  <a:pt x="148955" y="149860"/>
                </a:lnTo>
                <a:lnTo>
                  <a:pt x="182784" y="119380"/>
                </a:lnTo>
                <a:lnTo>
                  <a:pt x="219799" y="93980"/>
                </a:lnTo>
                <a:lnTo>
                  <a:pt x="259685" y="71120"/>
                </a:lnTo>
                <a:lnTo>
                  <a:pt x="302132" y="53340"/>
                </a:lnTo>
                <a:lnTo>
                  <a:pt x="346825" y="39370"/>
                </a:lnTo>
                <a:lnTo>
                  <a:pt x="393454" y="31750"/>
                </a:lnTo>
                <a:lnTo>
                  <a:pt x="441706" y="29210"/>
                </a:lnTo>
                <a:lnTo>
                  <a:pt x="598842" y="29210"/>
                </a:lnTo>
                <a:lnTo>
                  <a:pt x="582350" y="22860"/>
                </a:lnTo>
                <a:lnTo>
                  <a:pt x="537457" y="10160"/>
                </a:lnTo>
                <a:lnTo>
                  <a:pt x="490822" y="2540"/>
                </a:lnTo>
                <a:lnTo>
                  <a:pt x="442722" y="0"/>
                </a:lnTo>
                <a:close/>
              </a:path>
              <a:path w="885825" h="886460">
                <a:moveTo>
                  <a:pt x="390683" y="637539"/>
                </a:moveTo>
                <a:lnTo>
                  <a:pt x="358013" y="637539"/>
                </a:lnTo>
                <a:lnTo>
                  <a:pt x="318897" y="661670"/>
                </a:lnTo>
                <a:lnTo>
                  <a:pt x="376047" y="683260"/>
                </a:lnTo>
                <a:lnTo>
                  <a:pt x="377063" y="684530"/>
                </a:lnTo>
                <a:lnTo>
                  <a:pt x="355092" y="715010"/>
                </a:lnTo>
                <a:lnTo>
                  <a:pt x="410337" y="779780"/>
                </a:lnTo>
                <a:lnTo>
                  <a:pt x="411353" y="783589"/>
                </a:lnTo>
                <a:lnTo>
                  <a:pt x="411353" y="855980"/>
                </a:lnTo>
                <a:lnTo>
                  <a:pt x="475996" y="855980"/>
                </a:lnTo>
                <a:lnTo>
                  <a:pt x="475996" y="791210"/>
                </a:lnTo>
                <a:lnTo>
                  <a:pt x="478917" y="778510"/>
                </a:lnTo>
                <a:lnTo>
                  <a:pt x="499599" y="754380"/>
                </a:lnTo>
                <a:lnTo>
                  <a:pt x="417068" y="754380"/>
                </a:lnTo>
                <a:lnTo>
                  <a:pt x="416052" y="750570"/>
                </a:lnTo>
                <a:lnTo>
                  <a:pt x="390683" y="637539"/>
                </a:lnTo>
                <a:close/>
              </a:path>
              <a:path w="885825" h="886460">
                <a:moveTo>
                  <a:pt x="584007" y="637539"/>
                </a:moveTo>
                <a:lnTo>
                  <a:pt x="528447" y="637539"/>
                </a:lnTo>
                <a:lnTo>
                  <a:pt x="551299" y="641350"/>
                </a:lnTo>
                <a:lnTo>
                  <a:pt x="575056" y="648970"/>
                </a:lnTo>
                <a:lnTo>
                  <a:pt x="621665" y="679450"/>
                </a:lnTo>
                <a:lnTo>
                  <a:pt x="660987" y="730250"/>
                </a:lnTo>
                <a:lnTo>
                  <a:pt x="676021" y="786130"/>
                </a:lnTo>
                <a:lnTo>
                  <a:pt x="631104" y="812800"/>
                </a:lnTo>
                <a:lnTo>
                  <a:pt x="582437" y="834389"/>
                </a:lnTo>
                <a:lnTo>
                  <a:pt x="530556" y="848360"/>
                </a:lnTo>
                <a:lnTo>
                  <a:pt x="475996" y="855980"/>
                </a:lnTo>
                <a:lnTo>
                  <a:pt x="604203" y="855980"/>
                </a:lnTo>
                <a:lnTo>
                  <a:pt x="625666" y="847089"/>
                </a:lnTo>
                <a:lnTo>
                  <a:pt x="666270" y="826770"/>
                </a:lnTo>
                <a:lnTo>
                  <a:pt x="704283" y="801370"/>
                </a:lnTo>
                <a:lnTo>
                  <a:pt x="734851" y="775970"/>
                </a:lnTo>
                <a:lnTo>
                  <a:pt x="690245" y="775970"/>
                </a:lnTo>
                <a:lnTo>
                  <a:pt x="683873" y="745489"/>
                </a:lnTo>
                <a:lnTo>
                  <a:pt x="673369" y="718820"/>
                </a:lnTo>
                <a:lnTo>
                  <a:pt x="656794" y="693420"/>
                </a:lnTo>
                <a:lnTo>
                  <a:pt x="632206" y="668020"/>
                </a:lnTo>
                <a:lnTo>
                  <a:pt x="599404" y="643889"/>
                </a:lnTo>
                <a:lnTo>
                  <a:pt x="584007" y="637539"/>
                </a:lnTo>
                <a:close/>
              </a:path>
              <a:path w="885825" h="886460">
                <a:moveTo>
                  <a:pt x="445516" y="35560"/>
                </a:moveTo>
                <a:lnTo>
                  <a:pt x="434433" y="36829"/>
                </a:lnTo>
                <a:lnTo>
                  <a:pt x="424291" y="41910"/>
                </a:lnTo>
                <a:lnTo>
                  <a:pt x="415744" y="48260"/>
                </a:lnTo>
                <a:lnTo>
                  <a:pt x="409448" y="57150"/>
                </a:lnTo>
                <a:lnTo>
                  <a:pt x="399923" y="57150"/>
                </a:lnTo>
                <a:lnTo>
                  <a:pt x="386528" y="59690"/>
                </a:lnTo>
                <a:lnTo>
                  <a:pt x="375634" y="67310"/>
                </a:lnTo>
                <a:lnTo>
                  <a:pt x="368311" y="78739"/>
                </a:lnTo>
                <a:lnTo>
                  <a:pt x="365633" y="91439"/>
                </a:lnTo>
                <a:lnTo>
                  <a:pt x="365633" y="93980"/>
                </a:lnTo>
                <a:lnTo>
                  <a:pt x="354449" y="99060"/>
                </a:lnTo>
                <a:lnTo>
                  <a:pt x="345694" y="107950"/>
                </a:lnTo>
                <a:lnTo>
                  <a:pt x="339986" y="119380"/>
                </a:lnTo>
                <a:lnTo>
                  <a:pt x="337947" y="132080"/>
                </a:lnTo>
                <a:lnTo>
                  <a:pt x="338492" y="138430"/>
                </a:lnTo>
                <a:lnTo>
                  <a:pt x="340121" y="144780"/>
                </a:lnTo>
                <a:lnTo>
                  <a:pt x="342822" y="151130"/>
                </a:lnTo>
                <a:lnTo>
                  <a:pt x="346583" y="156210"/>
                </a:lnTo>
                <a:lnTo>
                  <a:pt x="342773" y="162560"/>
                </a:lnTo>
                <a:lnTo>
                  <a:pt x="339852" y="168910"/>
                </a:lnTo>
                <a:lnTo>
                  <a:pt x="339852" y="177800"/>
                </a:lnTo>
                <a:lnTo>
                  <a:pt x="314479" y="217170"/>
                </a:lnTo>
                <a:lnTo>
                  <a:pt x="301085" y="264160"/>
                </a:lnTo>
                <a:lnTo>
                  <a:pt x="299454" y="317500"/>
                </a:lnTo>
                <a:lnTo>
                  <a:pt x="309372" y="373380"/>
                </a:lnTo>
                <a:lnTo>
                  <a:pt x="300194" y="378460"/>
                </a:lnTo>
                <a:lnTo>
                  <a:pt x="293004" y="384810"/>
                </a:lnTo>
                <a:lnTo>
                  <a:pt x="288315" y="393700"/>
                </a:lnTo>
                <a:lnTo>
                  <a:pt x="286639" y="403860"/>
                </a:lnTo>
                <a:lnTo>
                  <a:pt x="286639" y="431800"/>
                </a:lnTo>
                <a:lnTo>
                  <a:pt x="288659" y="443230"/>
                </a:lnTo>
                <a:lnTo>
                  <a:pt x="294322" y="453389"/>
                </a:lnTo>
                <a:lnTo>
                  <a:pt x="303033" y="461010"/>
                </a:lnTo>
                <a:lnTo>
                  <a:pt x="314198" y="466089"/>
                </a:lnTo>
                <a:lnTo>
                  <a:pt x="320986" y="496570"/>
                </a:lnTo>
                <a:lnTo>
                  <a:pt x="335835" y="525780"/>
                </a:lnTo>
                <a:lnTo>
                  <a:pt x="356756" y="553720"/>
                </a:lnTo>
                <a:lnTo>
                  <a:pt x="381762" y="576580"/>
                </a:lnTo>
                <a:lnTo>
                  <a:pt x="381762" y="622300"/>
                </a:lnTo>
                <a:lnTo>
                  <a:pt x="380873" y="622300"/>
                </a:lnTo>
                <a:lnTo>
                  <a:pt x="352357" y="623570"/>
                </a:lnTo>
                <a:lnTo>
                  <a:pt x="286039" y="643889"/>
                </a:lnTo>
                <a:lnTo>
                  <a:pt x="253238" y="668020"/>
                </a:lnTo>
                <a:lnTo>
                  <a:pt x="212407" y="720089"/>
                </a:lnTo>
                <a:lnTo>
                  <a:pt x="195199" y="775970"/>
                </a:lnTo>
                <a:lnTo>
                  <a:pt x="211318" y="775970"/>
                </a:lnTo>
                <a:lnTo>
                  <a:pt x="215108" y="755650"/>
                </a:lnTo>
                <a:lnTo>
                  <a:pt x="224901" y="728980"/>
                </a:lnTo>
                <a:lnTo>
                  <a:pt x="264668" y="678180"/>
                </a:lnTo>
                <a:lnTo>
                  <a:pt x="311292" y="648970"/>
                </a:lnTo>
                <a:lnTo>
                  <a:pt x="358013" y="637539"/>
                </a:lnTo>
                <a:lnTo>
                  <a:pt x="390683" y="637539"/>
                </a:lnTo>
                <a:lnTo>
                  <a:pt x="390398" y="636270"/>
                </a:lnTo>
                <a:lnTo>
                  <a:pt x="397002" y="635000"/>
                </a:lnTo>
                <a:lnTo>
                  <a:pt x="397002" y="586739"/>
                </a:lnTo>
                <a:lnTo>
                  <a:pt x="502666" y="586739"/>
                </a:lnTo>
                <a:lnTo>
                  <a:pt x="502666" y="585470"/>
                </a:lnTo>
                <a:lnTo>
                  <a:pt x="443611" y="585470"/>
                </a:lnTo>
                <a:lnTo>
                  <a:pt x="404929" y="574039"/>
                </a:lnTo>
                <a:lnTo>
                  <a:pt x="367998" y="542289"/>
                </a:lnTo>
                <a:lnTo>
                  <a:pt x="340330" y="501650"/>
                </a:lnTo>
                <a:lnTo>
                  <a:pt x="329438" y="458470"/>
                </a:lnTo>
                <a:lnTo>
                  <a:pt x="329438" y="450850"/>
                </a:lnTo>
                <a:lnTo>
                  <a:pt x="321818" y="450850"/>
                </a:lnTo>
                <a:lnTo>
                  <a:pt x="314235" y="449580"/>
                </a:lnTo>
                <a:lnTo>
                  <a:pt x="307832" y="445770"/>
                </a:lnTo>
                <a:lnTo>
                  <a:pt x="303404" y="439420"/>
                </a:lnTo>
                <a:lnTo>
                  <a:pt x="301752" y="431800"/>
                </a:lnTo>
                <a:lnTo>
                  <a:pt x="301752" y="403860"/>
                </a:lnTo>
                <a:lnTo>
                  <a:pt x="303279" y="397510"/>
                </a:lnTo>
                <a:lnTo>
                  <a:pt x="307498" y="391160"/>
                </a:lnTo>
                <a:lnTo>
                  <a:pt x="313860" y="387350"/>
                </a:lnTo>
                <a:lnTo>
                  <a:pt x="321818" y="384810"/>
                </a:lnTo>
                <a:lnTo>
                  <a:pt x="329438" y="384810"/>
                </a:lnTo>
                <a:lnTo>
                  <a:pt x="329438" y="336550"/>
                </a:lnTo>
                <a:lnTo>
                  <a:pt x="342705" y="304800"/>
                </a:lnTo>
                <a:lnTo>
                  <a:pt x="365093" y="281939"/>
                </a:lnTo>
                <a:lnTo>
                  <a:pt x="398196" y="273050"/>
                </a:lnTo>
                <a:lnTo>
                  <a:pt x="585452" y="273050"/>
                </a:lnTo>
                <a:lnTo>
                  <a:pt x="578668" y="236220"/>
                </a:lnTo>
                <a:lnTo>
                  <a:pt x="562225" y="199389"/>
                </a:lnTo>
                <a:lnTo>
                  <a:pt x="536956" y="168910"/>
                </a:lnTo>
                <a:lnTo>
                  <a:pt x="540766" y="162560"/>
                </a:lnTo>
                <a:lnTo>
                  <a:pt x="543687" y="154939"/>
                </a:lnTo>
                <a:lnTo>
                  <a:pt x="543687" y="142239"/>
                </a:lnTo>
                <a:lnTo>
                  <a:pt x="542671" y="139700"/>
                </a:lnTo>
                <a:lnTo>
                  <a:pt x="543687" y="135889"/>
                </a:lnTo>
                <a:lnTo>
                  <a:pt x="543687" y="132080"/>
                </a:lnTo>
                <a:lnTo>
                  <a:pt x="541831" y="120650"/>
                </a:lnTo>
                <a:lnTo>
                  <a:pt x="536749" y="110489"/>
                </a:lnTo>
                <a:lnTo>
                  <a:pt x="529167" y="102870"/>
                </a:lnTo>
                <a:lnTo>
                  <a:pt x="519811" y="97789"/>
                </a:lnTo>
                <a:lnTo>
                  <a:pt x="516445" y="83820"/>
                </a:lnTo>
                <a:lnTo>
                  <a:pt x="508412" y="72390"/>
                </a:lnTo>
                <a:lnTo>
                  <a:pt x="496808" y="63500"/>
                </a:lnTo>
                <a:lnTo>
                  <a:pt x="482727" y="60960"/>
                </a:lnTo>
                <a:lnTo>
                  <a:pt x="476787" y="50800"/>
                </a:lnTo>
                <a:lnTo>
                  <a:pt x="468074" y="43179"/>
                </a:lnTo>
                <a:lnTo>
                  <a:pt x="457384" y="36829"/>
                </a:lnTo>
                <a:lnTo>
                  <a:pt x="445516" y="35560"/>
                </a:lnTo>
                <a:close/>
              </a:path>
              <a:path w="885825" h="886460">
                <a:moveTo>
                  <a:pt x="598842" y="29210"/>
                </a:moveTo>
                <a:lnTo>
                  <a:pt x="441706" y="29210"/>
                </a:lnTo>
                <a:lnTo>
                  <a:pt x="489982" y="31750"/>
                </a:lnTo>
                <a:lnTo>
                  <a:pt x="536633" y="39370"/>
                </a:lnTo>
                <a:lnTo>
                  <a:pt x="581345" y="53340"/>
                </a:lnTo>
                <a:lnTo>
                  <a:pt x="623806" y="71120"/>
                </a:lnTo>
                <a:lnTo>
                  <a:pt x="663706" y="93980"/>
                </a:lnTo>
                <a:lnTo>
                  <a:pt x="700730" y="119380"/>
                </a:lnTo>
                <a:lnTo>
                  <a:pt x="734568" y="149860"/>
                </a:lnTo>
                <a:lnTo>
                  <a:pt x="764906" y="184150"/>
                </a:lnTo>
                <a:lnTo>
                  <a:pt x="791434" y="220980"/>
                </a:lnTo>
                <a:lnTo>
                  <a:pt x="813838" y="261620"/>
                </a:lnTo>
                <a:lnTo>
                  <a:pt x="831807" y="303530"/>
                </a:lnTo>
                <a:lnTo>
                  <a:pt x="845028" y="347980"/>
                </a:lnTo>
                <a:lnTo>
                  <a:pt x="853190" y="394970"/>
                </a:lnTo>
                <a:lnTo>
                  <a:pt x="855980" y="443230"/>
                </a:lnTo>
                <a:lnTo>
                  <a:pt x="853254" y="494030"/>
                </a:lnTo>
                <a:lnTo>
                  <a:pt x="844657" y="542289"/>
                </a:lnTo>
                <a:lnTo>
                  <a:pt x="830552" y="588010"/>
                </a:lnTo>
                <a:lnTo>
                  <a:pt x="811307" y="632460"/>
                </a:lnTo>
                <a:lnTo>
                  <a:pt x="787288" y="673100"/>
                </a:lnTo>
                <a:lnTo>
                  <a:pt x="758860" y="711200"/>
                </a:lnTo>
                <a:lnTo>
                  <a:pt x="726390" y="745489"/>
                </a:lnTo>
                <a:lnTo>
                  <a:pt x="690245" y="775970"/>
                </a:lnTo>
                <a:lnTo>
                  <a:pt x="734851" y="775970"/>
                </a:lnTo>
                <a:lnTo>
                  <a:pt x="771460" y="740410"/>
                </a:lnTo>
                <a:lnTo>
                  <a:pt x="800087" y="704850"/>
                </a:lnTo>
                <a:lnTo>
                  <a:pt x="825048" y="666750"/>
                </a:lnTo>
                <a:lnTo>
                  <a:pt x="846073" y="626110"/>
                </a:lnTo>
                <a:lnTo>
                  <a:pt x="862894" y="582930"/>
                </a:lnTo>
                <a:lnTo>
                  <a:pt x="875242" y="538480"/>
                </a:lnTo>
                <a:lnTo>
                  <a:pt x="882848" y="491489"/>
                </a:lnTo>
                <a:lnTo>
                  <a:pt x="885307" y="445770"/>
                </a:lnTo>
                <a:lnTo>
                  <a:pt x="885375" y="444500"/>
                </a:lnTo>
                <a:lnTo>
                  <a:pt x="885444" y="443230"/>
                </a:lnTo>
                <a:lnTo>
                  <a:pt x="882973" y="397510"/>
                </a:lnTo>
                <a:lnTo>
                  <a:pt x="882904" y="396239"/>
                </a:lnTo>
                <a:lnTo>
                  <a:pt x="875195" y="349250"/>
                </a:lnTo>
                <a:lnTo>
                  <a:pt x="862797" y="303530"/>
                </a:lnTo>
                <a:lnTo>
                  <a:pt x="845914" y="260350"/>
                </a:lnTo>
                <a:lnTo>
                  <a:pt x="824822" y="219710"/>
                </a:lnTo>
                <a:lnTo>
                  <a:pt x="799795" y="181610"/>
                </a:lnTo>
                <a:lnTo>
                  <a:pt x="771106" y="147320"/>
                </a:lnTo>
                <a:lnTo>
                  <a:pt x="739031" y="114300"/>
                </a:lnTo>
                <a:lnTo>
                  <a:pt x="703844" y="86360"/>
                </a:lnTo>
                <a:lnTo>
                  <a:pt x="665818" y="60960"/>
                </a:lnTo>
                <a:lnTo>
                  <a:pt x="625229" y="39370"/>
                </a:lnTo>
                <a:lnTo>
                  <a:pt x="598842" y="29210"/>
                </a:lnTo>
                <a:close/>
              </a:path>
              <a:path w="885825" h="886460">
                <a:moveTo>
                  <a:pt x="502666" y="586739"/>
                </a:moveTo>
                <a:lnTo>
                  <a:pt x="488442" y="586739"/>
                </a:lnTo>
                <a:lnTo>
                  <a:pt x="488442" y="633730"/>
                </a:lnTo>
                <a:lnTo>
                  <a:pt x="495046" y="635000"/>
                </a:lnTo>
                <a:lnTo>
                  <a:pt x="469392" y="751839"/>
                </a:lnTo>
                <a:lnTo>
                  <a:pt x="469392" y="754380"/>
                </a:lnTo>
                <a:lnTo>
                  <a:pt x="499599" y="754380"/>
                </a:lnTo>
                <a:lnTo>
                  <a:pt x="532257" y="716280"/>
                </a:lnTo>
                <a:lnTo>
                  <a:pt x="510286" y="687070"/>
                </a:lnTo>
                <a:lnTo>
                  <a:pt x="511302" y="683260"/>
                </a:lnTo>
                <a:lnTo>
                  <a:pt x="568452" y="662939"/>
                </a:lnTo>
                <a:lnTo>
                  <a:pt x="528447" y="637539"/>
                </a:lnTo>
                <a:lnTo>
                  <a:pt x="584007" y="637539"/>
                </a:lnTo>
                <a:lnTo>
                  <a:pt x="565531" y="629920"/>
                </a:lnTo>
                <a:lnTo>
                  <a:pt x="533086" y="623570"/>
                </a:lnTo>
                <a:lnTo>
                  <a:pt x="504571" y="622300"/>
                </a:lnTo>
                <a:lnTo>
                  <a:pt x="502666" y="622300"/>
                </a:lnTo>
                <a:lnTo>
                  <a:pt x="502666" y="586739"/>
                </a:lnTo>
                <a:close/>
              </a:path>
              <a:path w="885825" h="886460">
                <a:moveTo>
                  <a:pt x="488442" y="586739"/>
                </a:moveTo>
                <a:lnTo>
                  <a:pt x="397002" y="586739"/>
                </a:lnTo>
                <a:lnTo>
                  <a:pt x="408574" y="593089"/>
                </a:lnTo>
                <a:lnTo>
                  <a:pt x="420243" y="596900"/>
                </a:lnTo>
                <a:lnTo>
                  <a:pt x="431720" y="599439"/>
                </a:lnTo>
                <a:lnTo>
                  <a:pt x="442722" y="600710"/>
                </a:lnTo>
                <a:lnTo>
                  <a:pt x="454151" y="599439"/>
                </a:lnTo>
                <a:lnTo>
                  <a:pt x="465581" y="596900"/>
                </a:lnTo>
                <a:lnTo>
                  <a:pt x="477011" y="593089"/>
                </a:lnTo>
                <a:lnTo>
                  <a:pt x="488442" y="586739"/>
                </a:lnTo>
                <a:close/>
              </a:path>
              <a:path w="885825" h="886460">
                <a:moveTo>
                  <a:pt x="585452" y="273050"/>
                </a:moveTo>
                <a:lnTo>
                  <a:pt x="489098" y="273050"/>
                </a:lnTo>
                <a:lnTo>
                  <a:pt x="522239" y="281939"/>
                </a:lnTo>
                <a:lnTo>
                  <a:pt x="544641" y="304800"/>
                </a:lnTo>
                <a:lnTo>
                  <a:pt x="557911" y="336550"/>
                </a:lnTo>
                <a:lnTo>
                  <a:pt x="557911" y="384810"/>
                </a:lnTo>
                <a:lnTo>
                  <a:pt x="565531" y="384810"/>
                </a:lnTo>
                <a:lnTo>
                  <a:pt x="573113" y="386080"/>
                </a:lnTo>
                <a:lnTo>
                  <a:pt x="579516" y="389889"/>
                </a:lnTo>
                <a:lnTo>
                  <a:pt x="583944" y="396239"/>
                </a:lnTo>
                <a:lnTo>
                  <a:pt x="585597" y="403860"/>
                </a:lnTo>
                <a:lnTo>
                  <a:pt x="585597" y="430530"/>
                </a:lnTo>
                <a:lnTo>
                  <a:pt x="584069" y="438150"/>
                </a:lnTo>
                <a:lnTo>
                  <a:pt x="579850" y="444500"/>
                </a:lnTo>
                <a:lnTo>
                  <a:pt x="573488" y="448310"/>
                </a:lnTo>
                <a:lnTo>
                  <a:pt x="565531" y="450850"/>
                </a:lnTo>
                <a:lnTo>
                  <a:pt x="557911" y="450850"/>
                </a:lnTo>
                <a:lnTo>
                  <a:pt x="557911" y="458470"/>
                </a:lnTo>
                <a:lnTo>
                  <a:pt x="547016" y="501650"/>
                </a:lnTo>
                <a:lnTo>
                  <a:pt x="519334" y="542289"/>
                </a:lnTo>
                <a:lnTo>
                  <a:pt x="482365" y="574039"/>
                </a:lnTo>
                <a:lnTo>
                  <a:pt x="443611" y="585470"/>
                </a:lnTo>
                <a:lnTo>
                  <a:pt x="502666" y="585470"/>
                </a:lnTo>
                <a:lnTo>
                  <a:pt x="502666" y="576580"/>
                </a:lnTo>
                <a:lnTo>
                  <a:pt x="528258" y="553720"/>
                </a:lnTo>
                <a:lnTo>
                  <a:pt x="549481" y="525780"/>
                </a:lnTo>
                <a:lnTo>
                  <a:pt x="564441" y="495300"/>
                </a:lnTo>
                <a:lnTo>
                  <a:pt x="571246" y="464820"/>
                </a:lnTo>
                <a:lnTo>
                  <a:pt x="581981" y="461010"/>
                </a:lnTo>
                <a:lnTo>
                  <a:pt x="590740" y="453389"/>
                </a:lnTo>
                <a:lnTo>
                  <a:pt x="596642" y="443230"/>
                </a:lnTo>
                <a:lnTo>
                  <a:pt x="598805" y="430530"/>
                </a:lnTo>
                <a:lnTo>
                  <a:pt x="598805" y="403860"/>
                </a:lnTo>
                <a:lnTo>
                  <a:pt x="597128" y="393700"/>
                </a:lnTo>
                <a:lnTo>
                  <a:pt x="592439" y="383539"/>
                </a:lnTo>
                <a:lnTo>
                  <a:pt x="585249" y="377189"/>
                </a:lnTo>
                <a:lnTo>
                  <a:pt x="576072" y="372110"/>
                </a:lnTo>
                <a:lnTo>
                  <a:pt x="585488" y="323850"/>
                </a:lnTo>
                <a:lnTo>
                  <a:pt x="586313" y="281939"/>
                </a:lnTo>
                <a:lnTo>
                  <a:pt x="586388" y="278130"/>
                </a:lnTo>
                <a:lnTo>
                  <a:pt x="585452" y="273050"/>
                </a:lnTo>
                <a:close/>
              </a:path>
              <a:path w="885825" h="886460">
                <a:moveTo>
                  <a:pt x="489098" y="273050"/>
                </a:moveTo>
                <a:lnTo>
                  <a:pt x="398196" y="273050"/>
                </a:lnTo>
                <a:lnTo>
                  <a:pt x="443611" y="280670"/>
                </a:lnTo>
                <a:lnTo>
                  <a:pt x="489098" y="27305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762125" y="5450332"/>
            <a:ext cx="885825" cy="886460"/>
          </a:xfrm>
          <a:custGeom>
            <a:avLst/>
            <a:gdLst/>
            <a:ahLst/>
            <a:cxnLst/>
            <a:rect l="l" t="t" r="r" b="b"/>
            <a:pathLst>
              <a:path w="885825" h="886460">
                <a:moveTo>
                  <a:pt x="442584" y="0"/>
                </a:moveTo>
                <a:lnTo>
                  <a:pt x="394483" y="2540"/>
                </a:lnTo>
                <a:lnTo>
                  <a:pt x="347849" y="10160"/>
                </a:lnTo>
                <a:lnTo>
                  <a:pt x="302955" y="22860"/>
                </a:lnTo>
                <a:lnTo>
                  <a:pt x="260077" y="39370"/>
                </a:lnTo>
                <a:lnTo>
                  <a:pt x="219488" y="60960"/>
                </a:lnTo>
                <a:lnTo>
                  <a:pt x="181462" y="86360"/>
                </a:lnTo>
                <a:lnTo>
                  <a:pt x="146275" y="114300"/>
                </a:lnTo>
                <a:lnTo>
                  <a:pt x="114200" y="147320"/>
                </a:lnTo>
                <a:lnTo>
                  <a:pt x="85511" y="181610"/>
                </a:lnTo>
                <a:lnTo>
                  <a:pt x="60484" y="219710"/>
                </a:lnTo>
                <a:lnTo>
                  <a:pt x="39391" y="260350"/>
                </a:lnTo>
                <a:lnTo>
                  <a:pt x="22509" y="303530"/>
                </a:lnTo>
                <a:lnTo>
                  <a:pt x="10110" y="349250"/>
                </a:lnTo>
                <a:lnTo>
                  <a:pt x="2470" y="394970"/>
                </a:lnTo>
                <a:lnTo>
                  <a:pt x="0" y="440690"/>
                </a:lnTo>
                <a:lnTo>
                  <a:pt x="68" y="447040"/>
                </a:lnTo>
                <a:lnTo>
                  <a:pt x="2401" y="490220"/>
                </a:lnTo>
                <a:lnTo>
                  <a:pt x="2470" y="491490"/>
                </a:lnTo>
                <a:lnTo>
                  <a:pt x="10110" y="538480"/>
                </a:lnTo>
                <a:lnTo>
                  <a:pt x="22509" y="582930"/>
                </a:lnTo>
                <a:lnTo>
                  <a:pt x="39391" y="626110"/>
                </a:lnTo>
                <a:lnTo>
                  <a:pt x="60484" y="666750"/>
                </a:lnTo>
                <a:lnTo>
                  <a:pt x="85511" y="704850"/>
                </a:lnTo>
                <a:lnTo>
                  <a:pt x="114200" y="740410"/>
                </a:lnTo>
                <a:lnTo>
                  <a:pt x="146275" y="772160"/>
                </a:lnTo>
                <a:lnTo>
                  <a:pt x="181462" y="801370"/>
                </a:lnTo>
                <a:lnTo>
                  <a:pt x="219488" y="826770"/>
                </a:lnTo>
                <a:lnTo>
                  <a:pt x="260077" y="847090"/>
                </a:lnTo>
                <a:lnTo>
                  <a:pt x="302955" y="864870"/>
                </a:lnTo>
                <a:lnTo>
                  <a:pt x="347849" y="876300"/>
                </a:lnTo>
                <a:lnTo>
                  <a:pt x="394483" y="883920"/>
                </a:lnTo>
                <a:lnTo>
                  <a:pt x="442584" y="886460"/>
                </a:lnTo>
                <a:lnTo>
                  <a:pt x="490685" y="883920"/>
                </a:lnTo>
                <a:lnTo>
                  <a:pt x="537319" y="876300"/>
                </a:lnTo>
                <a:lnTo>
                  <a:pt x="582213" y="864870"/>
                </a:lnTo>
                <a:lnTo>
                  <a:pt x="600590" y="857250"/>
                </a:lnTo>
                <a:lnTo>
                  <a:pt x="415914" y="857250"/>
                </a:lnTo>
                <a:lnTo>
                  <a:pt x="361711" y="850900"/>
                </a:lnTo>
                <a:lnTo>
                  <a:pt x="309902" y="836930"/>
                </a:lnTo>
                <a:lnTo>
                  <a:pt x="260958" y="816610"/>
                </a:lnTo>
                <a:lnTo>
                  <a:pt x="215348" y="789940"/>
                </a:lnTo>
                <a:lnTo>
                  <a:pt x="173541" y="758190"/>
                </a:lnTo>
                <a:lnTo>
                  <a:pt x="136006" y="722630"/>
                </a:lnTo>
                <a:lnTo>
                  <a:pt x="136006" y="717550"/>
                </a:lnTo>
                <a:lnTo>
                  <a:pt x="137022" y="713740"/>
                </a:lnTo>
                <a:lnTo>
                  <a:pt x="137022" y="709930"/>
                </a:lnTo>
                <a:lnTo>
                  <a:pt x="138234" y="707390"/>
                </a:lnTo>
                <a:lnTo>
                  <a:pt x="121782" y="707390"/>
                </a:lnTo>
                <a:lnTo>
                  <a:pt x="94287" y="670560"/>
                </a:lnTo>
                <a:lnTo>
                  <a:pt x="71072" y="629920"/>
                </a:lnTo>
                <a:lnTo>
                  <a:pt x="52456" y="586740"/>
                </a:lnTo>
                <a:lnTo>
                  <a:pt x="38762" y="541020"/>
                </a:lnTo>
                <a:lnTo>
                  <a:pt x="30310" y="492760"/>
                </a:lnTo>
                <a:lnTo>
                  <a:pt x="27643" y="447040"/>
                </a:lnTo>
                <a:lnTo>
                  <a:pt x="27569" y="445770"/>
                </a:lnTo>
                <a:lnTo>
                  <a:pt x="27495" y="444500"/>
                </a:lnTo>
                <a:lnTo>
                  <a:pt x="27421" y="443230"/>
                </a:lnTo>
                <a:lnTo>
                  <a:pt x="30211" y="394970"/>
                </a:lnTo>
                <a:lnTo>
                  <a:pt x="38373" y="347980"/>
                </a:lnTo>
                <a:lnTo>
                  <a:pt x="51593" y="303530"/>
                </a:lnTo>
                <a:lnTo>
                  <a:pt x="69560" y="261620"/>
                </a:lnTo>
                <a:lnTo>
                  <a:pt x="91961" y="220980"/>
                </a:lnTo>
                <a:lnTo>
                  <a:pt x="118485" y="184150"/>
                </a:lnTo>
                <a:lnTo>
                  <a:pt x="148817" y="149860"/>
                </a:lnTo>
                <a:lnTo>
                  <a:pt x="182647" y="119380"/>
                </a:lnTo>
                <a:lnTo>
                  <a:pt x="219661" y="93980"/>
                </a:lnTo>
                <a:lnTo>
                  <a:pt x="259548" y="71120"/>
                </a:lnTo>
                <a:lnTo>
                  <a:pt x="301994" y="53340"/>
                </a:lnTo>
                <a:lnTo>
                  <a:pt x="346688" y="39370"/>
                </a:lnTo>
                <a:lnTo>
                  <a:pt x="393317" y="31750"/>
                </a:lnTo>
                <a:lnTo>
                  <a:pt x="441568" y="29210"/>
                </a:lnTo>
                <a:lnTo>
                  <a:pt x="598705" y="29210"/>
                </a:lnTo>
                <a:lnTo>
                  <a:pt x="582213" y="22860"/>
                </a:lnTo>
                <a:lnTo>
                  <a:pt x="537319" y="10160"/>
                </a:lnTo>
                <a:lnTo>
                  <a:pt x="490685" y="2540"/>
                </a:lnTo>
                <a:lnTo>
                  <a:pt x="442584" y="0"/>
                </a:lnTo>
                <a:close/>
              </a:path>
              <a:path w="885825" h="886460">
                <a:moveTo>
                  <a:pt x="371464" y="626110"/>
                </a:moveTo>
                <a:lnTo>
                  <a:pt x="303519" y="626110"/>
                </a:lnTo>
                <a:lnTo>
                  <a:pt x="305424" y="680720"/>
                </a:lnTo>
                <a:lnTo>
                  <a:pt x="337809" y="707390"/>
                </a:lnTo>
                <a:lnTo>
                  <a:pt x="313044" y="741680"/>
                </a:lnTo>
                <a:lnTo>
                  <a:pt x="416930" y="853440"/>
                </a:lnTo>
                <a:lnTo>
                  <a:pt x="415914" y="857250"/>
                </a:lnTo>
                <a:lnTo>
                  <a:pt x="468238" y="857250"/>
                </a:lnTo>
                <a:lnTo>
                  <a:pt x="468238" y="853440"/>
                </a:lnTo>
                <a:lnTo>
                  <a:pt x="537208" y="778510"/>
                </a:lnTo>
                <a:lnTo>
                  <a:pt x="418835" y="778510"/>
                </a:lnTo>
                <a:lnTo>
                  <a:pt x="413293" y="762000"/>
                </a:lnTo>
                <a:lnTo>
                  <a:pt x="406881" y="745490"/>
                </a:lnTo>
                <a:lnTo>
                  <a:pt x="399779" y="726440"/>
                </a:lnTo>
                <a:lnTo>
                  <a:pt x="392165" y="704850"/>
                </a:lnTo>
                <a:lnTo>
                  <a:pt x="391149" y="699770"/>
                </a:lnTo>
                <a:lnTo>
                  <a:pt x="412104" y="699770"/>
                </a:lnTo>
                <a:lnTo>
                  <a:pt x="415914" y="695960"/>
                </a:lnTo>
                <a:lnTo>
                  <a:pt x="560223" y="695960"/>
                </a:lnTo>
                <a:lnTo>
                  <a:pt x="566391" y="690880"/>
                </a:lnTo>
                <a:lnTo>
                  <a:pt x="401690" y="690880"/>
                </a:lnTo>
                <a:lnTo>
                  <a:pt x="382640" y="668020"/>
                </a:lnTo>
                <a:lnTo>
                  <a:pt x="371464" y="626110"/>
                </a:lnTo>
                <a:close/>
              </a:path>
              <a:path w="885825" h="886460">
                <a:moveTo>
                  <a:pt x="631447" y="626110"/>
                </a:moveTo>
                <a:lnTo>
                  <a:pt x="580633" y="626110"/>
                </a:lnTo>
                <a:lnTo>
                  <a:pt x="605605" y="633730"/>
                </a:lnTo>
                <a:lnTo>
                  <a:pt x="617549" y="637540"/>
                </a:lnTo>
                <a:lnTo>
                  <a:pt x="693584" y="659130"/>
                </a:lnTo>
                <a:lnTo>
                  <a:pt x="735827" y="685800"/>
                </a:lnTo>
                <a:lnTo>
                  <a:pt x="750051" y="715010"/>
                </a:lnTo>
                <a:lnTo>
                  <a:pt x="750051" y="716280"/>
                </a:lnTo>
                <a:lnTo>
                  <a:pt x="751067" y="718820"/>
                </a:lnTo>
                <a:lnTo>
                  <a:pt x="751067" y="720090"/>
                </a:lnTo>
                <a:lnTo>
                  <a:pt x="719105" y="751840"/>
                </a:lnTo>
                <a:lnTo>
                  <a:pt x="683833" y="781050"/>
                </a:lnTo>
                <a:lnTo>
                  <a:pt x="645548" y="805180"/>
                </a:lnTo>
                <a:lnTo>
                  <a:pt x="604548" y="825500"/>
                </a:lnTo>
                <a:lnTo>
                  <a:pt x="561132" y="840740"/>
                </a:lnTo>
                <a:lnTo>
                  <a:pt x="515596" y="852170"/>
                </a:lnTo>
                <a:lnTo>
                  <a:pt x="468238" y="857250"/>
                </a:lnTo>
                <a:lnTo>
                  <a:pt x="600590" y="857250"/>
                </a:lnTo>
                <a:lnTo>
                  <a:pt x="665681" y="826770"/>
                </a:lnTo>
                <a:lnTo>
                  <a:pt x="703706" y="801370"/>
                </a:lnTo>
                <a:lnTo>
                  <a:pt x="738894" y="772160"/>
                </a:lnTo>
                <a:lnTo>
                  <a:pt x="770969" y="740410"/>
                </a:lnTo>
                <a:lnTo>
                  <a:pt x="798633" y="706120"/>
                </a:lnTo>
                <a:lnTo>
                  <a:pt x="762497" y="706120"/>
                </a:lnTo>
                <a:lnTo>
                  <a:pt x="759797" y="697230"/>
                </a:lnTo>
                <a:lnTo>
                  <a:pt x="726558" y="660400"/>
                </a:lnTo>
                <a:lnTo>
                  <a:pt x="669285" y="637540"/>
                </a:lnTo>
                <a:lnTo>
                  <a:pt x="631447" y="626110"/>
                </a:lnTo>
                <a:close/>
              </a:path>
              <a:path w="885825" h="886460">
                <a:moveTo>
                  <a:pt x="468238" y="695960"/>
                </a:moveTo>
                <a:lnTo>
                  <a:pt x="415914" y="695960"/>
                </a:lnTo>
                <a:lnTo>
                  <a:pt x="421629" y="707390"/>
                </a:lnTo>
                <a:lnTo>
                  <a:pt x="418835" y="778510"/>
                </a:lnTo>
                <a:lnTo>
                  <a:pt x="464428" y="778510"/>
                </a:lnTo>
                <a:lnTo>
                  <a:pt x="463034" y="726440"/>
                </a:lnTo>
                <a:lnTo>
                  <a:pt x="462931" y="722630"/>
                </a:lnTo>
                <a:lnTo>
                  <a:pt x="462829" y="718820"/>
                </a:lnTo>
                <a:lnTo>
                  <a:pt x="462727" y="715010"/>
                </a:lnTo>
                <a:lnTo>
                  <a:pt x="462625" y="711200"/>
                </a:lnTo>
                <a:lnTo>
                  <a:pt x="462523" y="707390"/>
                </a:lnTo>
                <a:lnTo>
                  <a:pt x="468238" y="695960"/>
                </a:lnTo>
                <a:close/>
              </a:path>
              <a:path w="885825" h="886460">
                <a:moveTo>
                  <a:pt x="555596" y="699770"/>
                </a:moveTo>
                <a:lnTo>
                  <a:pt x="493003" y="699770"/>
                </a:lnTo>
                <a:lnTo>
                  <a:pt x="491098" y="706120"/>
                </a:lnTo>
                <a:lnTo>
                  <a:pt x="483609" y="726440"/>
                </a:lnTo>
                <a:lnTo>
                  <a:pt x="476716" y="745490"/>
                </a:lnTo>
                <a:lnTo>
                  <a:pt x="470346" y="763270"/>
                </a:lnTo>
                <a:lnTo>
                  <a:pt x="464428" y="778510"/>
                </a:lnTo>
                <a:lnTo>
                  <a:pt x="537208" y="778510"/>
                </a:lnTo>
                <a:lnTo>
                  <a:pt x="571108" y="741680"/>
                </a:lnTo>
                <a:lnTo>
                  <a:pt x="546343" y="707390"/>
                </a:lnTo>
                <a:lnTo>
                  <a:pt x="555596" y="699770"/>
                </a:lnTo>
                <a:close/>
              </a:path>
              <a:path w="885825" h="886460">
                <a:moveTo>
                  <a:pt x="412104" y="699770"/>
                </a:moveTo>
                <a:lnTo>
                  <a:pt x="391149" y="699770"/>
                </a:lnTo>
                <a:lnTo>
                  <a:pt x="400674" y="711200"/>
                </a:lnTo>
                <a:lnTo>
                  <a:pt x="412104" y="699770"/>
                </a:lnTo>
                <a:close/>
              </a:path>
              <a:path w="885825" h="886460">
                <a:moveTo>
                  <a:pt x="560223" y="695960"/>
                </a:moveTo>
                <a:lnTo>
                  <a:pt x="468238" y="695960"/>
                </a:lnTo>
                <a:lnTo>
                  <a:pt x="483478" y="711200"/>
                </a:lnTo>
                <a:lnTo>
                  <a:pt x="493003" y="699770"/>
                </a:lnTo>
                <a:lnTo>
                  <a:pt x="555596" y="699770"/>
                </a:lnTo>
                <a:lnTo>
                  <a:pt x="560223" y="695960"/>
                </a:lnTo>
                <a:close/>
              </a:path>
              <a:path w="885825" h="886460">
                <a:moveTo>
                  <a:pt x="358764" y="588010"/>
                </a:moveTo>
                <a:lnTo>
                  <a:pt x="328284" y="603250"/>
                </a:lnTo>
                <a:lnTo>
                  <a:pt x="287867" y="615950"/>
                </a:lnTo>
                <a:lnTo>
                  <a:pt x="268634" y="621030"/>
                </a:lnTo>
                <a:lnTo>
                  <a:pt x="250306" y="626110"/>
                </a:lnTo>
                <a:lnTo>
                  <a:pt x="203292" y="640080"/>
                </a:lnTo>
                <a:lnTo>
                  <a:pt x="164232" y="655320"/>
                </a:lnTo>
                <a:lnTo>
                  <a:pt x="136078" y="676910"/>
                </a:lnTo>
                <a:lnTo>
                  <a:pt x="121782" y="707390"/>
                </a:lnTo>
                <a:lnTo>
                  <a:pt x="138234" y="707390"/>
                </a:lnTo>
                <a:lnTo>
                  <a:pt x="149135" y="684530"/>
                </a:lnTo>
                <a:lnTo>
                  <a:pt x="174202" y="666750"/>
                </a:lnTo>
                <a:lnTo>
                  <a:pt x="210174" y="652780"/>
                </a:lnTo>
                <a:lnTo>
                  <a:pt x="255005" y="640080"/>
                </a:lnTo>
                <a:lnTo>
                  <a:pt x="266622" y="637540"/>
                </a:lnTo>
                <a:lnTo>
                  <a:pt x="278596" y="633730"/>
                </a:lnTo>
                <a:lnTo>
                  <a:pt x="303519" y="626110"/>
                </a:lnTo>
                <a:lnTo>
                  <a:pt x="371464" y="626110"/>
                </a:lnTo>
                <a:lnTo>
                  <a:pt x="367400" y="610870"/>
                </a:lnTo>
                <a:lnTo>
                  <a:pt x="376925" y="605790"/>
                </a:lnTo>
                <a:lnTo>
                  <a:pt x="397975" y="605790"/>
                </a:lnTo>
                <a:lnTo>
                  <a:pt x="384034" y="593090"/>
                </a:lnTo>
                <a:lnTo>
                  <a:pt x="360669" y="593090"/>
                </a:lnTo>
                <a:lnTo>
                  <a:pt x="358764" y="588010"/>
                </a:lnTo>
                <a:close/>
              </a:path>
              <a:path w="885825" h="886460">
                <a:moveTo>
                  <a:pt x="598705" y="29210"/>
                </a:moveTo>
                <a:lnTo>
                  <a:pt x="441568" y="29210"/>
                </a:lnTo>
                <a:lnTo>
                  <a:pt x="489845" y="31750"/>
                </a:lnTo>
                <a:lnTo>
                  <a:pt x="536495" y="39370"/>
                </a:lnTo>
                <a:lnTo>
                  <a:pt x="581208" y="53340"/>
                </a:lnTo>
                <a:lnTo>
                  <a:pt x="623669" y="71120"/>
                </a:lnTo>
                <a:lnTo>
                  <a:pt x="663568" y="93980"/>
                </a:lnTo>
                <a:lnTo>
                  <a:pt x="700593" y="119380"/>
                </a:lnTo>
                <a:lnTo>
                  <a:pt x="734430" y="149860"/>
                </a:lnTo>
                <a:lnTo>
                  <a:pt x="764769" y="184150"/>
                </a:lnTo>
                <a:lnTo>
                  <a:pt x="791296" y="220980"/>
                </a:lnTo>
                <a:lnTo>
                  <a:pt x="813700" y="261620"/>
                </a:lnTo>
                <a:lnTo>
                  <a:pt x="831669" y="303530"/>
                </a:lnTo>
                <a:lnTo>
                  <a:pt x="844891" y="347980"/>
                </a:lnTo>
                <a:lnTo>
                  <a:pt x="853052" y="394970"/>
                </a:lnTo>
                <a:lnTo>
                  <a:pt x="855695" y="440690"/>
                </a:lnTo>
                <a:lnTo>
                  <a:pt x="855650" y="447040"/>
                </a:lnTo>
                <a:lnTo>
                  <a:pt x="853466" y="490220"/>
                </a:lnTo>
                <a:lnTo>
                  <a:pt x="853402" y="491490"/>
                </a:lnTo>
                <a:lnTo>
                  <a:pt x="845160" y="539750"/>
                </a:lnTo>
                <a:lnTo>
                  <a:pt x="831649" y="585470"/>
                </a:lnTo>
                <a:lnTo>
                  <a:pt x="813142" y="628650"/>
                </a:lnTo>
                <a:lnTo>
                  <a:pt x="789979" y="668020"/>
                </a:lnTo>
                <a:lnTo>
                  <a:pt x="762497" y="706120"/>
                </a:lnTo>
                <a:lnTo>
                  <a:pt x="798633" y="706120"/>
                </a:lnTo>
                <a:lnTo>
                  <a:pt x="824685" y="666750"/>
                </a:lnTo>
                <a:lnTo>
                  <a:pt x="845777" y="626110"/>
                </a:lnTo>
                <a:lnTo>
                  <a:pt x="862660" y="582930"/>
                </a:lnTo>
                <a:lnTo>
                  <a:pt x="875058" y="538480"/>
                </a:lnTo>
                <a:lnTo>
                  <a:pt x="882699" y="491490"/>
                </a:lnTo>
                <a:lnTo>
                  <a:pt x="885100" y="447040"/>
                </a:lnTo>
                <a:lnTo>
                  <a:pt x="885169" y="445770"/>
                </a:lnTo>
                <a:lnTo>
                  <a:pt x="885238" y="444500"/>
                </a:lnTo>
                <a:lnTo>
                  <a:pt x="885306" y="443230"/>
                </a:lnTo>
                <a:lnTo>
                  <a:pt x="882699" y="394970"/>
                </a:lnTo>
                <a:lnTo>
                  <a:pt x="875058" y="349250"/>
                </a:lnTo>
                <a:lnTo>
                  <a:pt x="862660" y="303530"/>
                </a:lnTo>
                <a:lnTo>
                  <a:pt x="845777" y="260350"/>
                </a:lnTo>
                <a:lnTo>
                  <a:pt x="824685" y="219710"/>
                </a:lnTo>
                <a:lnTo>
                  <a:pt x="799657" y="181610"/>
                </a:lnTo>
                <a:lnTo>
                  <a:pt x="770969" y="147320"/>
                </a:lnTo>
                <a:lnTo>
                  <a:pt x="738894" y="114300"/>
                </a:lnTo>
                <a:lnTo>
                  <a:pt x="703706" y="86360"/>
                </a:lnTo>
                <a:lnTo>
                  <a:pt x="665681" y="60960"/>
                </a:lnTo>
                <a:lnTo>
                  <a:pt x="625092" y="39370"/>
                </a:lnTo>
                <a:lnTo>
                  <a:pt x="598705" y="29210"/>
                </a:lnTo>
                <a:close/>
              </a:path>
              <a:path w="885825" h="886460">
                <a:moveTo>
                  <a:pt x="397975" y="605790"/>
                </a:moveTo>
                <a:lnTo>
                  <a:pt x="376925" y="605790"/>
                </a:lnTo>
                <a:lnTo>
                  <a:pt x="432170" y="657860"/>
                </a:lnTo>
                <a:lnTo>
                  <a:pt x="401690" y="690880"/>
                </a:lnTo>
                <a:lnTo>
                  <a:pt x="483478" y="690880"/>
                </a:lnTo>
                <a:lnTo>
                  <a:pt x="452998" y="657860"/>
                </a:lnTo>
                <a:lnTo>
                  <a:pt x="465657" y="646430"/>
                </a:lnTo>
                <a:lnTo>
                  <a:pt x="442584" y="646430"/>
                </a:lnTo>
                <a:lnTo>
                  <a:pt x="397975" y="605790"/>
                </a:lnTo>
                <a:close/>
              </a:path>
              <a:path w="885825" h="886460">
                <a:moveTo>
                  <a:pt x="567262" y="607060"/>
                </a:moveTo>
                <a:lnTo>
                  <a:pt x="509259" y="607060"/>
                </a:lnTo>
                <a:lnTo>
                  <a:pt x="518784" y="610870"/>
                </a:lnTo>
                <a:lnTo>
                  <a:pt x="502528" y="668020"/>
                </a:lnTo>
                <a:lnTo>
                  <a:pt x="483478" y="690880"/>
                </a:lnTo>
                <a:lnTo>
                  <a:pt x="566391" y="690880"/>
                </a:lnTo>
                <a:lnTo>
                  <a:pt x="578728" y="680720"/>
                </a:lnTo>
                <a:lnTo>
                  <a:pt x="580500" y="629920"/>
                </a:lnTo>
                <a:lnTo>
                  <a:pt x="580545" y="628650"/>
                </a:lnTo>
                <a:lnTo>
                  <a:pt x="580633" y="626110"/>
                </a:lnTo>
                <a:lnTo>
                  <a:pt x="631447" y="626110"/>
                </a:lnTo>
                <a:lnTo>
                  <a:pt x="614630" y="621030"/>
                </a:lnTo>
                <a:lnTo>
                  <a:pt x="595397" y="615950"/>
                </a:lnTo>
                <a:lnTo>
                  <a:pt x="567262" y="607060"/>
                </a:lnTo>
                <a:close/>
              </a:path>
              <a:path w="885825" h="886460">
                <a:moveTo>
                  <a:pt x="515863" y="562610"/>
                </a:moveTo>
                <a:lnTo>
                  <a:pt x="502528" y="562610"/>
                </a:lnTo>
                <a:lnTo>
                  <a:pt x="502528" y="591820"/>
                </a:lnTo>
                <a:lnTo>
                  <a:pt x="442584" y="646430"/>
                </a:lnTo>
                <a:lnTo>
                  <a:pt x="465657" y="646430"/>
                </a:lnTo>
                <a:lnTo>
                  <a:pt x="509259" y="607060"/>
                </a:lnTo>
                <a:lnTo>
                  <a:pt x="567262" y="607060"/>
                </a:lnTo>
                <a:lnTo>
                  <a:pt x="554979" y="603250"/>
                </a:lnTo>
                <a:lnTo>
                  <a:pt x="534659" y="593090"/>
                </a:lnTo>
                <a:lnTo>
                  <a:pt x="522594" y="593090"/>
                </a:lnTo>
                <a:lnTo>
                  <a:pt x="518784" y="591820"/>
                </a:lnTo>
                <a:lnTo>
                  <a:pt x="515863" y="590550"/>
                </a:lnTo>
                <a:lnTo>
                  <a:pt x="515863" y="562610"/>
                </a:lnTo>
                <a:close/>
              </a:path>
              <a:path w="885825" h="886460">
                <a:moveTo>
                  <a:pt x="439790" y="101600"/>
                </a:moveTo>
                <a:lnTo>
                  <a:pt x="384804" y="107950"/>
                </a:lnTo>
                <a:lnTo>
                  <a:pt x="342094" y="124460"/>
                </a:lnTo>
                <a:lnTo>
                  <a:pt x="310250" y="148590"/>
                </a:lnTo>
                <a:lnTo>
                  <a:pt x="273514" y="213360"/>
                </a:lnTo>
                <a:lnTo>
                  <a:pt x="263307" y="285750"/>
                </a:lnTo>
                <a:lnTo>
                  <a:pt x="264624" y="320040"/>
                </a:lnTo>
                <a:lnTo>
                  <a:pt x="268340" y="347980"/>
                </a:lnTo>
                <a:lnTo>
                  <a:pt x="265546" y="353060"/>
                </a:lnTo>
                <a:lnTo>
                  <a:pt x="264530" y="358140"/>
                </a:lnTo>
                <a:lnTo>
                  <a:pt x="264530" y="393700"/>
                </a:lnTo>
                <a:lnTo>
                  <a:pt x="266713" y="406400"/>
                </a:lnTo>
                <a:lnTo>
                  <a:pt x="272658" y="416560"/>
                </a:lnTo>
                <a:lnTo>
                  <a:pt x="281461" y="424180"/>
                </a:lnTo>
                <a:lnTo>
                  <a:pt x="292216" y="427990"/>
                </a:lnTo>
                <a:lnTo>
                  <a:pt x="296695" y="461010"/>
                </a:lnTo>
                <a:lnTo>
                  <a:pt x="308329" y="496570"/>
                </a:lnTo>
                <a:lnTo>
                  <a:pt x="330703" y="532130"/>
                </a:lnTo>
                <a:lnTo>
                  <a:pt x="367400" y="558800"/>
                </a:lnTo>
                <a:lnTo>
                  <a:pt x="367400" y="590550"/>
                </a:lnTo>
                <a:lnTo>
                  <a:pt x="360669" y="593090"/>
                </a:lnTo>
                <a:lnTo>
                  <a:pt x="384034" y="593090"/>
                </a:lnTo>
                <a:lnTo>
                  <a:pt x="382640" y="591820"/>
                </a:lnTo>
                <a:lnTo>
                  <a:pt x="382640" y="563880"/>
                </a:lnTo>
                <a:lnTo>
                  <a:pt x="499175" y="563880"/>
                </a:lnTo>
                <a:lnTo>
                  <a:pt x="502528" y="562610"/>
                </a:lnTo>
                <a:lnTo>
                  <a:pt x="515863" y="562610"/>
                </a:lnTo>
                <a:lnTo>
                  <a:pt x="515863" y="557530"/>
                </a:lnTo>
                <a:lnTo>
                  <a:pt x="550735" y="529590"/>
                </a:lnTo>
                <a:lnTo>
                  <a:pt x="566449" y="504190"/>
                </a:lnTo>
                <a:lnTo>
                  <a:pt x="439790" y="504190"/>
                </a:lnTo>
                <a:lnTo>
                  <a:pt x="425229" y="502920"/>
                </a:lnTo>
                <a:lnTo>
                  <a:pt x="414263" y="500380"/>
                </a:lnTo>
                <a:lnTo>
                  <a:pt x="406536" y="496570"/>
                </a:lnTo>
                <a:lnTo>
                  <a:pt x="401690" y="492760"/>
                </a:lnTo>
                <a:lnTo>
                  <a:pt x="398769" y="490220"/>
                </a:lnTo>
                <a:lnTo>
                  <a:pt x="400674" y="487680"/>
                </a:lnTo>
                <a:lnTo>
                  <a:pt x="574317" y="487680"/>
                </a:lnTo>
                <a:lnTo>
                  <a:pt x="582997" y="459740"/>
                </a:lnTo>
                <a:lnTo>
                  <a:pt x="583171" y="458470"/>
                </a:lnTo>
                <a:lnTo>
                  <a:pt x="529198" y="458470"/>
                </a:lnTo>
                <a:lnTo>
                  <a:pt x="526658" y="457200"/>
                </a:lnTo>
                <a:lnTo>
                  <a:pt x="348414" y="457200"/>
                </a:lnTo>
                <a:lnTo>
                  <a:pt x="342346" y="455930"/>
                </a:lnTo>
                <a:lnTo>
                  <a:pt x="336920" y="452120"/>
                </a:lnTo>
                <a:lnTo>
                  <a:pt x="325736" y="440690"/>
                </a:lnTo>
                <a:lnTo>
                  <a:pt x="316981" y="425450"/>
                </a:lnTo>
                <a:lnTo>
                  <a:pt x="312591" y="412750"/>
                </a:lnTo>
                <a:lnTo>
                  <a:pt x="291200" y="412750"/>
                </a:lnTo>
                <a:lnTo>
                  <a:pt x="283580" y="408940"/>
                </a:lnTo>
                <a:lnTo>
                  <a:pt x="278881" y="401320"/>
                </a:lnTo>
                <a:lnTo>
                  <a:pt x="278881" y="384810"/>
                </a:lnTo>
                <a:lnTo>
                  <a:pt x="307047" y="384810"/>
                </a:lnTo>
                <a:lnTo>
                  <a:pt x="303186" y="367030"/>
                </a:lnTo>
                <a:lnTo>
                  <a:pt x="299215" y="337820"/>
                </a:lnTo>
                <a:lnTo>
                  <a:pt x="297967" y="308610"/>
                </a:lnTo>
                <a:lnTo>
                  <a:pt x="297859" y="306070"/>
                </a:lnTo>
                <a:lnTo>
                  <a:pt x="297804" y="304800"/>
                </a:lnTo>
                <a:lnTo>
                  <a:pt x="349932" y="304800"/>
                </a:lnTo>
                <a:lnTo>
                  <a:pt x="397498" y="294640"/>
                </a:lnTo>
                <a:lnTo>
                  <a:pt x="449363" y="271780"/>
                </a:lnTo>
                <a:lnTo>
                  <a:pt x="487195" y="245110"/>
                </a:lnTo>
                <a:lnTo>
                  <a:pt x="510500" y="223520"/>
                </a:lnTo>
                <a:lnTo>
                  <a:pt x="518784" y="213360"/>
                </a:lnTo>
                <a:lnTo>
                  <a:pt x="604629" y="213360"/>
                </a:lnTo>
                <a:lnTo>
                  <a:pt x="599699" y="196850"/>
                </a:lnTo>
                <a:lnTo>
                  <a:pt x="578663" y="160020"/>
                </a:lnTo>
                <a:lnTo>
                  <a:pt x="546337" y="129540"/>
                </a:lnTo>
                <a:lnTo>
                  <a:pt x="500716" y="109220"/>
                </a:lnTo>
                <a:lnTo>
                  <a:pt x="439790" y="101600"/>
                </a:lnTo>
                <a:close/>
              </a:path>
              <a:path w="885825" h="886460">
                <a:moveTo>
                  <a:pt x="524499" y="588010"/>
                </a:moveTo>
                <a:lnTo>
                  <a:pt x="522594" y="593090"/>
                </a:lnTo>
                <a:lnTo>
                  <a:pt x="534659" y="593090"/>
                </a:lnTo>
                <a:lnTo>
                  <a:pt x="524499" y="588010"/>
                </a:lnTo>
                <a:close/>
              </a:path>
              <a:path w="885825" h="886460">
                <a:moveTo>
                  <a:pt x="499175" y="563880"/>
                </a:moveTo>
                <a:lnTo>
                  <a:pt x="382640" y="563880"/>
                </a:lnTo>
                <a:lnTo>
                  <a:pt x="394799" y="567690"/>
                </a:lnTo>
                <a:lnTo>
                  <a:pt x="408469" y="571500"/>
                </a:lnTo>
                <a:lnTo>
                  <a:pt x="423735" y="572770"/>
                </a:lnTo>
                <a:lnTo>
                  <a:pt x="458380" y="572770"/>
                </a:lnTo>
                <a:lnTo>
                  <a:pt x="474461" y="570230"/>
                </a:lnTo>
                <a:lnTo>
                  <a:pt x="489114" y="567690"/>
                </a:lnTo>
                <a:lnTo>
                  <a:pt x="499175" y="563880"/>
                </a:lnTo>
                <a:close/>
              </a:path>
              <a:path w="885825" h="886460">
                <a:moveTo>
                  <a:pt x="574317" y="487680"/>
                </a:moveTo>
                <a:lnTo>
                  <a:pt x="477763" y="487680"/>
                </a:lnTo>
                <a:lnTo>
                  <a:pt x="479668" y="490220"/>
                </a:lnTo>
                <a:lnTo>
                  <a:pt x="477763" y="492760"/>
                </a:lnTo>
                <a:lnTo>
                  <a:pt x="472491" y="496570"/>
                </a:lnTo>
                <a:lnTo>
                  <a:pt x="464825" y="500380"/>
                </a:lnTo>
                <a:lnTo>
                  <a:pt x="454135" y="502920"/>
                </a:lnTo>
                <a:lnTo>
                  <a:pt x="439790" y="504190"/>
                </a:lnTo>
                <a:lnTo>
                  <a:pt x="566449" y="504190"/>
                </a:lnTo>
                <a:lnTo>
                  <a:pt x="571950" y="495300"/>
                </a:lnTo>
                <a:lnTo>
                  <a:pt x="574317" y="487680"/>
                </a:lnTo>
                <a:close/>
              </a:path>
              <a:path w="885825" h="886460">
                <a:moveTo>
                  <a:pt x="604629" y="213360"/>
                </a:moveTo>
                <a:lnTo>
                  <a:pt x="518784" y="213360"/>
                </a:lnTo>
                <a:lnTo>
                  <a:pt x="537902" y="217170"/>
                </a:lnTo>
                <a:lnTo>
                  <a:pt x="555519" y="224790"/>
                </a:lnTo>
                <a:lnTo>
                  <a:pt x="569755" y="237490"/>
                </a:lnTo>
                <a:lnTo>
                  <a:pt x="578728" y="254000"/>
                </a:lnTo>
                <a:lnTo>
                  <a:pt x="585068" y="300990"/>
                </a:lnTo>
                <a:lnTo>
                  <a:pt x="582300" y="346710"/>
                </a:lnTo>
                <a:lnTo>
                  <a:pt x="576317" y="381000"/>
                </a:lnTo>
                <a:lnTo>
                  <a:pt x="573013" y="393700"/>
                </a:lnTo>
                <a:lnTo>
                  <a:pt x="570975" y="408940"/>
                </a:lnTo>
                <a:lnTo>
                  <a:pt x="545454" y="452120"/>
                </a:lnTo>
                <a:lnTo>
                  <a:pt x="529198" y="458470"/>
                </a:lnTo>
                <a:lnTo>
                  <a:pt x="583171" y="458470"/>
                </a:lnTo>
                <a:lnTo>
                  <a:pt x="587364" y="427990"/>
                </a:lnTo>
                <a:lnTo>
                  <a:pt x="598475" y="424180"/>
                </a:lnTo>
                <a:lnTo>
                  <a:pt x="607192" y="416560"/>
                </a:lnTo>
                <a:lnTo>
                  <a:pt x="609327" y="412750"/>
                </a:lnTo>
                <a:lnTo>
                  <a:pt x="589142" y="412750"/>
                </a:lnTo>
                <a:lnTo>
                  <a:pt x="589142" y="405130"/>
                </a:lnTo>
                <a:lnTo>
                  <a:pt x="590158" y="401320"/>
                </a:lnTo>
                <a:lnTo>
                  <a:pt x="590158" y="400050"/>
                </a:lnTo>
                <a:lnTo>
                  <a:pt x="596762" y="392430"/>
                </a:lnTo>
                <a:lnTo>
                  <a:pt x="601588" y="384810"/>
                </a:lnTo>
                <a:lnTo>
                  <a:pt x="614923" y="384810"/>
                </a:lnTo>
                <a:lnTo>
                  <a:pt x="614923" y="358140"/>
                </a:lnTo>
                <a:lnTo>
                  <a:pt x="611113" y="347980"/>
                </a:lnTo>
                <a:lnTo>
                  <a:pt x="615154" y="314960"/>
                </a:lnTo>
                <a:lnTo>
                  <a:pt x="615937" y="276860"/>
                </a:lnTo>
                <a:lnTo>
                  <a:pt x="611455" y="236220"/>
                </a:lnTo>
                <a:lnTo>
                  <a:pt x="604629" y="213360"/>
                </a:lnTo>
                <a:close/>
              </a:path>
              <a:path w="885825" h="886460">
                <a:moveTo>
                  <a:pt x="440679" y="444500"/>
                </a:moveTo>
                <a:lnTo>
                  <a:pt x="391768" y="447040"/>
                </a:lnTo>
                <a:lnTo>
                  <a:pt x="373582" y="450850"/>
                </a:lnTo>
                <a:lnTo>
                  <a:pt x="360669" y="454660"/>
                </a:lnTo>
                <a:lnTo>
                  <a:pt x="354672" y="457200"/>
                </a:lnTo>
                <a:lnTo>
                  <a:pt x="526658" y="457200"/>
                </a:lnTo>
                <a:lnTo>
                  <a:pt x="521578" y="454660"/>
                </a:lnTo>
                <a:lnTo>
                  <a:pt x="508027" y="450850"/>
                </a:lnTo>
                <a:lnTo>
                  <a:pt x="489368" y="447040"/>
                </a:lnTo>
                <a:lnTo>
                  <a:pt x="440679" y="444500"/>
                </a:lnTo>
                <a:close/>
              </a:path>
              <a:path w="885825" h="886460">
                <a:moveTo>
                  <a:pt x="307047" y="384810"/>
                </a:moveTo>
                <a:lnTo>
                  <a:pt x="278881" y="384810"/>
                </a:lnTo>
                <a:lnTo>
                  <a:pt x="283580" y="392430"/>
                </a:lnTo>
                <a:lnTo>
                  <a:pt x="290311" y="400050"/>
                </a:lnTo>
                <a:lnTo>
                  <a:pt x="291200" y="401320"/>
                </a:lnTo>
                <a:lnTo>
                  <a:pt x="291200" y="412750"/>
                </a:lnTo>
                <a:lnTo>
                  <a:pt x="312591" y="412750"/>
                </a:lnTo>
                <a:lnTo>
                  <a:pt x="311274" y="408940"/>
                </a:lnTo>
                <a:lnTo>
                  <a:pt x="309234" y="393700"/>
                </a:lnTo>
                <a:lnTo>
                  <a:pt x="307323" y="386080"/>
                </a:lnTo>
                <a:lnTo>
                  <a:pt x="307047" y="384810"/>
                </a:lnTo>
                <a:close/>
              </a:path>
              <a:path w="885825" h="886460">
                <a:moveTo>
                  <a:pt x="614923" y="384810"/>
                </a:moveTo>
                <a:lnTo>
                  <a:pt x="601588" y="384810"/>
                </a:lnTo>
                <a:lnTo>
                  <a:pt x="601588" y="401320"/>
                </a:lnTo>
                <a:lnTo>
                  <a:pt x="595873" y="408940"/>
                </a:lnTo>
                <a:lnTo>
                  <a:pt x="589142" y="412750"/>
                </a:lnTo>
                <a:lnTo>
                  <a:pt x="609327" y="412750"/>
                </a:lnTo>
                <a:lnTo>
                  <a:pt x="612885" y="406400"/>
                </a:lnTo>
                <a:lnTo>
                  <a:pt x="614923" y="393700"/>
                </a:lnTo>
                <a:lnTo>
                  <a:pt x="614923" y="384810"/>
                </a:lnTo>
                <a:close/>
              </a:path>
              <a:path w="885825" h="886460">
                <a:moveTo>
                  <a:pt x="349932" y="304800"/>
                </a:moveTo>
                <a:lnTo>
                  <a:pt x="297804" y="304800"/>
                </a:lnTo>
                <a:lnTo>
                  <a:pt x="304662" y="306070"/>
                </a:lnTo>
                <a:lnTo>
                  <a:pt x="312473" y="308610"/>
                </a:lnTo>
                <a:lnTo>
                  <a:pt x="332094" y="308610"/>
                </a:lnTo>
                <a:lnTo>
                  <a:pt x="349932" y="30480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6765035" y="3398773"/>
            <a:ext cx="885825" cy="885190"/>
          </a:xfrm>
          <a:custGeom>
            <a:avLst/>
            <a:gdLst/>
            <a:ahLst/>
            <a:cxnLst/>
            <a:rect l="l" t="t" r="r" b="b"/>
            <a:pathLst>
              <a:path w="885825" h="885189">
                <a:moveTo>
                  <a:pt x="442722" y="0"/>
                </a:moveTo>
                <a:lnTo>
                  <a:pt x="394621" y="2539"/>
                </a:lnTo>
                <a:lnTo>
                  <a:pt x="347986" y="10159"/>
                </a:lnTo>
                <a:lnTo>
                  <a:pt x="303093" y="22859"/>
                </a:lnTo>
                <a:lnTo>
                  <a:pt x="260214" y="39370"/>
                </a:lnTo>
                <a:lnTo>
                  <a:pt x="219625" y="60959"/>
                </a:lnTo>
                <a:lnTo>
                  <a:pt x="181599" y="86360"/>
                </a:lnTo>
                <a:lnTo>
                  <a:pt x="146412" y="114300"/>
                </a:lnTo>
                <a:lnTo>
                  <a:pt x="114337" y="147319"/>
                </a:lnTo>
                <a:lnTo>
                  <a:pt x="85648" y="181610"/>
                </a:lnTo>
                <a:lnTo>
                  <a:pt x="60621" y="219709"/>
                </a:lnTo>
                <a:lnTo>
                  <a:pt x="39529" y="260350"/>
                </a:lnTo>
                <a:lnTo>
                  <a:pt x="22646" y="303529"/>
                </a:lnTo>
                <a:lnTo>
                  <a:pt x="10248" y="347979"/>
                </a:lnTo>
                <a:lnTo>
                  <a:pt x="2607" y="394969"/>
                </a:lnTo>
                <a:lnTo>
                  <a:pt x="0" y="443229"/>
                </a:lnTo>
                <a:lnTo>
                  <a:pt x="2539" y="490219"/>
                </a:lnTo>
                <a:lnTo>
                  <a:pt x="2607" y="491489"/>
                </a:lnTo>
                <a:lnTo>
                  <a:pt x="10248" y="537209"/>
                </a:lnTo>
                <a:lnTo>
                  <a:pt x="22646" y="582929"/>
                </a:lnTo>
                <a:lnTo>
                  <a:pt x="39529" y="626109"/>
                </a:lnTo>
                <a:lnTo>
                  <a:pt x="60621" y="666750"/>
                </a:lnTo>
                <a:lnTo>
                  <a:pt x="85648" y="704850"/>
                </a:lnTo>
                <a:lnTo>
                  <a:pt x="114337" y="739139"/>
                </a:lnTo>
                <a:lnTo>
                  <a:pt x="146412" y="770889"/>
                </a:lnTo>
                <a:lnTo>
                  <a:pt x="181599" y="800100"/>
                </a:lnTo>
                <a:lnTo>
                  <a:pt x="219625" y="825500"/>
                </a:lnTo>
                <a:lnTo>
                  <a:pt x="260214" y="845819"/>
                </a:lnTo>
                <a:lnTo>
                  <a:pt x="303093" y="863600"/>
                </a:lnTo>
                <a:lnTo>
                  <a:pt x="347986" y="875029"/>
                </a:lnTo>
                <a:lnTo>
                  <a:pt x="394621" y="882650"/>
                </a:lnTo>
                <a:lnTo>
                  <a:pt x="442722" y="885189"/>
                </a:lnTo>
                <a:lnTo>
                  <a:pt x="490822" y="882650"/>
                </a:lnTo>
                <a:lnTo>
                  <a:pt x="537457" y="875029"/>
                </a:lnTo>
                <a:lnTo>
                  <a:pt x="582350" y="863600"/>
                </a:lnTo>
                <a:lnTo>
                  <a:pt x="625229" y="845819"/>
                </a:lnTo>
                <a:lnTo>
                  <a:pt x="665818" y="825500"/>
                </a:lnTo>
                <a:lnTo>
                  <a:pt x="703844" y="800100"/>
                </a:lnTo>
                <a:lnTo>
                  <a:pt x="739031" y="770889"/>
                </a:lnTo>
                <a:lnTo>
                  <a:pt x="764691" y="745489"/>
                </a:lnTo>
                <a:lnTo>
                  <a:pt x="159004" y="745489"/>
                </a:lnTo>
                <a:lnTo>
                  <a:pt x="126586" y="711200"/>
                </a:lnTo>
                <a:lnTo>
                  <a:pt x="98156" y="674369"/>
                </a:lnTo>
                <a:lnTo>
                  <a:pt x="74078" y="632459"/>
                </a:lnTo>
                <a:lnTo>
                  <a:pt x="54717" y="589279"/>
                </a:lnTo>
                <a:lnTo>
                  <a:pt x="40436" y="543559"/>
                </a:lnTo>
                <a:lnTo>
                  <a:pt x="31601" y="495300"/>
                </a:lnTo>
                <a:lnTo>
                  <a:pt x="28575" y="444500"/>
                </a:lnTo>
                <a:lnTo>
                  <a:pt x="31364" y="396239"/>
                </a:lnTo>
                <a:lnTo>
                  <a:pt x="39526" y="350519"/>
                </a:lnTo>
                <a:lnTo>
                  <a:pt x="52746" y="304800"/>
                </a:lnTo>
                <a:lnTo>
                  <a:pt x="70713" y="262889"/>
                </a:lnTo>
                <a:lnTo>
                  <a:pt x="93115" y="223519"/>
                </a:lnTo>
                <a:lnTo>
                  <a:pt x="119638" y="186689"/>
                </a:lnTo>
                <a:lnTo>
                  <a:pt x="149971" y="152400"/>
                </a:lnTo>
                <a:lnTo>
                  <a:pt x="183800" y="121919"/>
                </a:lnTo>
                <a:lnTo>
                  <a:pt x="220815" y="95250"/>
                </a:lnTo>
                <a:lnTo>
                  <a:pt x="260701" y="72389"/>
                </a:lnTo>
                <a:lnTo>
                  <a:pt x="303148" y="54609"/>
                </a:lnTo>
                <a:lnTo>
                  <a:pt x="347841" y="41909"/>
                </a:lnTo>
                <a:lnTo>
                  <a:pt x="394470" y="33020"/>
                </a:lnTo>
                <a:lnTo>
                  <a:pt x="442722" y="30479"/>
                </a:lnTo>
                <a:lnTo>
                  <a:pt x="602552" y="30479"/>
                </a:lnTo>
                <a:lnTo>
                  <a:pt x="582741" y="22859"/>
                </a:lnTo>
                <a:lnTo>
                  <a:pt x="537762" y="10159"/>
                </a:lnTo>
                <a:lnTo>
                  <a:pt x="490999" y="2539"/>
                </a:lnTo>
                <a:lnTo>
                  <a:pt x="442722" y="0"/>
                </a:lnTo>
                <a:close/>
              </a:path>
              <a:path w="885825" h="885189">
                <a:moveTo>
                  <a:pt x="362712" y="533400"/>
                </a:moveTo>
                <a:lnTo>
                  <a:pt x="308528" y="551179"/>
                </a:lnTo>
                <a:lnTo>
                  <a:pt x="259892" y="565150"/>
                </a:lnTo>
                <a:lnTo>
                  <a:pt x="219882" y="577850"/>
                </a:lnTo>
                <a:lnTo>
                  <a:pt x="191576" y="595629"/>
                </a:lnTo>
                <a:lnTo>
                  <a:pt x="178054" y="622300"/>
                </a:lnTo>
                <a:lnTo>
                  <a:pt x="177038" y="627379"/>
                </a:lnTo>
                <a:lnTo>
                  <a:pt x="176149" y="635000"/>
                </a:lnTo>
                <a:lnTo>
                  <a:pt x="176149" y="641350"/>
                </a:lnTo>
                <a:lnTo>
                  <a:pt x="166862" y="694689"/>
                </a:lnTo>
                <a:lnTo>
                  <a:pt x="163022" y="717550"/>
                </a:lnTo>
                <a:lnTo>
                  <a:pt x="159004" y="745489"/>
                </a:lnTo>
                <a:lnTo>
                  <a:pt x="764691" y="745489"/>
                </a:lnTo>
                <a:lnTo>
                  <a:pt x="769823" y="740409"/>
                </a:lnTo>
                <a:lnTo>
                  <a:pt x="729361" y="740409"/>
                </a:lnTo>
                <a:lnTo>
                  <a:pt x="724725" y="708659"/>
                </a:lnTo>
                <a:lnTo>
                  <a:pt x="720375" y="681989"/>
                </a:lnTo>
                <a:lnTo>
                  <a:pt x="715502" y="656589"/>
                </a:lnTo>
                <a:lnTo>
                  <a:pt x="709295" y="623569"/>
                </a:lnTo>
                <a:lnTo>
                  <a:pt x="707354" y="615950"/>
                </a:lnTo>
                <a:lnTo>
                  <a:pt x="704437" y="608329"/>
                </a:lnTo>
                <a:lnTo>
                  <a:pt x="445516" y="608329"/>
                </a:lnTo>
                <a:lnTo>
                  <a:pt x="416591" y="601979"/>
                </a:lnTo>
                <a:lnTo>
                  <a:pt x="396049" y="588009"/>
                </a:lnTo>
                <a:lnTo>
                  <a:pt x="382651" y="570229"/>
                </a:lnTo>
                <a:lnTo>
                  <a:pt x="375158" y="552450"/>
                </a:lnTo>
                <a:lnTo>
                  <a:pt x="374142" y="551179"/>
                </a:lnTo>
                <a:lnTo>
                  <a:pt x="386181" y="539750"/>
                </a:lnTo>
                <a:lnTo>
                  <a:pt x="364617" y="539750"/>
                </a:lnTo>
                <a:lnTo>
                  <a:pt x="363728" y="535939"/>
                </a:lnTo>
                <a:lnTo>
                  <a:pt x="362712" y="533400"/>
                </a:lnTo>
                <a:close/>
              </a:path>
              <a:path w="885825" h="885189">
                <a:moveTo>
                  <a:pt x="602552" y="30479"/>
                </a:moveTo>
                <a:lnTo>
                  <a:pt x="442722" y="30479"/>
                </a:lnTo>
                <a:lnTo>
                  <a:pt x="490973" y="33020"/>
                </a:lnTo>
                <a:lnTo>
                  <a:pt x="537602" y="41909"/>
                </a:lnTo>
                <a:lnTo>
                  <a:pt x="582295" y="54609"/>
                </a:lnTo>
                <a:lnTo>
                  <a:pt x="624742" y="72389"/>
                </a:lnTo>
                <a:lnTo>
                  <a:pt x="664628" y="95250"/>
                </a:lnTo>
                <a:lnTo>
                  <a:pt x="701643" y="121919"/>
                </a:lnTo>
                <a:lnTo>
                  <a:pt x="735472" y="152400"/>
                </a:lnTo>
                <a:lnTo>
                  <a:pt x="765805" y="186689"/>
                </a:lnTo>
                <a:lnTo>
                  <a:pt x="792328" y="223519"/>
                </a:lnTo>
                <a:lnTo>
                  <a:pt x="814730" y="262889"/>
                </a:lnTo>
                <a:lnTo>
                  <a:pt x="832697" y="304800"/>
                </a:lnTo>
                <a:lnTo>
                  <a:pt x="845917" y="350519"/>
                </a:lnTo>
                <a:lnTo>
                  <a:pt x="854079" y="396239"/>
                </a:lnTo>
                <a:lnTo>
                  <a:pt x="856795" y="443229"/>
                </a:lnTo>
                <a:lnTo>
                  <a:pt x="856869" y="444500"/>
                </a:lnTo>
                <a:lnTo>
                  <a:pt x="854175" y="490219"/>
                </a:lnTo>
                <a:lnTo>
                  <a:pt x="854100" y="491489"/>
                </a:lnTo>
                <a:lnTo>
                  <a:pt x="854026" y="492759"/>
                </a:lnTo>
                <a:lnTo>
                  <a:pt x="845408" y="541019"/>
                </a:lnTo>
                <a:lnTo>
                  <a:pt x="831556" y="586739"/>
                </a:lnTo>
                <a:lnTo>
                  <a:pt x="812710" y="628650"/>
                </a:lnTo>
                <a:lnTo>
                  <a:pt x="789185" y="669289"/>
                </a:lnTo>
                <a:lnTo>
                  <a:pt x="761296" y="707389"/>
                </a:lnTo>
                <a:lnTo>
                  <a:pt x="729361" y="740409"/>
                </a:lnTo>
                <a:lnTo>
                  <a:pt x="769823" y="740409"/>
                </a:lnTo>
                <a:lnTo>
                  <a:pt x="799795" y="704850"/>
                </a:lnTo>
                <a:lnTo>
                  <a:pt x="824822" y="666750"/>
                </a:lnTo>
                <a:lnTo>
                  <a:pt x="845914" y="626109"/>
                </a:lnTo>
                <a:lnTo>
                  <a:pt x="862797" y="582929"/>
                </a:lnTo>
                <a:lnTo>
                  <a:pt x="875195" y="537209"/>
                </a:lnTo>
                <a:lnTo>
                  <a:pt x="882836" y="491489"/>
                </a:lnTo>
                <a:lnTo>
                  <a:pt x="885375" y="444500"/>
                </a:lnTo>
                <a:lnTo>
                  <a:pt x="885444" y="443229"/>
                </a:lnTo>
                <a:lnTo>
                  <a:pt x="882917" y="396239"/>
                </a:lnTo>
                <a:lnTo>
                  <a:pt x="875242" y="347979"/>
                </a:lnTo>
                <a:lnTo>
                  <a:pt x="862894" y="303529"/>
                </a:lnTo>
                <a:lnTo>
                  <a:pt x="846073" y="260350"/>
                </a:lnTo>
                <a:lnTo>
                  <a:pt x="825048" y="219709"/>
                </a:lnTo>
                <a:lnTo>
                  <a:pt x="800087" y="181610"/>
                </a:lnTo>
                <a:lnTo>
                  <a:pt x="771460" y="147319"/>
                </a:lnTo>
                <a:lnTo>
                  <a:pt x="739436" y="114300"/>
                </a:lnTo>
                <a:lnTo>
                  <a:pt x="704283" y="86360"/>
                </a:lnTo>
                <a:lnTo>
                  <a:pt x="666270" y="60959"/>
                </a:lnTo>
                <a:lnTo>
                  <a:pt x="625666" y="39370"/>
                </a:lnTo>
                <a:lnTo>
                  <a:pt x="602552" y="30479"/>
                </a:lnTo>
                <a:close/>
              </a:path>
              <a:path w="885825" h="885189">
                <a:moveTo>
                  <a:pt x="506475" y="500379"/>
                </a:moveTo>
                <a:lnTo>
                  <a:pt x="493141" y="500379"/>
                </a:lnTo>
                <a:lnTo>
                  <a:pt x="493141" y="530859"/>
                </a:lnTo>
                <a:lnTo>
                  <a:pt x="517017" y="551179"/>
                </a:lnTo>
                <a:lnTo>
                  <a:pt x="515112" y="554989"/>
                </a:lnTo>
                <a:lnTo>
                  <a:pt x="488521" y="594359"/>
                </a:lnTo>
                <a:lnTo>
                  <a:pt x="445516" y="608329"/>
                </a:lnTo>
                <a:lnTo>
                  <a:pt x="704437" y="608329"/>
                </a:lnTo>
                <a:lnTo>
                  <a:pt x="667948" y="577850"/>
                </a:lnTo>
                <a:lnTo>
                  <a:pt x="627411" y="563879"/>
                </a:lnTo>
                <a:lnTo>
                  <a:pt x="577588" y="549909"/>
                </a:lnTo>
                <a:lnTo>
                  <a:pt x="533688" y="535939"/>
                </a:lnTo>
                <a:lnTo>
                  <a:pt x="520827" y="535939"/>
                </a:lnTo>
                <a:lnTo>
                  <a:pt x="506475" y="524509"/>
                </a:lnTo>
                <a:lnTo>
                  <a:pt x="506475" y="500379"/>
                </a:lnTo>
                <a:close/>
              </a:path>
              <a:path w="885825" h="885189">
                <a:moveTo>
                  <a:pt x="439928" y="116839"/>
                </a:moveTo>
                <a:lnTo>
                  <a:pt x="380598" y="124460"/>
                </a:lnTo>
                <a:lnTo>
                  <a:pt x="339435" y="144779"/>
                </a:lnTo>
                <a:lnTo>
                  <a:pt x="313484" y="173989"/>
                </a:lnTo>
                <a:lnTo>
                  <a:pt x="299795" y="209550"/>
                </a:lnTo>
                <a:lnTo>
                  <a:pt x="295414" y="246379"/>
                </a:lnTo>
                <a:lnTo>
                  <a:pt x="297389" y="283209"/>
                </a:lnTo>
                <a:lnTo>
                  <a:pt x="302768" y="316229"/>
                </a:lnTo>
                <a:lnTo>
                  <a:pt x="298301" y="321309"/>
                </a:lnTo>
                <a:lnTo>
                  <a:pt x="295036" y="326389"/>
                </a:lnTo>
                <a:lnTo>
                  <a:pt x="293034" y="332739"/>
                </a:lnTo>
                <a:lnTo>
                  <a:pt x="292921" y="334009"/>
                </a:lnTo>
                <a:lnTo>
                  <a:pt x="292807" y="335279"/>
                </a:lnTo>
                <a:lnTo>
                  <a:pt x="292694" y="336550"/>
                </a:lnTo>
                <a:lnTo>
                  <a:pt x="292580" y="337819"/>
                </a:lnTo>
                <a:lnTo>
                  <a:pt x="292467" y="339089"/>
                </a:lnTo>
                <a:lnTo>
                  <a:pt x="299227" y="384809"/>
                </a:lnTo>
                <a:lnTo>
                  <a:pt x="316103" y="394969"/>
                </a:lnTo>
                <a:lnTo>
                  <a:pt x="320141" y="416559"/>
                </a:lnTo>
                <a:lnTo>
                  <a:pt x="329168" y="438150"/>
                </a:lnTo>
                <a:lnTo>
                  <a:pt x="342838" y="458469"/>
                </a:lnTo>
                <a:lnTo>
                  <a:pt x="360807" y="478789"/>
                </a:lnTo>
                <a:lnTo>
                  <a:pt x="366522" y="482600"/>
                </a:lnTo>
                <a:lnTo>
                  <a:pt x="372237" y="487679"/>
                </a:lnTo>
                <a:lnTo>
                  <a:pt x="377952" y="491489"/>
                </a:lnTo>
                <a:lnTo>
                  <a:pt x="377952" y="525779"/>
                </a:lnTo>
                <a:lnTo>
                  <a:pt x="364617" y="539750"/>
                </a:lnTo>
                <a:lnTo>
                  <a:pt x="386181" y="539750"/>
                </a:lnTo>
                <a:lnTo>
                  <a:pt x="394208" y="532129"/>
                </a:lnTo>
                <a:lnTo>
                  <a:pt x="394208" y="500877"/>
                </a:lnTo>
                <a:lnTo>
                  <a:pt x="393192" y="500379"/>
                </a:lnTo>
                <a:lnTo>
                  <a:pt x="439592" y="500379"/>
                </a:lnTo>
                <a:lnTo>
                  <a:pt x="409384" y="492759"/>
                </a:lnTo>
                <a:lnTo>
                  <a:pt x="372713" y="467359"/>
                </a:lnTo>
                <a:lnTo>
                  <a:pt x="343900" y="430529"/>
                </a:lnTo>
                <a:lnTo>
                  <a:pt x="332232" y="387350"/>
                </a:lnTo>
                <a:lnTo>
                  <a:pt x="332232" y="381000"/>
                </a:lnTo>
                <a:lnTo>
                  <a:pt x="314198" y="381000"/>
                </a:lnTo>
                <a:lnTo>
                  <a:pt x="307467" y="373379"/>
                </a:lnTo>
                <a:lnTo>
                  <a:pt x="307467" y="336550"/>
                </a:lnTo>
                <a:lnTo>
                  <a:pt x="308483" y="334009"/>
                </a:lnTo>
                <a:lnTo>
                  <a:pt x="316992" y="334009"/>
                </a:lnTo>
                <a:lnTo>
                  <a:pt x="317095" y="330200"/>
                </a:lnTo>
                <a:lnTo>
                  <a:pt x="319474" y="300989"/>
                </a:lnTo>
                <a:lnTo>
                  <a:pt x="326659" y="266700"/>
                </a:lnTo>
                <a:lnTo>
                  <a:pt x="340441" y="241300"/>
                </a:lnTo>
                <a:lnTo>
                  <a:pt x="362712" y="232409"/>
                </a:lnTo>
                <a:lnTo>
                  <a:pt x="583296" y="232409"/>
                </a:lnTo>
                <a:lnTo>
                  <a:pt x="579959" y="207010"/>
                </a:lnTo>
                <a:lnTo>
                  <a:pt x="565867" y="172719"/>
                </a:lnTo>
                <a:lnTo>
                  <a:pt x="539708" y="144779"/>
                </a:lnTo>
                <a:lnTo>
                  <a:pt x="498666" y="124460"/>
                </a:lnTo>
                <a:lnTo>
                  <a:pt x="439928" y="116839"/>
                </a:lnTo>
                <a:close/>
              </a:path>
              <a:path w="885825" h="885189">
                <a:moveTo>
                  <a:pt x="521716" y="532129"/>
                </a:moveTo>
                <a:lnTo>
                  <a:pt x="520827" y="533400"/>
                </a:lnTo>
                <a:lnTo>
                  <a:pt x="520827" y="535939"/>
                </a:lnTo>
                <a:lnTo>
                  <a:pt x="533688" y="535939"/>
                </a:lnTo>
                <a:lnTo>
                  <a:pt x="521716" y="532129"/>
                </a:lnTo>
                <a:close/>
              </a:path>
              <a:path w="885825" h="885189">
                <a:moveTo>
                  <a:pt x="439592" y="500379"/>
                </a:moveTo>
                <a:lnTo>
                  <a:pt x="394208" y="500379"/>
                </a:lnTo>
                <a:lnTo>
                  <a:pt x="394208" y="500877"/>
                </a:lnTo>
                <a:lnTo>
                  <a:pt x="406163" y="506729"/>
                </a:lnTo>
                <a:lnTo>
                  <a:pt x="419052" y="511809"/>
                </a:lnTo>
                <a:lnTo>
                  <a:pt x="431393" y="515619"/>
                </a:lnTo>
                <a:lnTo>
                  <a:pt x="442722" y="516889"/>
                </a:lnTo>
                <a:lnTo>
                  <a:pt x="454493" y="515619"/>
                </a:lnTo>
                <a:lnTo>
                  <a:pt x="466883" y="511809"/>
                </a:lnTo>
                <a:lnTo>
                  <a:pt x="479798" y="506729"/>
                </a:lnTo>
                <a:lnTo>
                  <a:pt x="490472" y="501650"/>
                </a:lnTo>
                <a:lnTo>
                  <a:pt x="444627" y="501650"/>
                </a:lnTo>
                <a:lnTo>
                  <a:pt x="439592" y="500379"/>
                </a:lnTo>
                <a:close/>
              </a:path>
              <a:path w="885825" h="885189">
                <a:moveTo>
                  <a:pt x="589437" y="327659"/>
                </a:moveTo>
                <a:lnTo>
                  <a:pt x="576961" y="327659"/>
                </a:lnTo>
                <a:lnTo>
                  <a:pt x="578866" y="330200"/>
                </a:lnTo>
                <a:lnTo>
                  <a:pt x="579882" y="335279"/>
                </a:lnTo>
                <a:lnTo>
                  <a:pt x="579882" y="374650"/>
                </a:lnTo>
                <a:lnTo>
                  <a:pt x="572262" y="381000"/>
                </a:lnTo>
                <a:lnTo>
                  <a:pt x="557022" y="381000"/>
                </a:lnTo>
                <a:lnTo>
                  <a:pt x="557022" y="387350"/>
                </a:lnTo>
                <a:lnTo>
                  <a:pt x="545353" y="429259"/>
                </a:lnTo>
                <a:lnTo>
                  <a:pt x="516540" y="466089"/>
                </a:lnTo>
                <a:lnTo>
                  <a:pt x="479869" y="492759"/>
                </a:lnTo>
                <a:lnTo>
                  <a:pt x="444627" y="501650"/>
                </a:lnTo>
                <a:lnTo>
                  <a:pt x="490472" y="501650"/>
                </a:lnTo>
                <a:lnTo>
                  <a:pt x="493141" y="500379"/>
                </a:lnTo>
                <a:lnTo>
                  <a:pt x="506475" y="500379"/>
                </a:lnTo>
                <a:lnTo>
                  <a:pt x="506475" y="490219"/>
                </a:lnTo>
                <a:lnTo>
                  <a:pt x="541609" y="458469"/>
                </a:lnTo>
                <a:lnTo>
                  <a:pt x="564393" y="416559"/>
                </a:lnTo>
                <a:lnTo>
                  <a:pt x="568452" y="394969"/>
                </a:lnTo>
                <a:lnTo>
                  <a:pt x="577788" y="391159"/>
                </a:lnTo>
                <a:lnTo>
                  <a:pt x="585327" y="383539"/>
                </a:lnTo>
                <a:lnTo>
                  <a:pt x="590365" y="374650"/>
                </a:lnTo>
                <a:lnTo>
                  <a:pt x="592201" y="364489"/>
                </a:lnTo>
                <a:lnTo>
                  <a:pt x="592201" y="339089"/>
                </a:lnTo>
                <a:lnTo>
                  <a:pt x="591175" y="331469"/>
                </a:lnTo>
                <a:lnTo>
                  <a:pt x="589437" y="327659"/>
                </a:lnTo>
                <a:close/>
              </a:path>
              <a:path w="885825" h="885189">
                <a:moveTo>
                  <a:pt x="316992" y="334009"/>
                </a:moveTo>
                <a:lnTo>
                  <a:pt x="308483" y="334009"/>
                </a:lnTo>
                <a:lnTo>
                  <a:pt x="311277" y="337819"/>
                </a:lnTo>
                <a:lnTo>
                  <a:pt x="316992" y="336550"/>
                </a:lnTo>
                <a:lnTo>
                  <a:pt x="316992" y="334009"/>
                </a:lnTo>
                <a:close/>
              </a:path>
              <a:path w="885825" h="885189">
                <a:moveTo>
                  <a:pt x="583296" y="232409"/>
                </a:moveTo>
                <a:lnTo>
                  <a:pt x="520827" y="232409"/>
                </a:lnTo>
                <a:lnTo>
                  <a:pt x="542972" y="241300"/>
                </a:lnTo>
                <a:lnTo>
                  <a:pt x="556545" y="266700"/>
                </a:lnTo>
                <a:lnTo>
                  <a:pt x="563689" y="299719"/>
                </a:lnTo>
                <a:lnTo>
                  <a:pt x="566432" y="330200"/>
                </a:lnTo>
                <a:lnTo>
                  <a:pt x="566547" y="337819"/>
                </a:lnTo>
                <a:lnTo>
                  <a:pt x="575056" y="337819"/>
                </a:lnTo>
                <a:lnTo>
                  <a:pt x="576072" y="332739"/>
                </a:lnTo>
                <a:lnTo>
                  <a:pt x="576072" y="330200"/>
                </a:lnTo>
                <a:lnTo>
                  <a:pt x="576961" y="330200"/>
                </a:lnTo>
                <a:lnTo>
                  <a:pt x="576961" y="327659"/>
                </a:lnTo>
                <a:lnTo>
                  <a:pt x="589437" y="327659"/>
                </a:lnTo>
                <a:lnTo>
                  <a:pt x="588279" y="325119"/>
                </a:lnTo>
                <a:lnTo>
                  <a:pt x="583789" y="318769"/>
                </a:lnTo>
                <a:lnTo>
                  <a:pt x="577977" y="313689"/>
                </a:lnTo>
                <a:lnTo>
                  <a:pt x="583199" y="280669"/>
                </a:lnTo>
                <a:lnTo>
                  <a:pt x="584688" y="246379"/>
                </a:lnTo>
                <a:lnTo>
                  <a:pt x="584798" y="243839"/>
                </a:lnTo>
                <a:lnTo>
                  <a:pt x="583296" y="232409"/>
                </a:lnTo>
                <a:close/>
              </a:path>
              <a:path w="885825" h="885189">
                <a:moveTo>
                  <a:pt x="520827" y="232409"/>
                </a:moveTo>
                <a:lnTo>
                  <a:pt x="362712" y="232409"/>
                </a:lnTo>
                <a:lnTo>
                  <a:pt x="386859" y="236219"/>
                </a:lnTo>
                <a:lnTo>
                  <a:pt x="426202" y="238759"/>
                </a:lnTo>
                <a:lnTo>
                  <a:pt x="457283" y="238759"/>
                </a:lnTo>
                <a:lnTo>
                  <a:pt x="496677" y="236219"/>
                </a:lnTo>
                <a:lnTo>
                  <a:pt x="520827" y="232409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721161" y="3384803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457134" y="0"/>
                </a:moveTo>
                <a:lnTo>
                  <a:pt x="410413" y="2540"/>
                </a:lnTo>
                <a:lnTo>
                  <a:pt x="365037" y="10160"/>
                </a:lnTo>
                <a:lnTo>
                  <a:pt x="321234" y="21590"/>
                </a:lnTo>
                <a:lnTo>
                  <a:pt x="279237" y="36830"/>
                </a:lnTo>
                <a:lnTo>
                  <a:pt x="239274" y="55880"/>
                </a:lnTo>
                <a:lnTo>
                  <a:pt x="201577" y="78740"/>
                </a:lnTo>
                <a:lnTo>
                  <a:pt x="166377" y="105410"/>
                </a:lnTo>
                <a:lnTo>
                  <a:pt x="133903" y="134620"/>
                </a:lnTo>
                <a:lnTo>
                  <a:pt x="104386" y="167640"/>
                </a:lnTo>
                <a:lnTo>
                  <a:pt x="78057" y="201930"/>
                </a:lnTo>
                <a:lnTo>
                  <a:pt x="55147" y="240030"/>
                </a:lnTo>
                <a:lnTo>
                  <a:pt x="35885" y="279400"/>
                </a:lnTo>
                <a:lnTo>
                  <a:pt x="20502" y="321310"/>
                </a:lnTo>
                <a:lnTo>
                  <a:pt x="9229" y="365760"/>
                </a:lnTo>
                <a:lnTo>
                  <a:pt x="2296" y="411480"/>
                </a:lnTo>
                <a:lnTo>
                  <a:pt x="0" y="455930"/>
                </a:lnTo>
                <a:lnTo>
                  <a:pt x="125" y="461010"/>
                </a:lnTo>
                <a:lnTo>
                  <a:pt x="2296" y="504190"/>
                </a:lnTo>
                <a:lnTo>
                  <a:pt x="9229" y="549910"/>
                </a:lnTo>
                <a:lnTo>
                  <a:pt x="20502" y="594360"/>
                </a:lnTo>
                <a:lnTo>
                  <a:pt x="35885" y="636270"/>
                </a:lnTo>
                <a:lnTo>
                  <a:pt x="55147" y="675640"/>
                </a:lnTo>
                <a:lnTo>
                  <a:pt x="78057" y="713740"/>
                </a:lnTo>
                <a:lnTo>
                  <a:pt x="104386" y="748030"/>
                </a:lnTo>
                <a:lnTo>
                  <a:pt x="133903" y="781050"/>
                </a:lnTo>
                <a:lnTo>
                  <a:pt x="166377" y="810260"/>
                </a:lnTo>
                <a:lnTo>
                  <a:pt x="201577" y="836930"/>
                </a:lnTo>
                <a:lnTo>
                  <a:pt x="239274" y="859790"/>
                </a:lnTo>
                <a:lnTo>
                  <a:pt x="279237" y="878840"/>
                </a:lnTo>
                <a:lnTo>
                  <a:pt x="321234" y="894080"/>
                </a:lnTo>
                <a:lnTo>
                  <a:pt x="365037" y="905510"/>
                </a:lnTo>
                <a:lnTo>
                  <a:pt x="410413" y="913130"/>
                </a:lnTo>
                <a:lnTo>
                  <a:pt x="457134" y="914400"/>
                </a:lnTo>
                <a:lnTo>
                  <a:pt x="503875" y="913130"/>
                </a:lnTo>
                <a:lnTo>
                  <a:pt x="549267" y="905510"/>
                </a:lnTo>
                <a:lnTo>
                  <a:pt x="593081" y="894080"/>
                </a:lnTo>
                <a:lnTo>
                  <a:pt x="628084" y="881380"/>
                </a:lnTo>
                <a:lnTo>
                  <a:pt x="521904" y="881380"/>
                </a:lnTo>
                <a:lnTo>
                  <a:pt x="521904" y="880110"/>
                </a:lnTo>
                <a:lnTo>
                  <a:pt x="390459" y="880110"/>
                </a:lnTo>
                <a:lnTo>
                  <a:pt x="340742" y="869950"/>
                </a:lnTo>
                <a:lnTo>
                  <a:pt x="293240" y="853440"/>
                </a:lnTo>
                <a:lnTo>
                  <a:pt x="248405" y="831850"/>
                </a:lnTo>
                <a:lnTo>
                  <a:pt x="206690" y="805180"/>
                </a:lnTo>
                <a:lnTo>
                  <a:pt x="209552" y="795020"/>
                </a:lnTo>
                <a:lnTo>
                  <a:pt x="194244" y="795020"/>
                </a:lnTo>
                <a:lnTo>
                  <a:pt x="158134" y="763270"/>
                </a:lnTo>
                <a:lnTo>
                  <a:pt x="125753" y="728980"/>
                </a:lnTo>
                <a:lnTo>
                  <a:pt x="97435" y="689610"/>
                </a:lnTo>
                <a:lnTo>
                  <a:pt x="73515" y="648970"/>
                </a:lnTo>
                <a:lnTo>
                  <a:pt x="54327" y="604520"/>
                </a:lnTo>
                <a:lnTo>
                  <a:pt x="40207" y="557530"/>
                </a:lnTo>
                <a:lnTo>
                  <a:pt x="31489" y="508000"/>
                </a:lnTo>
                <a:lnTo>
                  <a:pt x="28732" y="461010"/>
                </a:lnTo>
                <a:lnTo>
                  <a:pt x="28658" y="459740"/>
                </a:lnTo>
                <a:lnTo>
                  <a:pt x="31030" y="411480"/>
                </a:lnTo>
                <a:lnTo>
                  <a:pt x="38418" y="365760"/>
                </a:lnTo>
                <a:lnTo>
                  <a:pt x="50409" y="322580"/>
                </a:lnTo>
                <a:lnTo>
                  <a:pt x="66738" y="280670"/>
                </a:lnTo>
                <a:lnTo>
                  <a:pt x="87141" y="241300"/>
                </a:lnTo>
                <a:lnTo>
                  <a:pt x="111354" y="204470"/>
                </a:lnTo>
                <a:lnTo>
                  <a:pt x="139112" y="171450"/>
                </a:lnTo>
                <a:lnTo>
                  <a:pt x="170153" y="139700"/>
                </a:lnTo>
                <a:lnTo>
                  <a:pt x="204211" y="111760"/>
                </a:lnTo>
                <a:lnTo>
                  <a:pt x="241022" y="87630"/>
                </a:lnTo>
                <a:lnTo>
                  <a:pt x="280323" y="67310"/>
                </a:lnTo>
                <a:lnTo>
                  <a:pt x="321848" y="50800"/>
                </a:lnTo>
                <a:lnTo>
                  <a:pt x="365335" y="39370"/>
                </a:lnTo>
                <a:lnTo>
                  <a:pt x="410518" y="31750"/>
                </a:lnTo>
                <a:lnTo>
                  <a:pt x="457134" y="29210"/>
                </a:lnTo>
                <a:lnTo>
                  <a:pt x="614083" y="29210"/>
                </a:lnTo>
                <a:lnTo>
                  <a:pt x="593081" y="21590"/>
                </a:lnTo>
                <a:lnTo>
                  <a:pt x="549267" y="10160"/>
                </a:lnTo>
                <a:lnTo>
                  <a:pt x="503875" y="2540"/>
                </a:lnTo>
                <a:lnTo>
                  <a:pt x="457134" y="0"/>
                </a:lnTo>
                <a:close/>
              </a:path>
              <a:path w="914400" h="914400">
                <a:moveTo>
                  <a:pt x="647216" y="664210"/>
                </a:moveTo>
                <a:lnTo>
                  <a:pt x="551495" y="664210"/>
                </a:lnTo>
                <a:lnTo>
                  <a:pt x="578897" y="668020"/>
                </a:lnTo>
                <a:lnTo>
                  <a:pt x="605168" y="674370"/>
                </a:lnTo>
                <a:lnTo>
                  <a:pt x="652460" y="702310"/>
                </a:lnTo>
                <a:lnTo>
                  <a:pt x="680797" y="746760"/>
                </a:lnTo>
                <a:lnTo>
                  <a:pt x="696275" y="814070"/>
                </a:lnTo>
                <a:lnTo>
                  <a:pt x="656314" y="836930"/>
                </a:lnTo>
                <a:lnTo>
                  <a:pt x="613757" y="855980"/>
                </a:lnTo>
                <a:lnTo>
                  <a:pt x="568866" y="871220"/>
                </a:lnTo>
                <a:lnTo>
                  <a:pt x="521904" y="881380"/>
                </a:lnTo>
                <a:lnTo>
                  <a:pt x="628084" y="881380"/>
                </a:lnTo>
                <a:lnTo>
                  <a:pt x="675050" y="859790"/>
                </a:lnTo>
                <a:lnTo>
                  <a:pt x="712746" y="836930"/>
                </a:lnTo>
                <a:lnTo>
                  <a:pt x="747944" y="810260"/>
                </a:lnTo>
                <a:lnTo>
                  <a:pt x="755002" y="803910"/>
                </a:lnTo>
                <a:lnTo>
                  <a:pt x="709610" y="803910"/>
                </a:lnTo>
                <a:lnTo>
                  <a:pt x="702825" y="767080"/>
                </a:lnTo>
                <a:lnTo>
                  <a:pt x="679303" y="711200"/>
                </a:lnTo>
                <a:lnTo>
                  <a:pt x="650555" y="680720"/>
                </a:lnTo>
                <a:lnTo>
                  <a:pt x="643824" y="676910"/>
                </a:lnTo>
                <a:lnTo>
                  <a:pt x="644840" y="674370"/>
                </a:lnTo>
                <a:lnTo>
                  <a:pt x="644840" y="673100"/>
                </a:lnTo>
                <a:lnTo>
                  <a:pt x="645729" y="670560"/>
                </a:lnTo>
                <a:lnTo>
                  <a:pt x="645729" y="669290"/>
                </a:lnTo>
                <a:lnTo>
                  <a:pt x="646745" y="666750"/>
                </a:lnTo>
                <a:lnTo>
                  <a:pt x="647216" y="664210"/>
                </a:lnTo>
                <a:close/>
              </a:path>
              <a:path w="914400" h="914400">
                <a:moveTo>
                  <a:pt x="396174" y="662940"/>
                </a:moveTo>
                <a:lnTo>
                  <a:pt x="360995" y="662940"/>
                </a:lnTo>
                <a:lnTo>
                  <a:pt x="390459" y="845820"/>
                </a:lnTo>
                <a:lnTo>
                  <a:pt x="390459" y="880110"/>
                </a:lnTo>
                <a:lnTo>
                  <a:pt x="521904" y="880110"/>
                </a:lnTo>
                <a:lnTo>
                  <a:pt x="521904" y="844550"/>
                </a:lnTo>
                <a:lnTo>
                  <a:pt x="531906" y="783590"/>
                </a:lnTo>
                <a:lnTo>
                  <a:pt x="395285" y="783590"/>
                </a:lnTo>
                <a:lnTo>
                  <a:pt x="377124" y="670560"/>
                </a:lnTo>
                <a:lnTo>
                  <a:pt x="396174" y="662940"/>
                </a:lnTo>
                <a:close/>
              </a:path>
              <a:path w="914400" h="914400">
                <a:moveTo>
                  <a:pt x="614083" y="29210"/>
                </a:moveTo>
                <a:lnTo>
                  <a:pt x="457134" y="29210"/>
                </a:lnTo>
                <a:lnTo>
                  <a:pt x="503750" y="31750"/>
                </a:lnTo>
                <a:lnTo>
                  <a:pt x="548933" y="39370"/>
                </a:lnTo>
                <a:lnTo>
                  <a:pt x="592419" y="50800"/>
                </a:lnTo>
                <a:lnTo>
                  <a:pt x="633945" y="67310"/>
                </a:lnTo>
                <a:lnTo>
                  <a:pt x="673246" y="87630"/>
                </a:lnTo>
                <a:lnTo>
                  <a:pt x="710057" y="111760"/>
                </a:lnTo>
                <a:lnTo>
                  <a:pt x="744115" y="139700"/>
                </a:lnTo>
                <a:lnTo>
                  <a:pt x="775155" y="171450"/>
                </a:lnTo>
                <a:lnTo>
                  <a:pt x="802914" y="204470"/>
                </a:lnTo>
                <a:lnTo>
                  <a:pt x="827127" y="241300"/>
                </a:lnTo>
                <a:lnTo>
                  <a:pt x="847530" y="280670"/>
                </a:lnTo>
                <a:lnTo>
                  <a:pt x="863859" y="322580"/>
                </a:lnTo>
                <a:lnTo>
                  <a:pt x="875849" y="365760"/>
                </a:lnTo>
                <a:lnTo>
                  <a:pt x="883238" y="411480"/>
                </a:lnTo>
                <a:lnTo>
                  <a:pt x="885689" y="455930"/>
                </a:lnTo>
                <a:lnTo>
                  <a:pt x="885607" y="459740"/>
                </a:lnTo>
                <a:lnTo>
                  <a:pt x="882566" y="510540"/>
                </a:lnTo>
                <a:lnTo>
                  <a:pt x="873237" y="561340"/>
                </a:lnTo>
                <a:lnTo>
                  <a:pt x="858153" y="609600"/>
                </a:lnTo>
                <a:lnTo>
                  <a:pt x="837689" y="654050"/>
                </a:lnTo>
                <a:lnTo>
                  <a:pt x="812225" y="697230"/>
                </a:lnTo>
                <a:lnTo>
                  <a:pt x="782139" y="736600"/>
                </a:lnTo>
                <a:lnTo>
                  <a:pt x="747808" y="772160"/>
                </a:lnTo>
                <a:lnTo>
                  <a:pt x="709610" y="803910"/>
                </a:lnTo>
                <a:lnTo>
                  <a:pt x="755002" y="803910"/>
                </a:lnTo>
                <a:lnTo>
                  <a:pt x="809922" y="748030"/>
                </a:lnTo>
                <a:lnTo>
                  <a:pt x="836244" y="713740"/>
                </a:lnTo>
                <a:lnTo>
                  <a:pt x="859147" y="675640"/>
                </a:lnTo>
                <a:lnTo>
                  <a:pt x="878401" y="636270"/>
                </a:lnTo>
                <a:lnTo>
                  <a:pt x="893777" y="594360"/>
                </a:lnTo>
                <a:lnTo>
                  <a:pt x="905044" y="549910"/>
                </a:lnTo>
                <a:lnTo>
                  <a:pt x="911973" y="504190"/>
                </a:lnTo>
                <a:lnTo>
                  <a:pt x="914142" y="461010"/>
                </a:lnTo>
                <a:lnTo>
                  <a:pt x="914268" y="455930"/>
                </a:lnTo>
                <a:lnTo>
                  <a:pt x="911973" y="411480"/>
                </a:lnTo>
                <a:lnTo>
                  <a:pt x="905044" y="365760"/>
                </a:lnTo>
                <a:lnTo>
                  <a:pt x="893777" y="321310"/>
                </a:lnTo>
                <a:lnTo>
                  <a:pt x="878401" y="279400"/>
                </a:lnTo>
                <a:lnTo>
                  <a:pt x="859147" y="240030"/>
                </a:lnTo>
                <a:lnTo>
                  <a:pt x="836244" y="201930"/>
                </a:lnTo>
                <a:lnTo>
                  <a:pt x="809922" y="167640"/>
                </a:lnTo>
                <a:lnTo>
                  <a:pt x="780412" y="134620"/>
                </a:lnTo>
                <a:lnTo>
                  <a:pt x="747944" y="105410"/>
                </a:lnTo>
                <a:lnTo>
                  <a:pt x="712746" y="78740"/>
                </a:lnTo>
                <a:lnTo>
                  <a:pt x="675050" y="55880"/>
                </a:lnTo>
                <a:lnTo>
                  <a:pt x="635085" y="36830"/>
                </a:lnTo>
                <a:lnTo>
                  <a:pt x="614083" y="29210"/>
                </a:lnTo>
                <a:close/>
              </a:path>
              <a:path w="914400" h="914400">
                <a:moveTo>
                  <a:pt x="457134" y="109220"/>
                </a:moveTo>
                <a:lnTo>
                  <a:pt x="413091" y="114300"/>
                </a:lnTo>
                <a:lnTo>
                  <a:pt x="376918" y="128270"/>
                </a:lnTo>
                <a:lnTo>
                  <a:pt x="320990" y="171450"/>
                </a:lnTo>
                <a:lnTo>
                  <a:pt x="282500" y="238760"/>
                </a:lnTo>
                <a:lnTo>
                  <a:pt x="268935" y="285750"/>
                </a:lnTo>
                <a:lnTo>
                  <a:pt x="258981" y="336550"/>
                </a:lnTo>
                <a:lnTo>
                  <a:pt x="252505" y="392430"/>
                </a:lnTo>
                <a:lnTo>
                  <a:pt x="249510" y="448310"/>
                </a:lnTo>
                <a:lnTo>
                  <a:pt x="249456" y="508000"/>
                </a:lnTo>
                <a:lnTo>
                  <a:pt x="252617" y="565150"/>
                </a:lnTo>
                <a:lnTo>
                  <a:pt x="258726" y="618490"/>
                </a:lnTo>
                <a:lnTo>
                  <a:pt x="267650" y="666750"/>
                </a:lnTo>
                <a:lnTo>
                  <a:pt x="268539" y="669290"/>
                </a:lnTo>
                <a:lnTo>
                  <a:pt x="268539" y="670560"/>
                </a:lnTo>
                <a:lnTo>
                  <a:pt x="269555" y="673100"/>
                </a:lnTo>
                <a:lnTo>
                  <a:pt x="269555" y="674370"/>
                </a:lnTo>
                <a:lnTo>
                  <a:pt x="263995" y="678180"/>
                </a:lnTo>
                <a:lnTo>
                  <a:pt x="258696" y="681990"/>
                </a:lnTo>
                <a:lnTo>
                  <a:pt x="230338" y="713740"/>
                </a:lnTo>
                <a:lnTo>
                  <a:pt x="203434" y="764540"/>
                </a:lnTo>
                <a:lnTo>
                  <a:pt x="194244" y="795020"/>
                </a:lnTo>
                <a:lnTo>
                  <a:pt x="209552" y="795020"/>
                </a:lnTo>
                <a:lnTo>
                  <a:pt x="215276" y="774700"/>
                </a:lnTo>
                <a:lnTo>
                  <a:pt x="226804" y="748030"/>
                </a:lnTo>
                <a:lnTo>
                  <a:pt x="259014" y="701040"/>
                </a:lnTo>
                <a:lnTo>
                  <a:pt x="307528" y="671830"/>
                </a:lnTo>
                <a:lnTo>
                  <a:pt x="360995" y="662940"/>
                </a:lnTo>
                <a:lnTo>
                  <a:pt x="396174" y="662940"/>
                </a:lnTo>
                <a:lnTo>
                  <a:pt x="405699" y="659130"/>
                </a:lnTo>
                <a:lnTo>
                  <a:pt x="405699" y="612140"/>
                </a:lnTo>
                <a:lnTo>
                  <a:pt x="656365" y="612140"/>
                </a:lnTo>
                <a:lnTo>
                  <a:pt x="656669" y="609600"/>
                </a:lnTo>
                <a:lnTo>
                  <a:pt x="457134" y="609600"/>
                </a:lnTo>
                <a:lnTo>
                  <a:pt x="414611" y="596900"/>
                </a:lnTo>
                <a:lnTo>
                  <a:pt x="373933" y="562610"/>
                </a:lnTo>
                <a:lnTo>
                  <a:pt x="343423" y="516890"/>
                </a:lnTo>
                <a:lnTo>
                  <a:pt x="331404" y="468630"/>
                </a:lnTo>
                <a:lnTo>
                  <a:pt x="331404" y="461010"/>
                </a:lnTo>
                <a:lnTo>
                  <a:pt x="323784" y="461010"/>
                </a:lnTo>
                <a:lnTo>
                  <a:pt x="315015" y="459740"/>
                </a:lnTo>
                <a:lnTo>
                  <a:pt x="307734" y="455930"/>
                </a:lnTo>
                <a:lnTo>
                  <a:pt x="302763" y="448310"/>
                </a:lnTo>
                <a:lnTo>
                  <a:pt x="300924" y="439420"/>
                </a:lnTo>
                <a:lnTo>
                  <a:pt x="300924" y="401320"/>
                </a:lnTo>
                <a:lnTo>
                  <a:pt x="304734" y="396240"/>
                </a:lnTo>
                <a:lnTo>
                  <a:pt x="310449" y="392430"/>
                </a:lnTo>
                <a:lnTo>
                  <a:pt x="316164" y="392430"/>
                </a:lnTo>
                <a:lnTo>
                  <a:pt x="320990" y="391160"/>
                </a:lnTo>
                <a:lnTo>
                  <a:pt x="326705" y="387350"/>
                </a:lnTo>
                <a:lnTo>
                  <a:pt x="331404" y="387350"/>
                </a:lnTo>
                <a:lnTo>
                  <a:pt x="331404" y="383540"/>
                </a:lnTo>
                <a:lnTo>
                  <a:pt x="350172" y="364490"/>
                </a:lnTo>
                <a:lnTo>
                  <a:pt x="368678" y="337820"/>
                </a:lnTo>
                <a:lnTo>
                  <a:pt x="385946" y="308610"/>
                </a:lnTo>
                <a:lnTo>
                  <a:pt x="401000" y="279400"/>
                </a:lnTo>
                <a:lnTo>
                  <a:pt x="643644" y="279400"/>
                </a:lnTo>
                <a:lnTo>
                  <a:pt x="636040" y="250190"/>
                </a:lnTo>
                <a:lnTo>
                  <a:pt x="620331" y="210820"/>
                </a:lnTo>
                <a:lnTo>
                  <a:pt x="601025" y="179070"/>
                </a:lnTo>
                <a:lnTo>
                  <a:pt x="598104" y="176530"/>
                </a:lnTo>
                <a:lnTo>
                  <a:pt x="596199" y="173990"/>
                </a:lnTo>
                <a:lnTo>
                  <a:pt x="593405" y="171450"/>
                </a:lnTo>
                <a:lnTo>
                  <a:pt x="588363" y="166370"/>
                </a:lnTo>
                <a:lnTo>
                  <a:pt x="583261" y="161290"/>
                </a:lnTo>
                <a:lnTo>
                  <a:pt x="549610" y="134620"/>
                </a:lnTo>
                <a:lnTo>
                  <a:pt x="492833" y="113030"/>
                </a:lnTo>
                <a:lnTo>
                  <a:pt x="457134" y="109220"/>
                </a:lnTo>
                <a:close/>
              </a:path>
              <a:path w="914400" h="914400">
                <a:moveTo>
                  <a:pt x="656365" y="612140"/>
                </a:moveTo>
                <a:lnTo>
                  <a:pt x="507680" y="612140"/>
                </a:lnTo>
                <a:lnTo>
                  <a:pt x="507680" y="659130"/>
                </a:lnTo>
                <a:lnTo>
                  <a:pt x="536255" y="670560"/>
                </a:lnTo>
                <a:lnTo>
                  <a:pt x="517205" y="783590"/>
                </a:lnTo>
                <a:lnTo>
                  <a:pt x="531906" y="783590"/>
                </a:lnTo>
                <a:lnTo>
                  <a:pt x="551495" y="664210"/>
                </a:lnTo>
                <a:lnTo>
                  <a:pt x="647216" y="664210"/>
                </a:lnTo>
                <a:lnTo>
                  <a:pt x="655453" y="619760"/>
                </a:lnTo>
                <a:lnTo>
                  <a:pt x="656365" y="612140"/>
                </a:lnTo>
                <a:close/>
              </a:path>
              <a:path w="914400" h="914400">
                <a:moveTo>
                  <a:pt x="507680" y="612140"/>
                </a:moveTo>
                <a:lnTo>
                  <a:pt x="405699" y="612140"/>
                </a:lnTo>
                <a:lnTo>
                  <a:pt x="431974" y="623570"/>
                </a:lnTo>
                <a:lnTo>
                  <a:pt x="457785" y="627380"/>
                </a:lnTo>
                <a:lnTo>
                  <a:pt x="483048" y="623570"/>
                </a:lnTo>
                <a:lnTo>
                  <a:pt x="507680" y="612140"/>
                </a:lnTo>
                <a:close/>
              </a:path>
              <a:path w="914400" h="914400">
                <a:moveTo>
                  <a:pt x="661613" y="391160"/>
                </a:moveTo>
                <a:lnTo>
                  <a:pt x="602930" y="391160"/>
                </a:lnTo>
                <a:lnTo>
                  <a:pt x="609534" y="394970"/>
                </a:lnTo>
                <a:lnTo>
                  <a:pt x="613344" y="401320"/>
                </a:lnTo>
                <a:lnTo>
                  <a:pt x="613344" y="439420"/>
                </a:lnTo>
                <a:lnTo>
                  <a:pt x="611522" y="448310"/>
                </a:lnTo>
                <a:lnTo>
                  <a:pt x="606581" y="455930"/>
                </a:lnTo>
                <a:lnTo>
                  <a:pt x="599306" y="459740"/>
                </a:lnTo>
                <a:lnTo>
                  <a:pt x="590484" y="461010"/>
                </a:lnTo>
                <a:lnTo>
                  <a:pt x="582864" y="461010"/>
                </a:lnTo>
                <a:lnTo>
                  <a:pt x="582864" y="468630"/>
                </a:lnTo>
                <a:lnTo>
                  <a:pt x="570862" y="516890"/>
                </a:lnTo>
                <a:lnTo>
                  <a:pt x="540382" y="562610"/>
                </a:lnTo>
                <a:lnTo>
                  <a:pt x="499711" y="596900"/>
                </a:lnTo>
                <a:lnTo>
                  <a:pt x="457134" y="609600"/>
                </a:lnTo>
                <a:lnTo>
                  <a:pt x="656669" y="609600"/>
                </a:lnTo>
                <a:lnTo>
                  <a:pt x="661534" y="568960"/>
                </a:lnTo>
                <a:lnTo>
                  <a:pt x="664865" y="514350"/>
                </a:lnTo>
                <a:lnTo>
                  <a:pt x="665242" y="468630"/>
                </a:lnTo>
                <a:lnTo>
                  <a:pt x="665210" y="455930"/>
                </a:lnTo>
                <a:lnTo>
                  <a:pt x="662795" y="402590"/>
                </a:lnTo>
                <a:lnTo>
                  <a:pt x="661613" y="391160"/>
                </a:lnTo>
                <a:close/>
              </a:path>
              <a:path w="914400" h="914400">
                <a:moveTo>
                  <a:pt x="653600" y="327660"/>
                </a:moveTo>
                <a:lnTo>
                  <a:pt x="534350" y="327660"/>
                </a:lnTo>
                <a:lnTo>
                  <a:pt x="541805" y="336550"/>
                </a:lnTo>
                <a:lnTo>
                  <a:pt x="552559" y="349250"/>
                </a:lnTo>
                <a:lnTo>
                  <a:pt x="566336" y="363220"/>
                </a:lnTo>
                <a:lnTo>
                  <a:pt x="582864" y="377190"/>
                </a:lnTo>
                <a:lnTo>
                  <a:pt x="582864" y="387350"/>
                </a:lnTo>
                <a:lnTo>
                  <a:pt x="594294" y="387350"/>
                </a:lnTo>
                <a:lnTo>
                  <a:pt x="601914" y="392430"/>
                </a:lnTo>
                <a:lnTo>
                  <a:pt x="602930" y="391160"/>
                </a:lnTo>
                <a:lnTo>
                  <a:pt x="661613" y="391160"/>
                </a:lnTo>
                <a:lnTo>
                  <a:pt x="657151" y="347980"/>
                </a:lnTo>
                <a:lnTo>
                  <a:pt x="653600" y="327660"/>
                </a:lnTo>
                <a:close/>
              </a:path>
              <a:path w="914400" h="914400">
                <a:moveTo>
                  <a:pt x="650492" y="309880"/>
                </a:moveTo>
                <a:lnTo>
                  <a:pt x="461960" y="309880"/>
                </a:lnTo>
                <a:lnTo>
                  <a:pt x="482087" y="330200"/>
                </a:lnTo>
                <a:lnTo>
                  <a:pt x="505156" y="347980"/>
                </a:lnTo>
                <a:lnTo>
                  <a:pt x="530915" y="361950"/>
                </a:lnTo>
                <a:lnTo>
                  <a:pt x="559115" y="370840"/>
                </a:lnTo>
                <a:lnTo>
                  <a:pt x="550155" y="361950"/>
                </a:lnTo>
                <a:lnTo>
                  <a:pt x="543161" y="350520"/>
                </a:lnTo>
                <a:lnTo>
                  <a:pt x="537952" y="339090"/>
                </a:lnTo>
                <a:lnTo>
                  <a:pt x="534350" y="327660"/>
                </a:lnTo>
                <a:lnTo>
                  <a:pt x="653600" y="327660"/>
                </a:lnTo>
                <a:lnTo>
                  <a:pt x="650492" y="309880"/>
                </a:lnTo>
                <a:close/>
              </a:path>
              <a:path w="914400" h="914400">
                <a:moveTo>
                  <a:pt x="643644" y="279400"/>
                </a:moveTo>
                <a:lnTo>
                  <a:pt x="401000" y="279400"/>
                </a:lnTo>
                <a:lnTo>
                  <a:pt x="412700" y="294640"/>
                </a:lnTo>
                <a:lnTo>
                  <a:pt x="441148" y="322580"/>
                </a:lnTo>
                <a:lnTo>
                  <a:pt x="472041" y="345440"/>
                </a:lnTo>
                <a:lnTo>
                  <a:pt x="487614" y="354330"/>
                </a:lnTo>
                <a:lnTo>
                  <a:pt x="477998" y="342900"/>
                </a:lnTo>
                <a:lnTo>
                  <a:pt x="470501" y="331470"/>
                </a:lnTo>
                <a:lnTo>
                  <a:pt x="465147" y="321310"/>
                </a:lnTo>
                <a:lnTo>
                  <a:pt x="461960" y="309880"/>
                </a:lnTo>
                <a:lnTo>
                  <a:pt x="650492" y="309880"/>
                </a:lnTo>
                <a:lnTo>
                  <a:pt x="648273" y="297180"/>
                </a:lnTo>
                <a:lnTo>
                  <a:pt x="643644" y="27940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5731764" y="5450332"/>
            <a:ext cx="885825" cy="886460"/>
          </a:xfrm>
          <a:custGeom>
            <a:avLst/>
            <a:gdLst/>
            <a:ahLst/>
            <a:cxnLst/>
            <a:rect l="l" t="t" r="r" b="b"/>
            <a:pathLst>
              <a:path w="885825" h="886460">
                <a:moveTo>
                  <a:pt x="885825" y="443230"/>
                </a:moveTo>
                <a:lnTo>
                  <a:pt x="883285" y="396240"/>
                </a:lnTo>
                <a:lnTo>
                  <a:pt x="875576" y="349250"/>
                </a:lnTo>
                <a:lnTo>
                  <a:pt x="863168" y="303530"/>
                </a:lnTo>
                <a:lnTo>
                  <a:pt x="857250" y="288391"/>
                </a:lnTo>
                <a:lnTo>
                  <a:pt x="857250" y="443230"/>
                </a:lnTo>
                <a:lnTo>
                  <a:pt x="854417" y="491490"/>
                </a:lnTo>
                <a:lnTo>
                  <a:pt x="845566" y="542290"/>
                </a:lnTo>
                <a:lnTo>
                  <a:pt x="831481" y="588022"/>
                </a:lnTo>
                <a:lnTo>
                  <a:pt x="812368" y="631190"/>
                </a:lnTo>
                <a:lnTo>
                  <a:pt x="788568" y="671830"/>
                </a:lnTo>
                <a:lnTo>
                  <a:pt x="760425" y="709930"/>
                </a:lnTo>
                <a:lnTo>
                  <a:pt x="728294" y="744232"/>
                </a:lnTo>
                <a:lnTo>
                  <a:pt x="692531" y="774700"/>
                </a:lnTo>
                <a:lnTo>
                  <a:pt x="692289" y="773430"/>
                </a:lnTo>
                <a:lnTo>
                  <a:pt x="687247" y="745490"/>
                </a:lnTo>
                <a:lnTo>
                  <a:pt x="678205" y="720090"/>
                </a:lnTo>
                <a:lnTo>
                  <a:pt x="638175" y="666750"/>
                </a:lnTo>
                <a:lnTo>
                  <a:pt x="575475" y="632460"/>
                </a:lnTo>
                <a:lnTo>
                  <a:pt x="507746" y="614680"/>
                </a:lnTo>
                <a:lnTo>
                  <a:pt x="507746" y="629932"/>
                </a:lnTo>
                <a:lnTo>
                  <a:pt x="482981" y="745490"/>
                </a:lnTo>
                <a:lnTo>
                  <a:pt x="407670" y="745490"/>
                </a:lnTo>
                <a:lnTo>
                  <a:pt x="382905" y="629932"/>
                </a:lnTo>
                <a:lnTo>
                  <a:pt x="397256" y="626110"/>
                </a:lnTo>
                <a:lnTo>
                  <a:pt x="397256" y="595630"/>
                </a:lnTo>
                <a:lnTo>
                  <a:pt x="397256" y="575322"/>
                </a:lnTo>
                <a:lnTo>
                  <a:pt x="409486" y="581672"/>
                </a:lnTo>
                <a:lnTo>
                  <a:pt x="421843" y="586740"/>
                </a:lnTo>
                <a:lnTo>
                  <a:pt x="434022" y="589280"/>
                </a:lnTo>
                <a:lnTo>
                  <a:pt x="445770" y="590550"/>
                </a:lnTo>
                <a:lnTo>
                  <a:pt x="457492" y="589280"/>
                </a:lnTo>
                <a:lnTo>
                  <a:pt x="469582" y="586740"/>
                </a:lnTo>
                <a:lnTo>
                  <a:pt x="481660" y="581672"/>
                </a:lnTo>
                <a:lnTo>
                  <a:pt x="493395" y="576580"/>
                </a:lnTo>
                <a:lnTo>
                  <a:pt x="493395" y="627380"/>
                </a:lnTo>
                <a:lnTo>
                  <a:pt x="507746" y="629932"/>
                </a:lnTo>
                <a:lnTo>
                  <a:pt x="507746" y="614680"/>
                </a:lnTo>
                <a:lnTo>
                  <a:pt x="507746" y="610882"/>
                </a:lnTo>
                <a:lnTo>
                  <a:pt x="509651" y="609600"/>
                </a:lnTo>
                <a:lnTo>
                  <a:pt x="511556" y="607060"/>
                </a:lnTo>
                <a:lnTo>
                  <a:pt x="512445" y="607060"/>
                </a:lnTo>
                <a:lnTo>
                  <a:pt x="518160" y="610882"/>
                </a:lnTo>
                <a:lnTo>
                  <a:pt x="524891" y="613410"/>
                </a:lnTo>
                <a:lnTo>
                  <a:pt x="532511" y="613410"/>
                </a:lnTo>
                <a:lnTo>
                  <a:pt x="542074" y="612140"/>
                </a:lnTo>
                <a:lnTo>
                  <a:pt x="550481" y="608330"/>
                </a:lnTo>
                <a:lnTo>
                  <a:pt x="551827" y="607060"/>
                </a:lnTo>
                <a:lnTo>
                  <a:pt x="557263" y="601980"/>
                </a:lnTo>
                <a:lnTo>
                  <a:pt x="561975" y="593090"/>
                </a:lnTo>
                <a:lnTo>
                  <a:pt x="563880" y="593090"/>
                </a:lnTo>
                <a:lnTo>
                  <a:pt x="566801" y="594372"/>
                </a:lnTo>
                <a:lnTo>
                  <a:pt x="568706" y="594372"/>
                </a:lnTo>
                <a:lnTo>
                  <a:pt x="573798" y="593090"/>
                </a:lnTo>
                <a:lnTo>
                  <a:pt x="584009" y="590550"/>
                </a:lnTo>
                <a:lnTo>
                  <a:pt x="596392" y="582930"/>
                </a:lnTo>
                <a:lnTo>
                  <a:pt x="604672" y="570230"/>
                </a:lnTo>
                <a:lnTo>
                  <a:pt x="607695" y="554990"/>
                </a:lnTo>
                <a:lnTo>
                  <a:pt x="607695" y="551180"/>
                </a:lnTo>
                <a:lnTo>
                  <a:pt x="614984" y="546100"/>
                </a:lnTo>
                <a:lnTo>
                  <a:pt x="620839" y="539750"/>
                </a:lnTo>
                <a:lnTo>
                  <a:pt x="624865" y="532130"/>
                </a:lnTo>
                <a:lnTo>
                  <a:pt x="626745" y="523240"/>
                </a:lnTo>
                <a:lnTo>
                  <a:pt x="635939" y="516890"/>
                </a:lnTo>
                <a:lnTo>
                  <a:pt x="643166" y="508000"/>
                </a:lnTo>
                <a:lnTo>
                  <a:pt x="647903" y="497840"/>
                </a:lnTo>
                <a:lnTo>
                  <a:pt x="649605" y="486422"/>
                </a:lnTo>
                <a:lnTo>
                  <a:pt x="649605" y="482600"/>
                </a:lnTo>
                <a:lnTo>
                  <a:pt x="648716" y="481330"/>
                </a:lnTo>
                <a:lnTo>
                  <a:pt x="654011" y="474980"/>
                </a:lnTo>
                <a:lnTo>
                  <a:pt x="658241" y="468630"/>
                </a:lnTo>
                <a:lnTo>
                  <a:pt x="661035" y="461022"/>
                </a:lnTo>
                <a:lnTo>
                  <a:pt x="662051" y="452120"/>
                </a:lnTo>
                <a:lnTo>
                  <a:pt x="662051" y="448322"/>
                </a:lnTo>
                <a:lnTo>
                  <a:pt x="671245" y="443230"/>
                </a:lnTo>
                <a:lnTo>
                  <a:pt x="678472" y="435622"/>
                </a:lnTo>
                <a:lnTo>
                  <a:pt x="683209" y="425450"/>
                </a:lnTo>
                <a:lnTo>
                  <a:pt x="684911" y="415290"/>
                </a:lnTo>
                <a:lnTo>
                  <a:pt x="684199" y="407670"/>
                </a:lnTo>
                <a:lnTo>
                  <a:pt x="682155" y="401320"/>
                </a:lnTo>
                <a:lnTo>
                  <a:pt x="678853" y="394970"/>
                </a:lnTo>
                <a:lnTo>
                  <a:pt x="674370" y="388620"/>
                </a:lnTo>
                <a:lnTo>
                  <a:pt x="676275" y="387350"/>
                </a:lnTo>
                <a:lnTo>
                  <a:pt x="678180" y="384822"/>
                </a:lnTo>
                <a:lnTo>
                  <a:pt x="679196" y="381000"/>
                </a:lnTo>
                <a:lnTo>
                  <a:pt x="683006" y="374650"/>
                </a:lnTo>
                <a:lnTo>
                  <a:pt x="685800" y="368300"/>
                </a:lnTo>
                <a:lnTo>
                  <a:pt x="685800" y="359422"/>
                </a:lnTo>
                <a:lnTo>
                  <a:pt x="684428" y="349250"/>
                </a:lnTo>
                <a:lnTo>
                  <a:pt x="680554" y="340372"/>
                </a:lnTo>
                <a:lnTo>
                  <a:pt x="674547" y="332740"/>
                </a:lnTo>
                <a:lnTo>
                  <a:pt x="669861" y="328930"/>
                </a:lnTo>
                <a:lnTo>
                  <a:pt x="666750" y="326390"/>
                </a:lnTo>
                <a:lnTo>
                  <a:pt x="666750" y="313690"/>
                </a:lnTo>
                <a:lnTo>
                  <a:pt x="663956" y="306070"/>
                </a:lnTo>
                <a:lnTo>
                  <a:pt x="660146" y="299720"/>
                </a:lnTo>
                <a:lnTo>
                  <a:pt x="664845" y="293370"/>
                </a:lnTo>
                <a:lnTo>
                  <a:pt x="666750" y="285750"/>
                </a:lnTo>
                <a:lnTo>
                  <a:pt x="666750" y="276872"/>
                </a:lnTo>
                <a:lnTo>
                  <a:pt x="664895" y="265430"/>
                </a:lnTo>
                <a:lnTo>
                  <a:pt x="659739" y="254000"/>
                </a:lnTo>
                <a:lnTo>
                  <a:pt x="651903" y="246380"/>
                </a:lnTo>
                <a:lnTo>
                  <a:pt x="645947" y="242570"/>
                </a:lnTo>
                <a:lnTo>
                  <a:pt x="641985" y="240030"/>
                </a:lnTo>
                <a:lnTo>
                  <a:pt x="643001" y="236220"/>
                </a:lnTo>
                <a:lnTo>
                  <a:pt x="642874" y="231140"/>
                </a:lnTo>
                <a:lnTo>
                  <a:pt x="642289" y="224790"/>
                </a:lnTo>
                <a:lnTo>
                  <a:pt x="640245" y="218440"/>
                </a:lnTo>
                <a:lnTo>
                  <a:pt x="636943" y="212090"/>
                </a:lnTo>
                <a:lnTo>
                  <a:pt x="632460" y="205740"/>
                </a:lnTo>
                <a:lnTo>
                  <a:pt x="634365" y="201930"/>
                </a:lnTo>
                <a:lnTo>
                  <a:pt x="634365" y="194322"/>
                </a:lnTo>
                <a:lnTo>
                  <a:pt x="632841" y="184150"/>
                </a:lnTo>
                <a:lnTo>
                  <a:pt x="628548" y="175272"/>
                </a:lnTo>
                <a:lnTo>
                  <a:pt x="621931" y="167640"/>
                </a:lnTo>
                <a:lnTo>
                  <a:pt x="613410" y="163830"/>
                </a:lnTo>
                <a:lnTo>
                  <a:pt x="605790" y="160020"/>
                </a:lnTo>
                <a:lnTo>
                  <a:pt x="601091" y="158750"/>
                </a:lnTo>
                <a:lnTo>
                  <a:pt x="600075" y="158750"/>
                </a:lnTo>
                <a:lnTo>
                  <a:pt x="599186" y="157480"/>
                </a:lnTo>
                <a:lnTo>
                  <a:pt x="600075" y="154940"/>
                </a:lnTo>
                <a:lnTo>
                  <a:pt x="600075" y="147320"/>
                </a:lnTo>
                <a:lnTo>
                  <a:pt x="597560" y="134620"/>
                </a:lnTo>
                <a:lnTo>
                  <a:pt x="593471" y="128587"/>
                </a:lnTo>
                <a:lnTo>
                  <a:pt x="593471" y="384822"/>
                </a:lnTo>
                <a:lnTo>
                  <a:pt x="593471" y="414020"/>
                </a:lnTo>
                <a:lnTo>
                  <a:pt x="591794" y="421640"/>
                </a:lnTo>
                <a:lnTo>
                  <a:pt x="587273" y="429272"/>
                </a:lnTo>
                <a:lnTo>
                  <a:pt x="580605" y="433070"/>
                </a:lnTo>
                <a:lnTo>
                  <a:pt x="572516" y="435622"/>
                </a:lnTo>
                <a:lnTo>
                  <a:pt x="564896" y="435622"/>
                </a:lnTo>
                <a:lnTo>
                  <a:pt x="564896" y="443230"/>
                </a:lnTo>
                <a:lnTo>
                  <a:pt x="553364" y="487680"/>
                </a:lnTo>
                <a:lnTo>
                  <a:pt x="524167" y="530872"/>
                </a:lnTo>
                <a:lnTo>
                  <a:pt x="485330" y="563880"/>
                </a:lnTo>
                <a:lnTo>
                  <a:pt x="444881" y="576580"/>
                </a:lnTo>
                <a:lnTo>
                  <a:pt x="440829" y="575322"/>
                </a:lnTo>
                <a:lnTo>
                  <a:pt x="404418" y="563880"/>
                </a:lnTo>
                <a:lnTo>
                  <a:pt x="365582" y="532130"/>
                </a:lnTo>
                <a:lnTo>
                  <a:pt x="336384" y="487680"/>
                </a:lnTo>
                <a:lnTo>
                  <a:pt x="324866" y="443230"/>
                </a:lnTo>
                <a:lnTo>
                  <a:pt x="324866" y="435622"/>
                </a:lnTo>
                <a:lnTo>
                  <a:pt x="318135" y="435622"/>
                </a:lnTo>
                <a:lnTo>
                  <a:pt x="310032" y="433070"/>
                </a:lnTo>
                <a:lnTo>
                  <a:pt x="303364" y="429272"/>
                </a:lnTo>
                <a:lnTo>
                  <a:pt x="298843" y="421640"/>
                </a:lnTo>
                <a:lnTo>
                  <a:pt x="297180" y="414020"/>
                </a:lnTo>
                <a:lnTo>
                  <a:pt x="297180" y="384822"/>
                </a:lnTo>
                <a:lnTo>
                  <a:pt x="298843" y="377190"/>
                </a:lnTo>
                <a:lnTo>
                  <a:pt x="303364" y="370840"/>
                </a:lnTo>
                <a:lnTo>
                  <a:pt x="310032" y="365772"/>
                </a:lnTo>
                <a:lnTo>
                  <a:pt x="318135" y="364490"/>
                </a:lnTo>
                <a:lnTo>
                  <a:pt x="325755" y="364490"/>
                </a:lnTo>
                <a:lnTo>
                  <a:pt x="325755" y="330200"/>
                </a:lnTo>
                <a:lnTo>
                  <a:pt x="327660" y="330200"/>
                </a:lnTo>
                <a:lnTo>
                  <a:pt x="328676" y="331470"/>
                </a:lnTo>
                <a:lnTo>
                  <a:pt x="330581" y="331470"/>
                </a:lnTo>
                <a:lnTo>
                  <a:pt x="338785" y="330200"/>
                </a:lnTo>
                <a:lnTo>
                  <a:pt x="346290" y="327672"/>
                </a:lnTo>
                <a:lnTo>
                  <a:pt x="353072" y="323850"/>
                </a:lnTo>
                <a:lnTo>
                  <a:pt x="359156" y="320040"/>
                </a:lnTo>
                <a:lnTo>
                  <a:pt x="367284" y="316230"/>
                </a:lnTo>
                <a:lnTo>
                  <a:pt x="374269" y="311150"/>
                </a:lnTo>
                <a:lnTo>
                  <a:pt x="379615" y="304800"/>
                </a:lnTo>
                <a:lnTo>
                  <a:pt x="382905" y="297180"/>
                </a:lnTo>
                <a:lnTo>
                  <a:pt x="395617" y="294640"/>
                </a:lnTo>
                <a:lnTo>
                  <a:pt x="405904" y="287020"/>
                </a:lnTo>
                <a:lnTo>
                  <a:pt x="412775" y="276872"/>
                </a:lnTo>
                <a:lnTo>
                  <a:pt x="415290" y="264172"/>
                </a:lnTo>
                <a:lnTo>
                  <a:pt x="415290" y="262890"/>
                </a:lnTo>
                <a:lnTo>
                  <a:pt x="422630" y="260350"/>
                </a:lnTo>
                <a:lnTo>
                  <a:pt x="428790" y="255270"/>
                </a:lnTo>
                <a:lnTo>
                  <a:pt x="433692" y="250190"/>
                </a:lnTo>
                <a:lnTo>
                  <a:pt x="437261" y="243840"/>
                </a:lnTo>
                <a:lnTo>
                  <a:pt x="439166" y="243840"/>
                </a:lnTo>
                <a:lnTo>
                  <a:pt x="440055" y="242570"/>
                </a:lnTo>
                <a:lnTo>
                  <a:pt x="441960" y="242570"/>
                </a:lnTo>
                <a:lnTo>
                  <a:pt x="447929" y="252730"/>
                </a:lnTo>
                <a:lnTo>
                  <a:pt x="456844" y="261620"/>
                </a:lnTo>
                <a:lnTo>
                  <a:pt x="468096" y="266700"/>
                </a:lnTo>
                <a:lnTo>
                  <a:pt x="481076" y="269240"/>
                </a:lnTo>
                <a:lnTo>
                  <a:pt x="484505" y="280670"/>
                </a:lnTo>
                <a:lnTo>
                  <a:pt x="491426" y="289572"/>
                </a:lnTo>
                <a:lnTo>
                  <a:pt x="501002" y="295922"/>
                </a:lnTo>
                <a:lnTo>
                  <a:pt x="512445" y="297180"/>
                </a:lnTo>
                <a:lnTo>
                  <a:pt x="515366" y="297180"/>
                </a:lnTo>
                <a:lnTo>
                  <a:pt x="515366" y="300990"/>
                </a:lnTo>
                <a:lnTo>
                  <a:pt x="517867" y="313690"/>
                </a:lnTo>
                <a:lnTo>
                  <a:pt x="524738" y="325120"/>
                </a:lnTo>
                <a:lnTo>
                  <a:pt x="535025" y="331470"/>
                </a:lnTo>
                <a:lnTo>
                  <a:pt x="547751" y="334022"/>
                </a:lnTo>
                <a:lnTo>
                  <a:pt x="554355" y="334022"/>
                </a:lnTo>
                <a:lnTo>
                  <a:pt x="560070" y="331470"/>
                </a:lnTo>
                <a:lnTo>
                  <a:pt x="564896" y="328930"/>
                </a:lnTo>
                <a:lnTo>
                  <a:pt x="564896" y="364490"/>
                </a:lnTo>
                <a:lnTo>
                  <a:pt x="572516" y="364490"/>
                </a:lnTo>
                <a:lnTo>
                  <a:pt x="580605" y="365772"/>
                </a:lnTo>
                <a:lnTo>
                  <a:pt x="587273" y="370840"/>
                </a:lnTo>
                <a:lnTo>
                  <a:pt x="591794" y="377190"/>
                </a:lnTo>
                <a:lnTo>
                  <a:pt x="593471" y="384822"/>
                </a:lnTo>
                <a:lnTo>
                  <a:pt x="593471" y="128587"/>
                </a:lnTo>
                <a:lnTo>
                  <a:pt x="590689" y="124472"/>
                </a:lnTo>
                <a:lnTo>
                  <a:pt x="588632" y="123190"/>
                </a:lnTo>
                <a:lnTo>
                  <a:pt x="580402" y="118122"/>
                </a:lnTo>
                <a:lnTo>
                  <a:pt x="567690" y="115570"/>
                </a:lnTo>
                <a:lnTo>
                  <a:pt x="560070" y="115570"/>
                </a:lnTo>
                <a:lnTo>
                  <a:pt x="552450" y="118122"/>
                </a:lnTo>
                <a:lnTo>
                  <a:pt x="546735" y="123190"/>
                </a:lnTo>
                <a:lnTo>
                  <a:pt x="541502" y="113030"/>
                </a:lnTo>
                <a:lnTo>
                  <a:pt x="510540" y="96520"/>
                </a:lnTo>
                <a:lnTo>
                  <a:pt x="505841" y="96520"/>
                </a:lnTo>
                <a:lnTo>
                  <a:pt x="502920" y="97790"/>
                </a:lnTo>
                <a:lnTo>
                  <a:pt x="496862" y="92722"/>
                </a:lnTo>
                <a:lnTo>
                  <a:pt x="490181" y="90170"/>
                </a:lnTo>
                <a:lnTo>
                  <a:pt x="482981" y="87630"/>
                </a:lnTo>
                <a:lnTo>
                  <a:pt x="475361" y="86372"/>
                </a:lnTo>
                <a:lnTo>
                  <a:pt x="469646" y="86372"/>
                </a:lnTo>
                <a:lnTo>
                  <a:pt x="466725" y="87630"/>
                </a:lnTo>
                <a:lnTo>
                  <a:pt x="459981" y="80022"/>
                </a:lnTo>
                <a:lnTo>
                  <a:pt x="451370" y="73672"/>
                </a:lnTo>
                <a:lnTo>
                  <a:pt x="441159" y="68580"/>
                </a:lnTo>
                <a:lnTo>
                  <a:pt x="429641" y="67322"/>
                </a:lnTo>
                <a:lnTo>
                  <a:pt x="418744" y="68580"/>
                </a:lnTo>
                <a:lnTo>
                  <a:pt x="409016" y="73672"/>
                </a:lnTo>
                <a:lnTo>
                  <a:pt x="400545" y="78740"/>
                </a:lnTo>
                <a:lnTo>
                  <a:pt x="393446" y="86372"/>
                </a:lnTo>
                <a:lnTo>
                  <a:pt x="385826" y="88900"/>
                </a:lnTo>
                <a:lnTo>
                  <a:pt x="379095" y="91440"/>
                </a:lnTo>
                <a:lnTo>
                  <a:pt x="374396" y="96520"/>
                </a:lnTo>
                <a:lnTo>
                  <a:pt x="367982" y="97790"/>
                </a:lnTo>
                <a:lnTo>
                  <a:pt x="361861" y="100330"/>
                </a:lnTo>
                <a:lnTo>
                  <a:pt x="356298" y="102870"/>
                </a:lnTo>
                <a:lnTo>
                  <a:pt x="351536" y="107950"/>
                </a:lnTo>
                <a:lnTo>
                  <a:pt x="348615" y="106680"/>
                </a:lnTo>
                <a:lnTo>
                  <a:pt x="342900" y="106680"/>
                </a:lnTo>
                <a:lnTo>
                  <a:pt x="332778" y="107950"/>
                </a:lnTo>
                <a:lnTo>
                  <a:pt x="323888" y="111772"/>
                </a:lnTo>
                <a:lnTo>
                  <a:pt x="316407" y="118122"/>
                </a:lnTo>
                <a:lnTo>
                  <a:pt x="310515" y="127000"/>
                </a:lnTo>
                <a:lnTo>
                  <a:pt x="294322" y="130822"/>
                </a:lnTo>
                <a:lnTo>
                  <a:pt x="280987" y="139700"/>
                </a:lnTo>
                <a:lnTo>
                  <a:pt x="271932" y="153670"/>
                </a:lnTo>
                <a:lnTo>
                  <a:pt x="268605" y="170180"/>
                </a:lnTo>
                <a:lnTo>
                  <a:pt x="268605" y="176530"/>
                </a:lnTo>
                <a:lnTo>
                  <a:pt x="269621" y="179070"/>
                </a:lnTo>
                <a:lnTo>
                  <a:pt x="261086" y="184150"/>
                </a:lnTo>
                <a:lnTo>
                  <a:pt x="254469" y="190500"/>
                </a:lnTo>
                <a:lnTo>
                  <a:pt x="250190" y="198120"/>
                </a:lnTo>
                <a:lnTo>
                  <a:pt x="248666" y="208280"/>
                </a:lnTo>
                <a:lnTo>
                  <a:pt x="248666" y="210820"/>
                </a:lnTo>
                <a:lnTo>
                  <a:pt x="238874" y="215900"/>
                </a:lnTo>
                <a:lnTo>
                  <a:pt x="231343" y="222250"/>
                </a:lnTo>
                <a:lnTo>
                  <a:pt x="226491" y="231140"/>
                </a:lnTo>
                <a:lnTo>
                  <a:pt x="224790" y="242570"/>
                </a:lnTo>
                <a:lnTo>
                  <a:pt x="224790" y="248920"/>
                </a:lnTo>
                <a:lnTo>
                  <a:pt x="226695" y="255270"/>
                </a:lnTo>
                <a:lnTo>
                  <a:pt x="230505" y="260350"/>
                </a:lnTo>
                <a:lnTo>
                  <a:pt x="225501" y="265430"/>
                </a:lnTo>
                <a:lnTo>
                  <a:pt x="221932" y="271780"/>
                </a:lnTo>
                <a:lnTo>
                  <a:pt x="219786" y="278130"/>
                </a:lnTo>
                <a:lnTo>
                  <a:pt x="219075" y="285750"/>
                </a:lnTo>
                <a:lnTo>
                  <a:pt x="219075" y="287020"/>
                </a:lnTo>
                <a:lnTo>
                  <a:pt x="209194" y="293370"/>
                </a:lnTo>
                <a:lnTo>
                  <a:pt x="201345" y="302272"/>
                </a:lnTo>
                <a:lnTo>
                  <a:pt x="196176" y="313690"/>
                </a:lnTo>
                <a:lnTo>
                  <a:pt x="194310" y="326390"/>
                </a:lnTo>
                <a:lnTo>
                  <a:pt x="195326" y="335280"/>
                </a:lnTo>
                <a:lnTo>
                  <a:pt x="198247" y="344170"/>
                </a:lnTo>
                <a:lnTo>
                  <a:pt x="202768" y="351790"/>
                </a:lnTo>
                <a:lnTo>
                  <a:pt x="208661" y="358140"/>
                </a:lnTo>
                <a:lnTo>
                  <a:pt x="206756" y="363220"/>
                </a:lnTo>
                <a:lnTo>
                  <a:pt x="205740" y="368300"/>
                </a:lnTo>
                <a:lnTo>
                  <a:pt x="205740" y="381000"/>
                </a:lnTo>
                <a:lnTo>
                  <a:pt x="208661" y="388620"/>
                </a:lnTo>
                <a:lnTo>
                  <a:pt x="213360" y="396240"/>
                </a:lnTo>
                <a:lnTo>
                  <a:pt x="209550" y="401320"/>
                </a:lnTo>
                <a:lnTo>
                  <a:pt x="206756" y="407670"/>
                </a:lnTo>
                <a:lnTo>
                  <a:pt x="206756" y="424180"/>
                </a:lnTo>
                <a:lnTo>
                  <a:pt x="210566" y="431800"/>
                </a:lnTo>
                <a:lnTo>
                  <a:pt x="217170" y="436880"/>
                </a:lnTo>
                <a:lnTo>
                  <a:pt x="215265" y="441972"/>
                </a:lnTo>
                <a:lnTo>
                  <a:pt x="214376" y="447040"/>
                </a:lnTo>
                <a:lnTo>
                  <a:pt x="214376" y="450850"/>
                </a:lnTo>
                <a:lnTo>
                  <a:pt x="216065" y="462280"/>
                </a:lnTo>
                <a:lnTo>
                  <a:pt x="220802" y="472440"/>
                </a:lnTo>
                <a:lnTo>
                  <a:pt x="228028" y="480072"/>
                </a:lnTo>
                <a:lnTo>
                  <a:pt x="237236" y="485140"/>
                </a:lnTo>
                <a:lnTo>
                  <a:pt x="236220" y="488950"/>
                </a:lnTo>
                <a:lnTo>
                  <a:pt x="235331" y="492772"/>
                </a:lnTo>
                <a:lnTo>
                  <a:pt x="235331" y="495300"/>
                </a:lnTo>
                <a:lnTo>
                  <a:pt x="236689" y="504190"/>
                </a:lnTo>
                <a:lnTo>
                  <a:pt x="240563" y="513080"/>
                </a:lnTo>
                <a:lnTo>
                  <a:pt x="246570" y="519430"/>
                </a:lnTo>
                <a:lnTo>
                  <a:pt x="254381" y="524522"/>
                </a:lnTo>
                <a:lnTo>
                  <a:pt x="254381" y="528320"/>
                </a:lnTo>
                <a:lnTo>
                  <a:pt x="256882" y="541020"/>
                </a:lnTo>
                <a:lnTo>
                  <a:pt x="263753" y="551180"/>
                </a:lnTo>
                <a:lnTo>
                  <a:pt x="274040" y="558800"/>
                </a:lnTo>
                <a:lnTo>
                  <a:pt x="286766" y="561340"/>
                </a:lnTo>
                <a:lnTo>
                  <a:pt x="288671" y="561340"/>
                </a:lnTo>
                <a:lnTo>
                  <a:pt x="292760" y="575322"/>
                </a:lnTo>
                <a:lnTo>
                  <a:pt x="301396" y="586740"/>
                </a:lnTo>
                <a:lnTo>
                  <a:pt x="313423" y="594372"/>
                </a:lnTo>
                <a:lnTo>
                  <a:pt x="327660" y="596900"/>
                </a:lnTo>
                <a:lnTo>
                  <a:pt x="332486" y="596900"/>
                </a:lnTo>
                <a:lnTo>
                  <a:pt x="334391" y="595630"/>
                </a:lnTo>
                <a:lnTo>
                  <a:pt x="335394" y="603250"/>
                </a:lnTo>
                <a:lnTo>
                  <a:pt x="338201" y="610882"/>
                </a:lnTo>
                <a:lnTo>
                  <a:pt x="342417" y="615950"/>
                </a:lnTo>
                <a:lnTo>
                  <a:pt x="347726" y="621030"/>
                </a:lnTo>
                <a:lnTo>
                  <a:pt x="321754" y="624840"/>
                </a:lnTo>
                <a:lnTo>
                  <a:pt x="270141" y="646430"/>
                </a:lnTo>
                <a:lnTo>
                  <a:pt x="220218" y="693432"/>
                </a:lnTo>
                <a:lnTo>
                  <a:pt x="193433" y="744232"/>
                </a:lnTo>
                <a:lnTo>
                  <a:pt x="187706" y="773430"/>
                </a:lnTo>
                <a:lnTo>
                  <a:pt x="154063" y="744232"/>
                </a:lnTo>
                <a:lnTo>
                  <a:pt x="123456" y="709930"/>
                </a:lnTo>
                <a:lnTo>
                  <a:pt x="96329" y="671830"/>
                </a:lnTo>
                <a:lnTo>
                  <a:pt x="73126" y="631190"/>
                </a:lnTo>
                <a:lnTo>
                  <a:pt x="54305" y="588022"/>
                </a:lnTo>
                <a:lnTo>
                  <a:pt x="40309" y="542290"/>
                </a:lnTo>
                <a:lnTo>
                  <a:pt x="31572" y="494030"/>
                </a:lnTo>
                <a:lnTo>
                  <a:pt x="28575" y="443230"/>
                </a:lnTo>
                <a:lnTo>
                  <a:pt x="31292" y="396240"/>
                </a:lnTo>
                <a:lnTo>
                  <a:pt x="31356" y="394970"/>
                </a:lnTo>
                <a:lnTo>
                  <a:pt x="39522" y="347980"/>
                </a:lnTo>
                <a:lnTo>
                  <a:pt x="52755" y="303530"/>
                </a:lnTo>
                <a:lnTo>
                  <a:pt x="70739" y="261620"/>
                </a:lnTo>
                <a:lnTo>
                  <a:pt x="93154" y="220980"/>
                </a:lnTo>
                <a:lnTo>
                  <a:pt x="119697" y="184150"/>
                </a:lnTo>
                <a:lnTo>
                  <a:pt x="150050" y="149872"/>
                </a:lnTo>
                <a:lnTo>
                  <a:pt x="183896" y="119380"/>
                </a:lnTo>
                <a:lnTo>
                  <a:pt x="220929" y="93980"/>
                </a:lnTo>
                <a:lnTo>
                  <a:pt x="260845" y="71120"/>
                </a:lnTo>
                <a:lnTo>
                  <a:pt x="303314" y="53352"/>
                </a:lnTo>
                <a:lnTo>
                  <a:pt x="348030" y="39370"/>
                </a:lnTo>
                <a:lnTo>
                  <a:pt x="394690" y="31750"/>
                </a:lnTo>
                <a:lnTo>
                  <a:pt x="442976" y="29222"/>
                </a:lnTo>
                <a:lnTo>
                  <a:pt x="491248" y="31750"/>
                </a:lnTo>
                <a:lnTo>
                  <a:pt x="537895" y="39370"/>
                </a:lnTo>
                <a:lnTo>
                  <a:pt x="582612" y="53352"/>
                </a:lnTo>
                <a:lnTo>
                  <a:pt x="625068" y="71120"/>
                </a:lnTo>
                <a:lnTo>
                  <a:pt x="664972" y="93980"/>
                </a:lnTo>
                <a:lnTo>
                  <a:pt x="701992" y="119380"/>
                </a:lnTo>
                <a:lnTo>
                  <a:pt x="735825" y="149872"/>
                </a:lnTo>
                <a:lnTo>
                  <a:pt x="766165" y="184150"/>
                </a:lnTo>
                <a:lnTo>
                  <a:pt x="792695" y="220980"/>
                </a:lnTo>
                <a:lnTo>
                  <a:pt x="815098" y="261620"/>
                </a:lnTo>
                <a:lnTo>
                  <a:pt x="833069" y="303530"/>
                </a:lnTo>
                <a:lnTo>
                  <a:pt x="846289" y="347980"/>
                </a:lnTo>
                <a:lnTo>
                  <a:pt x="854456" y="394970"/>
                </a:lnTo>
                <a:lnTo>
                  <a:pt x="857173" y="441972"/>
                </a:lnTo>
                <a:lnTo>
                  <a:pt x="857250" y="443230"/>
                </a:lnTo>
                <a:lnTo>
                  <a:pt x="857250" y="288391"/>
                </a:lnTo>
                <a:lnTo>
                  <a:pt x="846289" y="260350"/>
                </a:lnTo>
                <a:lnTo>
                  <a:pt x="825195" y="219722"/>
                </a:lnTo>
                <a:lnTo>
                  <a:pt x="800163" y="181622"/>
                </a:lnTo>
                <a:lnTo>
                  <a:pt x="771474" y="147320"/>
                </a:lnTo>
                <a:lnTo>
                  <a:pt x="739381" y="114300"/>
                </a:lnTo>
                <a:lnTo>
                  <a:pt x="704189" y="86372"/>
                </a:lnTo>
                <a:lnTo>
                  <a:pt x="666153" y="60972"/>
                </a:lnTo>
                <a:lnTo>
                  <a:pt x="625551" y="39370"/>
                </a:lnTo>
                <a:lnTo>
                  <a:pt x="599160" y="29222"/>
                </a:lnTo>
                <a:lnTo>
                  <a:pt x="582663" y="22872"/>
                </a:lnTo>
                <a:lnTo>
                  <a:pt x="537743" y="10172"/>
                </a:lnTo>
                <a:lnTo>
                  <a:pt x="491096" y="2552"/>
                </a:lnTo>
                <a:lnTo>
                  <a:pt x="442976" y="0"/>
                </a:lnTo>
                <a:lnTo>
                  <a:pt x="394843" y="2552"/>
                </a:lnTo>
                <a:lnTo>
                  <a:pt x="348183" y="10172"/>
                </a:lnTo>
                <a:lnTo>
                  <a:pt x="303263" y="22872"/>
                </a:lnTo>
                <a:lnTo>
                  <a:pt x="260362" y="39370"/>
                </a:lnTo>
                <a:lnTo>
                  <a:pt x="219748" y="60972"/>
                </a:lnTo>
                <a:lnTo>
                  <a:pt x="181698" y="86372"/>
                </a:lnTo>
                <a:lnTo>
                  <a:pt x="146494" y="114300"/>
                </a:lnTo>
                <a:lnTo>
                  <a:pt x="114401" y="147320"/>
                </a:lnTo>
                <a:lnTo>
                  <a:pt x="85699" y="181622"/>
                </a:lnTo>
                <a:lnTo>
                  <a:pt x="60655" y="219722"/>
                </a:lnTo>
                <a:lnTo>
                  <a:pt x="39547" y="260350"/>
                </a:lnTo>
                <a:lnTo>
                  <a:pt x="22656" y="303530"/>
                </a:lnTo>
                <a:lnTo>
                  <a:pt x="10248" y="349250"/>
                </a:lnTo>
                <a:lnTo>
                  <a:pt x="2603" y="394970"/>
                </a:lnTo>
                <a:lnTo>
                  <a:pt x="63" y="441972"/>
                </a:lnTo>
                <a:lnTo>
                  <a:pt x="0" y="443230"/>
                </a:lnTo>
                <a:lnTo>
                  <a:pt x="2603" y="491490"/>
                </a:lnTo>
                <a:lnTo>
                  <a:pt x="10248" y="538480"/>
                </a:lnTo>
                <a:lnTo>
                  <a:pt x="22656" y="582930"/>
                </a:lnTo>
                <a:lnTo>
                  <a:pt x="39547" y="626110"/>
                </a:lnTo>
                <a:lnTo>
                  <a:pt x="60655" y="666750"/>
                </a:lnTo>
                <a:lnTo>
                  <a:pt x="85699" y="704850"/>
                </a:lnTo>
                <a:lnTo>
                  <a:pt x="114401" y="740410"/>
                </a:lnTo>
                <a:lnTo>
                  <a:pt x="146494" y="772160"/>
                </a:lnTo>
                <a:lnTo>
                  <a:pt x="181698" y="801370"/>
                </a:lnTo>
                <a:lnTo>
                  <a:pt x="219748" y="826770"/>
                </a:lnTo>
                <a:lnTo>
                  <a:pt x="260362" y="847090"/>
                </a:lnTo>
                <a:lnTo>
                  <a:pt x="303263" y="864870"/>
                </a:lnTo>
                <a:lnTo>
                  <a:pt x="348183" y="876312"/>
                </a:lnTo>
                <a:lnTo>
                  <a:pt x="394843" y="883920"/>
                </a:lnTo>
                <a:lnTo>
                  <a:pt x="442976" y="886460"/>
                </a:lnTo>
                <a:lnTo>
                  <a:pt x="483997" y="885190"/>
                </a:lnTo>
                <a:lnTo>
                  <a:pt x="524040" y="880110"/>
                </a:lnTo>
                <a:lnTo>
                  <a:pt x="562825" y="871220"/>
                </a:lnTo>
                <a:lnTo>
                  <a:pt x="600075" y="858520"/>
                </a:lnTo>
                <a:lnTo>
                  <a:pt x="601980" y="857262"/>
                </a:lnTo>
                <a:lnTo>
                  <a:pt x="646163" y="838212"/>
                </a:lnTo>
                <a:lnTo>
                  <a:pt x="687603" y="814070"/>
                </a:lnTo>
                <a:lnTo>
                  <a:pt x="725957" y="784860"/>
                </a:lnTo>
                <a:lnTo>
                  <a:pt x="760945" y="753110"/>
                </a:lnTo>
                <a:lnTo>
                  <a:pt x="792251" y="716280"/>
                </a:lnTo>
                <a:lnTo>
                  <a:pt x="819569" y="676910"/>
                </a:lnTo>
                <a:lnTo>
                  <a:pt x="842606" y="635000"/>
                </a:lnTo>
                <a:lnTo>
                  <a:pt x="861060" y="590550"/>
                </a:lnTo>
                <a:lnTo>
                  <a:pt x="874610" y="543572"/>
                </a:lnTo>
                <a:lnTo>
                  <a:pt x="882967" y="494030"/>
                </a:lnTo>
                <a:lnTo>
                  <a:pt x="885825" y="44323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6763511" y="4428997"/>
            <a:ext cx="885825" cy="885190"/>
          </a:xfrm>
          <a:custGeom>
            <a:avLst/>
            <a:gdLst/>
            <a:ahLst/>
            <a:cxnLst/>
            <a:rect l="l" t="t" r="r" b="b"/>
            <a:pathLst>
              <a:path w="885825" h="885189">
                <a:moveTo>
                  <a:pt x="885444" y="443230"/>
                </a:moveTo>
                <a:lnTo>
                  <a:pt x="882840" y="394970"/>
                </a:lnTo>
                <a:lnTo>
                  <a:pt x="875233" y="347980"/>
                </a:lnTo>
                <a:lnTo>
                  <a:pt x="862888" y="303530"/>
                </a:lnTo>
                <a:lnTo>
                  <a:pt x="858697" y="292785"/>
                </a:lnTo>
                <a:lnTo>
                  <a:pt x="858697" y="443230"/>
                </a:lnTo>
                <a:lnTo>
                  <a:pt x="855814" y="491490"/>
                </a:lnTo>
                <a:lnTo>
                  <a:pt x="846899" y="541020"/>
                </a:lnTo>
                <a:lnTo>
                  <a:pt x="832612" y="586740"/>
                </a:lnTo>
                <a:lnTo>
                  <a:pt x="813231" y="631190"/>
                </a:lnTo>
                <a:lnTo>
                  <a:pt x="789152" y="671830"/>
                </a:lnTo>
                <a:lnTo>
                  <a:pt x="760730" y="709930"/>
                </a:lnTo>
                <a:lnTo>
                  <a:pt x="755015" y="706120"/>
                </a:lnTo>
                <a:lnTo>
                  <a:pt x="749300" y="703580"/>
                </a:lnTo>
                <a:lnTo>
                  <a:pt x="743572" y="699770"/>
                </a:lnTo>
                <a:lnTo>
                  <a:pt x="737870" y="692150"/>
                </a:lnTo>
                <a:lnTo>
                  <a:pt x="731481" y="669290"/>
                </a:lnTo>
                <a:lnTo>
                  <a:pt x="731774" y="651510"/>
                </a:lnTo>
                <a:lnTo>
                  <a:pt x="731888" y="643890"/>
                </a:lnTo>
                <a:lnTo>
                  <a:pt x="734110" y="617220"/>
                </a:lnTo>
                <a:lnTo>
                  <a:pt x="734060" y="615950"/>
                </a:lnTo>
                <a:lnTo>
                  <a:pt x="733958" y="613410"/>
                </a:lnTo>
                <a:lnTo>
                  <a:pt x="725411" y="571500"/>
                </a:lnTo>
                <a:lnTo>
                  <a:pt x="700963" y="538480"/>
                </a:lnTo>
                <a:lnTo>
                  <a:pt x="692150" y="516890"/>
                </a:lnTo>
                <a:lnTo>
                  <a:pt x="690359" y="497840"/>
                </a:lnTo>
                <a:lnTo>
                  <a:pt x="692670" y="476250"/>
                </a:lnTo>
                <a:lnTo>
                  <a:pt x="695667" y="455930"/>
                </a:lnTo>
                <a:lnTo>
                  <a:pt x="695845" y="443230"/>
                </a:lnTo>
                <a:lnTo>
                  <a:pt x="695960" y="435610"/>
                </a:lnTo>
                <a:lnTo>
                  <a:pt x="689190" y="408940"/>
                </a:lnTo>
                <a:lnTo>
                  <a:pt x="681736" y="393649"/>
                </a:lnTo>
                <a:lnTo>
                  <a:pt x="681736" y="778510"/>
                </a:lnTo>
                <a:lnTo>
                  <a:pt x="631190" y="811530"/>
                </a:lnTo>
                <a:lnTo>
                  <a:pt x="587717" y="830580"/>
                </a:lnTo>
                <a:lnTo>
                  <a:pt x="541731" y="844550"/>
                </a:lnTo>
                <a:lnTo>
                  <a:pt x="493572" y="854710"/>
                </a:lnTo>
                <a:lnTo>
                  <a:pt x="443611" y="857250"/>
                </a:lnTo>
                <a:lnTo>
                  <a:pt x="394766" y="854710"/>
                </a:lnTo>
                <a:lnTo>
                  <a:pt x="347764" y="845820"/>
                </a:lnTo>
                <a:lnTo>
                  <a:pt x="302818" y="831850"/>
                </a:lnTo>
                <a:lnTo>
                  <a:pt x="260134" y="814070"/>
                </a:lnTo>
                <a:lnTo>
                  <a:pt x="219964" y="791210"/>
                </a:lnTo>
                <a:lnTo>
                  <a:pt x="205613" y="778510"/>
                </a:lnTo>
                <a:lnTo>
                  <a:pt x="211696" y="744220"/>
                </a:lnTo>
                <a:lnTo>
                  <a:pt x="221221" y="709930"/>
                </a:lnTo>
                <a:lnTo>
                  <a:pt x="223634" y="704850"/>
                </a:lnTo>
                <a:lnTo>
                  <a:pt x="236283" y="678180"/>
                </a:lnTo>
                <a:lnTo>
                  <a:pt x="283146" y="631190"/>
                </a:lnTo>
                <a:lnTo>
                  <a:pt x="330720" y="615950"/>
                </a:lnTo>
                <a:lnTo>
                  <a:pt x="356997" y="613410"/>
                </a:lnTo>
                <a:lnTo>
                  <a:pt x="351167" y="619760"/>
                </a:lnTo>
                <a:lnTo>
                  <a:pt x="337375" y="631190"/>
                </a:lnTo>
                <a:lnTo>
                  <a:pt x="323380" y="643890"/>
                </a:lnTo>
                <a:lnTo>
                  <a:pt x="316992" y="650240"/>
                </a:lnTo>
                <a:lnTo>
                  <a:pt x="377063" y="673100"/>
                </a:lnTo>
                <a:lnTo>
                  <a:pt x="353187" y="706120"/>
                </a:lnTo>
                <a:lnTo>
                  <a:pt x="443611" y="802640"/>
                </a:lnTo>
                <a:lnTo>
                  <a:pt x="527011" y="713740"/>
                </a:lnTo>
                <a:lnTo>
                  <a:pt x="534162" y="706120"/>
                </a:lnTo>
                <a:lnTo>
                  <a:pt x="509397" y="673100"/>
                </a:lnTo>
                <a:lnTo>
                  <a:pt x="569341" y="650240"/>
                </a:lnTo>
                <a:lnTo>
                  <a:pt x="562800" y="643890"/>
                </a:lnTo>
                <a:lnTo>
                  <a:pt x="548513" y="631190"/>
                </a:lnTo>
                <a:lnTo>
                  <a:pt x="534403" y="619760"/>
                </a:lnTo>
                <a:lnTo>
                  <a:pt x="528447" y="613410"/>
                </a:lnTo>
                <a:lnTo>
                  <a:pt x="579793" y="621030"/>
                </a:lnTo>
                <a:lnTo>
                  <a:pt x="628396" y="650240"/>
                </a:lnTo>
                <a:lnTo>
                  <a:pt x="666115" y="709930"/>
                </a:lnTo>
                <a:lnTo>
                  <a:pt x="681736" y="778510"/>
                </a:lnTo>
                <a:lnTo>
                  <a:pt x="681736" y="393649"/>
                </a:lnTo>
                <a:lnTo>
                  <a:pt x="676808" y="383540"/>
                </a:lnTo>
                <a:lnTo>
                  <a:pt x="662089" y="359410"/>
                </a:lnTo>
                <a:lnTo>
                  <a:pt x="660641" y="356870"/>
                </a:lnTo>
                <a:lnTo>
                  <a:pt x="651954" y="341630"/>
                </a:lnTo>
                <a:lnTo>
                  <a:pt x="648335" y="335280"/>
                </a:lnTo>
                <a:lnTo>
                  <a:pt x="647446" y="334010"/>
                </a:lnTo>
                <a:lnTo>
                  <a:pt x="646430" y="332740"/>
                </a:lnTo>
                <a:lnTo>
                  <a:pt x="646430" y="330200"/>
                </a:lnTo>
                <a:lnTo>
                  <a:pt x="637095" y="303530"/>
                </a:lnTo>
                <a:lnTo>
                  <a:pt x="632523" y="275590"/>
                </a:lnTo>
                <a:lnTo>
                  <a:pt x="629170" y="247650"/>
                </a:lnTo>
                <a:lnTo>
                  <a:pt x="623570" y="219710"/>
                </a:lnTo>
                <a:lnTo>
                  <a:pt x="602437" y="163830"/>
                </a:lnTo>
                <a:lnTo>
                  <a:pt x="599846" y="160020"/>
                </a:lnTo>
                <a:lnTo>
                  <a:pt x="589280" y="144487"/>
                </a:lnTo>
                <a:lnTo>
                  <a:pt x="589280" y="365760"/>
                </a:lnTo>
                <a:lnTo>
                  <a:pt x="589280" y="401320"/>
                </a:lnTo>
                <a:lnTo>
                  <a:pt x="587629" y="408940"/>
                </a:lnTo>
                <a:lnTo>
                  <a:pt x="583145" y="415290"/>
                </a:lnTo>
                <a:lnTo>
                  <a:pt x="576516" y="419100"/>
                </a:lnTo>
                <a:lnTo>
                  <a:pt x="568452" y="421640"/>
                </a:lnTo>
                <a:lnTo>
                  <a:pt x="560832" y="421640"/>
                </a:lnTo>
                <a:lnTo>
                  <a:pt x="560832" y="429260"/>
                </a:lnTo>
                <a:lnTo>
                  <a:pt x="549465" y="473710"/>
                </a:lnTo>
                <a:lnTo>
                  <a:pt x="520674" y="516890"/>
                </a:lnTo>
                <a:lnTo>
                  <a:pt x="504571" y="530263"/>
                </a:lnTo>
                <a:lnTo>
                  <a:pt x="504571" y="612140"/>
                </a:lnTo>
                <a:lnTo>
                  <a:pt x="477901" y="713740"/>
                </a:lnTo>
                <a:lnTo>
                  <a:pt x="409448" y="713740"/>
                </a:lnTo>
                <a:lnTo>
                  <a:pt x="382104" y="613410"/>
                </a:lnTo>
                <a:lnTo>
                  <a:pt x="381762" y="612140"/>
                </a:lnTo>
                <a:lnTo>
                  <a:pt x="394208" y="610870"/>
                </a:lnTo>
                <a:lnTo>
                  <a:pt x="394208" y="560070"/>
                </a:lnTo>
                <a:lnTo>
                  <a:pt x="406298" y="566420"/>
                </a:lnTo>
                <a:lnTo>
                  <a:pt x="418338" y="571500"/>
                </a:lnTo>
                <a:lnTo>
                  <a:pt x="430174" y="574040"/>
                </a:lnTo>
                <a:lnTo>
                  <a:pt x="441706" y="575310"/>
                </a:lnTo>
                <a:lnTo>
                  <a:pt x="453428" y="574040"/>
                </a:lnTo>
                <a:lnTo>
                  <a:pt x="465518" y="571500"/>
                </a:lnTo>
                <a:lnTo>
                  <a:pt x="477596" y="566420"/>
                </a:lnTo>
                <a:lnTo>
                  <a:pt x="486981" y="561340"/>
                </a:lnTo>
                <a:lnTo>
                  <a:pt x="489331" y="560070"/>
                </a:lnTo>
                <a:lnTo>
                  <a:pt x="489331" y="610870"/>
                </a:lnTo>
                <a:lnTo>
                  <a:pt x="504571" y="612140"/>
                </a:lnTo>
                <a:lnTo>
                  <a:pt x="504571" y="530263"/>
                </a:lnTo>
                <a:lnTo>
                  <a:pt x="482434" y="548640"/>
                </a:lnTo>
                <a:lnTo>
                  <a:pt x="442722" y="561340"/>
                </a:lnTo>
                <a:lnTo>
                  <a:pt x="402996" y="548640"/>
                </a:lnTo>
                <a:lnTo>
                  <a:pt x="364756" y="516890"/>
                </a:lnTo>
                <a:lnTo>
                  <a:pt x="335965" y="473710"/>
                </a:lnTo>
                <a:lnTo>
                  <a:pt x="324612" y="429260"/>
                </a:lnTo>
                <a:lnTo>
                  <a:pt x="324612" y="421640"/>
                </a:lnTo>
                <a:lnTo>
                  <a:pt x="316992" y="421640"/>
                </a:lnTo>
                <a:lnTo>
                  <a:pt x="308889" y="419100"/>
                </a:lnTo>
                <a:lnTo>
                  <a:pt x="302221" y="415290"/>
                </a:lnTo>
                <a:lnTo>
                  <a:pt x="297700" y="408940"/>
                </a:lnTo>
                <a:lnTo>
                  <a:pt x="296037" y="401320"/>
                </a:lnTo>
                <a:lnTo>
                  <a:pt x="296037" y="365760"/>
                </a:lnTo>
                <a:lnTo>
                  <a:pt x="298958" y="360680"/>
                </a:lnTo>
                <a:lnTo>
                  <a:pt x="303657" y="356870"/>
                </a:lnTo>
                <a:lnTo>
                  <a:pt x="306578" y="356870"/>
                </a:lnTo>
                <a:lnTo>
                  <a:pt x="310172" y="382270"/>
                </a:lnTo>
                <a:lnTo>
                  <a:pt x="320573" y="405130"/>
                </a:lnTo>
                <a:lnTo>
                  <a:pt x="339217" y="422910"/>
                </a:lnTo>
                <a:lnTo>
                  <a:pt x="367538" y="429260"/>
                </a:lnTo>
                <a:lnTo>
                  <a:pt x="392150" y="425450"/>
                </a:lnTo>
                <a:lnTo>
                  <a:pt x="405104" y="417830"/>
                </a:lnTo>
                <a:lnTo>
                  <a:pt x="411581" y="414020"/>
                </a:lnTo>
                <a:lnTo>
                  <a:pt x="425665" y="394970"/>
                </a:lnTo>
                <a:lnTo>
                  <a:pt x="434213" y="369570"/>
                </a:lnTo>
                <a:lnTo>
                  <a:pt x="435102" y="367030"/>
                </a:lnTo>
                <a:lnTo>
                  <a:pt x="435102" y="360680"/>
                </a:lnTo>
                <a:lnTo>
                  <a:pt x="436118" y="359410"/>
                </a:lnTo>
                <a:lnTo>
                  <a:pt x="438912" y="356870"/>
                </a:lnTo>
                <a:lnTo>
                  <a:pt x="446532" y="356870"/>
                </a:lnTo>
                <a:lnTo>
                  <a:pt x="449326" y="358140"/>
                </a:lnTo>
                <a:lnTo>
                  <a:pt x="450342" y="360680"/>
                </a:lnTo>
                <a:lnTo>
                  <a:pt x="450342" y="367030"/>
                </a:lnTo>
                <a:lnTo>
                  <a:pt x="451231" y="369570"/>
                </a:lnTo>
                <a:lnTo>
                  <a:pt x="459765" y="394970"/>
                </a:lnTo>
                <a:lnTo>
                  <a:pt x="473849" y="414020"/>
                </a:lnTo>
                <a:lnTo>
                  <a:pt x="493280" y="425450"/>
                </a:lnTo>
                <a:lnTo>
                  <a:pt x="517906" y="429260"/>
                </a:lnTo>
                <a:lnTo>
                  <a:pt x="546201" y="422910"/>
                </a:lnTo>
                <a:lnTo>
                  <a:pt x="550481" y="419100"/>
                </a:lnTo>
                <a:lnTo>
                  <a:pt x="564743" y="406400"/>
                </a:lnTo>
                <a:lnTo>
                  <a:pt x="574890" y="383540"/>
                </a:lnTo>
                <a:lnTo>
                  <a:pt x="577977" y="358140"/>
                </a:lnTo>
                <a:lnTo>
                  <a:pt x="580771" y="356870"/>
                </a:lnTo>
                <a:lnTo>
                  <a:pt x="585597" y="360680"/>
                </a:lnTo>
                <a:lnTo>
                  <a:pt x="589280" y="365760"/>
                </a:lnTo>
                <a:lnTo>
                  <a:pt x="589280" y="144487"/>
                </a:lnTo>
                <a:lnTo>
                  <a:pt x="575665" y="124460"/>
                </a:lnTo>
                <a:lnTo>
                  <a:pt x="568452" y="120015"/>
                </a:lnTo>
                <a:lnTo>
                  <a:pt x="568452" y="358140"/>
                </a:lnTo>
                <a:lnTo>
                  <a:pt x="567791" y="365760"/>
                </a:lnTo>
                <a:lnTo>
                  <a:pt x="567677" y="367030"/>
                </a:lnTo>
                <a:lnTo>
                  <a:pt x="567575" y="368300"/>
                </a:lnTo>
                <a:lnTo>
                  <a:pt x="567461" y="369570"/>
                </a:lnTo>
                <a:lnTo>
                  <a:pt x="545884" y="411480"/>
                </a:lnTo>
                <a:lnTo>
                  <a:pt x="517906" y="419100"/>
                </a:lnTo>
                <a:lnTo>
                  <a:pt x="496684" y="416560"/>
                </a:lnTo>
                <a:lnTo>
                  <a:pt x="480085" y="406400"/>
                </a:lnTo>
                <a:lnTo>
                  <a:pt x="468109" y="391160"/>
                </a:lnTo>
                <a:lnTo>
                  <a:pt x="460756" y="368300"/>
                </a:lnTo>
                <a:lnTo>
                  <a:pt x="463677" y="358140"/>
                </a:lnTo>
                <a:lnTo>
                  <a:pt x="465632" y="356870"/>
                </a:lnTo>
                <a:lnTo>
                  <a:pt x="475424" y="350520"/>
                </a:lnTo>
                <a:lnTo>
                  <a:pt x="494106" y="344170"/>
                </a:lnTo>
                <a:lnTo>
                  <a:pt x="506006" y="342900"/>
                </a:lnTo>
                <a:lnTo>
                  <a:pt x="517906" y="341630"/>
                </a:lnTo>
                <a:lnTo>
                  <a:pt x="532231" y="341630"/>
                </a:lnTo>
                <a:lnTo>
                  <a:pt x="548894" y="344170"/>
                </a:lnTo>
                <a:lnTo>
                  <a:pt x="562686" y="349250"/>
                </a:lnTo>
                <a:lnTo>
                  <a:pt x="568452" y="358140"/>
                </a:lnTo>
                <a:lnTo>
                  <a:pt x="568452" y="120015"/>
                </a:lnTo>
                <a:lnTo>
                  <a:pt x="560832" y="115316"/>
                </a:lnTo>
                <a:lnTo>
                  <a:pt x="560832" y="288290"/>
                </a:lnTo>
                <a:lnTo>
                  <a:pt x="560832" y="330200"/>
                </a:lnTo>
                <a:lnTo>
                  <a:pt x="551434" y="327660"/>
                </a:lnTo>
                <a:lnTo>
                  <a:pt x="540791" y="325120"/>
                </a:lnTo>
                <a:lnTo>
                  <a:pt x="517906" y="325120"/>
                </a:lnTo>
                <a:lnTo>
                  <a:pt x="496849" y="326390"/>
                </a:lnTo>
                <a:lnTo>
                  <a:pt x="479564" y="328930"/>
                </a:lnTo>
                <a:lnTo>
                  <a:pt x="466191" y="335280"/>
                </a:lnTo>
                <a:lnTo>
                  <a:pt x="456946" y="342900"/>
                </a:lnTo>
                <a:lnTo>
                  <a:pt x="453136" y="341630"/>
                </a:lnTo>
                <a:lnTo>
                  <a:pt x="448437" y="340360"/>
                </a:lnTo>
                <a:lnTo>
                  <a:pt x="437007" y="340360"/>
                </a:lnTo>
                <a:lnTo>
                  <a:pt x="432308" y="341630"/>
                </a:lnTo>
                <a:lnTo>
                  <a:pt x="428498" y="342900"/>
                </a:lnTo>
                <a:lnTo>
                  <a:pt x="426948" y="341630"/>
                </a:lnTo>
                <a:lnTo>
                  <a:pt x="424688" y="339775"/>
                </a:lnTo>
                <a:lnTo>
                  <a:pt x="424688" y="368300"/>
                </a:lnTo>
                <a:lnTo>
                  <a:pt x="417322" y="389890"/>
                </a:lnTo>
                <a:lnTo>
                  <a:pt x="405345" y="406400"/>
                </a:lnTo>
                <a:lnTo>
                  <a:pt x="388747" y="415290"/>
                </a:lnTo>
                <a:lnTo>
                  <a:pt x="367538" y="417830"/>
                </a:lnTo>
                <a:lnTo>
                  <a:pt x="339547" y="410210"/>
                </a:lnTo>
                <a:lnTo>
                  <a:pt x="324396" y="392430"/>
                </a:lnTo>
                <a:lnTo>
                  <a:pt x="318185" y="370840"/>
                </a:lnTo>
                <a:lnTo>
                  <a:pt x="317309" y="360680"/>
                </a:lnTo>
                <a:lnTo>
                  <a:pt x="317207" y="359410"/>
                </a:lnTo>
                <a:lnTo>
                  <a:pt x="317093" y="358140"/>
                </a:lnTo>
                <a:lnTo>
                  <a:pt x="316992" y="356870"/>
                </a:lnTo>
                <a:lnTo>
                  <a:pt x="322592" y="347980"/>
                </a:lnTo>
                <a:lnTo>
                  <a:pt x="336169" y="344170"/>
                </a:lnTo>
                <a:lnTo>
                  <a:pt x="352780" y="341630"/>
                </a:lnTo>
                <a:lnTo>
                  <a:pt x="367538" y="341630"/>
                </a:lnTo>
                <a:lnTo>
                  <a:pt x="391464" y="342900"/>
                </a:lnTo>
                <a:lnTo>
                  <a:pt x="410400" y="349250"/>
                </a:lnTo>
                <a:lnTo>
                  <a:pt x="422186" y="358140"/>
                </a:lnTo>
                <a:lnTo>
                  <a:pt x="424688" y="368300"/>
                </a:lnTo>
                <a:lnTo>
                  <a:pt x="424688" y="339775"/>
                </a:lnTo>
                <a:lnTo>
                  <a:pt x="419239" y="335280"/>
                </a:lnTo>
                <a:lnTo>
                  <a:pt x="405866" y="330200"/>
                </a:lnTo>
                <a:lnTo>
                  <a:pt x="388581" y="326390"/>
                </a:lnTo>
                <a:lnTo>
                  <a:pt x="367538" y="325120"/>
                </a:lnTo>
                <a:lnTo>
                  <a:pt x="344639" y="325120"/>
                </a:lnTo>
                <a:lnTo>
                  <a:pt x="333997" y="327660"/>
                </a:lnTo>
                <a:lnTo>
                  <a:pt x="324612" y="330200"/>
                </a:lnTo>
                <a:lnTo>
                  <a:pt x="324612" y="288290"/>
                </a:lnTo>
                <a:lnTo>
                  <a:pt x="335826" y="245110"/>
                </a:lnTo>
                <a:lnTo>
                  <a:pt x="364375" y="203200"/>
                </a:lnTo>
                <a:lnTo>
                  <a:pt x="402564" y="171450"/>
                </a:lnTo>
                <a:lnTo>
                  <a:pt x="442722" y="160020"/>
                </a:lnTo>
                <a:lnTo>
                  <a:pt x="482866" y="171450"/>
                </a:lnTo>
                <a:lnTo>
                  <a:pt x="521055" y="203200"/>
                </a:lnTo>
                <a:lnTo>
                  <a:pt x="549605" y="245110"/>
                </a:lnTo>
                <a:lnTo>
                  <a:pt x="560832" y="288290"/>
                </a:lnTo>
                <a:lnTo>
                  <a:pt x="560832" y="115316"/>
                </a:lnTo>
                <a:lnTo>
                  <a:pt x="550964" y="109220"/>
                </a:lnTo>
                <a:lnTo>
                  <a:pt x="544791" y="105410"/>
                </a:lnTo>
                <a:lnTo>
                  <a:pt x="511302" y="109220"/>
                </a:lnTo>
                <a:lnTo>
                  <a:pt x="469163" y="81280"/>
                </a:lnTo>
                <a:lnTo>
                  <a:pt x="425145" y="77470"/>
                </a:lnTo>
                <a:lnTo>
                  <a:pt x="384378" y="87630"/>
                </a:lnTo>
                <a:lnTo>
                  <a:pt x="333248" y="116840"/>
                </a:lnTo>
                <a:lnTo>
                  <a:pt x="299339" y="148590"/>
                </a:lnTo>
                <a:lnTo>
                  <a:pt x="275780" y="195580"/>
                </a:lnTo>
                <a:lnTo>
                  <a:pt x="259994" y="254000"/>
                </a:lnTo>
                <a:lnTo>
                  <a:pt x="254254" y="284480"/>
                </a:lnTo>
                <a:lnTo>
                  <a:pt x="243230" y="316230"/>
                </a:lnTo>
                <a:lnTo>
                  <a:pt x="227050" y="346710"/>
                </a:lnTo>
                <a:lnTo>
                  <a:pt x="211620" y="377190"/>
                </a:lnTo>
                <a:lnTo>
                  <a:pt x="202819" y="408940"/>
                </a:lnTo>
                <a:lnTo>
                  <a:pt x="204050" y="439420"/>
                </a:lnTo>
                <a:lnTo>
                  <a:pt x="209435" y="466090"/>
                </a:lnTo>
                <a:lnTo>
                  <a:pt x="210489" y="491490"/>
                </a:lnTo>
                <a:lnTo>
                  <a:pt x="210540" y="492760"/>
                </a:lnTo>
                <a:lnTo>
                  <a:pt x="199009" y="524510"/>
                </a:lnTo>
                <a:lnTo>
                  <a:pt x="189839" y="537210"/>
                </a:lnTo>
                <a:lnTo>
                  <a:pt x="179539" y="551180"/>
                </a:lnTo>
                <a:lnTo>
                  <a:pt x="170141" y="566420"/>
                </a:lnTo>
                <a:lnTo>
                  <a:pt x="163703" y="581660"/>
                </a:lnTo>
                <a:lnTo>
                  <a:pt x="161658" y="598170"/>
                </a:lnTo>
                <a:lnTo>
                  <a:pt x="162852" y="631190"/>
                </a:lnTo>
                <a:lnTo>
                  <a:pt x="162941" y="633730"/>
                </a:lnTo>
                <a:lnTo>
                  <a:pt x="160909" y="651510"/>
                </a:lnTo>
                <a:lnTo>
                  <a:pt x="154698" y="665480"/>
                </a:lnTo>
                <a:lnTo>
                  <a:pt x="144945" y="679450"/>
                </a:lnTo>
                <a:lnTo>
                  <a:pt x="134137" y="692150"/>
                </a:lnTo>
                <a:lnTo>
                  <a:pt x="124714" y="704850"/>
                </a:lnTo>
                <a:lnTo>
                  <a:pt x="97218" y="668020"/>
                </a:lnTo>
                <a:lnTo>
                  <a:pt x="74028" y="627380"/>
                </a:lnTo>
                <a:lnTo>
                  <a:pt x="55448" y="584200"/>
                </a:lnTo>
                <a:lnTo>
                  <a:pt x="41783" y="538480"/>
                </a:lnTo>
                <a:lnTo>
                  <a:pt x="33350" y="491490"/>
                </a:lnTo>
                <a:lnTo>
                  <a:pt x="30543" y="443230"/>
                </a:lnTo>
                <a:lnTo>
                  <a:pt x="30480" y="441960"/>
                </a:lnTo>
                <a:lnTo>
                  <a:pt x="33185" y="394970"/>
                </a:lnTo>
                <a:lnTo>
                  <a:pt x="41427" y="346710"/>
                </a:lnTo>
                <a:lnTo>
                  <a:pt x="54648" y="302260"/>
                </a:lnTo>
                <a:lnTo>
                  <a:pt x="72618" y="260350"/>
                </a:lnTo>
                <a:lnTo>
                  <a:pt x="95008" y="219710"/>
                </a:lnTo>
                <a:lnTo>
                  <a:pt x="121539" y="182880"/>
                </a:lnTo>
                <a:lnTo>
                  <a:pt x="151866" y="149860"/>
                </a:lnTo>
                <a:lnTo>
                  <a:pt x="185699" y="119380"/>
                </a:lnTo>
                <a:lnTo>
                  <a:pt x="222719" y="92710"/>
                </a:lnTo>
                <a:lnTo>
                  <a:pt x="262597" y="69850"/>
                </a:lnTo>
                <a:lnTo>
                  <a:pt x="305041" y="52070"/>
                </a:lnTo>
                <a:lnTo>
                  <a:pt x="349745" y="39370"/>
                </a:lnTo>
                <a:lnTo>
                  <a:pt x="396367" y="30480"/>
                </a:lnTo>
                <a:lnTo>
                  <a:pt x="444627" y="27940"/>
                </a:lnTo>
                <a:lnTo>
                  <a:pt x="492874" y="30480"/>
                </a:lnTo>
                <a:lnTo>
                  <a:pt x="539496" y="39370"/>
                </a:lnTo>
                <a:lnTo>
                  <a:pt x="584200" y="52070"/>
                </a:lnTo>
                <a:lnTo>
                  <a:pt x="626643" y="69850"/>
                </a:lnTo>
                <a:lnTo>
                  <a:pt x="666521" y="92710"/>
                </a:lnTo>
                <a:lnTo>
                  <a:pt x="703541" y="119380"/>
                </a:lnTo>
                <a:lnTo>
                  <a:pt x="737374" y="149860"/>
                </a:lnTo>
                <a:lnTo>
                  <a:pt x="767702" y="182880"/>
                </a:lnTo>
                <a:lnTo>
                  <a:pt x="794232" y="219710"/>
                </a:lnTo>
                <a:lnTo>
                  <a:pt x="816622" y="260350"/>
                </a:lnTo>
                <a:lnTo>
                  <a:pt x="834593" y="302260"/>
                </a:lnTo>
                <a:lnTo>
                  <a:pt x="847813" y="346710"/>
                </a:lnTo>
                <a:lnTo>
                  <a:pt x="855980" y="393700"/>
                </a:lnTo>
                <a:lnTo>
                  <a:pt x="858621" y="439420"/>
                </a:lnTo>
                <a:lnTo>
                  <a:pt x="858697" y="443230"/>
                </a:lnTo>
                <a:lnTo>
                  <a:pt x="858697" y="292785"/>
                </a:lnTo>
                <a:lnTo>
                  <a:pt x="825042" y="219710"/>
                </a:lnTo>
                <a:lnTo>
                  <a:pt x="800087" y="181610"/>
                </a:lnTo>
                <a:lnTo>
                  <a:pt x="771448" y="146050"/>
                </a:lnTo>
                <a:lnTo>
                  <a:pt x="739432" y="114300"/>
                </a:lnTo>
                <a:lnTo>
                  <a:pt x="704278" y="86360"/>
                </a:lnTo>
                <a:lnTo>
                  <a:pt x="666267" y="60960"/>
                </a:lnTo>
                <a:lnTo>
                  <a:pt x="625665" y="39370"/>
                </a:lnTo>
                <a:lnTo>
                  <a:pt x="595947" y="27940"/>
                </a:lnTo>
                <a:lnTo>
                  <a:pt x="582739" y="22860"/>
                </a:lnTo>
                <a:lnTo>
                  <a:pt x="537756" y="10160"/>
                </a:lnTo>
                <a:lnTo>
                  <a:pt x="490994" y="2540"/>
                </a:lnTo>
                <a:lnTo>
                  <a:pt x="442722" y="0"/>
                </a:lnTo>
                <a:lnTo>
                  <a:pt x="394614" y="2540"/>
                </a:lnTo>
                <a:lnTo>
                  <a:pt x="347980" y="10160"/>
                </a:lnTo>
                <a:lnTo>
                  <a:pt x="303085" y="22860"/>
                </a:lnTo>
                <a:lnTo>
                  <a:pt x="260210" y="39370"/>
                </a:lnTo>
                <a:lnTo>
                  <a:pt x="219621" y="60960"/>
                </a:lnTo>
                <a:lnTo>
                  <a:pt x="181597" y="86360"/>
                </a:lnTo>
                <a:lnTo>
                  <a:pt x="146405" y="114300"/>
                </a:lnTo>
                <a:lnTo>
                  <a:pt x="114325" y="147320"/>
                </a:lnTo>
                <a:lnTo>
                  <a:pt x="85636" y="181610"/>
                </a:lnTo>
                <a:lnTo>
                  <a:pt x="60617" y="219710"/>
                </a:lnTo>
                <a:lnTo>
                  <a:pt x="39522" y="260350"/>
                </a:lnTo>
                <a:lnTo>
                  <a:pt x="22644" y="303530"/>
                </a:lnTo>
                <a:lnTo>
                  <a:pt x="10236" y="347980"/>
                </a:lnTo>
                <a:lnTo>
                  <a:pt x="2603" y="394970"/>
                </a:lnTo>
                <a:lnTo>
                  <a:pt x="63" y="441960"/>
                </a:lnTo>
                <a:lnTo>
                  <a:pt x="0" y="443230"/>
                </a:lnTo>
                <a:lnTo>
                  <a:pt x="2603" y="491490"/>
                </a:lnTo>
                <a:lnTo>
                  <a:pt x="10236" y="537210"/>
                </a:lnTo>
                <a:lnTo>
                  <a:pt x="22644" y="582930"/>
                </a:lnTo>
                <a:lnTo>
                  <a:pt x="39522" y="626110"/>
                </a:lnTo>
                <a:lnTo>
                  <a:pt x="60617" y="666750"/>
                </a:lnTo>
                <a:lnTo>
                  <a:pt x="85648" y="704850"/>
                </a:lnTo>
                <a:lnTo>
                  <a:pt x="114325" y="739140"/>
                </a:lnTo>
                <a:lnTo>
                  <a:pt x="146405" y="770890"/>
                </a:lnTo>
                <a:lnTo>
                  <a:pt x="181597" y="800112"/>
                </a:lnTo>
                <a:lnTo>
                  <a:pt x="219621" y="825500"/>
                </a:lnTo>
                <a:lnTo>
                  <a:pt x="260210" y="845820"/>
                </a:lnTo>
                <a:lnTo>
                  <a:pt x="303085" y="863600"/>
                </a:lnTo>
                <a:lnTo>
                  <a:pt x="347980" y="875030"/>
                </a:lnTo>
                <a:lnTo>
                  <a:pt x="394614" y="882650"/>
                </a:lnTo>
                <a:lnTo>
                  <a:pt x="442722" y="885190"/>
                </a:lnTo>
                <a:lnTo>
                  <a:pt x="490816" y="882650"/>
                </a:lnTo>
                <a:lnTo>
                  <a:pt x="537451" y="875030"/>
                </a:lnTo>
                <a:lnTo>
                  <a:pt x="582345" y="863600"/>
                </a:lnTo>
                <a:lnTo>
                  <a:pt x="625221" y="845820"/>
                </a:lnTo>
                <a:lnTo>
                  <a:pt x="665810" y="825500"/>
                </a:lnTo>
                <a:lnTo>
                  <a:pt x="703834" y="800112"/>
                </a:lnTo>
                <a:lnTo>
                  <a:pt x="739025" y="770890"/>
                </a:lnTo>
                <a:lnTo>
                  <a:pt x="771105" y="739140"/>
                </a:lnTo>
                <a:lnTo>
                  <a:pt x="795540" y="709930"/>
                </a:lnTo>
                <a:lnTo>
                  <a:pt x="799795" y="704850"/>
                </a:lnTo>
                <a:lnTo>
                  <a:pt x="824814" y="666750"/>
                </a:lnTo>
                <a:lnTo>
                  <a:pt x="845908" y="626110"/>
                </a:lnTo>
                <a:lnTo>
                  <a:pt x="862787" y="582930"/>
                </a:lnTo>
                <a:lnTo>
                  <a:pt x="875195" y="537210"/>
                </a:lnTo>
                <a:lnTo>
                  <a:pt x="882827" y="491490"/>
                </a:lnTo>
                <a:lnTo>
                  <a:pt x="885444" y="44323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20172" y="2862338"/>
            <a:ext cx="3768779" cy="3995659"/>
          </a:xfrm>
          <a:prstGeom prst="rect">
            <a:avLst/>
          </a:prstGeom>
        </p:spPr>
      </p:pic>
      <p:sp>
        <p:nvSpPr>
          <p:cNvPr id="23" name="object 2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240">
              <a:lnSpc>
                <a:spcPts val="1130"/>
              </a:lnSpc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444500" y="6563587"/>
            <a:ext cx="348424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Financial</a:t>
            </a:r>
            <a:r>
              <a:rPr dirty="0" sz="1000" spc="-4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Professional</a:t>
            </a:r>
            <a:r>
              <a:rPr dirty="0" sz="1000" spc="-2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Use</a:t>
            </a:r>
            <a:r>
              <a:rPr dirty="0" sz="1000" spc="-3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Only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/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Not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-10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Distribution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to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the</a:t>
            </a:r>
            <a:r>
              <a:rPr dirty="0" sz="1000" spc="-10" b="1"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0"/>
              <a:t>Maslow’s</a:t>
            </a:r>
            <a:r>
              <a:rPr dirty="0" spc="-105"/>
              <a:t> </a:t>
            </a:r>
            <a:r>
              <a:rPr dirty="0"/>
              <a:t>hierarchy</a:t>
            </a:r>
            <a:r>
              <a:rPr dirty="0" spc="-100"/>
              <a:t> </a:t>
            </a:r>
            <a:r>
              <a:rPr dirty="0"/>
              <a:t>of</a:t>
            </a:r>
            <a:r>
              <a:rPr dirty="0" spc="-100"/>
              <a:t> </a:t>
            </a:r>
            <a:r>
              <a:rPr dirty="0" spc="-10"/>
              <a:t>needs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371600" y="1645920"/>
            <a:ext cx="6731634" cy="4350385"/>
            <a:chOff x="1371600" y="1645920"/>
            <a:chExt cx="6731634" cy="4350385"/>
          </a:xfrm>
        </p:grpSpPr>
        <p:sp>
          <p:nvSpPr>
            <p:cNvPr id="4" name="object 4" descr=""/>
            <p:cNvSpPr/>
            <p:nvPr/>
          </p:nvSpPr>
          <p:spPr>
            <a:xfrm>
              <a:off x="3631692" y="1645920"/>
              <a:ext cx="2211070" cy="1430655"/>
            </a:xfrm>
            <a:custGeom>
              <a:avLst/>
              <a:gdLst/>
              <a:ahLst/>
              <a:cxnLst/>
              <a:rect l="l" t="t" r="r" b="b"/>
              <a:pathLst>
                <a:path w="2211070" h="1430655">
                  <a:moveTo>
                    <a:pt x="1105408" y="0"/>
                  </a:moveTo>
                  <a:lnTo>
                    <a:pt x="0" y="1430146"/>
                  </a:lnTo>
                  <a:lnTo>
                    <a:pt x="2210943" y="1430146"/>
                  </a:lnTo>
                  <a:lnTo>
                    <a:pt x="1105408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069335" y="3116580"/>
              <a:ext cx="3335654" cy="684530"/>
            </a:xfrm>
            <a:custGeom>
              <a:avLst/>
              <a:gdLst/>
              <a:ahLst/>
              <a:cxnLst/>
              <a:rect l="l" t="t" r="r" b="b"/>
              <a:pathLst>
                <a:path w="3335654" h="684529">
                  <a:moveTo>
                    <a:pt x="2805938" y="0"/>
                  </a:moveTo>
                  <a:lnTo>
                    <a:pt x="529716" y="0"/>
                  </a:lnTo>
                  <a:lnTo>
                    <a:pt x="0" y="684276"/>
                  </a:lnTo>
                  <a:lnTo>
                    <a:pt x="3335654" y="684276"/>
                  </a:lnTo>
                  <a:lnTo>
                    <a:pt x="2805938" y="0"/>
                  </a:lnTo>
                  <a:close/>
                </a:path>
              </a:pathLst>
            </a:custGeom>
            <a:solidFill>
              <a:srgbClr val="009F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508503" y="3840480"/>
              <a:ext cx="4457700" cy="685800"/>
            </a:xfrm>
            <a:custGeom>
              <a:avLst/>
              <a:gdLst/>
              <a:ahLst/>
              <a:cxnLst/>
              <a:rect l="l" t="t" r="r" b="b"/>
              <a:pathLst>
                <a:path w="4457700" h="685800">
                  <a:moveTo>
                    <a:pt x="3927855" y="0"/>
                  </a:moveTo>
                  <a:lnTo>
                    <a:pt x="529716" y="0"/>
                  </a:lnTo>
                  <a:lnTo>
                    <a:pt x="0" y="685800"/>
                  </a:lnTo>
                  <a:lnTo>
                    <a:pt x="4457573" y="685800"/>
                  </a:lnTo>
                  <a:lnTo>
                    <a:pt x="3927855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947672" y="4565904"/>
              <a:ext cx="5579110" cy="684530"/>
            </a:xfrm>
            <a:custGeom>
              <a:avLst/>
              <a:gdLst/>
              <a:ahLst/>
              <a:cxnLst/>
              <a:rect l="l" t="t" r="r" b="b"/>
              <a:pathLst>
                <a:path w="5579109" h="684529">
                  <a:moveTo>
                    <a:pt x="5047742" y="0"/>
                  </a:moveTo>
                  <a:lnTo>
                    <a:pt x="529716" y="0"/>
                  </a:lnTo>
                  <a:lnTo>
                    <a:pt x="0" y="684276"/>
                  </a:lnTo>
                  <a:lnTo>
                    <a:pt x="5578983" y="684276"/>
                  </a:lnTo>
                  <a:lnTo>
                    <a:pt x="5047742" y="0"/>
                  </a:lnTo>
                  <a:close/>
                </a:path>
              </a:pathLst>
            </a:custGeom>
            <a:solidFill>
              <a:srgbClr val="91B8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371600" y="5291328"/>
              <a:ext cx="6731634" cy="704850"/>
            </a:xfrm>
            <a:custGeom>
              <a:avLst/>
              <a:gdLst/>
              <a:ahLst/>
              <a:cxnLst/>
              <a:rect l="l" t="t" r="r" b="b"/>
              <a:pathLst>
                <a:path w="6731634" h="704850">
                  <a:moveTo>
                    <a:pt x="6185154" y="0"/>
                  </a:moveTo>
                  <a:lnTo>
                    <a:pt x="546100" y="0"/>
                  </a:lnTo>
                  <a:lnTo>
                    <a:pt x="0" y="704710"/>
                  </a:lnTo>
                  <a:lnTo>
                    <a:pt x="6731254" y="704710"/>
                  </a:lnTo>
                  <a:lnTo>
                    <a:pt x="6185154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3939032" y="2349500"/>
            <a:ext cx="160909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558800">
              <a:lnSpc>
                <a:spcPct val="100000"/>
              </a:lnSpc>
              <a:spcBef>
                <a:spcPts val="105"/>
              </a:spcBef>
            </a:pPr>
            <a:r>
              <a:rPr dirty="0" sz="2000" spc="-20" b="1">
                <a:solidFill>
                  <a:srgbClr val="FFFFFF"/>
                </a:solidFill>
                <a:latin typeface="Arial"/>
                <a:cs typeface="Arial"/>
              </a:rPr>
              <a:t>Self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Actualization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516629" y="3252820"/>
            <a:ext cx="6221095" cy="251587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774700">
              <a:lnSpc>
                <a:spcPct val="100000"/>
              </a:lnSpc>
              <a:spcBef>
                <a:spcPts val="305"/>
              </a:spcBef>
            </a:pP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Esteem</a:t>
            </a:r>
            <a:endParaRPr sz="2000">
              <a:latin typeface="Arial"/>
              <a:cs typeface="Arial"/>
            </a:endParaRPr>
          </a:p>
          <a:p>
            <a:pPr marL="3195955">
              <a:lnSpc>
                <a:spcPct val="100000"/>
              </a:lnSpc>
              <a:spcBef>
                <a:spcPts val="244"/>
              </a:spcBef>
            </a:pPr>
            <a:r>
              <a:rPr dirty="0" sz="2400" b="1">
                <a:solidFill>
                  <a:srgbClr val="00BEB3"/>
                </a:solidFill>
                <a:latin typeface="Arial"/>
                <a:cs typeface="Arial"/>
              </a:rPr>
              <a:t>Psychological</a:t>
            </a:r>
            <a:r>
              <a:rPr dirty="0" sz="2400" spc="-8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00BEB3"/>
                </a:solidFill>
                <a:latin typeface="Arial"/>
                <a:cs typeface="Arial"/>
              </a:rPr>
              <a:t>needs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dirty="0" sz="20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0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Belonging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2000">
              <a:latin typeface="Arial"/>
              <a:cs typeface="Arial"/>
            </a:endParaRPr>
          </a:p>
          <a:p>
            <a:pPr marL="846455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endParaRPr sz="2000">
              <a:latin typeface="Arial"/>
              <a:cs typeface="Arial"/>
            </a:endParaRPr>
          </a:p>
          <a:p>
            <a:pPr marL="4318635">
              <a:lnSpc>
                <a:spcPct val="100000"/>
              </a:lnSpc>
              <a:spcBef>
                <a:spcPts val="240"/>
              </a:spcBef>
            </a:pPr>
            <a:r>
              <a:rPr dirty="0" sz="2400" b="1">
                <a:solidFill>
                  <a:srgbClr val="3769FF"/>
                </a:solidFill>
                <a:latin typeface="Arial"/>
                <a:cs typeface="Arial"/>
              </a:rPr>
              <a:t>Basic</a:t>
            </a:r>
            <a:r>
              <a:rPr dirty="0" sz="2400" spc="-8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769FF"/>
                </a:solidFill>
                <a:latin typeface="Arial"/>
                <a:cs typeface="Arial"/>
              </a:rPr>
              <a:t>needs</a:t>
            </a:r>
            <a:endParaRPr sz="2400">
              <a:latin typeface="Arial"/>
              <a:cs typeface="Arial"/>
            </a:endParaRPr>
          </a:p>
          <a:p>
            <a:pPr marL="410209">
              <a:lnSpc>
                <a:spcPct val="100000"/>
              </a:lnSpc>
              <a:spcBef>
                <a:spcPts val="145"/>
              </a:spcBef>
            </a:pPr>
            <a:r>
              <a:rPr dirty="0" sz="2000" spc="-10" b="1">
                <a:solidFill>
                  <a:srgbClr val="FFFFFF"/>
                </a:solidFill>
                <a:latin typeface="Arial"/>
                <a:cs typeface="Arial"/>
              </a:rPr>
              <a:t>Physiological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939790" y="2261996"/>
            <a:ext cx="31038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672FE2"/>
                </a:solidFill>
                <a:latin typeface="Arial"/>
                <a:cs typeface="Arial"/>
              </a:rPr>
              <a:t>Self-</a:t>
            </a:r>
            <a:r>
              <a:rPr dirty="0" sz="2400" b="1">
                <a:solidFill>
                  <a:srgbClr val="672FE2"/>
                </a:solidFill>
                <a:latin typeface="Arial"/>
                <a:cs typeface="Arial"/>
              </a:rPr>
              <a:t>fulfillment</a:t>
            </a:r>
            <a:r>
              <a:rPr dirty="0" sz="2400" spc="-85" b="1">
                <a:solidFill>
                  <a:srgbClr val="672FE2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672FE2"/>
                </a:solidFill>
                <a:latin typeface="Arial"/>
                <a:cs typeface="Arial"/>
              </a:rPr>
              <a:t>needs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5939028" y="3066288"/>
            <a:ext cx="3770629" cy="1492250"/>
          </a:xfrm>
          <a:custGeom>
            <a:avLst/>
            <a:gdLst/>
            <a:ahLst/>
            <a:cxnLst/>
            <a:rect l="l" t="t" r="r" b="b"/>
            <a:pathLst>
              <a:path w="3770629" h="1492250">
                <a:moveTo>
                  <a:pt x="0" y="0"/>
                </a:moveTo>
                <a:lnTo>
                  <a:pt x="3769995" y="0"/>
                </a:lnTo>
              </a:path>
              <a:path w="3770629" h="1492250">
                <a:moveTo>
                  <a:pt x="1118616" y="1491995"/>
                </a:moveTo>
                <a:lnTo>
                  <a:pt x="3770376" y="1491995"/>
                </a:lnTo>
              </a:path>
            </a:pathLst>
          </a:custGeom>
          <a:ln w="12700">
            <a:solidFill>
              <a:srgbClr val="76767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459740" y="6426504"/>
            <a:ext cx="456565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Arial"/>
                <a:cs typeface="Arial"/>
              </a:rPr>
              <a:t>Source: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Maslow’s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Hierarchy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of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Needs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by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Saul</a:t>
            </a:r>
            <a:r>
              <a:rPr dirty="0" sz="800" spc="-2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McLeod,</a:t>
            </a:r>
            <a:r>
              <a:rPr dirty="0" sz="800" spc="-1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PhD.,</a:t>
            </a:r>
            <a:r>
              <a:rPr dirty="0" sz="800" spc="-25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April</a:t>
            </a:r>
            <a:r>
              <a:rPr dirty="0" sz="800" spc="-30">
                <a:latin typeface="Arial"/>
                <a:cs typeface="Arial"/>
              </a:rPr>
              <a:t> </a:t>
            </a:r>
            <a:r>
              <a:rPr dirty="0" sz="800">
                <a:latin typeface="Arial"/>
                <a:cs typeface="Arial"/>
              </a:rPr>
              <a:t>2022.</a:t>
            </a:r>
            <a:r>
              <a:rPr dirty="0" sz="800" spc="10">
                <a:latin typeface="Arial"/>
                <a:cs typeface="Arial"/>
              </a:rPr>
              <a:t> </a:t>
            </a:r>
            <a:r>
              <a:rPr dirty="0" u="sng" sz="800" spc="-10">
                <a:solidFill>
                  <a:srgbClr val="3769FF"/>
                </a:solidFill>
                <a:uFill>
                  <a:solidFill>
                    <a:srgbClr val="3769FF"/>
                  </a:solidFill>
                </a:uFill>
                <a:latin typeface="Arial"/>
                <a:cs typeface="Arial"/>
                <a:hlinkClick r:id="rId2"/>
              </a:rPr>
              <a:t>www.simplypsychology.org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30"/>
              </a:spcBef>
            </a:pPr>
            <a:r>
              <a:rPr dirty="0"/>
              <a:t>For</a:t>
            </a:r>
            <a:r>
              <a:rPr dirty="0" spc="-15"/>
              <a:t> </a:t>
            </a:r>
            <a:r>
              <a:rPr dirty="0"/>
              <a:t>Financial</a:t>
            </a:r>
            <a:r>
              <a:rPr dirty="0" spc="-40"/>
              <a:t> </a:t>
            </a:r>
            <a:r>
              <a:rPr dirty="0" spc="-10"/>
              <a:t>Professional</a:t>
            </a:r>
            <a:r>
              <a:rPr dirty="0" spc="-25"/>
              <a:t> </a:t>
            </a:r>
            <a:r>
              <a:rPr dirty="0"/>
              <a:t>Use</a:t>
            </a:r>
            <a:r>
              <a:rPr dirty="0" spc="-30"/>
              <a:t> </a:t>
            </a:r>
            <a:r>
              <a:rPr dirty="0"/>
              <a:t>Only</a:t>
            </a:r>
            <a:r>
              <a:rPr dirty="0" spc="-10"/>
              <a:t> </a:t>
            </a:r>
            <a:r>
              <a:rPr dirty="0"/>
              <a:t>/</a:t>
            </a:r>
            <a:r>
              <a:rPr dirty="0" spc="-10"/>
              <a:t> </a:t>
            </a:r>
            <a:r>
              <a:rPr dirty="0"/>
              <a:t>Not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/>
              <a:t>Distribution</a:t>
            </a:r>
            <a:r>
              <a:rPr dirty="0" spc="-1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0"/>
              <a:t> Public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769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Persaud, Rameshwar</dc:creator>
  <dc:title>FT 16x9 Corporate Template</dc:title>
  <dcterms:created xsi:type="dcterms:W3CDTF">2024-09-05T15:51:48Z</dcterms:created>
  <dcterms:modified xsi:type="dcterms:W3CDTF">2024-09-05T15:51:48Z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2024-05-17T00:00:00Z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2024-09-05T00:00:00Z</vt:filetime>
  </property>
  <property fmtid="{D5CDD505-2E9C-101B-9397-08002B2CF9AE}" pid="5" name="Producer">
    <vt:lpwstr>Microsoft® PowerPoint® 2021; modified using iTextSharp™ 5.5.13.1 ©2000-2019 iText Group NV (AGPL-version)</vt:lpwstr>
  </property>
</Properties>
</file>