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1"/>
    <p:sldMasterId id="2147483702" r:id="rId12"/>
    <p:sldMasterId id="2147483725" r:id="rId13"/>
    <p:sldMasterId id="2147483739" r:id="rId14"/>
  </p:sldMasterIdLst>
  <p:notesMasterIdLst>
    <p:notesMasterId r:id="rId58"/>
  </p:notesMasterIdLst>
  <p:handoutMasterIdLst>
    <p:handoutMasterId r:id="rId59"/>
  </p:handoutMasterIdLst>
  <p:sldIdLst>
    <p:sldId id="299" r:id="rId15"/>
    <p:sldId id="313" r:id="rId16"/>
    <p:sldId id="1207" r:id="rId17"/>
    <p:sldId id="306" r:id="rId18"/>
    <p:sldId id="1164" r:id="rId19"/>
    <p:sldId id="1161" r:id="rId20"/>
    <p:sldId id="1231" r:id="rId21"/>
    <p:sldId id="1227" r:id="rId22"/>
    <p:sldId id="1209" r:id="rId23"/>
    <p:sldId id="1172" r:id="rId24"/>
    <p:sldId id="1230" r:id="rId25"/>
    <p:sldId id="1145" r:id="rId26"/>
    <p:sldId id="1217" r:id="rId27"/>
    <p:sldId id="1160" r:id="rId28"/>
    <p:sldId id="1173" r:id="rId29"/>
    <p:sldId id="1189" r:id="rId30"/>
    <p:sldId id="1216" r:id="rId31"/>
    <p:sldId id="1188" r:id="rId32"/>
    <p:sldId id="1218" r:id="rId33"/>
    <p:sldId id="1192" r:id="rId34"/>
    <p:sldId id="1211" r:id="rId35"/>
    <p:sldId id="1221" r:id="rId36"/>
    <p:sldId id="1212" r:id="rId37"/>
    <p:sldId id="1191" r:id="rId38"/>
    <p:sldId id="1219" r:id="rId39"/>
    <p:sldId id="1210" r:id="rId40"/>
    <p:sldId id="1184" r:id="rId41"/>
    <p:sldId id="1190" r:id="rId42"/>
    <p:sldId id="1220" r:id="rId43"/>
    <p:sldId id="1213" r:id="rId44"/>
    <p:sldId id="1229" r:id="rId45"/>
    <p:sldId id="1193" r:id="rId46"/>
    <p:sldId id="1215" r:id="rId47"/>
    <p:sldId id="1214" r:id="rId48"/>
    <p:sldId id="1181" r:id="rId49"/>
    <p:sldId id="1194" r:id="rId50"/>
    <p:sldId id="1174" r:id="rId51"/>
    <p:sldId id="1228" r:id="rId52"/>
    <p:sldId id="1186" r:id="rId53"/>
    <p:sldId id="1176" r:id="rId54"/>
    <p:sldId id="1163" r:id="rId55"/>
    <p:sldId id="370" r:id="rId56"/>
    <p:sldId id="1169" r:id="rId57"/>
  </p:sldIdLst>
  <p:sldSz cx="12192000" cy="6858000"/>
  <p:notesSz cx="6805613" cy="9944100"/>
  <p:custDataLst>
    <p:custData r:id="rId4"/>
    <p:custData r:id="rId5"/>
    <p:custData r:id="rId7"/>
    <p:custData r:id="rId9"/>
    <p:custData r:id="rId6"/>
    <p:custData r:id="rId8"/>
    <p:custData r:id="rId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76" userDrawn="1">
          <p15:clr>
            <a:srgbClr val="A4A3A4"/>
          </p15:clr>
        </p15:guide>
        <p15:guide id="2" orient="horz" pos="4113" userDrawn="1">
          <p15:clr>
            <a:srgbClr val="A4A3A4"/>
          </p15:clr>
        </p15:guide>
        <p15:guide id="3" orient="horz" pos="799" userDrawn="1">
          <p15:clr>
            <a:srgbClr val="A4A3A4"/>
          </p15:clr>
        </p15:guide>
        <p15:guide id="4" orient="horz" pos="1026" userDrawn="1">
          <p15:clr>
            <a:srgbClr val="A4A3A4"/>
          </p15:clr>
        </p15:guide>
        <p15:guide id="5" orient="horz" pos="2568" userDrawn="1">
          <p15:clr>
            <a:srgbClr val="A4A3A4"/>
          </p15:clr>
        </p15:guide>
        <p15:guide id="7" orient="horz" pos="3696" userDrawn="1">
          <p15:clr>
            <a:srgbClr val="A4A3A4"/>
          </p15:clr>
        </p15:guide>
        <p15:guide id="8" orient="horz" pos="595" userDrawn="1">
          <p15:clr>
            <a:srgbClr val="A4A3A4"/>
          </p15:clr>
        </p15:guide>
        <p15:guide id="11" orient="horz" pos="1512" userDrawn="1">
          <p15:clr>
            <a:srgbClr val="A4A3A4"/>
          </p15:clr>
        </p15:guide>
        <p15:guide id="12" pos="4032" userDrawn="1">
          <p15:clr>
            <a:srgbClr val="A4A3A4"/>
          </p15:clr>
        </p15:guide>
        <p15:guide id="13" pos="3552" userDrawn="1">
          <p15:clr>
            <a:srgbClr val="A4A3A4"/>
          </p15:clr>
        </p15:guide>
        <p15:guide id="15" orient="horz" pos="2931" userDrawn="1">
          <p15:clr>
            <a:srgbClr val="A4A3A4"/>
          </p15:clr>
        </p15:guide>
        <p15:guide id="16" pos="3681" userDrawn="1">
          <p15:clr>
            <a:srgbClr val="A4A3A4"/>
          </p15:clr>
        </p15:guide>
        <p15:guide id="17" pos="551" userDrawn="1">
          <p15:clr>
            <a:srgbClr val="A4A3A4"/>
          </p15:clr>
        </p15:guide>
        <p15:guide id="19" pos="7015" userDrawn="1">
          <p15:clr>
            <a:srgbClr val="A4A3A4"/>
          </p15:clr>
        </p15:guide>
        <p15:guide id="20" orient="horz" pos="1416" userDrawn="1">
          <p15:clr>
            <a:srgbClr val="A4A3A4"/>
          </p15:clr>
        </p15:guide>
      </p15:sldGuideLst>
    </p:ext>
    <p:ext uri="{2D200454-40CA-4A62-9FC3-DE9A4176ACB9}">
      <p15:notesGuideLst xmlns:p15="http://schemas.microsoft.com/office/powerpoint/2012/main">
        <p15:guide id="1" orient="horz" pos="3132">
          <p15:clr>
            <a:srgbClr val="A4A3A4"/>
          </p15:clr>
        </p15:guide>
        <p15:guide id="2" pos="2144">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BE2173E-295D-998B-2227-315262E63F4D}" name="Shelby Lueckenotto" initials="SL" userId="S::Shelby.Lueckenotto@janushenderson.com::0cd783c5-b7c3-43c8-9caa-941f0d296ef4" providerId="AD"/>
  <p188:author id="{F67743B4-7585-C806-7682-99AE95B45241}" name="Bryan Powell" initials="BP" userId="S::Bryan.Powell@janushenderson.com::b405e209-7bcd-400a-aa94-8c729b057ff4" providerId="AD"/>
  <p188:author id="{12AF86CC-0E3D-086C-CF3F-6B6F1EEC6BA6}" name="Kylee Skall" initials="KS" userId="S::Kylee.Skall@janushenderson.com::8b976b6e-77f3-4b86-928a-dfe712e8834c" providerId="AD"/>
  <p188:author id="{0BEC05D0-8F2E-720D-754E-B29F3D2D31DF}" name="Kylee Skall" initials="KS" userId="S::Kylee.Skall@JanusHenderson.com::8b976b6e-77f3-4b86-928a-dfe712e8834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3D47"/>
    <a:srgbClr val="F06C00"/>
    <a:srgbClr val="EA7600"/>
    <a:srgbClr val="E4C5C9"/>
    <a:srgbClr val="CA8B93"/>
    <a:srgbClr val="FFE680"/>
    <a:srgbClr val="BAC3C8"/>
    <a:srgbClr val="A1A7AA"/>
    <a:srgbClr val="768692"/>
    <a:srgbClr val="80B9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301B821-A1FF-4177-AEE7-76D212191A09}">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70"/>
    <p:restoredTop sz="81020" autoAdjust="0"/>
  </p:normalViewPr>
  <p:slideViewPr>
    <p:cSldViewPr snapToGrid="0">
      <p:cViewPr varScale="1">
        <p:scale>
          <a:sx n="75" d="100"/>
          <a:sy n="75" d="100"/>
        </p:scale>
        <p:origin x="984" y="72"/>
      </p:cViewPr>
      <p:guideLst>
        <p:guide orient="horz" pos="2376"/>
        <p:guide orient="horz" pos="4113"/>
        <p:guide orient="horz" pos="799"/>
        <p:guide orient="horz" pos="1026"/>
        <p:guide orient="horz" pos="2568"/>
        <p:guide orient="horz" pos="3696"/>
        <p:guide orient="horz" pos="595"/>
        <p:guide orient="horz" pos="1512"/>
        <p:guide pos="4032"/>
        <p:guide pos="3552"/>
        <p:guide orient="horz" pos="2931"/>
        <p:guide pos="3681"/>
        <p:guide pos="551"/>
        <p:guide pos="7015"/>
        <p:guide orient="horz" pos="1416"/>
      </p:guideLst>
    </p:cSldViewPr>
  </p:slideViewPr>
  <p:notesTextViewPr>
    <p:cViewPr>
      <p:scale>
        <a:sx n="1" d="1"/>
        <a:sy n="1" d="1"/>
      </p:scale>
      <p:origin x="0" y="0"/>
    </p:cViewPr>
  </p:notesTextViewPr>
  <p:notesViewPr>
    <p:cSldViewPr snapToGrid="0">
      <p:cViewPr>
        <p:scale>
          <a:sx n="1" d="2"/>
          <a:sy n="1" d="2"/>
        </p:scale>
        <p:origin x="0" y="0"/>
      </p:cViewPr>
      <p:guideLst>
        <p:guide orient="horz" pos="3132"/>
        <p:guide pos="214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slide" Target="slides/slide41.xml"/><Relationship Id="rId63" Type="http://schemas.openxmlformats.org/officeDocument/2006/relationships/tableStyles" Target="tableStyles.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notesMaster" Target="notesMasters/notesMaster1.xml"/><Relationship Id="rId5" Type="http://schemas.openxmlformats.org/officeDocument/2006/relationships/customXml" Target="../customXml/item5.xml"/><Relationship Id="rId61" Type="http://schemas.openxmlformats.org/officeDocument/2006/relationships/viewProps" Target="viewProps.xml"/><Relationship Id="rId19" Type="http://schemas.openxmlformats.org/officeDocument/2006/relationships/slide" Target="slides/slide5.xml"/><Relationship Id="rId14" Type="http://schemas.openxmlformats.org/officeDocument/2006/relationships/slideMaster" Target="slideMasters/slideMaster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microsoft.com/office/2018/10/relationships/authors" Target="authors.xml"/><Relationship Id="rId8" Type="http://schemas.openxmlformats.org/officeDocument/2006/relationships/customXml" Target="../customXml/item8.xml"/><Relationship Id="rId51" Type="http://schemas.openxmlformats.org/officeDocument/2006/relationships/slide" Target="slides/slide37.xml"/><Relationship Id="rId3" Type="http://schemas.openxmlformats.org/officeDocument/2006/relationships/customXml" Target="../customXml/item3.xml"/><Relationship Id="rId12" Type="http://schemas.openxmlformats.org/officeDocument/2006/relationships/slideMaster" Target="slideMasters/slideMaster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handoutMaster" Target="handoutMasters/handoutMaster1.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 Type="http://schemas.openxmlformats.org/officeDocument/2006/relationships/customXml" Target="../customXml/item10.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customXml" Target="../customXml/item9.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192580-9A2D-420E-B9BB-A17746A6551F}" type="doc">
      <dgm:prSet loTypeId="urn:microsoft.com/office/officeart/2005/8/layout/chevron1" loCatId="process" qsTypeId="urn:microsoft.com/office/officeart/2005/8/quickstyle/simple1" qsCatId="simple" csTypeId="urn:microsoft.com/office/officeart/2005/8/colors/colorful1" csCatId="colorful" phldr="1"/>
      <dgm:spPr/>
    </dgm:pt>
    <dgm:pt modelId="{6831F773-CC60-4C62-91F8-D3C1C9D843E2}">
      <dgm:prSet phldrT="[Text]"/>
      <dgm:spPr/>
      <dgm:t>
        <a:bodyPr/>
        <a:lstStyle/>
        <a:p>
          <a:r>
            <a:rPr lang="en-US" dirty="0"/>
            <a:t>Thoughts</a:t>
          </a:r>
        </a:p>
      </dgm:t>
    </dgm:pt>
    <dgm:pt modelId="{C501E6B1-092B-4B84-BC23-143D4CB9C2C6}" type="parTrans" cxnId="{0D28CC55-0A76-4864-B02E-794B33A182B2}">
      <dgm:prSet/>
      <dgm:spPr/>
      <dgm:t>
        <a:bodyPr/>
        <a:lstStyle/>
        <a:p>
          <a:endParaRPr lang="en-US"/>
        </a:p>
      </dgm:t>
    </dgm:pt>
    <dgm:pt modelId="{6CCC520F-74D2-4CC3-8AF1-55EFCE92C98F}" type="sibTrans" cxnId="{0D28CC55-0A76-4864-B02E-794B33A182B2}">
      <dgm:prSet/>
      <dgm:spPr/>
      <dgm:t>
        <a:bodyPr/>
        <a:lstStyle/>
        <a:p>
          <a:endParaRPr lang="en-US"/>
        </a:p>
      </dgm:t>
    </dgm:pt>
    <dgm:pt modelId="{F897C793-BB1A-475B-A880-77222FC86AF2}">
      <dgm:prSet phldrT="[Text]"/>
      <dgm:spPr/>
      <dgm:t>
        <a:bodyPr/>
        <a:lstStyle/>
        <a:p>
          <a:r>
            <a:rPr lang="en-US" dirty="0"/>
            <a:t>Emotions</a:t>
          </a:r>
        </a:p>
      </dgm:t>
    </dgm:pt>
    <dgm:pt modelId="{7720A9BD-398C-49FA-8465-36E8ABE86532}" type="parTrans" cxnId="{7B49815D-4AC0-4F0B-8C28-F42397D02A1A}">
      <dgm:prSet/>
      <dgm:spPr/>
      <dgm:t>
        <a:bodyPr/>
        <a:lstStyle/>
        <a:p>
          <a:endParaRPr lang="en-US"/>
        </a:p>
      </dgm:t>
    </dgm:pt>
    <dgm:pt modelId="{1A9D5BE7-EF86-40A4-AC4A-4256F2D75697}" type="sibTrans" cxnId="{7B49815D-4AC0-4F0B-8C28-F42397D02A1A}">
      <dgm:prSet/>
      <dgm:spPr/>
      <dgm:t>
        <a:bodyPr/>
        <a:lstStyle/>
        <a:p>
          <a:endParaRPr lang="en-US"/>
        </a:p>
      </dgm:t>
    </dgm:pt>
    <dgm:pt modelId="{86F8279D-93A4-4A51-8A57-E4AD5B079E1F}">
      <dgm:prSet phldrT="[Text]"/>
      <dgm:spPr/>
      <dgm:t>
        <a:bodyPr/>
        <a:lstStyle/>
        <a:p>
          <a:r>
            <a:rPr lang="en-US" dirty="0"/>
            <a:t>Actions</a:t>
          </a:r>
        </a:p>
      </dgm:t>
    </dgm:pt>
    <dgm:pt modelId="{96415EF1-A205-4571-947D-114F2CA828E0}" type="parTrans" cxnId="{366D750E-C09C-418A-AFE8-A797CAA46EE2}">
      <dgm:prSet/>
      <dgm:spPr/>
      <dgm:t>
        <a:bodyPr/>
        <a:lstStyle/>
        <a:p>
          <a:endParaRPr lang="en-US"/>
        </a:p>
      </dgm:t>
    </dgm:pt>
    <dgm:pt modelId="{99F6F3DC-D6E3-4751-912C-73E180899067}" type="sibTrans" cxnId="{366D750E-C09C-418A-AFE8-A797CAA46EE2}">
      <dgm:prSet/>
      <dgm:spPr/>
      <dgm:t>
        <a:bodyPr/>
        <a:lstStyle/>
        <a:p>
          <a:endParaRPr lang="en-US"/>
        </a:p>
      </dgm:t>
    </dgm:pt>
    <dgm:pt modelId="{3DDC9D33-4133-4C68-B68E-B39C075CAE87}">
      <dgm:prSet/>
      <dgm:spPr/>
      <dgm:t>
        <a:bodyPr/>
        <a:lstStyle/>
        <a:p>
          <a:r>
            <a:rPr lang="en-US" dirty="0"/>
            <a:t>Outcomes</a:t>
          </a:r>
        </a:p>
      </dgm:t>
    </dgm:pt>
    <dgm:pt modelId="{A00591C7-8207-4AB4-A326-14CCB4A98F50}" type="parTrans" cxnId="{D62067BB-C26F-402D-8FE1-85582C0AE8DA}">
      <dgm:prSet/>
      <dgm:spPr/>
      <dgm:t>
        <a:bodyPr/>
        <a:lstStyle/>
        <a:p>
          <a:endParaRPr lang="en-US"/>
        </a:p>
      </dgm:t>
    </dgm:pt>
    <dgm:pt modelId="{90615770-8E5E-439A-90BB-186EC7376C22}" type="sibTrans" cxnId="{D62067BB-C26F-402D-8FE1-85582C0AE8DA}">
      <dgm:prSet/>
      <dgm:spPr/>
      <dgm:t>
        <a:bodyPr/>
        <a:lstStyle/>
        <a:p>
          <a:endParaRPr lang="en-US"/>
        </a:p>
      </dgm:t>
    </dgm:pt>
    <dgm:pt modelId="{9BDA6B54-6C74-4F38-B56A-CC0BF8F6496E}" type="pres">
      <dgm:prSet presAssocID="{5B192580-9A2D-420E-B9BB-A17746A6551F}" presName="Name0" presStyleCnt="0">
        <dgm:presLayoutVars>
          <dgm:dir/>
          <dgm:animLvl val="lvl"/>
          <dgm:resizeHandles val="exact"/>
        </dgm:presLayoutVars>
      </dgm:prSet>
      <dgm:spPr/>
    </dgm:pt>
    <dgm:pt modelId="{190571DA-ADD9-47F5-A893-D29CD06E709F}" type="pres">
      <dgm:prSet presAssocID="{6831F773-CC60-4C62-91F8-D3C1C9D843E2}" presName="parTxOnly" presStyleLbl="node1" presStyleIdx="0" presStyleCnt="4">
        <dgm:presLayoutVars>
          <dgm:chMax val="0"/>
          <dgm:chPref val="0"/>
          <dgm:bulletEnabled val="1"/>
        </dgm:presLayoutVars>
      </dgm:prSet>
      <dgm:spPr/>
    </dgm:pt>
    <dgm:pt modelId="{1F4D13AB-F681-4C7E-929A-D2433D848B5B}" type="pres">
      <dgm:prSet presAssocID="{6CCC520F-74D2-4CC3-8AF1-55EFCE92C98F}" presName="parTxOnlySpace" presStyleCnt="0"/>
      <dgm:spPr/>
    </dgm:pt>
    <dgm:pt modelId="{7EE615DE-BE1F-433E-B529-5C8B403A434E}" type="pres">
      <dgm:prSet presAssocID="{F897C793-BB1A-475B-A880-77222FC86AF2}" presName="parTxOnly" presStyleLbl="node1" presStyleIdx="1" presStyleCnt="4">
        <dgm:presLayoutVars>
          <dgm:chMax val="0"/>
          <dgm:chPref val="0"/>
          <dgm:bulletEnabled val="1"/>
        </dgm:presLayoutVars>
      </dgm:prSet>
      <dgm:spPr/>
    </dgm:pt>
    <dgm:pt modelId="{D073F3F8-A449-44DF-98A1-11C32F39877E}" type="pres">
      <dgm:prSet presAssocID="{1A9D5BE7-EF86-40A4-AC4A-4256F2D75697}" presName="parTxOnlySpace" presStyleCnt="0"/>
      <dgm:spPr/>
    </dgm:pt>
    <dgm:pt modelId="{D6D48DAA-54FF-4FDA-A2AB-D970AFE07C30}" type="pres">
      <dgm:prSet presAssocID="{86F8279D-93A4-4A51-8A57-E4AD5B079E1F}" presName="parTxOnly" presStyleLbl="node1" presStyleIdx="2" presStyleCnt="4">
        <dgm:presLayoutVars>
          <dgm:chMax val="0"/>
          <dgm:chPref val="0"/>
          <dgm:bulletEnabled val="1"/>
        </dgm:presLayoutVars>
      </dgm:prSet>
      <dgm:spPr/>
    </dgm:pt>
    <dgm:pt modelId="{307B0752-31C2-4B70-9E8A-A8B58B704A81}" type="pres">
      <dgm:prSet presAssocID="{99F6F3DC-D6E3-4751-912C-73E180899067}" presName="parTxOnlySpace" presStyleCnt="0"/>
      <dgm:spPr/>
    </dgm:pt>
    <dgm:pt modelId="{B5AD595A-DE49-42B0-9475-BE51D8FC5495}" type="pres">
      <dgm:prSet presAssocID="{3DDC9D33-4133-4C68-B68E-B39C075CAE87}" presName="parTxOnly" presStyleLbl="node1" presStyleIdx="3" presStyleCnt="4">
        <dgm:presLayoutVars>
          <dgm:chMax val="0"/>
          <dgm:chPref val="0"/>
          <dgm:bulletEnabled val="1"/>
        </dgm:presLayoutVars>
      </dgm:prSet>
      <dgm:spPr/>
    </dgm:pt>
  </dgm:ptLst>
  <dgm:cxnLst>
    <dgm:cxn modelId="{366D750E-C09C-418A-AFE8-A797CAA46EE2}" srcId="{5B192580-9A2D-420E-B9BB-A17746A6551F}" destId="{86F8279D-93A4-4A51-8A57-E4AD5B079E1F}" srcOrd="2" destOrd="0" parTransId="{96415EF1-A205-4571-947D-114F2CA828E0}" sibTransId="{99F6F3DC-D6E3-4751-912C-73E180899067}"/>
    <dgm:cxn modelId="{7B49815D-4AC0-4F0B-8C28-F42397D02A1A}" srcId="{5B192580-9A2D-420E-B9BB-A17746A6551F}" destId="{F897C793-BB1A-475B-A880-77222FC86AF2}" srcOrd="1" destOrd="0" parTransId="{7720A9BD-398C-49FA-8465-36E8ABE86532}" sibTransId="{1A9D5BE7-EF86-40A4-AC4A-4256F2D75697}"/>
    <dgm:cxn modelId="{4091E74E-F271-4403-B294-CAB9A9E689AE}" type="presOf" srcId="{F897C793-BB1A-475B-A880-77222FC86AF2}" destId="{7EE615DE-BE1F-433E-B529-5C8B403A434E}" srcOrd="0" destOrd="0" presId="urn:microsoft.com/office/officeart/2005/8/layout/chevron1"/>
    <dgm:cxn modelId="{71D67573-8FE0-4540-9D4C-7CE8135F0F06}" type="presOf" srcId="{3DDC9D33-4133-4C68-B68E-B39C075CAE87}" destId="{B5AD595A-DE49-42B0-9475-BE51D8FC5495}" srcOrd="0" destOrd="0" presId="urn:microsoft.com/office/officeart/2005/8/layout/chevron1"/>
    <dgm:cxn modelId="{0D28CC55-0A76-4864-B02E-794B33A182B2}" srcId="{5B192580-9A2D-420E-B9BB-A17746A6551F}" destId="{6831F773-CC60-4C62-91F8-D3C1C9D843E2}" srcOrd="0" destOrd="0" parTransId="{C501E6B1-092B-4B84-BC23-143D4CB9C2C6}" sibTransId="{6CCC520F-74D2-4CC3-8AF1-55EFCE92C98F}"/>
    <dgm:cxn modelId="{D62067BB-C26F-402D-8FE1-85582C0AE8DA}" srcId="{5B192580-9A2D-420E-B9BB-A17746A6551F}" destId="{3DDC9D33-4133-4C68-B68E-B39C075CAE87}" srcOrd="3" destOrd="0" parTransId="{A00591C7-8207-4AB4-A326-14CCB4A98F50}" sibTransId="{90615770-8E5E-439A-90BB-186EC7376C22}"/>
    <dgm:cxn modelId="{32ACF6CA-7059-408E-B93F-75333BFB19BD}" type="presOf" srcId="{5B192580-9A2D-420E-B9BB-A17746A6551F}" destId="{9BDA6B54-6C74-4F38-B56A-CC0BF8F6496E}" srcOrd="0" destOrd="0" presId="urn:microsoft.com/office/officeart/2005/8/layout/chevron1"/>
    <dgm:cxn modelId="{B5F250EF-0977-41B0-A7A4-6AD7A55C5C47}" type="presOf" srcId="{6831F773-CC60-4C62-91F8-D3C1C9D843E2}" destId="{190571DA-ADD9-47F5-A893-D29CD06E709F}" srcOrd="0" destOrd="0" presId="urn:microsoft.com/office/officeart/2005/8/layout/chevron1"/>
    <dgm:cxn modelId="{220591FD-541A-45FE-BBF1-807589655058}" type="presOf" srcId="{86F8279D-93A4-4A51-8A57-E4AD5B079E1F}" destId="{D6D48DAA-54FF-4FDA-A2AB-D970AFE07C30}" srcOrd="0" destOrd="0" presId="urn:microsoft.com/office/officeart/2005/8/layout/chevron1"/>
    <dgm:cxn modelId="{99E89CDD-BB33-4B30-9C56-E6C011DC12C5}" type="presParOf" srcId="{9BDA6B54-6C74-4F38-B56A-CC0BF8F6496E}" destId="{190571DA-ADD9-47F5-A893-D29CD06E709F}" srcOrd="0" destOrd="0" presId="urn:microsoft.com/office/officeart/2005/8/layout/chevron1"/>
    <dgm:cxn modelId="{E0BE854A-6D5B-422D-80A8-EEC9AF9E547E}" type="presParOf" srcId="{9BDA6B54-6C74-4F38-B56A-CC0BF8F6496E}" destId="{1F4D13AB-F681-4C7E-929A-D2433D848B5B}" srcOrd="1" destOrd="0" presId="urn:microsoft.com/office/officeart/2005/8/layout/chevron1"/>
    <dgm:cxn modelId="{B24F6CEF-0DC3-4281-A25F-0446C8362320}" type="presParOf" srcId="{9BDA6B54-6C74-4F38-B56A-CC0BF8F6496E}" destId="{7EE615DE-BE1F-433E-B529-5C8B403A434E}" srcOrd="2" destOrd="0" presId="urn:microsoft.com/office/officeart/2005/8/layout/chevron1"/>
    <dgm:cxn modelId="{BD080C23-BE3F-4CDD-A6AF-8080933C9C00}" type="presParOf" srcId="{9BDA6B54-6C74-4F38-B56A-CC0BF8F6496E}" destId="{D073F3F8-A449-44DF-98A1-11C32F39877E}" srcOrd="3" destOrd="0" presId="urn:microsoft.com/office/officeart/2005/8/layout/chevron1"/>
    <dgm:cxn modelId="{9D761864-1C56-4336-A01A-E42020A43BED}" type="presParOf" srcId="{9BDA6B54-6C74-4F38-B56A-CC0BF8F6496E}" destId="{D6D48DAA-54FF-4FDA-A2AB-D970AFE07C30}" srcOrd="4" destOrd="0" presId="urn:microsoft.com/office/officeart/2005/8/layout/chevron1"/>
    <dgm:cxn modelId="{57A83512-2729-4DFE-9E5A-D5557A81ECA8}" type="presParOf" srcId="{9BDA6B54-6C74-4F38-B56A-CC0BF8F6496E}" destId="{307B0752-31C2-4B70-9E8A-A8B58B704A81}" srcOrd="5" destOrd="0" presId="urn:microsoft.com/office/officeart/2005/8/layout/chevron1"/>
    <dgm:cxn modelId="{0768E8C4-D56B-4715-8961-6EC2C04FBB13}" type="presParOf" srcId="{9BDA6B54-6C74-4F38-B56A-CC0BF8F6496E}" destId="{B5AD595A-DE49-42B0-9475-BE51D8FC5495}"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0571DA-ADD9-47F5-A893-D29CD06E709F}">
      <dsp:nvSpPr>
        <dsp:cNvPr id="0" name=""/>
        <dsp:cNvSpPr/>
      </dsp:nvSpPr>
      <dsp:spPr>
        <a:xfrm>
          <a:off x="4086" y="2410094"/>
          <a:ext cx="2378918" cy="951567"/>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US" sz="2200" kern="1200" dirty="0"/>
            <a:t>Thoughts</a:t>
          </a:r>
        </a:p>
      </dsp:txBody>
      <dsp:txXfrm>
        <a:off x="479870" y="2410094"/>
        <a:ext cx="1427351" cy="951567"/>
      </dsp:txXfrm>
    </dsp:sp>
    <dsp:sp modelId="{7EE615DE-BE1F-433E-B529-5C8B403A434E}">
      <dsp:nvSpPr>
        <dsp:cNvPr id="0" name=""/>
        <dsp:cNvSpPr/>
      </dsp:nvSpPr>
      <dsp:spPr>
        <a:xfrm>
          <a:off x="2145113" y="2410094"/>
          <a:ext cx="2378918" cy="951567"/>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US" sz="2200" kern="1200" dirty="0"/>
            <a:t>Emotions</a:t>
          </a:r>
        </a:p>
      </dsp:txBody>
      <dsp:txXfrm>
        <a:off x="2620897" y="2410094"/>
        <a:ext cx="1427351" cy="951567"/>
      </dsp:txXfrm>
    </dsp:sp>
    <dsp:sp modelId="{D6D48DAA-54FF-4FDA-A2AB-D970AFE07C30}">
      <dsp:nvSpPr>
        <dsp:cNvPr id="0" name=""/>
        <dsp:cNvSpPr/>
      </dsp:nvSpPr>
      <dsp:spPr>
        <a:xfrm>
          <a:off x="4286139" y="2410094"/>
          <a:ext cx="2378918" cy="951567"/>
        </a:xfrm>
        <a:prstGeom prst="chevr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US" sz="2200" kern="1200" dirty="0"/>
            <a:t>Actions</a:t>
          </a:r>
        </a:p>
      </dsp:txBody>
      <dsp:txXfrm>
        <a:off x="4761923" y="2410094"/>
        <a:ext cx="1427351" cy="951567"/>
      </dsp:txXfrm>
    </dsp:sp>
    <dsp:sp modelId="{B5AD595A-DE49-42B0-9475-BE51D8FC5495}">
      <dsp:nvSpPr>
        <dsp:cNvPr id="0" name=""/>
        <dsp:cNvSpPr/>
      </dsp:nvSpPr>
      <dsp:spPr>
        <a:xfrm>
          <a:off x="6427166" y="2410094"/>
          <a:ext cx="2378918" cy="951567"/>
        </a:xfrm>
        <a:prstGeom prst="chevron">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US" sz="2200" kern="1200" dirty="0"/>
            <a:t>Outcomes</a:t>
          </a:r>
        </a:p>
      </dsp:txBody>
      <dsp:txXfrm>
        <a:off x="6902950" y="2410094"/>
        <a:ext cx="1427351" cy="951567"/>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5709" tIns="47854" rIns="95709" bIns="47854" rtlCol="0"/>
          <a:lstStyle>
            <a:lvl1pPr algn="l">
              <a:defRPr sz="1300"/>
            </a:lvl1pPr>
          </a:lstStyle>
          <a:p>
            <a:endParaRPr lang="en-GB"/>
          </a:p>
        </p:txBody>
      </p:sp>
      <p:sp>
        <p:nvSpPr>
          <p:cNvPr id="3" name="Date Placeholder 2"/>
          <p:cNvSpPr>
            <a:spLocks noGrp="1"/>
          </p:cNvSpPr>
          <p:nvPr>
            <p:ph type="dt" sz="quarter" idx="1"/>
          </p:nvPr>
        </p:nvSpPr>
        <p:spPr>
          <a:xfrm>
            <a:off x="3854939" y="0"/>
            <a:ext cx="2949099" cy="497205"/>
          </a:xfrm>
          <a:prstGeom prst="rect">
            <a:avLst/>
          </a:prstGeom>
        </p:spPr>
        <p:txBody>
          <a:bodyPr vert="horz" lIns="95709" tIns="47854" rIns="95709" bIns="47854" rtlCol="0"/>
          <a:lstStyle>
            <a:lvl1pPr algn="r">
              <a:defRPr sz="1300"/>
            </a:lvl1pPr>
          </a:lstStyle>
          <a:p>
            <a:fld id="{9A5C795E-0641-4229-B22C-21EE3405BBAE}" type="datetimeFigureOut">
              <a:rPr lang="en-GB" smtClean="0"/>
              <a:t>23/10/2023</a:t>
            </a:fld>
            <a:endParaRPr lang="en-GB"/>
          </a:p>
        </p:txBody>
      </p:sp>
      <p:sp>
        <p:nvSpPr>
          <p:cNvPr id="4" name="Footer Placeholder 3"/>
          <p:cNvSpPr>
            <a:spLocks noGrp="1"/>
          </p:cNvSpPr>
          <p:nvPr>
            <p:ph type="ftr" sz="quarter" idx="2"/>
          </p:nvPr>
        </p:nvSpPr>
        <p:spPr>
          <a:xfrm>
            <a:off x="0" y="9445169"/>
            <a:ext cx="2949099" cy="497205"/>
          </a:xfrm>
          <a:prstGeom prst="rect">
            <a:avLst/>
          </a:prstGeom>
        </p:spPr>
        <p:txBody>
          <a:bodyPr vert="horz" lIns="95709" tIns="47854" rIns="95709" bIns="47854" rtlCol="0" anchor="b"/>
          <a:lstStyle>
            <a:lvl1pPr algn="l">
              <a:defRPr sz="1300"/>
            </a:lvl1pPr>
          </a:lstStyle>
          <a:p>
            <a:endParaRPr lang="en-GB"/>
          </a:p>
        </p:txBody>
      </p:sp>
      <p:sp>
        <p:nvSpPr>
          <p:cNvPr id="5" name="Slide Number Placeholder 4"/>
          <p:cNvSpPr>
            <a:spLocks noGrp="1"/>
          </p:cNvSpPr>
          <p:nvPr>
            <p:ph type="sldNum" sz="quarter" idx="3"/>
          </p:nvPr>
        </p:nvSpPr>
        <p:spPr>
          <a:xfrm>
            <a:off x="3854939" y="9445169"/>
            <a:ext cx="2949099" cy="497205"/>
          </a:xfrm>
          <a:prstGeom prst="rect">
            <a:avLst/>
          </a:prstGeom>
        </p:spPr>
        <p:txBody>
          <a:bodyPr vert="horz" lIns="95709" tIns="47854" rIns="95709" bIns="47854" rtlCol="0" anchor="b"/>
          <a:lstStyle>
            <a:lvl1pPr algn="r">
              <a:defRPr sz="1300"/>
            </a:lvl1pPr>
          </a:lstStyle>
          <a:p>
            <a:fld id="{E5104667-F05A-4B32-AE0F-94352E085834}" type="slidenum">
              <a:rPr lang="en-GB" smtClean="0"/>
              <a:t>‹#›</a:t>
            </a:fld>
            <a:endParaRPr lang="en-GB"/>
          </a:p>
        </p:txBody>
      </p:sp>
    </p:spTree>
    <p:extLst>
      <p:ext uri="{BB962C8B-B14F-4D97-AF65-F5344CB8AC3E}">
        <p14:creationId xmlns:p14="http://schemas.microsoft.com/office/powerpoint/2010/main" val="30464507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5709" tIns="47854" rIns="95709" bIns="47854" rtlCol="0"/>
          <a:lstStyle>
            <a:lvl1pPr algn="l">
              <a:defRPr sz="1300"/>
            </a:lvl1pPr>
          </a:lstStyle>
          <a:p>
            <a:endParaRPr lang="en-GB"/>
          </a:p>
        </p:txBody>
      </p:sp>
      <p:sp>
        <p:nvSpPr>
          <p:cNvPr id="3" name="Date Placeholder 2"/>
          <p:cNvSpPr>
            <a:spLocks noGrp="1"/>
          </p:cNvSpPr>
          <p:nvPr>
            <p:ph type="dt" idx="1"/>
          </p:nvPr>
        </p:nvSpPr>
        <p:spPr>
          <a:xfrm>
            <a:off x="3854939" y="0"/>
            <a:ext cx="2949099" cy="497205"/>
          </a:xfrm>
          <a:prstGeom prst="rect">
            <a:avLst/>
          </a:prstGeom>
        </p:spPr>
        <p:txBody>
          <a:bodyPr vert="horz" lIns="95709" tIns="47854" rIns="95709" bIns="47854" rtlCol="0"/>
          <a:lstStyle>
            <a:lvl1pPr algn="r">
              <a:defRPr sz="1300"/>
            </a:lvl1pPr>
          </a:lstStyle>
          <a:p>
            <a:fld id="{116888DF-5E9D-4CFB-B25D-FD227B3D7E51}" type="datetimeFigureOut">
              <a:rPr lang="en-GB" smtClean="0"/>
              <a:t>23/10/2023</a:t>
            </a:fld>
            <a:endParaRPr lang="en-GB"/>
          </a:p>
        </p:txBody>
      </p:sp>
      <p:sp>
        <p:nvSpPr>
          <p:cNvPr id="4" name="Slide Image Placeholder 3"/>
          <p:cNvSpPr>
            <a:spLocks noGrp="1" noRot="1" noChangeAspect="1"/>
          </p:cNvSpPr>
          <p:nvPr>
            <p:ph type="sldImg" idx="2"/>
          </p:nvPr>
        </p:nvSpPr>
        <p:spPr>
          <a:xfrm>
            <a:off x="88900" y="746125"/>
            <a:ext cx="6627813" cy="3729038"/>
          </a:xfrm>
          <a:prstGeom prst="rect">
            <a:avLst/>
          </a:prstGeom>
          <a:noFill/>
          <a:ln w="12700">
            <a:solidFill>
              <a:prstClr val="black"/>
            </a:solidFill>
          </a:ln>
        </p:spPr>
        <p:txBody>
          <a:bodyPr vert="horz" lIns="95709" tIns="47854" rIns="95709" bIns="47854" rtlCol="0" anchor="ctr"/>
          <a:lstStyle/>
          <a:p>
            <a:endParaRPr lang="en-GB"/>
          </a:p>
        </p:txBody>
      </p:sp>
      <p:sp>
        <p:nvSpPr>
          <p:cNvPr id="5" name="Notes Placeholder 4"/>
          <p:cNvSpPr>
            <a:spLocks noGrp="1"/>
          </p:cNvSpPr>
          <p:nvPr>
            <p:ph type="body" sz="quarter" idx="3"/>
          </p:nvPr>
        </p:nvSpPr>
        <p:spPr>
          <a:xfrm>
            <a:off x="680562" y="4723448"/>
            <a:ext cx="5444490" cy="4474845"/>
          </a:xfrm>
          <a:prstGeom prst="rect">
            <a:avLst/>
          </a:prstGeom>
        </p:spPr>
        <p:txBody>
          <a:bodyPr vert="horz" lIns="95709" tIns="47854" rIns="95709" bIns="4785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5169"/>
            <a:ext cx="2949099" cy="497205"/>
          </a:xfrm>
          <a:prstGeom prst="rect">
            <a:avLst/>
          </a:prstGeom>
        </p:spPr>
        <p:txBody>
          <a:bodyPr vert="horz" lIns="95709" tIns="47854" rIns="95709" bIns="47854" rtlCol="0" anchor="b"/>
          <a:lstStyle>
            <a:lvl1pPr algn="l">
              <a:defRPr sz="1300"/>
            </a:lvl1pPr>
          </a:lstStyle>
          <a:p>
            <a:endParaRPr lang="en-GB"/>
          </a:p>
        </p:txBody>
      </p:sp>
      <p:sp>
        <p:nvSpPr>
          <p:cNvPr id="7" name="Slide Number Placeholder 6"/>
          <p:cNvSpPr>
            <a:spLocks noGrp="1"/>
          </p:cNvSpPr>
          <p:nvPr>
            <p:ph type="sldNum" sz="quarter" idx="5"/>
          </p:nvPr>
        </p:nvSpPr>
        <p:spPr>
          <a:xfrm>
            <a:off x="3854939" y="9445169"/>
            <a:ext cx="2949099" cy="497205"/>
          </a:xfrm>
          <a:prstGeom prst="rect">
            <a:avLst/>
          </a:prstGeom>
        </p:spPr>
        <p:txBody>
          <a:bodyPr vert="horz" lIns="95709" tIns="47854" rIns="95709" bIns="47854" rtlCol="0" anchor="b"/>
          <a:lstStyle>
            <a:lvl1pPr algn="r">
              <a:defRPr sz="1300"/>
            </a:lvl1pPr>
          </a:lstStyle>
          <a:p>
            <a:fld id="{49908495-6651-4F57-B722-ED584C511E7B}" type="slidenum">
              <a:rPr lang="en-GB" smtClean="0"/>
              <a:t>‹#›</a:t>
            </a:fld>
            <a:endParaRPr lang="en-GB"/>
          </a:p>
        </p:txBody>
      </p:sp>
    </p:spTree>
    <p:extLst>
      <p:ext uri="{BB962C8B-B14F-4D97-AF65-F5344CB8AC3E}">
        <p14:creationId xmlns:p14="http://schemas.microsoft.com/office/powerpoint/2010/main" val="2927008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latin typeface="+mj-lt"/>
              </a:rPr>
              <a:t>In a recent study conducted by Janus Henderson Investors in partnership with the Financial Planning Association set out to understand what supports growth in advisory practices along with common obstacles that they face which can inhibit or stagnate their success in this area.</a:t>
            </a:r>
          </a:p>
          <a:p>
            <a:pPr marL="171450" indent="-171450">
              <a:buFont typeface="Arial" panose="020B0604020202020204" pitchFamily="34" charset="0"/>
              <a:buChar char="•"/>
            </a:pPr>
            <a:r>
              <a:rPr lang="en-US" sz="1200" dirty="0">
                <a:latin typeface="+mj-lt"/>
              </a:rPr>
              <a:t>The key findings pointed to some common attributes among firms growing at an accelerated pace which include mindset, skills, and consistent process.</a:t>
            </a:r>
          </a:p>
          <a:p>
            <a:pPr marL="171450" indent="-171450">
              <a:buFont typeface="Arial" panose="020B0604020202020204" pitchFamily="34" charset="0"/>
              <a:buChar char="•"/>
            </a:pPr>
            <a:r>
              <a:rPr lang="en-US" sz="1200" dirty="0">
                <a:latin typeface="+mj-lt"/>
              </a:rPr>
              <a:t>In addition, qualitative competencies such as accountability, ownership, trust, and curiosity that elevate those with consistent growth vs. those that struggle.</a:t>
            </a:r>
          </a:p>
          <a:p>
            <a:pPr marL="171450" indent="-171450">
              <a:buFont typeface="Arial" panose="020B0604020202020204" pitchFamily="34" charset="0"/>
              <a:buChar char="•"/>
            </a:pPr>
            <a:r>
              <a:rPr lang="en-US" sz="1200" dirty="0">
                <a:latin typeface="+mj-lt"/>
              </a:rPr>
              <a:t>Today, we want to walk you through some of the key findings and assist you in building out your own strategic plan focused on growth, ownership, and accountability.</a:t>
            </a:r>
          </a:p>
          <a:p>
            <a:pPr marL="171450" indent="-171450">
              <a:buFont typeface="Arial" panose="020B0604020202020204" pitchFamily="34" charset="0"/>
              <a:buChar char="•"/>
            </a:pPr>
            <a:r>
              <a:rPr lang="en-US" sz="1200" dirty="0">
                <a:latin typeface="+mj-lt"/>
              </a:rPr>
              <a:t>At the end of today’s session, you will be given the tools to implement a plan, track your progress, and pivot when needed so that you can instill growth as a key component of your day-to-day activities. </a:t>
            </a:r>
          </a:p>
          <a:p>
            <a:pPr marL="171450" indent="-171450">
              <a:buFont typeface="Arial" panose="020B0604020202020204" pitchFamily="34" charset="0"/>
              <a:buChar char="•"/>
            </a:pPr>
            <a:r>
              <a:rPr lang="en-US" sz="1200" dirty="0">
                <a:latin typeface="+mj-lt"/>
              </a:rPr>
              <a:t>Let’s review our agenda for the day.</a:t>
            </a:r>
          </a:p>
          <a:p>
            <a:pPr marL="0" indent="0">
              <a:buFont typeface="Arial" panose="020B0604020202020204" pitchFamily="34" charset="0"/>
              <a:buNone/>
            </a:pPr>
            <a:endParaRPr lang="en-US" sz="1200" dirty="0">
              <a:latin typeface="+mj-lt"/>
            </a:endParaRPr>
          </a:p>
          <a:p>
            <a:endParaRPr lang="en-US" dirty="0"/>
          </a:p>
        </p:txBody>
      </p:sp>
      <p:sp>
        <p:nvSpPr>
          <p:cNvPr id="4" name="Slide Number Placeholder 3"/>
          <p:cNvSpPr>
            <a:spLocks noGrp="1"/>
          </p:cNvSpPr>
          <p:nvPr>
            <p:ph type="sldNum" sz="quarter" idx="5"/>
          </p:nvPr>
        </p:nvSpPr>
        <p:spPr/>
        <p:txBody>
          <a:bodyPr/>
          <a:lstStyle/>
          <a:p>
            <a:fld id="{49908495-6651-4F57-B722-ED584C511E7B}" type="slidenum">
              <a:rPr lang="en-GB" smtClean="0"/>
              <a:t>1</a:t>
            </a:fld>
            <a:endParaRPr lang="en-GB"/>
          </a:p>
        </p:txBody>
      </p:sp>
    </p:spTree>
    <p:extLst>
      <p:ext uri="{BB962C8B-B14F-4D97-AF65-F5344CB8AC3E}">
        <p14:creationId xmlns:p14="http://schemas.microsoft.com/office/powerpoint/2010/main" val="1219749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 have covered Mindset and now are more familiar with applying a Growth vs. Fixed mindset, we are now going to move into providing a process for you and the members of your team that you can apply in any area of your practice when it pertains to growth.</a:t>
            </a:r>
          </a:p>
          <a:p>
            <a:endParaRPr lang="en-US" dirty="0"/>
          </a:p>
          <a:p>
            <a:pPr marL="228600" indent="-228600">
              <a:buAutoNum type="arabicPeriod"/>
            </a:pPr>
            <a:r>
              <a:rPr lang="en-US" dirty="0"/>
              <a:t>Clarity – some practices have an idea of who their ideal prospect/client is although the majority are just attempting to “collect” households rather than be strategic on whom they bring onboard as a client.</a:t>
            </a:r>
          </a:p>
          <a:p>
            <a:pPr marL="685800" lvl="1" indent="-228600">
              <a:buFont typeface="Arial" panose="020B0604020202020204" pitchFamily="34" charset="0"/>
              <a:buChar char="•"/>
            </a:pPr>
            <a:r>
              <a:rPr lang="en-US" dirty="0"/>
              <a:t>In this area, we will give you the tools to conduct an infinity audit on what we identify as your “Top 30”.</a:t>
            </a:r>
          </a:p>
          <a:p>
            <a:pPr marL="685800" lvl="1" indent="-228600">
              <a:buFont typeface="Arial" panose="020B0604020202020204" pitchFamily="34" charset="0"/>
              <a:buChar char="•"/>
            </a:pPr>
            <a:r>
              <a:rPr lang="en-US" dirty="0"/>
              <a:t>Rather than go through and conduct another segmentation on your book, we want to review your best clients and what separates them from the rest.  </a:t>
            </a:r>
          </a:p>
          <a:p>
            <a:pPr marL="1143000" lvl="2" indent="-228600">
              <a:buFont typeface="Arial" panose="020B0604020202020204" pitchFamily="34" charset="0"/>
              <a:buChar char="•"/>
            </a:pPr>
            <a:r>
              <a:rPr lang="en-US" dirty="0"/>
              <a:t>Do our Top 30 clients have the same attributes as our last 30 clients we onboarded?</a:t>
            </a:r>
          </a:p>
          <a:p>
            <a:pPr marL="1143000" lvl="2" indent="-228600">
              <a:buFont typeface="Arial" panose="020B0604020202020204" pitchFamily="34" charset="0"/>
              <a:buChar char="•"/>
            </a:pPr>
            <a:r>
              <a:rPr lang="en-US" dirty="0"/>
              <a:t>What are the differences we are seeing?</a:t>
            </a:r>
          </a:p>
          <a:p>
            <a:pPr marL="1143000" lvl="2" indent="-228600">
              <a:buFont typeface="Arial" panose="020B0604020202020204" pitchFamily="34" charset="0"/>
              <a:buChar char="•"/>
            </a:pPr>
            <a:r>
              <a:rPr lang="en-US" dirty="0"/>
              <a:t>How can we commit as a team to ensure we have clarity and our consistent in the types of clients that will fit our practice?</a:t>
            </a:r>
          </a:p>
          <a:p>
            <a:pPr marL="1143000" lvl="2" indent="-228600">
              <a:buAutoNum type="arabicPeriod"/>
            </a:pPr>
            <a:endParaRPr lang="en-US" dirty="0"/>
          </a:p>
          <a:p>
            <a:pPr marL="228600" lvl="0" indent="-228600">
              <a:buAutoNum type="arabicPeriod"/>
            </a:pPr>
            <a:r>
              <a:rPr lang="en-US" dirty="0"/>
              <a:t>Focus – In this step we will suggest 5 different areas that you can or are currently working on to grow your practice.  </a:t>
            </a:r>
          </a:p>
          <a:p>
            <a:pPr marL="685800" lvl="1" indent="-228600">
              <a:buFont typeface="Arial" panose="020B0604020202020204" pitchFamily="34" charset="0"/>
              <a:buChar char="•"/>
            </a:pPr>
            <a:r>
              <a:rPr lang="en-US" dirty="0"/>
              <a:t>Key here is assisting you in building out a strategic plan so that your team is consistent when it comes to growth.</a:t>
            </a:r>
          </a:p>
          <a:p>
            <a:pPr marL="1143000" lvl="2" indent="-228600">
              <a:buFont typeface="Arial" panose="020B0604020202020204" pitchFamily="34" charset="0"/>
              <a:buChar char="•"/>
            </a:pPr>
            <a:r>
              <a:rPr lang="en-US" dirty="0"/>
              <a:t>Do you have all members of the team in alignment where there is ownership and accountability?</a:t>
            </a:r>
          </a:p>
          <a:p>
            <a:pPr marL="1143000" lvl="2" indent="-228600">
              <a:buFont typeface="Arial" panose="020B0604020202020204" pitchFamily="34" charset="0"/>
              <a:buChar char="•"/>
            </a:pPr>
            <a:r>
              <a:rPr lang="en-US" dirty="0"/>
              <a:t>How do  you measure your results, if at all, so that you understand your progress and can pivot where needed?</a:t>
            </a:r>
          </a:p>
          <a:p>
            <a:pPr marL="1143000" lvl="2" indent="-228600">
              <a:buAutoNum type="arabicPeriod"/>
            </a:pPr>
            <a:endParaRPr lang="en-US" dirty="0"/>
          </a:p>
          <a:p>
            <a:pPr marL="228600" lvl="0" indent="-228600">
              <a:buAutoNum type="arabicPeriod"/>
            </a:pPr>
            <a:r>
              <a:rPr lang="en-US" dirty="0"/>
              <a:t>Action – We can discuss clarity and focus, but without action taking place it will have no effect on bringing on new clientele that fit the uniqueness of our practice and allow us to create value as well as impact with those that we know we can best serve to assist in meeting their financial goals.</a:t>
            </a:r>
          </a:p>
          <a:p>
            <a:pPr marL="685800" lvl="1" indent="-228600">
              <a:buFont typeface="Arial" panose="020B0604020202020204" pitchFamily="34" charset="0"/>
              <a:buChar char="•"/>
            </a:pPr>
            <a:r>
              <a:rPr lang="en-US" dirty="0"/>
              <a:t>How do we come together as a team and commit to action with the areas we identify as opportunities best suited for what we do as a team when it comes to growth?</a:t>
            </a:r>
          </a:p>
          <a:p>
            <a:pPr marL="685800" lvl="1" indent="-228600">
              <a:buFont typeface="Arial" panose="020B0604020202020204" pitchFamily="34" charset="0"/>
              <a:buChar char="•"/>
            </a:pPr>
            <a:endParaRPr lang="en-US" dirty="0"/>
          </a:p>
          <a:p>
            <a:pPr marL="0" lvl="0" indent="0">
              <a:buFont typeface="Arial" panose="020B0604020202020204" pitchFamily="34" charset="0"/>
              <a:buNone/>
            </a:pPr>
            <a:r>
              <a:rPr lang="en-US" dirty="0"/>
              <a:t>Let’s discuss our first step – Clarity  </a:t>
            </a:r>
          </a:p>
          <a:p>
            <a:pPr marL="1143000" lvl="2" indent="-228600">
              <a:buAutoNum type="arabicPeriod"/>
            </a:pPr>
            <a:endParaRPr lang="en-US" dirty="0"/>
          </a:p>
        </p:txBody>
      </p:sp>
      <p:sp>
        <p:nvSpPr>
          <p:cNvPr id="4" name="Slide Number Placeholder 3"/>
          <p:cNvSpPr>
            <a:spLocks noGrp="1"/>
          </p:cNvSpPr>
          <p:nvPr>
            <p:ph type="sldNum" sz="quarter" idx="5"/>
          </p:nvPr>
        </p:nvSpPr>
        <p:spPr/>
        <p:txBody>
          <a:bodyPr/>
          <a:lstStyle/>
          <a:p>
            <a:fld id="{AFF67BE1-F9FE-48FC-B1DC-2B187B0B4E22}" type="slidenum">
              <a:rPr lang="en-US" smtClean="0"/>
              <a:t>10</a:t>
            </a:fld>
            <a:endParaRPr lang="en-US"/>
          </a:p>
        </p:txBody>
      </p:sp>
    </p:spTree>
    <p:extLst>
      <p:ext uri="{BB962C8B-B14F-4D97-AF65-F5344CB8AC3E}">
        <p14:creationId xmlns:p14="http://schemas.microsoft.com/office/powerpoint/2010/main" val="3909786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 advisory practice we partner with is unique.  Prospects that fit one, might not be a good fit for another depending on the services that they need to execute upon their financial goals.</a:t>
            </a:r>
          </a:p>
          <a:p>
            <a:r>
              <a:rPr lang="en-US" dirty="0"/>
              <a:t>All too often, we have viewed advisors taking on clients that are not a good fit where they may have feelings of regret or anxiety each time they communicate with this portion of their book.</a:t>
            </a:r>
          </a:p>
          <a:p>
            <a:endParaRPr lang="en-US" dirty="0"/>
          </a:p>
          <a:p>
            <a:r>
              <a:rPr lang="en-US" dirty="0"/>
              <a:t>In Clarity – we want you and your team to be able to pause and reflect on what is going on in the practice.  Instead of doing an exercise of segmenting your book, which you have probably done on several occasions, we suggest reviewing your “Top 30” clients.  The ones that you are excited to engage with, the ones that rely on you as their trusted advisor, the ones that drive 80-90% of your production or revenue depending on what you are measuring.</a:t>
            </a:r>
          </a:p>
          <a:p>
            <a:endParaRPr lang="en-US" dirty="0"/>
          </a:p>
          <a:p>
            <a:r>
              <a:rPr lang="en-US" dirty="0"/>
              <a:t>3 specific steps that we want you to conduct with your teams that we will review together.</a:t>
            </a:r>
          </a:p>
          <a:p>
            <a:pPr marL="171450" indent="-171450">
              <a:buFont typeface="Arial" panose="020B0604020202020204" pitchFamily="34" charset="0"/>
              <a:buChar char="•"/>
            </a:pPr>
            <a:r>
              <a:rPr lang="en-US" dirty="0"/>
              <a:t>Identify your “Top 30”</a:t>
            </a:r>
          </a:p>
          <a:p>
            <a:pPr marL="171450" indent="-171450">
              <a:buFont typeface="Arial" panose="020B0604020202020204" pitchFamily="34" charset="0"/>
              <a:buChar char="•"/>
            </a:pPr>
            <a:r>
              <a:rPr lang="en-US" dirty="0"/>
              <a:t>Analyze</a:t>
            </a:r>
          </a:p>
          <a:p>
            <a:pPr marL="628650" lvl="1" indent="-171450">
              <a:buFont typeface="Arial" panose="020B0604020202020204" pitchFamily="34" charset="0"/>
              <a:buChar char="•"/>
            </a:pPr>
            <a:r>
              <a:rPr lang="en-US" dirty="0"/>
              <a:t>What separates them from the rest of your clientele?</a:t>
            </a:r>
          </a:p>
          <a:p>
            <a:pPr marL="628650" lvl="1" indent="-171450">
              <a:buFont typeface="Arial" panose="020B0604020202020204" pitchFamily="34" charset="0"/>
              <a:buChar char="•"/>
            </a:pPr>
            <a:r>
              <a:rPr lang="en-US" dirty="0"/>
              <a:t>What attributes do they have that might be similar?</a:t>
            </a:r>
          </a:p>
          <a:p>
            <a:pPr marL="628650" lvl="1" indent="-171450">
              <a:buFont typeface="Arial" panose="020B0604020202020204" pitchFamily="34" charset="0"/>
              <a:buChar char="•"/>
            </a:pPr>
            <a:r>
              <a:rPr lang="en-US" dirty="0"/>
              <a:t>How does the team interact with these clients differently than others in the practice?</a:t>
            </a:r>
          </a:p>
          <a:p>
            <a:pPr marL="171450" lvl="0" indent="-171450">
              <a:buFont typeface="Arial" panose="020B0604020202020204" pitchFamily="34" charset="0"/>
              <a:buChar char="•"/>
            </a:pPr>
            <a:r>
              <a:rPr lang="en-US" dirty="0"/>
              <a:t>Design</a:t>
            </a:r>
          </a:p>
          <a:p>
            <a:pPr marL="628650" lvl="1" indent="-171450">
              <a:buFont typeface="Arial" panose="020B0604020202020204" pitchFamily="34" charset="0"/>
              <a:buChar char="•"/>
            </a:pPr>
            <a:r>
              <a:rPr lang="en-US" dirty="0"/>
              <a:t>Review together as a team and design what an ideal prospect is for our advisory practice.</a:t>
            </a:r>
          </a:p>
          <a:p>
            <a:pPr marL="628650" lvl="1" indent="-171450">
              <a:buFont typeface="Arial" panose="020B0604020202020204" pitchFamily="34" charset="0"/>
              <a:buChar char="•"/>
            </a:pPr>
            <a:r>
              <a:rPr lang="en-US" dirty="0"/>
              <a:t>How do we design our strategic growth plan to impact this population of prospects?</a:t>
            </a:r>
          </a:p>
          <a:p>
            <a:pPr marL="628650" lvl="1" indent="-171450">
              <a:buFont typeface="Arial" panose="020B0604020202020204" pitchFamily="34" charset="0"/>
              <a:buChar char="•"/>
            </a:pPr>
            <a:r>
              <a:rPr lang="en-US" dirty="0"/>
              <a:t>What will we do to hold ourselves accountable to bringing onboard the clients that we can serve at an optimal level rather than those that do not match our definition  </a:t>
            </a:r>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9908495-6651-4F57-B722-ED584C511E7B}" type="slidenum">
              <a:rPr lang="en-GB" smtClean="0"/>
              <a:t>11</a:t>
            </a:fld>
            <a:endParaRPr lang="en-GB"/>
          </a:p>
        </p:txBody>
      </p:sp>
    </p:spTree>
    <p:extLst>
      <p:ext uri="{BB962C8B-B14F-4D97-AF65-F5344CB8AC3E}">
        <p14:creationId xmlns:p14="http://schemas.microsoft.com/office/powerpoint/2010/main" val="5934558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Key Concepts: </a:t>
            </a:r>
          </a:p>
          <a:p>
            <a:pPr marL="171450" indent="-171450">
              <a:buFont typeface="Arial" panose="020B0604020202020204" pitchFamily="34" charset="0"/>
              <a:buChar char="•"/>
            </a:pPr>
            <a:r>
              <a:rPr lang="en-US" sz="1200" dirty="0"/>
              <a:t>Data, Data, Data is the key to unlocking understanding who drives the growth in your practice.</a:t>
            </a:r>
          </a:p>
          <a:p>
            <a:pPr marL="628650" lvl="1" indent="-171450">
              <a:buFont typeface="Arial" panose="020B0604020202020204" pitchFamily="34" charset="0"/>
              <a:buChar char="•"/>
            </a:pPr>
            <a:r>
              <a:rPr lang="en-US" sz="1200" dirty="0"/>
              <a:t>Identifying the ideal client on who you enjoy working with is going to assist in ensuring you are clear on who will be the best fit moving forward when engaging with prospects.</a:t>
            </a:r>
          </a:p>
          <a:p>
            <a:pPr marL="628650" lvl="1" indent="-171450">
              <a:buFont typeface="Arial" panose="020B0604020202020204" pitchFamily="34" charset="0"/>
              <a:buChar char="•"/>
            </a:pPr>
            <a:r>
              <a:rPr lang="en-US" sz="1200" dirty="0"/>
              <a:t>Make sure that you are using both Quantitative and Qualitative data to gain clarity as a team.</a:t>
            </a:r>
          </a:p>
          <a:p>
            <a:pPr marL="171450" indent="-171450">
              <a:buFont typeface="Arial" panose="020B0604020202020204" pitchFamily="34" charset="0"/>
              <a:buChar char="•"/>
            </a:pPr>
            <a:r>
              <a:rPr lang="en-US" sz="1200" dirty="0"/>
              <a:t>When was the last time you said “no” to a prospect that wanted to join your practice?</a:t>
            </a:r>
          </a:p>
          <a:p>
            <a:pPr marL="171450" indent="-171450">
              <a:buFont typeface="Arial" panose="020B0604020202020204" pitchFamily="34" charset="0"/>
              <a:buChar char="•"/>
            </a:pPr>
            <a:endParaRPr lang="en-US" sz="1200" dirty="0"/>
          </a:p>
          <a:p>
            <a:r>
              <a:rPr lang="en-US" sz="1200" b="1" u="sng" dirty="0"/>
              <a:t>Infinity Audit</a:t>
            </a:r>
          </a:p>
          <a:p>
            <a:endParaRPr lang="en-US" sz="1200" b="1" u="sng" dirty="0"/>
          </a:p>
          <a:p>
            <a:r>
              <a:rPr lang="en-US" sz="1200" b="1" u="none" dirty="0"/>
              <a:t>Step 1:  Identify who your “Ideal Prospect” is by reviewing the quantitative and qualitative attributes of your “Top 30”</a:t>
            </a:r>
          </a:p>
          <a:p>
            <a:r>
              <a:rPr lang="en-US" sz="1200" b="1" u="none" dirty="0"/>
              <a:t>Step 2:  Analyze your “Top 30” with the last 30 clients that the team onboarded.</a:t>
            </a:r>
          </a:p>
          <a:p>
            <a:pPr marL="1085850" lvl="2" indent="-171450">
              <a:buFont typeface="Arial" panose="020B0604020202020204" pitchFamily="34" charset="0"/>
              <a:buChar char="•"/>
            </a:pPr>
            <a:r>
              <a:rPr lang="en-US" sz="1200" b="1" u="none" dirty="0"/>
              <a:t>What are the differences?</a:t>
            </a:r>
          </a:p>
          <a:p>
            <a:pPr marL="1085850" lvl="2" indent="-171450">
              <a:buFont typeface="Arial" panose="020B0604020202020204" pitchFamily="34" charset="0"/>
              <a:buChar char="•"/>
            </a:pPr>
            <a:r>
              <a:rPr lang="en-US" sz="1200" b="1" u="none" dirty="0"/>
              <a:t>Are we brining on a client that matches our “Top 30”?</a:t>
            </a:r>
          </a:p>
          <a:p>
            <a:pPr marL="1085850" lvl="2" indent="-171450">
              <a:buFont typeface="Arial" panose="020B0604020202020204" pitchFamily="34" charset="0"/>
              <a:buChar char="•"/>
            </a:pPr>
            <a:r>
              <a:rPr lang="en-US" sz="1200" b="1" u="none" dirty="0"/>
              <a:t>What needs to change, if anything, that will allow us permission to market our services to our ideal prospect?	</a:t>
            </a:r>
          </a:p>
          <a:p>
            <a:r>
              <a:rPr lang="en-US" sz="1200" b="1" u="none" dirty="0"/>
              <a:t>Step 3: Design together as at team who our ideal prospect is moving forward.</a:t>
            </a:r>
          </a:p>
          <a:p>
            <a:pPr marL="1085850" lvl="2" indent="-171450">
              <a:buFont typeface="Arial" panose="020B0604020202020204" pitchFamily="34" charset="0"/>
              <a:buChar char="•"/>
            </a:pPr>
            <a:r>
              <a:rPr lang="en-US" sz="1200" b="1" u="none" dirty="0"/>
              <a:t>AUM?</a:t>
            </a:r>
          </a:p>
          <a:p>
            <a:pPr marL="1085850" lvl="2" indent="-171450">
              <a:buFont typeface="Arial" panose="020B0604020202020204" pitchFamily="34" charset="0"/>
              <a:buChar char="•"/>
            </a:pPr>
            <a:r>
              <a:rPr lang="en-US" sz="1200" b="1" u="none" dirty="0"/>
              <a:t># of services we can provide?</a:t>
            </a:r>
          </a:p>
          <a:p>
            <a:pPr marL="1085850" lvl="2" indent="-171450">
              <a:buFont typeface="Arial" panose="020B0604020202020204" pitchFamily="34" charset="0"/>
              <a:buChar char="•"/>
            </a:pPr>
            <a:r>
              <a:rPr lang="en-US" sz="1200" b="1" u="none" dirty="0"/>
              <a:t>Gives us referrals?</a:t>
            </a:r>
          </a:p>
          <a:p>
            <a:pPr marL="1085850" lvl="2" indent="-171450">
              <a:buFont typeface="Arial" panose="020B0604020202020204" pitchFamily="34" charset="0"/>
              <a:buChar char="•"/>
            </a:pPr>
            <a:r>
              <a:rPr lang="en-US" sz="1200" b="1" u="none" dirty="0"/>
              <a:t>Enjoy working together?</a:t>
            </a:r>
          </a:p>
          <a:p>
            <a:pPr marL="1085850" lvl="2" indent="-171450">
              <a:buFont typeface="Arial" panose="020B0604020202020204" pitchFamily="34" charset="0"/>
              <a:buChar char="•"/>
            </a:pPr>
            <a:endParaRPr lang="en-US" sz="1200" b="1" u="none" dirty="0"/>
          </a:p>
          <a:p>
            <a:endParaRPr lang="en-US" sz="1200" b="1" dirty="0"/>
          </a:p>
          <a:p>
            <a:endParaRPr lang="en-US" sz="1200" b="1" dirty="0"/>
          </a:p>
          <a:p>
            <a:endParaRPr lang="en-US" dirty="0"/>
          </a:p>
        </p:txBody>
      </p:sp>
      <p:sp>
        <p:nvSpPr>
          <p:cNvPr id="4" name="Slide Number Placeholder 3"/>
          <p:cNvSpPr>
            <a:spLocks noGrp="1"/>
          </p:cNvSpPr>
          <p:nvPr>
            <p:ph type="sldNum" sz="quarter" idx="5"/>
          </p:nvPr>
        </p:nvSpPr>
        <p:spPr/>
        <p:txBody>
          <a:bodyPr/>
          <a:lstStyle/>
          <a:p>
            <a:fld id="{AFF67BE1-F9FE-48FC-B1DC-2B187B0B4E22}" type="slidenum">
              <a:rPr lang="en-US" smtClean="0"/>
              <a:t>12</a:t>
            </a:fld>
            <a:endParaRPr lang="en-US"/>
          </a:p>
        </p:txBody>
      </p:sp>
    </p:spTree>
    <p:extLst>
      <p:ext uri="{BB962C8B-B14F-4D97-AF65-F5344CB8AC3E}">
        <p14:creationId xmlns:p14="http://schemas.microsoft.com/office/powerpoint/2010/main" val="11604222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1"/>
              <a:t>Helpful information: </a:t>
            </a:r>
          </a:p>
          <a:p>
            <a:pPr marL="0" indent="0">
              <a:buFont typeface="Arial" panose="020B0604020202020204" pitchFamily="34" charset="0"/>
              <a:buNone/>
            </a:pPr>
            <a:r>
              <a:rPr lang="en-US" sz="1200"/>
              <a:t>AUM-assets held for each </a:t>
            </a:r>
            <a:r>
              <a:rPr lang="en-US" sz="1200" err="1"/>
              <a:t>HouseHold</a:t>
            </a:r>
            <a:r>
              <a:rPr lang="en-US" sz="1200"/>
              <a:t> (HH)</a:t>
            </a:r>
          </a:p>
          <a:p>
            <a:pPr marL="0" indent="0">
              <a:buFont typeface="Arial" panose="020B0604020202020204" pitchFamily="34" charset="0"/>
              <a:buNone/>
            </a:pPr>
            <a:r>
              <a:rPr lang="en-US" sz="1200"/>
              <a:t>Rev-revenue generated by each HH</a:t>
            </a:r>
          </a:p>
          <a:p>
            <a:pPr marL="0" indent="0">
              <a:buFont typeface="Arial" panose="020B0604020202020204" pitchFamily="34" charset="0"/>
              <a:buNone/>
            </a:pPr>
            <a:r>
              <a:rPr lang="en-US" sz="1200"/>
              <a:t>Share of Wallet: the estimated amount of discretionary/investable assets that the client has with/without you (clients with a smaller % of assets with you get a higher score)</a:t>
            </a:r>
          </a:p>
          <a:p>
            <a:pPr marL="0" indent="0">
              <a:buFont typeface="Arial" panose="020B0604020202020204" pitchFamily="34" charset="0"/>
              <a:buNone/>
            </a:pPr>
            <a:r>
              <a:rPr lang="en-US" sz="1200"/>
              <a:t>Relationship quality: how easy/difficult is it to work with this client-do they take your advice or are they constantly challenging and questioning your advice</a:t>
            </a:r>
          </a:p>
          <a:p>
            <a:pPr marL="0" indent="0">
              <a:buFont typeface="Arial" panose="020B0604020202020204" pitchFamily="34" charset="0"/>
              <a:buNone/>
            </a:pPr>
            <a:r>
              <a:rPr lang="en-US" sz="1200"/>
              <a:t>Referral source: how many referrals has this client provided-or have they indicated they will never provide a referral</a:t>
            </a:r>
          </a:p>
          <a:p>
            <a:endParaRPr lang="en-US"/>
          </a:p>
        </p:txBody>
      </p:sp>
      <p:sp>
        <p:nvSpPr>
          <p:cNvPr id="4" name="Slide Number Placeholder 3"/>
          <p:cNvSpPr>
            <a:spLocks noGrp="1"/>
          </p:cNvSpPr>
          <p:nvPr>
            <p:ph type="sldNum" sz="quarter" idx="5"/>
          </p:nvPr>
        </p:nvSpPr>
        <p:spPr/>
        <p:txBody>
          <a:bodyPr/>
          <a:lstStyle/>
          <a:p>
            <a:fld id="{AFF67BE1-F9FE-48FC-B1DC-2B187B0B4E22}" type="slidenum">
              <a:rPr lang="en-US" smtClean="0"/>
              <a:t>13</a:t>
            </a:fld>
            <a:endParaRPr lang="en-US"/>
          </a:p>
        </p:txBody>
      </p:sp>
    </p:spTree>
    <p:extLst>
      <p:ext uri="{BB962C8B-B14F-4D97-AF65-F5344CB8AC3E}">
        <p14:creationId xmlns:p14="http://schemas.microsoft.com/office/powerpoint/2010/main" val="31831221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as a recap…</a:t>
            </a:r>
          </a:p>
          <a:p>
            <a:endParaRPr lang="en-US" dirty="0"/>
          </a:p>
          <a:p>
            <a:pPr marL="228600" indent="-228600">
              <a:buAutoNum type="arabicPeriod"/>
            </a:pPr>
            <a:r>
              <a:rPr lang="en-US" dirty="0"/>
              <a:t>Going to review our “Top 30” clients to begin to understand who we connect with that drives the growth of our practice along with why we enjoy working with them.</a:t>
            </a:r>
          </a:p>
          <a:p>
            <a:pPr marL="228600" indent="-228600">
              <a:buAutoNum type="arabicPeriod"/>
            </a:pPr>
            <a:r>
              <a:rPr lang="en-US" dirty="0"/>
              <a:t>Analyze the attributes both quantitatively and qualitatively.</a:t>
            </a:r>
          </a:p>
          <a:p>
            <a:pPr marL="685800" lvl="1" indent="-228600">
              <a:buAutoNum type="arabicPeriod"/>
            </a:pPr>
            <a:r>
              <a:rPr lang="en-US" dirty="0"/>
              <a:t>Can compare our “Top 30” with the last 30+ HH’s that we onboarded.</a:t>
            </a:r>
          </a:p>
          <a:p>
            <a:pPr marL="1143000" lvl="2" indent="-228600">
              <a:buAutoNum type="arabicPeriod"/>
            </a:pPr>
            <a:r>
              <a:rPr lang="en-US" dirty="0"/>
              <a:t>Are we bringing on clients that are a good fit for our uniqueness?</a:t>
            </a:r>
          </a:p>
          <a:p>
            <a:pPr marL="1143000" lvl="2" indent="-228600">
              <a:buAutoNum type="arabicPeriod"/>
            </a:pPr>
            <a:r>
              <a:rPr lang="en-US" dirty="0"/>
              <a:t>What needs to change if we are not brining on prospects that match our “Top 30”?</a:t>
            </a:r>
          </a:p>
          <a:p>
            <a:pPr marL="1143000" lvl="2" indent="-228600">
              <a:buAutoNum type="arabicPeriod"/>
            </a:pPr>
            <a:r>
              <a:rPr lang="en-US" dirty="0"/>
              <a:t>Being curious together on how we can shift our prospecting and marketing to meet our ideal prospects in the future.</a:t>
            </a:r>
          </a:p>
          <a:p>
            <a:pPr marL="228600" lvl="0" indent="-228600">
              <a:buAutoNum type="arabicPeriod"/>
            </a:pPr>
            <a:r>
              <a:rPr lang="en-US" dirty="0"/>
              <a:t>Design as a team who our ideal prospect is and design our efforts to engage with them through the areas of prospecting we feel will connect.</a:t>
            </a:r>
          </a:p>
        </p:txBody>
      </p:sp>
      <p:sp>
        <p:nvSpPr>
          <p:cNvPr id="4" name="Slide Number Placeholder 3"/>
          <p:cNvSpPr>
            <a:spLocks noGrp="1"/>
          </p:cNvSpPr>
          <p:nvPr>
            <p:ph type="sldNum" sz="quarter" idx="5"/>
          </p:nvPr>
        </p:nvSpPr>
        <p:spPr/>
        <p:txBody>
          <a:bodyPr/>
          <a:lstStyle/>
          <a:p>
            <a:fld id="{49908495-6651-4F57-B722-ED584C511E7B}" type="slidenum">
              <a:rPr lang="en-GB" smtClean="0"/>
              <a:t>14</a:t>
            </a:fld>
            <a:endParaRPr lang="en-GB"/>
          </a:p>
        </p:txBody>
      </p:sp>
    </p:spTree>
    <p:extLst>
      <p:ext uri="{BB962C8B-B14F-4D97-AF65-F5344CB8AC3E}">
        <p14:creationId xmlns:p14="http://schemas.microsoft.com/office/powerpoint/2010/main" val="3906767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 have Clarity on who our “Ideal Prospect” is in terms of both quantitative and qualitative attributes, we can now move to Step 2 in our process which is Focus.</a:t>
            </a:r>
          </a:p>
          <a:p>
            <a:endParaRPr lang="en-US" dirty="0"/>
          </a:p>
          <a:p>
            <a:r>
              <a:rPr lang="en-US" dirty="0"/>
              <a:t>In referring to the study we conducted with the Financial Planning Association.</a:t>
            </a:r>
          </a:p>
          <a:p>
            <a:pPr marL="628650" lvl="1" indent="-171450">
              <a:buFont typeface="Arial" panose="020B0604020202020204" pitchFamily="34" charset="0"/>
              <a:buChar char="•"/>
            </a:pPr>
            <a:r>
              <a:rPr lang="en-US" dirty="0"/>
              <a:t>Only 30% of advisors surveyed declared that they had a clear plan to grow their business vs. 64% that understand they need to have a clear plan in place to drive growth.</a:t>
            </a:r>
          </a:p>
          <a:p>
            <a:pPr marL="628650" lvl="1" indent="-171450">
              <a:buFont typeface="Arial" panose="020B0604020202020204" pitchFamily="34" charset="0"/>
              <a:buChar char="•"/>
            </a:pPr>
            <a:r>
              <a:rPr lang="en-US" dirty="0"/>
              <a:t>So where is the disconnect?</a:t>
            </a:r>
          </a:p>
          <a:p>
            <a:pPr marL="628650" lvl="1" indent="-171450">
              <a:buFont typeface="Arial" panose="020B0604020202020204" pitchFamily="34" charset="0"/>
              <a:buChar char="•"/>
            </a:pPr>
            <a:endParaRPr lang="en-US" dirty="0"/>
          </a:p>
          <a:p>
            <a:pPr marL="0" lvl="0" indent="0">
              <a:buFont typeface="Arial" panose="020B0604020202020204" pitchFamily="34" charset="0"/>
              <a:buNone/>
            </a:pPr>
            <a:r>
              <a:rPr lang="en-US" dirty="0"/>
              <a:t>In working with advisors and their teams, the ones who have CONSISTENT success when it comes to growth have a plan in place that their teams can rally around because they not only have Clarity on their main audience, but also FOCUS on where they can engage with ideal prospects, build their pipelines, and onboard new clients that meet our criteria of those that we enjoy working with as a team.</a:t>
            </a:r>
          </a:p>
          <a:p>
            <a:pPr marL="0" lvl="0" indent="0">
              <a:buFont typeface="Arial" panose="020B0604020202020204" pitchFamily="34" charset="0"/>
              <a:buNone/>
            </a:pPr>
            <a:endParaRPr lang="en-US" dirty="0"/>
          </a:p>
          <a:p>
            <a:pPr marL="171450" lvl="0" indent="-171450">
              <a:buFont typeface="Arial" panose="020B0604020202020204" pitchFamily="34" charset="0"/>
              <a:buChar char="•"/>
            </a:pPr>
            <a:r>
              <a:rPr lang="en-US" dirty="0"/>
              <a:t>This next section will be critical in building out a Strategic Growth Plan so that there is alignment within the team as well as reinforces ownership and accountability.  </a:t>
            </a:r>
          </a:p>
          <a:p>
            <a:pPr marL="171450" lvl="0" indent="-171450">
              <a:buFont typeface="Arial" panose="020B0604020202020204" pitchFamily="34" charset="0"/>
              <a:buChar char="•"/>
            </a:pPr>
            <a:r>
              <a:rPr lang="en-US" dirty="0"/>
              <a:t>We will review 5 different areas that advisors utilize when it comes to connecting with their ideal prospects depending on their model.  </a:t>
            </a:r>
          </a:p>
          <a:p>
            <a:pPr marL="171450" lvl="0" indent="-171450">
              <a:buFont typeface="Arial" panose="020B0604020202020204" pitchFamily="34" charset="0"/>
              <a:buChar char="•"/>
            </a:pPr>
            <a:r>
              <a:rPr lang="en-US" dirty="0"/>
              <a:t>Idea here is to choose 2-3 of the following areas that best fit your teams' strengths and culture.</a:t>
            </a:r>
          </a:p>
          <a:p>
            <a:pPr marL="171450" lvl="0" indent="-171450">
              <a:buFont typeface="Arial" panose="020B0604020202020204" pitchFamily="34" charset="0"/>
              <a:buChar char="•"/>
            </a:pPr>
            <a:r>
              <a:rPr lang="en-US" dirty="0"/>
              <a:t>We will place emphasis on the areas of Define – Strategize – Commit</a:t>
            </a:r>
          </a:p>
          <a:p>
            <a:pPr marL="0" lvl="0" indent="0">
              <a:buFont typeface="Arial" panose="020B0604020202020204" pitchFamily="34" charset="0"/>
              <a:buNone/>
            </a:pPr>
            <a:endParaRPr lang="en-US" dirty="0"/>
          </a:p>
          <a:p>
            <a:pPr marL="0" lvl="0" indent="0">
              <a:buFont typeface="Arial" panose="020B0604020202020204" pitchFamily="34" charset="0"/>
              <a:buNone/>
            </a:pPr>
            <a:r>
              <a:rPr lang="en-US" dirty="0"/>
              <a:t>Let’s move on to our 5 areas and review the steps to success within each one.  </a:t>
            </a:r>
          </a:p>
        </p:txBody>
      </p:sp>
      <p:sp>
        <p:nvSpPr>
          <p:cNvPr id="4" name="Slide Number Placeholder 3"/>
          <p:cNvSpPr>
            <a:spLocks noGrp="1"/>
          </p:cNvSpPr>
          <p:nvPr>
            <p:ph type="sldNum" sz="quarter" idx="5"/>
          </p:nvPr>
        </p:nvSpPr>
        <p:spPr/>
        <p:txBody>
          <a:bodyPr/>
          <a:lstStyle/>
          <a:p>
            <a:fld id="{49908495-6651-4F57-B722-ED584C511E7B}" type="slidenum">
              <a:rPr lang="en-GB" smtClean="0"/>
              <a:t>15</a:t>
            </a:fld>
            <a:endParaRPr lang="en-GB"/>
          </a:p>
        </p:txBody>
      </p:sp>
    </p:spTree>
    <p:extLst>
      <p:ext uri="{BB962C8B-B14F-4D97-AF65-F5344CB8AC3E}">
        <p14:creationId xmlns:p14="http://schemas.microsoft.com/office/powerpoint/2010/main" val="30324089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a:p>
            <a:pPr marL="0" indent="0">
              <a:buNone/>
            </a:pPr>
            <a:r>
              <a:rPr lang="en-US" dirty="0"/>
              <a:t>Building a COI strategy for your practice can accelerate your growth tremendously.  However, most advisors have yet to establish a process to engage COI or even taken the time to define what a COI is for their practice.</a:t>
            </a:r>
          </a:p>
          <a:p>
            <a:pPr marL="0" indent="0">
              <a:buNone/>
            </a:pPr>
            <a:r>
              <a:rPr lang="en-US" dirty="0"/>
              <a:t>When working with advisors one of the first questions I ask in this area is “How many COI do you currently have” which leads to a number that averages between 8-12.</a:t>
            </a:r>
          </a:p>
          <a:p>
            <a:pPr marL="0" indent="0">
              <a:buNone/>
            </a:pPr>
            <a:r>
              <a:rPr lang="en-US" dirty="0"/>
              <a:t>Though when I ask what they have done to lead to growth in the practice with this partnership, few can identify the results.</a:t>
            </a:r>
          </a:p>
          <a:p>
            <a:pPr marL="0" indent="0">
              <a:buNone/>
            </a:pPr>
            <a:endParaRPr lang="en-US" dirty="0"/>
          </a:p>
          <a:p>
            <a:pPr marL="0" indent="0">
              <a:buNone/>
            </a:pPr>
            <a:r>
              <a:rPr lang="en-US" dirty="0"/>
              <a:t>Research conducted by Russ Alan Prince and David A. </a:t>
            </a:r>
            <a:r>
              <a:rPr lang="en-US" dirty="0" err="1"/>
              <a:t>Geracioti</a:t>
            </a:r>
            <a:r>
              <a:rPr lang="en-US" dirty="0"/>
              <a:t> determined that more than half (54%) of clients said that referrals from their account or attorney were important factors in their choosing an advisor.</a:t>
            </a:r>
          </a:p>
          <a:p>
            <a:pPr marL="0" indent="0">
              <a:buNone/>
            </a:pPr>
            <a:r>
              <a:rPr lang="en-US" dirty="0"/>
              <a:t>In addition, research conducted by Invesco, in partnership with Prince &amp; Associates showed that 69% of affluent individuals and families were introduced to their financial advisor by their accountant or attorney and this number rises to 89% among individuals and families with more than $10 Million in assets.</a:t>
            </a:r>
          </a:p>
          <a:p>
            <a:pPr marL="0" indent="0">
              <a:buNone/>
            </a:pPr>
            <a:endParaRPr lang="en-US" dirty="0"/>
          </a:p>
          <a:p>
            <a:pPr marL="0" indent="0">
              <a:buNone/>
            </a:pPr>
            <a:r>
              <a:rPr lang="en-US" dirty="0"/>
              <a:t>Looking at the numbers this can be such an impactful way for the practice to grow although few have a plan in place to understand their results, or lack thereof.</a:t>
            </a:r>
          </a:p>
          <a:p>
            <a:pPr marL="0" indent="0">
              <a:buNone/>
            </a:pPr>
            <a:endParaRPr lang="en-US" dirty="0"/>
          </a:p>
          <a:p>
            <a:pPr marL="0" indent="0">
              <a:buNone/>
            </a:pPr>
            <a:r>
              <a:rPr lang="en-US" dirty="0"/>
              <a:t>In this section we are going to cover the following;</a:t>
            </a:r>
          </a:p>
          <a:p>
            <a:pPr marL="228600" indent="-228600">
              <a:buAutoNum type="arabicPeriod"/>
            </a:pPr>
            <a:r>
              <a:rPr lang="en-US" dirty="0"/>
              <a:t>Define what a COI is for your practice.</a:t>
            </a:r>
          </a:p>
          <a:p>
            <a:pPr marL="228600" lvl="0" indent="-228600">
              <a:buFont typeface="+mj-lt"/>
              <a:buAutoNum type="arabicPeriod"/>
            </a:pPr>
            <a:r>
              <a:rPr lang="en-US" dirty="0"/>
              <a:t>Build out your meeting structure.</a:t>
            </a:r>
          </a:p>
          <a:p>
            <a:pPr marL="228600" lvl="0" indent="-228600">
              <a:buFont typeface="+mj-lt"/>
              <a:buAutoNum type="arabicPeriod"/>
            </a:pPr>
            <a:r>
              <a:rPr lang="en-US" dirty="0"/>
              <a:t>Consistent Engagement</a:t>
            </a:r>
          </a:p>
        </p:txBody>
      </p:sp>
      <p:sp>
        <p:nvSpPr>
          <p:cNvPr id="4" name="Slide Number Placeholder 3"/>
          <p:cNvSpPr>
            <a:spLocks noGrp="1"/>
          </p:cNvSpPr>
          <p:nvPr>
            <p:ph type="sldNum" sz="quarter" idx="5"/>
          </p:nvPr>
        </p:nvSpPr>
        <p:spPr/>
        <p:txBody>
          <a:bodyPr/>
          <a:lstStyle/>
          <a:p>
            <a:fld id="{AFF67BE1-F9FE-48FC-B1DC-2B187B0B4E22}" type="slidenum">
              <a:rPr lang="en-US" smtClean="0"/>
              <a:t>16</a:t>
            </a:fld>
            <a:endParaRPr lang="en-US"/>
          </a:p>
        </p:txBody>
      </p:sp>
    </p:spTree>
    <p:extLst>
      <p:ext uri="{BB962C8B-B14F-4D97-AF65-F5344CB8AC3E}">
        <p14:creationId xmlns:p14="http://schemas.microsoft.com/office/powerpoint/2010/main" val="37140362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First, we need to define what a COI is for our practice and understand the results we expect from this partnership.  Partnership is a key word here as well, ensuring we can be open and objective in not only defining what will work for our practice, but also, what do we do as a team when that COI is not meeting our definition?</a:t>
            </a:r>
          </a:p>
          <a:p>
            <a:pPr marL="171450" indent="-171450">
              <a:buFont typeface="Arial" panose="020B0604020202020204" pitchFamily="34" charset="0"/>
              <a:buChar char="•"/>
            </a:pPr>
            <a:r>
              <a:rPr lang="en-US" dirty="0"/>
              <a:t>This can lead to our team having focus and spending time where we will see results.</a:t>
            </a:r>
          </a:p>
          <a:p>
            <a:pPr marL="171450" indent="-171450">
              <a:buFont typeface="Arial" panose="020B0604020202020204" pitchFamily="34" charset="0"/>
              <a:buChar char="•"/>
            </a:pPr>
            <a:r>
              <a:rPr lang="en-US" dirty="0"/>
              <a:t>In addition, will give us the ability to determine if these relationships are truly COI that will assist in our growth or possibly just a </a:t>
            </a:r>
            <a:r>
              <a:rPr lang="en-US" dirty="0" err="1"/>
              <a:t>collegue</a:t>
            </a:r>
            <a:r>
              <a:rPr lang="en-US" dirty="0"/>
              <a:t> that we can meet up with for lunch once in a while meaning you will always have choice as a team where you want to spend your time.</a:t>
            </a:r>
          </a:p>
          <a:p>
            <a:pPr marL="0" indent="0">
              <a:buNone/>
            </a:pPr>
            <a:endParaRPr lang="en-US" dirty="0"/>
          </a:p>
          <a:p>
            <a:pPr marL="0" indent="0">
              <a:buNone/>
            </a:pPr>
            <a:r>
              <a:rPr lang="en-US" b="1" dirty="0"/>
              <a:t>Step 1:  Define what referrals would meet the criteria of our practice</a:t>
            </a:r>
          </a:p>
          <a:p>
            <a:pPr marL="628650" lvl="1" indent="-171450">
              <a:buFont typeface="Arial" panose="020B0604020202020204" pitchFamily="34" charset="0"/>
              <a:buChar char="•"/>
            </a:pPr>
            <a:r>
              <a:rPr lang="en-US" b="1" dirty="0"/>
              <a:t>We spent time in Clarity gaining insight into our Ideal Prospect which can translate into this area or if there is something additional, we would be looking for in a referral from a COI we need to ensure to address as this is going to be essential to understanding our intended results from COI relationships.  </a:t>
            </a:r>
          </a:p>
          <a:p>
            <a:pPr marL="0" indent="0">
              <a:buNone/>
            </a:pPr>
            <a:r>
              <a:rPr lang="en-US" b="1" dirty="0"/>
              <a:t>Step 2:  Commit to a goal of how many referral a COI would refer to our practice over a 12-month period.</a:t>
            </a:r>
          </a:p>
          <a:p>
            <a:pPr marL="628650" lvl="1" indent="-171450">
              <a:buFont typeface="Arial" panose="020B0604020202020204" pitchFamily="34" charset="0"/>
              <a:buChar char="•"/>
            </a:pPr>
            <a:r>
              <a:rPr lang="en-US" b="1" dirty="0"/>
              <a:t>This is the step that most advisors omit and it is the one that will inform us objectively if our relationship is truly a COI that will contribute to the growth of our practice.</a:t>
            </a:r>
          </a:p>
          <a:p>
            <a:pPr marL="628650" lvl="1" indent="-171450">
              <a:buFont typeface="Arial" panose="020B0604020202020204" pitchFamily="34" charset="0"/>
              <a:buChar char="•"/>
            </a:pPr>
            <a:r>
              <a:rPr lang="en-US" b="1" dirty="0"/>
              <a:t>Be specific – build out this lagging measurement so that there is consistency within the team around the definition of a COI.</a:t>
            </a:r>
          </a:p>
          <a:p>
            <a:pPr marL="0" lvl="0" indent="0">
              <a:buFont typeface="Arial" panose="020B0604020202020204" pitchFamily="34" charset="0"/>
              <a:buNone/>
            </a:pPr>
            <a:r>
              <a:rPr lang="en-US" b="1" dirty="0"/>
              <a:t>Step 3:  Set expectations together as a team on leading indicators that will give us a good idea if this is truly going to meet our definition of a COI.</a:t>
            </a:r>
          </a:p>
          <a:p>
            <a:pPr marL="628650" lvl="1" indent="-171450">
              <a:buFont typeface="Arial" panose="020B0604020202020204" pitchFamily="34" charset="0"/>
              <a:buChar char="•"/>
            </a:pPr>
            <a:r>
              <a:rPr lang="en-US" b="1" dirty="0"/>
              <a:t>Examples: </a:t>
            </a:r>
          </a:p>
          <a:p>
            <a:pPr marL="1085850" lvl="2" indent="-171450">
              <a:buFont typeface="Arial" panose="020B0604020202020204" pitchFamily="34" charset="0"/>
              <a:buChar char="•"/>
            </a:pPr>
            <a:r>
              <a:rPr lang="en-US" b="1" dirty="0"/>
              <a:t>Referrals being sent meet our ideal prospect criteria</a:t>
            </a:r>
          </a:p>
          <a:p>
            <a:pPr marL="1085850" lvl="2" indent="-171450">
              <a:buFont typeface="Arial" panose="020B0604020202020204" pitchFamily="34" charset="0"/>
              <a:buChar char="•"/>
            </a:pPr>
            <a:r>
              <a:rPr lang="en-US" b="1" dirty="0"/>
              <a:t>Responsiveness to meetings in-person or virtual</a:t>
            </a:r>
          </a:p>
          <a:p>
            <a:pPr marL="1085850" lvl="2" indent="-171450">
              <a:buFont typeface="Arial" panose="020B0604020202020204" pitchFamily="34" charset="0"/>
              <a:buChar char="•"/>
            </a:pPr>
            <a:r>
              <a:rPr lang="en-US" b="1" dirty="0"/>
              <a:t>Additional items, </a:t>
            </a:r>
            <a:r>
              <a:rPr lang="en-US" b="1" dirty="0" err="1"/>
              <a:t>etc</a:t>
            </a:r>
            <a:r>
              <a:rPr lang="en-US" b="1" dirty="0"/>
              <a:t>…</a:t>
            </a:r>
          </a:p>
          <a:p>
            <a:pPr marL="1085850" lvl="2" indent="-171450">
              <a:buFont typeface="Arial" panose="020B0604020202020204" pitchFamily="34" charset="0"/>
              <a:buChar char="•"/>
            </a:pPr>
            <a:endParaRPr lang="en-US" b="1" dirty="0"/>
          </a:p>
          <a:p>
            <a:pPr marL="0" lvl="0" indent="0">
              <a:buFont typeface="Arial" panose="020B0604020202020204" pitchFamily="34" charset="0"/>
              <a:buNone/>
            </a:pPr>
            <a:r>
              <a:rPr lang="en-US" b="0" dirty="0"/>
              <a:t>It is essential to spend time in building out the “Definition of a COI” for your practice as it will now give the team a blueprint and objective information that either the COI is meeting our definition or it is not and if not, we know we need to move on to uncover one that will meet our definition.  </a:t>
            </a:r>
            <a:r>
              <a:rPr lang="en-US" b="1" dirty="0"/>
              <a:t>		</a:t>
            </a:r>
          </a:p>
          <a:p>
            <a:pPr marL="0" indent="0">
              <a:buNone/>
            </a:pPr>
            <a:endParaRPr lang="en-US" dirty="0"/>
          </a:p>
          <a:p>
            <a:pPr marL="0" indent="0">
              <a:buNone/>
            </a:pPr>
            <a:endParaRPr lang="en-US" dirty="0"/>
          </a:p>
          <a:p>
            <a:pPr marL="0" indent="0">
              <a:buNone/>
            </a:pPr>
            <a:endParaRPr lang="en-US" dirty="0"/>
          </a:p>
          <a:p>
            <a:pPr marL="228600" lvl="0" indent="-228600">
              <a:buFont typeface="Arial" panose="020B0604020202020204" pitchFamily="34" charset="0"/>
              <a:buChar char="•"/>
            </a:pPr>
            <a:r>
              <a:rPr lang="en-US" dirty="0"/>
              <a:t>Who is your ideal prospect that they should refer to your team?</a:t>
            </a:r>
          </a:p>
          <a:p>
            <a:pPr marL="228600" lvl="0" indent="-228600">
              <a:buFont typeface="Arial" panose="020B0604020202020204" pitchFamily="34" charset="0"/>
              <a:buChar char="•"/>
            </a:pPr>
            <a:r>
              <a:rPr lang="en-US" dirty="0"/>
              <a:t>How do you define a successful COI partnership?</a:t>
            </a:r>
          </a:p>
          <a:p>
            <a:pPr marL="228600" lvl="0" indent="-228600">
              <a:buFont typeface="Arial" panose="020B0604020202020204" pitchFamily="34" charset="0"/>
              <a:buChar char="•"/>
            </a:pPr>
            <a:r>
              <a:rPr lang="en-US" dirty="0"/>
              <a:t>What will you do to hold yourself and the team accountable?</a:t>
            </a:r>
          </a:p>
          <a:p>
            <a:endParaRPr lang="en-US" dirty="0"/>
          </a:p>
        </p:txBody>
      </p:sp>
      <p:sp>
        <p:nvSpPr>
          <p:cNvPr id="4" name="Slide Number Placeholder 3"/>
          <p:cNvSpPr>
            <a:spLocks noGrp="1"/>
          </p:cNvSpPr>
          <p:nvPr>
            <p:ph type="sldNum" sz="quarter" idx="5"/>
          </p:nvPr>
        </p:nvSpPr>
        <p:spPr/>
        <p:txBody>
          <a:bodyPr/>
          <a:lstStyle/>
          <a:p>
            <a:fld id="{49908495-6651-4F57-B722-ED584C511E7B}" type="slidenum">
              <a:rPr lang="en-GB" smtClean="0"/>
              <a:t>17</a:t>
            </a:fld>
            <a:endParaRPr lang="en-GB"/>
          </a:p>
        </p:txBody>
      </p:sp>
    </p:spTree>
    <p:extLst>
      <p:ext uri="{BB962C8B-B14F-4D97-AF65-F5344CB8AC3E}">
        <p14:creationId xmlns:p14="http://schemas.microsoft.com/office/powerpoint/2010/main" val="13964115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r>
              <a:rPr lang="en-US" dirty="0"/>
              <a:t>Now that we have a clear definition of a COI for our practice and have alignment, we can move to strategize.</a:t>
            </a:r>
          </a:p>
          <a:p>
            <a:pPr marL="0" lvl="0" indent="0">
              <a:buFont typeface="+mj-lt"/>
              <a:buNone/>
            </a:pPr>
            <a:endParaRPr lang="en-US" dirty="0"/>
          </a:p>
          <a:p>
            <a:pPr marL="0" lvl="0" indent="0">
              <a:buFont typeface="+mj-lt"/>
              <a:buNone/>
            </a:pPr>
            <a:r>
              <a:rPr lang="en-US" dirty="0"/>
              <a:t>In strategize, we want to ensure we have a clear path of communication with our COI to cultivate the relationship and build a long-lasting partnership where they will think of us first when their clients have a need for an advisory practice as we will have created a ambassadors that will be our biggest fans.  </a:t>
            </a:r>
          </a:p>
          <a:p>
            <a:pPr marL="0" lvl="0" indent="0">
              <a:buFont typeface="+mj-lt"/>
              <a:buNone/>
            </a:pPr>
            <a:endParaRPr lang="en-US" dirty="0"/>
          </a:p>
          <a:p>
            <a:pPr marL="0" lvl="0" indent="0">
              <a:buFont typeface="+mj-lt"/>
              <a:buNone/>
            </a:pPr>
            <a:r>
              <a:rPr lang="en-US" b="1" dirty="0"/>
              <a:t>Step 1:  Discovery Meeting – just as you have discovery meetings with your prospective clients, the same will translate as you meet with potential COI.</a:t>
            </a:r>
          </a:p>
          <a:p>
            <a:pPr marL="628650" lvl="1" indent="-171450">
              <a:buFont typeface="Arial" panose="020B0604020202020204" pitchFamily="34" charset="0"/>
              <a:buChar char="•"/>
            </a:pPr>
            <a:r>
              <a:rPr lang="en-US" b="1" dirty="0"/>
              <a:t>As a team, design a discovery meeting where you can begin to understand if this COI might be a good fit for your practice.</a:t>
            </a:r>
          </a:p>
          <a:p>
            <a:pPr marL="1085850" lvl="2" indent="-171450">
              <a:buFont typeface="Arial" panose="020B0604020202020204" pitchFamily="34" charset="0"/>
              <a:buChar char="•"/>
            </a:pPr>
            <a:r>
              <a:rPr lang="en-US" b="1" dirty="0"/>
              <a:t>Do they work with clients that will meet our criteria for an ideal prospects?</a:t>
            </a:r>
          </a:p>
          <a:p>
            <a:pPr marL="1085850" lvl="2" indent="-171450">
              <a:buFont typeface="Arial" panose="020B0604020202020204" pitchFamily="34" charset="0"/>
              <a:buChar char="•"/>
            </a:pPr>
            <a:r>
              <a:rPr lang="en-US" b="1" dirty="0"/>
              <a:t>How many advisory teams do they currently refer their clients to currently?</a:t>
            </a:r>
          </a:p>
          <a:p>
            <a:pPr marL="1085850" lvl="2" indent="-171450">
              <a:buFont typeface="Arial" panose="020B0604020202020204" pitchFamily="34" charset="0"/>
              <a:buChar char="•"/>
            </a:pPr>
            <a:r>
              <a:rPr lang="en-US" b="1" dirty="0"/>
              <a:t>What makes a good COI partnership from their point of view?</a:t>
            </a:r>
          </a:p>
          <a:p>
            <a:pPr marL="0" lvl="0" indent="0">
              <a:buFont typeface="+mj-lt"/>
              <a:buNone/>
            </a:pPr>
            <a:endParaRPr lang="en-US" dirty="0"/>
          </a:p>
          <a:p>
            <a:pPr marL="0" lvl="0" indent="0">
              <a:buFont typeface="+mj-lt"/>
              <a:buNone/>
            </a:pPr>
            <a:r>
              <a:rPr lang="en-US" b="1" dirty="0"/>
              <a:t>Step 2:  Planning Meeting – This is the one that gets omitted the most by advisory teams consistently.  In this step, if we feel in the Discovery meeting that they might be a good fit to meet our definition of a COI than we want to set up a Planning Meeting as part of the next step.</a:t>
            </a:r>
          </a:p>
          <a:p>
            <a:pPr marL="628650" lvl="1" indent="-171450">
              <a:buFont typeface="Arial" panose="020B0604020202020204" pitchFamily="34" charset="0"/>
              <a:buChar char="•"/>
            </a:pPr>
            <a:r>
              <a:rPr lang="en-US" b="1" dirty="0"/>
              <a:t>Here we want to set up time with the potential COI to walk them through our planning process.</a:t>
            </a:r>
          </a:p>
          <a:p>
            <a:pPr marL="1085850" lvl="2" indent="-171450">
              <a:buFont typeface="Arial" panose="020B0604020202020204" pitchFamily="34" charset="0"/>
              <a:buChar char="•"/>
            </a:pPr>
            <a:r>
              <a:rPr lang="en-US" b="1" dirty="0"/>
              <a:t>What do we do differently than other advisors they currently work with?</a:t>
            </a:r>
          </a:p>
          <a:p>
            <a:pPr marL="1085850" lvl="2" indent="-171450">
              <a:buFont typeface="Arial" panose="020B0604020202020204" pitchFamily="34" charset="0"/>
              <a:buChar char="•"/>
            </a:pPr>
            <a:r>
              <a:rPr lang="en-US" b="1" dirty="0"/>
              <a:t>Walk them through from the onboarding process to what their clients can expect in terms of services and ongoing engagement.</a:t>
            </a:r>
          </a:p>
          <a:p>
            <a:pPr marL="1085850" lvl="2" indent="-171450">
              <a:buFont typeface="Arial" panose="020B0604020202020204" pitchFamily="34" charset="0"/>
              <a:buChar char="•"/>
            </a:pPr>
            <a:r>
              <a:rPr lang="en-US" b="1" dirty="0"/>
              <a:t>We want them to fully understand what makes your practice unique from all others and in addition, this step makes it tangible so that they don’t just talk about it with their clientele, it will make it rememberable to that they can talk specifics with their clients and also keeps you top of mind because you implemented this step which most do not take the time to walk through.  </a:t>
            </a:r>
          </a:p>
          <a:p>
            <a:pPr marL="0" lvl="0" indent="0">
              <a:buFont typeface="Arial" panose="020B0604020202020204" pitchFamily="34" charset="0"/>
              <a:buNone/>
            </a:pPr>
            <a:r>
              <a:rPr lang="en-US" b="1" dirty="0"/>
              <a:t>Step 3:  Value Add Contacts – This is where you can design the Quarterly meetings differently.  Instead of just having lunch or “catching up”, create an agenda with purpose.</a:t>
            </a:r>
          </a:p>
          <a:p>
            <a:pPr marL="628650" lvl="1" indent="-171450">
              <a:buFont typeface="Arial" panose="020B0604020202020204" pitchFamily="34" charset="0"/>
              <a:buChar char="•"/>
            </a:pPr>
            <a:r>
              <a:rPr lang="en-US" b="1" dirty="0"/>
              <a:t>A key element here is to set expectations where you both can bring the current clients referred to each other and discuss how the relationship is progressing.</a:t>
            </a:r>
          </a:p>
          <a:p>
            <a:pPr marL="628650" lvl="1" indent="-171450">
              <a:buFont typeface="Arial" panose="020B0604020202020204" pitchFamily="34" charset="0"/>
              <a:buChar char="•"/>
            </a:pPr>
            <a:r>
              <a:rPr lang="en-US" b="1" dirty="0"/>
              <a:t>In addition, can bring along 3-5 potential referrals each to discuss how they could be assisted by the COI or your team.</a:t>
            </a:r>
          </a:p>
          <a:p>
            <a:pPr marL="628650" lvl="1" indent="-171450">
              <a:buFont typeface="Arial" panose="020B0604020202020204" pitchFamily="34" charset="0"/>
              <a:buChar char="•"/>
            </a:pPr>
            <a:r>
              <a:rPr lang="en-US" b="1" dirty="0"/>
              <a:t>Make these quarterly or monthly meetings have meaning instead of having a “catch up” discussion.</a:t>
            </a:r>
          </a:p>
          <a:p>
            <a:pPr marL="628650" lvl="1" indent="-171450">
              <a:buFont typeface="Arial" panose="020B0604020202020204" pitchFamily="34" charset="0"/>
              <a:buChar char="•"/>
            </a:pPr>
            <a:r>
              <a:rPr lang="en-US" b="1" dirty="0"/>
              <a:t>Remember, if they are not meeting your criteria as we defined in Step 1, we will need to make an objective decision to continue our meetings or understand that they will not meet this criteria.  </a:t>
            </a:r>
          </a:p>
          <a:p>
            <a:pPr marL="0" lvl="0" indent="0">
              <a:buFont typeface="+mj-lt"/>
              <a:buNone/>
            </a:pPr>
            <a:endParaRPr lang="en-US" dirty="0"/>
          </a:p>
          <a:p>
            <a:pPr marL="0" lvl="0" indent="0">
              <a:buFont typeface="+mj-lt"/>
              <a:buNone/>
            </a:pPr>
            <a:r>
              <a:rPr lang="en-US" dirty="0"/>
              <a:t>Build out your meeting structure.</a:t>
            </a:r>
          </a:p>
          <a:p>
            <a:pPr marL="228600" lvl="0" indent="-228600">
              <a:buFont typeface="Arial" panose="020B0604020202020204" pitchFamily="34" charset="0"/>
              <a:buChar char="•"/>
            </a:pPr>
            <a:r>
              <a:rPr lang="en-US" dirty="0"/>
              <a:t>Discovery meeting – what do you want to learn about the potential COI and their business?</a:t>
            </a:r>
          </a:p>
          <a:p>
            <a:pPr marL="228600" lvl="0" indent="-228600">
              <a:buFont typeface="Arial" panose="020B0604020202020204" pitchFamily="34" charset="0"/>
              <a:buChar char="•"/>
            </a:pPr>
            <a:r>
              <a:rPr lang="en-US" dirty="0"/>
              <a:t>Planning meeting – walk the COI through your teams planning process so that they can feel it and understand how to discuss with their clients.</a:t>
            </a:r>
          </a:p>
          <a:p>
            <a:pPr marL="685800" lvl="1" indent="-228600">
              <a:buFont typeface="Arial" panose="020B0604020202020204" pitchFamily="34" charset="0"/>
              <a:buChar char="•"/>
            </a:pPr>
            <a:r>
              <a:rPr lang="en-US" dirty="0"/>
              <a:t>Ensure they can understand what you do differently for clients than your competitors.</a:t>
            </a:r>
          </a:p>
          <a:p>
            <a:pPr marL="685800" lvl="1" indent="-228600">
              <a:buFont typeface="Arial" panose="020B0604020202020204" pitchFamily="34" charset="0"/>
              <a:buChar char="•"/>
            </a:pPr>
            <a:r>
              <a:rPr lang="en-US" dirty="0"/>
              <a:t>How you care for the relationship and deliver the best in knowledge, expertise, and service.</a:t>
            </a:r>
          </a:p>
          <a:p>
            <a:endParaRPr lang="en-US" dirty="0"/>
          </a:p>
        </p:txBody>
      </p:sp>
      <p:sp>
        <p:nvSpPr>
          <p:cNvPr id="4" name="Slide Number Placeholder 3"/>
          <p:cNvSpPr>
            <a:spLocks noGrp="1"/>
          </p:cNvSpPr>
          <p:nvPr>
            <p:ph type="sldNum" sz="quarter" idx="5"/>
          </p:nvPr>
        </p:nvSpPr>
        <p:spPr/>
        <p:txBody>
          <a:bodyPr/>
          <a:lstStyle/>
          <a:p>
            <a:fld id="{49908495-6651-4F57-B722-ED584C511E7B}" type="slidenum">
              <a:rPr lang="en-GB" smtClean="0"/>
              <a:t>18</a:t>
            </a:fld>
            <a:endParaRPr lang="en-GB"/>
          </a:p>
        </p:txBody>
      </p:sp>
    </p:spTree>
    <p:extLst>
      <p:ext uri="{BB962C8B-B14F-4D97-AF65-F5344CB8AC3E}">
        <p14:creationId xmlns:p14="http://schemas.microsoft.com/office/powerpoint/2010/main" val="40518948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r>
              <a:rPr lang="en-US" dirty="0"/>
              <a:t>Consistent engagement is the key here in our last step of the process.  Now that we have defined who a COI is for our unique practice and have strategized our first interactions, cultivating the relationship will be a focus so that we are able to meet our expectations of the relationship.  Couple things that we have learned by asking COI what they value…</a:t>
            </a:r>
          </a:p>
          <a:p>
            <a:pPr marL="0" lvl="0" indent="0">
              <a:buFont typeface="+mj-lt"/>
              <a:buNone/>
            </a:pPr>
            <a:endParaRPr lang="en-US" dirty="0"/>
          </a:p>
          <a:p>
            <a:pPr marL="0" lvl="0" indent="0">
              <a:buFont typeface="+mj-lt"/>
              <a:buNone/>
            </a:pPr>
            <a:r>
              <a:rPr lang="en-US" b="1" dirty="0"/>
              <a:t>Step 1:  Reach out to your COI proactively with questions they can address.</a:t>
            </a:r>
          </a:p>
          <a:p>
            <a:pPr marL="628650" lvl="1" indent="-171450">
              <a:buFont typeface="Arial" panose="020B0604020202020204" pitchFamily="34" charset="0"/>
              <a:buChar char="•"/>
            </a:pPr>
            <a:r>
              <a:rPr lang="en-US" b="1" dirty="0"/>
              <a:t>We have our meeting structure in place, but COI enjoy the fact that they can add value to your clients in different ways.  </a:t>
            </a:r>
          </a:p>
          <a:p>
            <a:pPr marL="628650" lvl="1" indent="-171450">
              <a:buFont typeface="Arial" panose="020B0604020202020204" pitchFamily="34" charset="0"/>
              <a:buChar char="•"/>
            </a:pPr>
            <a:r>
              <a:rPr lang="en-US" b="1" dirty="0"/>
              <a:t>When questions arise from your clients, reach out proactively to your COI for them to address.</a:t>
            </a:r>
          </a:p>
          <a:p>
            <a:pPr marL="628650" lvl="1" indent="-171450">
              <a:buFont typeface="Arial" panose="020B0604020202020204" pitchFamily="34" charset="0"/>
              <a:buChar char="•"/>
            </a:pPr>
            <a:r>
              <a:rPr lang="en-US" b="1" dirty="0"/>
              <a:t>Does not need to be the most complicated questions – reaching out in these situations does a couple things.</a:t>
            </a:r>
          </a:p>
          <a:p>
            <a:pPr marL="1143000" lvl="2" indent="-228600">
              <a:buFont typeface="+mj-lt"/>
              <a:buAutoNum type="arabicPeriod"/>
            </a:pPr>
            <a:r>
              <a:rPr lang="en-US" b="1" dirty="0"/>
              <a:t>Shows that you and your clients value their input and expertise.</a:t>
            </a:r>
          </a:p>
          <a:p>
            <a:pPr marL="1143000" lvl="2" indent="-228600">
              <a:buFont typeface="+mj-lt"/>
              <a:buAutoNum type="arabicPeriod"/>
            </a:pPr>
            <a:r>
              <a:rPr lang="en-US" b="1" dirty="0"/>
              <a:t>Keeps you and your practice top of mind when they are engaging with their clientele.</a:t>
            </a:r>
          </a:p>
          <a:p>
            <a:pPr marL="685800" lvl="1" indent="-228600">
              <a:buFont typeface="Arial" panose="020B0604020202020204" pitchFamily="34" charset="0"/>
              <a:buChar char="•"/>
            </a:pPr>
            <a:r>
              <a:rPr lang="en-US" b="1" dirty="0"/>
              <a:t>Remember, we are not asking for a referral here.  We are engaging with them so that they have the opportunity to provide value to your clientele and keep you top of mind.</a:t>
            </a:r>
          </a:p>
          <a:p>
            <a:pPr marL="0" lvl="0" indent="0">
              <a:buFont typeface="Arial" panose="020B0604020202020204" pitchFamily="34" charset="0"/>
              <a:buNone/>
            </a:pPr>
            <a:r>
              <a:rPr lang="en-US" b="1" dirty="0"/>
              <a:t>Step 2:  Establish a consistent meeting cadence.</a:t>
            </a:r>
          </a:p>
          <a:p>
            <a:pPr marL="628650" lvl="1" indent="-171450">
              <a:buFont typeface="Arial" panose="020B0604020202020204" pitchFamily="34" charset="0"/>
              <a:buChar char="•"/>
            </a:pPr>
            <a:r>
              <a:rPr lang="en-US" b="1" dirty="0"/>
              <a:t>In strategize, we established the first few meetings, and another best practice is to set up consistent meetings together.</a:t>
            </a:r>
          </a:p>
          <a:p>
            <a:pPr marL="628650" lvl="1" indent="-171450">
              <a:buFont typeface="Arial" panose="020B0604020202020204" pitchFamily="34" charset="0"/>
              <a:buChar char="•"/>
            </a:pPr>
            <a:r>
              <a:rPr lang="en-US" b="1" dirty="0"/>
              <a:t>Contract with your COI or potential COI if you should meet formally monthly, quarterly, etc.…and as we discussed, build out an agenda so that you have intention and outcomes you are driving towards in terms of these meetings so that once again they are not just a “catch up” conversation.</a:t>
            </a:r>
          </a:p>
          <a:p>
            <a:pPr marL="0" lvl="0" indent="0">
              <a:buFont typeface="Arial" panose="020B0604020202020204" pitchFamily="34" charset="0"/>
              <a:buNone/>
            </a:pPr>
            <a:r>
              <a:rPr lang="en-US" b="1" dirty="0"/>
              <a:t>Step 3:  Remain open and objective with your COI in terms of engagement.</a:t>
            </a:r>
          </a:p>
          <a:p>
            <a:pPr marL="628650" lvl="1" indent="-171450">
              <a:buFont typeface="Arial" panose="020B0604020202020204" pitchFamily="34" charset="0"/>
              <a:buChar char="•"/>
            </a:pPr>
            <a:r>
              <a:rPr lang="en-US" b="1" dirty="0"/>
              <a:t>Remember, we now defined what a COI means to our practice so if they are not meeting that criteria, we will need to adjust.</a:t>
            </a:r>
          </a:p>
          <a:p>
            <a:pPr marL="628650" lvl="1" indent="-171450">
              <a:buFont typeface="Arial" panose="020B0604020202020204" pitchFamily="34" charset="0"/>
              <a:buChar char="•"/>
            </a:pPr>
            <a:r>
              <a:rPr lang="en-US" b="1" dirty="0"/>
              <a:t>Will need to make open and objective decisions on who is meeting our expectations and who is not so that we can spend that time where we will see results.</a:t>
            </a:r>
          </a:p>
          <a:p>
            <a:pPr marL="628650" lvl="1" indent="-171450">
              <a:buFont typeface="Arial" panose="020B0604020202020204" pitchFamily="34" charset="0"/>
              <a:buChar char="•"/>
            </a:pPr>
            <a:r>
              <a:rPr lang="en-US" b="1" dirty="0"/>
              <a:t>Remain open in this area and pivot where needed should you need to redefine the relationship and seek others that will meet these expectations of the practice.  </a:t>
            </a:r>
          </a:p>
          <a:p>
            <a:pPr marL="685800" lvl="1" indent="-228600">
              <a:buFont typeface="Arial" panose="020B0604020202020204" pitchFamily="34" charset="0"/>
              <a:buChar char="•"/>
            </a:pPr>
            <a:endParaRPr lang="en-US" dirty="0"/>
          </a:p>
          <a:p>
            <a:pPr marL="0" lvl="0" indent="0">
              <a:buFont typeface="+mj-lt"/>
              <a:buNone/>
            </a:pPr>
            <a:endParaRPr lang="en-US" dirty="0"/>
          </a:p>
          <a:p>
            <a:pPr marL="0" lvl="0" indent="0">
              <a:buFont typeface="+mj-lt"/>
              <a:buNone/>
            </a:pPr>
            <a:endParaRPr lang="en-US" dirty="0"/>
          </a:p>
          <a:p>
            <a:pPr marL="0" lvl="0" indent="0">
              <a:buFont typeface="+mj-lt"/>
              <a:buNone/>
            </a:pPr>
            <a:endParaRPr lang="en-US" dirty="0"/>
          </a:p>
          <a:p>
            <a:pPr marL="0" lvl="0" indent="0">
              <a:buFont typeface="+mj-lt"/>
              <a:buNone/>
            </a:pPr>
            <a:r>
              <a:rPr lang="en-US" dirty="0"/>
              <a:t>Consistent Engagement</a:t>
            </a:r>
          </a:p>
          <a:p>
            <a:pPr marL="228600" lvl="0" indent="-228600">
              <a:buFont typeface="Arial" panose="020B0604020202020204" pitchFamily="34" charset="0"/>
              <a:buChar char="•"/>
            </a:pPr>
            <a:r>
              <a:rPr lang="en-US" dirty="0"/>
              <a:t>Need to commit to a consistent engagement with the COI to build your business.</a:t>
            </a:r>
          </a:p>
          <a:p>
            <a:pPr marL="685800" lvl="1" indent="-228600">
              <a:buFont typeface="Arial" panose="020B0604020202020204" pitchFamily="34" charset="0"/>
              <a:buChar char="•"/>
            </a:pPr>
            <a:r>
              <a:rPr lang="en-US" dirty="0"/>
              <a:t>Reach out proactively with questions that they can address to keep you top of mind.</a:t>
            </a:r>
          </a:p>
          <a:p>
            <a:pPr marL="685800" lvl="1" indent="-228600">
              <a:buFont typeface="Arial" panose="020B0604020202020204" pitchFamily="34" charset="0"/>
              <a:buChar char="•"/>
            </a:pPr>
            <a:r>
              <a:rPr lang="en-US" dirty="0"/>
              <a:t>Set up regular meetings with an agenda to discuss openly how you both are assisting each others clientele?</a:t>
            </a:r>
          </a:p>
          <a:p>
            <a:pPr marL="685800" lvl="1" indent="-228600">
              <a:buFont typeface="Arial" panose="020B0604020202020204" pitchFamily="34" charset="0"/>
              <a:buChar char="•"/>
            </a:pPr>
            <a:r>
              <a:rPr lang="en-US" dirty="0"/>
              <a:t>Get curious and inquire how we can enhance our partnership over this next month or quarter.</a:t>
            </a:r>
          </a:p>
          <a:p>
            <a:endParaRPr lang="en-US" dirty="0"/>
          </a:p>
        </p:txBody>
      </p:sp>
      <p:sp>
        <p:nvSpPr>
          <p:cNvPr id="4" name="Slide Number Placeholder 3"/>
          <p:cNvSpPr>
            <a:spLocks noGrp="1"/>
          </p:cNvSpPr>
          <p:nvPr>
            <p:ph type="sldNum" sz="quarter" idx="5"/>
          </p:nvPr>
        </p:nvSpPr>
        <p:spPr/>
        <p:txBody>
          <a:bodyPr/>
          <a:lstStyle/>
          <a:p>
            <a:fld id="{49908495-6651-4F57-B722-ED584C511E7B}" type="slidenum">
              <a:rPr lang="en-GB" smtClean="0"/>
              <a:t>19</a:t>
            </a:fld>
            <a:endParaRPr lang="en-GB"/>
          </a:p>
        </p:txBody>
      </p:sp>
    </p:spTree>
    <p:extLst>
      <p:ext uri="{BB962C8B-B14F-4D97-AF65-F5344CB8AC3E}">
        <p14:creationId xmlns:p14="http://schemas.microsoft.com/office/powerpoint/2010/main" val="1363871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the years the way in which advisors have grown their practice has changed dramatically along with everything else in our industry.</a:t>
            </a:r>
          </a:p>
          <a:p>
            <a:pPr marL="171450" indent="-171450">
              <a:buFont typeface="Arial" panose="020B0604020202020204" pitchFamily="34" charset="0"/>
              <a:buChar char="•"/>
            </a:pPr>
            <a:r>
              <a:rPr lang="en-US" dirty="0"/>
              <a:t>Used to be how many people you knew and grew your practice almost “door to door”.</a:t>
            </a:r>
          </a:p>
          <a:p>
            <a:pPr marL="171450" indent="-171450">
              <a:buFont typeface="Arial" panose="020B0604020202020204" pitchFamily="34" charset="0"/>
              <a:buChar char="•"/>
            </a:pPr>
            <a:r>
              <a:rPr lang="en-US" dirty="0"/>
              <a:t>Then it was the days of “smile and dial” where the phone book or leads were the way you connected with potential clients.</a:t>
            </a:r>
          </a:p>
          <a:p>
            <a:pPr marL="171450" indent="-171450">
              <a:buFont typeface="Arial" panose="020B0604020202020204" pitchFamily="34" charset="0"/>
              <a:buChar char="•"/>
            </a:pPr>
            <a:r>
              <a:rPr lang="en-US" dirty="0"/>
              <a:t>During the past decade plus, we have seen the way we can grow our practice exponentially with technology in terms of marketing, branding our website, LinkedIn, virtual meetings, and other avenues.</a:t>
            </a:r>
          </a:p>
          <a:p>
            <a:pPr marL="171450" indent="-171450">
              <a:buFont typeface="Arial" panose="020B0604020202020204" pitchFamily="34" charset="0"/>
              <a:buChar char="•"/>
            </a:pPr>
            <a:r>
              <a:rPr lang="en-US" dirty="0"/>
              <a:t>It can become overwhelming to advisory teams at times to choose where they can focus their time strategically that plays to their strengths and see results from their efforts.</a:t>
            </a:r>
          </a:p>
          <a:p>
            <a:endParaRPr lang="en-US" dirty="0"/>
          </a:p>
          <a:p>
            <a:r>
              <a:rPr lang="en-US" dirty="0"/>
              <a:t>Recent study conducted in October 2022 by the Financial Planning Association in partnership with Janus Henderson.</a:t>
            </a:r>
          </a:p>
          <a:p>
            <a:endParaRPr lang="en-US" dirty="0"/>
          </a:p>
          <a:p>
            <a:pPr marL="171450" indent="-171450">
              <a:buFont typeface="Arial" panose="020B0604020202020204" pitchFamily="34" charset="0"/>
              <a:buChar char="•"/>
            </a:pPr>
            <a:r>
              <a:rPr lang="en-US" dirty="0"/>
              <a:t>Set out to understand what aids and inhibits an advisory firm’s ability to grow.</a:t>
            </a:r>
          </a:p>
          <a:p>
            <a:pPr marL="171450" indent="-171450">
              <a:buFont typeface="Arial" panose="020B0604020202020204" pitchFamily="34" charset="0"/>
              <a:buChar char="•"/>
            </a:pPr>
            <a:r>
              <a:rPr lang="en-US" dirty="0"/>
              <a:t>Gathered data on strategy, planning, execution, and other variables.</a:t>
            </a:r>
          </a:p>
          <a:p>
            <a:pPr marL="171450" indent="-171450">
              <a:buFont typeface="Arial" panose="020B0604020202020204" pitchFamily="34" charset="0"/>
              <a:buChar char="•"/>
            </a:pPr>
            <a:r>
              <a:rPr lang="en-US" dirty="0"/>
              <a:t>Key findings all point to no five-star, foolproof recipe for growth.</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We asked advisors what their percentage growth of AUM was in the last 12 months.</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29% either experienced No Growth or a Decline in their AUM during that time period.</a:t>
            </a:r>
          </a:p>
          <a:p>
            <a:pPr marL="171450" indent="-171450">
              <a:buFont typeface="Arial" panose="020B0604020202020204" pitchFamily="34" charset="0"/>
              <a:buChar char="•"/>
            </a:pPr>
            <a:r>
              <a:rPr lang="en-US" dirty="0"/>
              <a:t>21% less than 10% growth in AUM.</a:t>
            </a:r>
          </a:p>
          <a:p>
            <a:pPr marL="171450" indent="-171450">
              <a:buFont typeface="Arial" panose="020B0604020202020204" pitchFamily="34" charset="0"/>
              <a:buChar char="•"/>
            </a:pPr>
            <a:r>
              <a:rPr lang="en-US" dirty="0"/>
              <a:t>13% less than 30% growth in AUM.</a:t>
            </a:r>
          </a:p>
          <a:p>
            <a:pPr marL="171450" indent="-171450">
              <a:buFont typeface="Arial" panose="020B0604020202020204" pitchFamily="34" charset="0"/>
              <a:buChar char="•"/>
            </a:pPr>
            <a:r>
              <a:rPr lang="en-US" dirty="0"/>
              <a:t>Only 8% total of those surveyed grew their AUM by more than 30%.</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What is currently happening with the growth of advisors?</a:t>
            </a:r>
          </a:p>
          <a:p>
            <a:pPr marL="0" indent="0">
              <a:buFont typeface="Arial" panose="020B0604020202020204" pitchFamily="34" charset="0"/>
              <a:buNone/>
            </a:pPr>
            <a:r>
              <a:rPr lang="en-US" dirty="0"/>
              <a:t>What common themes are occurring?</a:t>
            </a:r>
          </a:p>
          <a:p>
            <a:pPr marL="0" indent="0">
              <a:buFont typeface="Arial" panose="020B0604020202020204" pitchFamily="34" charset="0"/>
              <a:buNone/>
            </a:pPr>
            <a:r>
              <a:rPr lang="en-US" dirty="0"/>
              <a:t>What Best Practices are being implemented with those teams experiencing consistent growth?</a:t>
            </a:r>
          </a:p>
        </p:txBody>
      </p:sp>
      <p:sp>
        <p:nvSpPr>
          <p:cNvPr id="4" name="Slide Number Placeholder 3"/>
          <p:cNvSpPr>
            <a:spLocks noGrp="1"/>
          </p:cNvSpPr>
          <p:nvPr>
            <p:ph type="sldNum" sz="quarter" idx="5"/>
          </p:nvPr>
        </p:nvSpPr>
        <p:spPr/>
        <p:txBody>
          <a:bodyPr/>
          <a:lstStyle/>
          <a:p>
            <a:fld id="{49908495-6651-4F57-B722-ED584C511E7B}" type="slidenum">
              <a:rPr lang="en-GB" smtClean="0"/>
              <a:t>2</a:t>
            </a:fld>
            <a:endParaRPr lang="en-GB"/>
          </a:p>
        </p:txBody>
      </p:sp>
    </p:spTree>
    <p:extLst>
      <p:ext uri="{BB962C8B-B14F-4D97-AF65-F5344CB8AC3E}">
        <p14:creationId xmlns:p14="http://schemas.microsoft.com/office/powerpoint/2010/main" val="15257080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endParaRPr lang="en-US" dirty="0"/>
          </a:p>
          <a:p>
            <a:pPr marL="0" indent="0">
              <a:buFont typeface="+mj-lt"/>
              <a:buNone/>
            </a:pPr>
            <a:r>
              <a:rPr lang="en-US" dirty="0"/>
              <a:t>Our second area in Focus is Digital Presence.  Over the past decade, this has become an essential part of growing an advisory practice by being able to connect with your ideal prospect audience with what we call your “Unique Voice.”</a:t>
            </a:r>
          </a:p>
          <a:p>
            <a:pPr marL="0" indent="0">
              <a:buFont typeface="+mj-lt"/>
              <a:buNone/>
            </a:pPr>
            <a:r>
              <a:rPr lang="en-US" dirty="0"/>
              <a:t>Being able to present yourself as an expert in the field and showcasing the experience and knowledge of your team has become an advantage to those that do it consistently which is key. </a:t>
            </a:r>
          </a:p>
          <a:p>
            <a:pPr marL="0" indent="0">
              <a:buFont typeface="+mj-lt"/>
              <a:buNone/>
            </a:pPr>
            <a:endParaRPr lang="en-US" dirty="0"/>
          </a:p>
          <a:p>
            <a:pPr marL="0" indent="0">
              <a:buFont typeface="+mj-lt"/>
              <a:buNone/>
            </a:pPr>
            <a:r>
              <a:rPr lang="en-US" dirty="0"/>
              <a:t>Over this next section we will once again focus on Define – Strategize – Commit when it comes to your Digital Presence and how you build, maintain, and consistently share your thoughts to attract your ideal prospects. </a:t>
            </a:r>
          </a:p>
          <a:p>
            <a:pPr marL="228600" indent="-228600">
              <a:buFont typeface="+mj-lt"/>
              <a:buAutoNum type="arabicPeriod"/>
            </a:pPr>
            <a:endParaRPr lang="en-US" dirty="0"/>
          </a:p>
          <a:p>
            <a:pPr marL="0" indent="0">
              <a:buFont typeface="+mj-lt"/>
              <a:buNone/>
            </a:pPr>
            <a:r>
              <a:rPr lang="en-US" dirty="0"/>
              <a:t>Let’s start with Defining what it means to our team to have a digital presence that resonates with our intended audience.  </a:t>
            </a:r>
          </a:p>
          <a:p>
            <a:pPr marL="0" indent="0">
              <a:buFont typeface="+mj-lt"/>
              <a:buNone/>
            </a:pPr>
            <a:endParaRPr lang="en-US" dirty="0"/>
          </a:p>
          <a:p>
            <a:pPr marL="228600" indent="-228600">
              <a:buFont typeface="+mj-lt"/>
              <a:buAutoNum type="arabicPeriod"/>
            </a:pPr>
            <a:endParaRPr lang="en-US" dirty="0"/>
          </a:p>
          <a:p>
            <a:pPr marL="1143000" lvl="2" indent="-22860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FF67BE1-F9FE-48FC-B1DC-2B187B0B4E22}" type="slidenum">
              <a:rPr lang="en-US" smtClean="0"/>
              <a:t>20</a:t>
            </a:fld>
            <a:endParaRPr lang="en-US"/>
          </a:p>
        </p:txBody>
      </p:sp>
    </p:spTree>
    <p:extLst>
      <p:ext uri="{BB962C8B-B14F-4D97-AF65-F5344CB8AC3E}">
        <p14:creationId xmlns:p14="http://schemas.microsoft.com/office/powerpoint/2010/main" val="10729915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dirty="0"/>
          </a:p>
          <a:p>
            <a:pPr marL="171450" indent="-171450">
              <a:buFont typeface="Arial" panose="020B0604020202020204" pitchFamily="34" charset="0"/>
              <a:buChar char="•"/>
            </a:pPr>
            <a:r>
              <a:rPr lang="en-US" dirty="0"/>
              <a:t>In this section, we want to clarify together what we mean by digital presence and where we specifically can spend time to see results in this space.  </a:t>
            </a:r>
          </a:p>
          <a:p>
            <a:pPr marL="171450" indent="-171450">
              <a:buFont typeface="Arial" panose="020B0604020202020204" pitchFamily="34" charset="0"/>
              <a:buChar char="•"/>
            </a:pPr>
            <a:r>
              <a:rPr lang="en-US" dirty="0"/>
              <a:t>In an article published by the American Marketing Association in 2022, they discussed the fact that research has shown that organizations that have a clear marketing plan and regularly measure their results see 60% faster growth than those without a strategy.</a:t>
            </a:r>
          </a:p>
          <a:p>
            <a:pPr marL="628650" lvl="1" indent="-171450">
              <a:buFont typeface="Arial" panose="020B0604020202020204" pitchFamily="34" charset="0"/>
              <a:buChar char="•"/>
            </a:pPr>
            <a:r>
              <a:rPr lang="en-US" dirty="0"/>
              <a:t>Your current and potential clients are online.  </a:t>
            </a:r>
          </a:p>
          <a:p>
            <a:pPr marL="628650" lvl="1" indent="-171450">
              <a:buFont typeface="Arial" panose="020B0604020202020204" pitchFamily="34" charset="0"/>
              <a:buChar char="•"/>
            </a:pPr>
            <a:r>
              <a:rPr lang="en-US" dirty="0"/>
              <a:t>They are researching you and your competitors.  </a:t>
            </a:r>
          </a:p>
          <a:p>
            <a:pPr marL="628650" lvl="1" indent="-171450">
              <a:buFont typeface="Arial" panose="020B0604020202020204" pitchFamily="34" charset="0"/>
              <a:buChar char="•"/>
            </a:pPr>
            <a:r>
              <a:rPr lang="en-US" dirty="0"/>
              <a:t>They are looking for knowledge and experience that will assist them in reaching their financial goals.</a:t>
            </a:r>
          </a:p>
          <a:p>
            <a:pPr marL="1085850" lvl="2" indent="-171450">
              <a:buFont typeface="Arial" panose="020B0604020202020204" pitchFamily="34" charset="0"/>
              <a:buChar char="•"/>
            </a:pPr>
            <a:r>
              <a:rPr lang="en-US" dirty="0"/>
              <a:t>Objectively, if you do not have a digital presence that is consistent and connects with them, you are losing out to your competitors.</a:t>
            </a:r>
          </a:p>
          <a:p>
            <a:pPr marL="0" lvl="0" indent="0">
              <a:buFont typeface="Arial" panose="020B0604020202020204" pitchFamily="34" charset="0"/>
              <a:buNone/>
            </a:pPr>
            <a:endParaRPr lang="en-US" dirty="0"/>
          </a:p>
          <a:p>
            <a:pPr marL="0" lvl="0" indent="0">
              <a:buFont typeface="Arial" panose="020B0604020202020204" pitchFamily="34" charset="0"/>
              <a:buNone/>
            </a:pPr>
            <a:r>
              <a:rPr lang="en-US" b="1" dirty="0"/>
              <a:t>Step 1:  Need to define a strategy that fits your practice.</a:t>
            </a:r>
          </a:p>
          <a:p>
            <a:pPr marL="628650" lvl="1" indent="-171450">
              <a:buFont typeface="Arial" panose="020B0604020202020204" pitchFamily="34" charset="0"/>
              <a:buChar char="•"/>
            </a:pPr>
            <a:r>
              <a:rPr lang="en-US" b="1" dirty="0"/>
              <a:t>Listed above are just a few areas that you can connect with your target audience online which include your website, thought leadership articles that you can share, research from your organization, and social media platforms such as LinkedIn.</a:t>
            </a:r>
          </a:p>
          <a:p>
            <a:pPr marL="628650" lvl="1" indent="-171450">
              <a:buFont typeface="Arial" panose="020B0604020202020204" pitchFamily="34" charset="0"/>
              <a:buChar char="•"/>
            </a:pPr>
            <a:r>
              <a:rPr lang="en-US" b="1" dirty="0"/>
              <a:t>Define together as a team what specific areas we need to account for when it comes to our Digital Presence.</a:t>
            </a:r>
          </a:p>
          <a:p>
            <a:pPr marL="1085850" lvl="2" indent="-171450">
              <a:buFont typeface="Arial" panose="020B0604020202020204" pitchFamily="34" charset="0"/>
              <a:buChar char="•"/>
            </a:pPr>
            <a:r>
              <a:rPr lang="en-US" b="1" dirty="0"/>
              <a:t>Website?  LinkedIn?  Twitter?</a:t>
            </a:r>
          </a:p>
          <a:p>
            <a:pPr marL="1085850" lvl="2" indent="-171450">
              <a:buFont typeface="Arial" panose="020B0604020202020204" pitchFamily="34" charset="0"/>
              <a:buChar char="•"/>
            </a:pPr>
            <a:r>
              <a:rPr lang="en-US" b="1" dirty="0"/>
              <a:t>Podcasts?</a:t>
            </a:r>
          </a:p>
          <a:p>
            <a:pPr marL="1085850" lvl="2" indent="-171450">
              <a:buFont typeface="Arial" panose="020B0604020202020204" pitchFamily="34" charset="0"/>
              <a:buChar char="•"/>
            </a:pPr>
            <a:r>
              <a:rPr lang="en-US" b="1" dirty="0"/>
              <a:t>Remember, depending on your firm there are rules in place so part of defining will be understanding what you can and cannot do in this area.</a:t>
            </a:r>
          </a:p>
          <a:p>
            <a:pPr marL="0" lvl="0" indent="0">
              <a:buFont typeface="Arial" panose="020B0604020202020204" pitchFamily="34" charset="0"/>
              <a:buNone/>
            </a:pPr>
            <a:r>
              <a:rPr lang="en-US" b="1" dirty="0"/>
              <a:t>Step 2:  Create a Digital Presence committee</a:t>
            </a:r>
          </a:p>
          <a:p>
            <a:pPr marL="628650" lvl="1" indent="-171450">
              <a:buFont typeface="Arial" panose="020B0604020202020204" pitchFamily="34" charset="0"/>
              <a:buChar char="•"/>
            </a:pPr>
            <a:r>
              <a:rPr lang="en-US" b="1" dirty="0"/>
              <a:t>All too many times, we are trying to do everything and not utilizing our resources.  If you are part of a larger team, create a committee of 2-3 individuals that will take ownership of the teams progress in this area along with accountability to post and track results specifically with our digital presence.  </a:t>
            </a:r>
          </a:p>
          <a:p>
            <a:pPr marL="0" lvl="0" indent="0">
              <a:buFont typeface="Arial" panose="020B0604020202020204" pitchFamily="34" charset="0"/>
              <a:buNone/>
            </a:pPr>
            <a:r>
              <a:rPr lang="en-US" b="1" dirty="0"/>
              <a:t>Step 3:  Develop your teams “Unique Voice”.</a:t>
            </a:r>
          </a:p>
          <a:p>
            <a:pPr marL="628650" lvl="1" indent="-171450">
              <a:buFont typeface="Arial" panose="020B0604020202020204" pitchFamily="34" charset="0"/>
              <a:buChar char="•"/>
            </a:pPr>
            <a:r>
              <a:rPr lang="en-US" b="1" dirty="0"/>
              <a:t>What does your team want to be known for in terms of knowledge and expertise?</a:t>
            </a:r>
          </a:p>
          <a:p>
            <a:pPr marL="628650" lvl="1" indent="-171450">
              <a:buFont typeface="Arial" panose="020B0604020202020204" pitchFamily="34" charset="0"/>
              <a:buChar char="•"/>
            </a:pPr>
            <a:r>
              <a:rPr lang="en-US" b="1" dirty="0"/>
              <a:t>What research or articles that you post or write will connect with your ideal prospects?</a:t>
            </a:r>
          </a:p>
          <a:p>
            <a:pPr marL="628650" lvl="1" indent="-171450">
              <a:buFont typeface="Arial" panose="020B0604020202020204" pitchFamily="34" charset="0"/>
              <a:buChar char="•"/>
            </a:pPr>
            <a:r>
              <a:rPr lang="en-US" b="1" dirty="0"/>
              <a:t>What makes your team different than other advisory teams?</a:t>
            </a:r>
          </a:p>
          <a:p>
            <a:pPr marL="1085850" lvl="2" indent="-171450">
              <a:buFont typeface="Arial" panose="020B0604020202020204" pitchFamily="34" charset="0"/>
              <a:buChar char="•"/>
            </a:pPr>
            <a:r>
              <a:rPr lang="en-US" b="1" dirty="0"/>
              <a:t>These are essential questions to define as a team so that you can be clear on what we will post or share when it comes to our Digital Presence that will resonate with those we are attempting to attract.</a:t>
            </a:r>
          </a:p>
          <a:p>
            <a:pPr marL="1543050" lvl="3" indent="-171450">
              <a:buFont typeface="Arial" panose="020B0604020202020204" pitchFamily="34" charset="0"/>
              <a:buChar char="•"/>
            </a:pPr>
            <a:r>
              <a:rPr lang="en-US" b="1" dirty="0"/>
              <a:t>Market Updates?</a:t>
            </a:r>
          </a:p>
          <a:p>
            <a:pPr marL="1543050" lvl="3" indent="-171450">
              <a:buFont typeface="Arial" panose="020B0604020202020204" pitchFamily="34" charset="0"/>
              <a:buChar char="•"/>
            </a:pPr>
            <a:r>
              <a:rPr lang="en-US" b="1" dirty="0"/>
              <a:t>Behavioral Economics?</a:t>
            </a:r>
          </a:p>
          <a:p>
            <a:pPr marL="1543050" lvl="3" indent="-171450">
              <a:buFont typeface="Arial" panose="020B0604020202020204" pitchFamily="34" charset="0"/>
              <a:buChar char="•"/>
            </a:pPr>
            <a:r>
              <a:rPr lang="en-US" b="1" dirty="0"/>
              <a:t>Wealth Transfer?</a:t>
            </a:r>
          </a:p>
          <a:p>
            <a:pPr marL="2000250" lvl="4" indent="-171450">
              <a:buFont typeface="Arial" panose="020B0604020202020204" pitchFamily="34" charset="0"/>
              <a:buChar char="•"/>
            </a:pPr>
            <a:endParaRPr lang="en-US" b="1" dirty="0"/>
          </a:p>
          <a:p>
            <a:pPr marL="0" lvl="0" indent="0">
              <a:buFont typeface="Arial" panose="020B0604020202020204" pitchFamily="34" charset="0"/>
              <a:buNone/>
            </a:pPr>
            <a:r>
              <a:rPr lang="en-US" b="1" dirty="0"/>
              <a:t>All steps are important in this area although building out a “Unique Voice” that sets you apart from other firms and shares your knowledge and expertise will be essential in seeing success in this focus area.  </a:t>
            </a:r>
          </a:p>
          <a:p>
            <a:pPr marL="628650" lvl="1" indent="-171450">
              <a:buFont typeface="Arial" panose="020B0604020202020204" pitchFamily="34" charset="0"/>
              <a:buChar char="•"/>
            </a:pPr>
            <a:endParaRPr lang="en-US" b="1" dirty="0"/>
          </a:p>
          <a:p>
            <a:pPr marL="628650" lvl="1" indent="-171450">
              <a:buFont typeface="Arial" panose="020B0604020202020204" pitchFamily="34" charset="0"/>
              <a:buChar char="•"/>
            </a:pPr>
            <a:endParaRPr lang="en-US" b="1" dirty="0"/>
          </a:p>
          <a:p>
            <a:pPr marL="628650" lvl="1" indent="-171450">
              <a:buFont typeface="Arial" panose="020B0604020202020204" pitchFamily="34" charset="0"/>
              <a:buChar char="•"/>
            </a:pPr>
            <a:endParaRPr lang="en-US" dirty="0"/>
          </a:p>
          <a:p>
            <a:pPr marL="1085850" lvl="2" indent="-171450">
              <a:buFont typeface="Arial" panose="020B0604020202020204" pitchFamily="34" charset="0"/>
              <a:buChar char="•"/>
            </a:pPr>
            <a:endParaRPr lang="en-US" dirty="0"/>
          </a:p>
          <a:p>
            <a:pPr marL="1085850" lvl="2" indent="-171450">
              <a:buFont typeface="Arial" panose="020B0604020202020204" pitchFamily="34" charset="0"/>
              <a:buChar char="•"/>
            </a:pPr>
            <a:endParaRPr lang="en-US" dirty="0"/>
          </a:p>
          <a:p>
            <a:pPr marL="0" indent="0">
              <a:buFont typeface="+mj-lt"/>
              <a:buNone/>
            </a:pPr>
            <a:endParaRPr lang="en-US" dirty="0"/>
          </a:p>
          <a:p>
            <a:pPr marL="0" indent="0">
              <a:buFont typeface="+mj-lt"/>
              <a:buNone/>
            </a:pPr>
            <a:endParaRPr lang="en-US" dirty="0"/>
          </a:p>
          <a:p>
            <a:pPr marL="0" indent="0">
              <a:buFont typeface="+mj-lt"/>
              <a:buNone/>
            </a:pPr>
            <a:endParaRPr lang="en-US" dirty="0"/>
          </a:p>
          <a:p>
            <a:pPr marL="0" indent="0">
              <a:buFont typeface="+mj-lt"/>
              <a:buNone/>
            </a:pPr>
            <a:endParaRPr lang="en-US" dirty="0"/>
          </a:p>
          <a:p>
            <a:endParaRPr lang="en-US" dirty="0"/>
          </a:p>
        </p:txBody>
      </p:sp>
      <p:sp>
        <p:nvSpPr>
          <p:cNvPr id="4" name="Slide Number Placeholder 3"/>
          <p:cNvSpPr>
            <a:spLocks noGrp="1"/>
          </p:cNvSpPr>
          <p:nvPr>
            <p:ph type="sldNum" sz="quarter" idx="5"/>
          </p:nvPr>
        </p:nvSpPr>
        <p:spPr/>
        <p:txBody>
          <a:bodyPr/>
          <a:lstStyle/>
          <a:p>
            <a:fld id="{49908495-6651-4F57-B722-ED584C511E7B}" type="slidenum">
              <a:rPr lang="en-GB" smtClean="0"/>
              <a:t>21</a:t>
            </a:fld>
            <a:endParaRPr lang="en-GB"/>
          </a:p>
        </p:txBody>
      </p:sp>
    </p:spTree>
    <p:extLst>
      <p:ext uri="{BB962C8B-B14F-4D97-AF65-F5344CB8AC3E}">
        <p14:creationId xmlns:p14="http://schemas.microsoft.com/office/powerpoint/2010/main" val="9163803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dirty="0"/>
              <a:t>Now that you have defined where you and your team can focus when it comes to the teams Digital Presence and have created a framework for your “Unique Voice”, how and when will you share your thought leadership?  </a:t>
            </a:r>
          </a:p>
          <a:p>
            <a:pPr marL="171450" lvl="0" indent="-171450">
              <a:buFont typeface="Arial" panose="020B0604020202020204" pitchFamily="34" charset="0"/>
              <a:buChar char="•"/>
            </a:pPr>
            <a:r>
              <a:rPr lang="en-US" dirty="0"/>
              <a:t>When is the opportune times to post on LinkedIn or other social media platforms where most of our audience will view it?</a:t>
            </a:r>
          </a:p>
          <a:p>
            <a:pPr marL="171450" lvl="0" indent="-171450">
              <a:buFont typeface="Arial" panose="020B0604020202020204" pitchFamily="34" charset="0"/>
              <a:buChar char="•"/>
            </a:pPr>
            <a:r>
              <a:rPr lang="en-US" dirty="0"/>
              <a:t>We will concentrate mostly on LinkedIn in this space as it has been shown as the platform to attract an audience that will meet your definition of your Ideal Prospect.</a:t>
            </a:r>
          </a:p>
          <a:p>
            <a:pPr marL="0" lvl="0" indent="0">
              <a:buFont typeface="+mj-lt"/>
              <a:buNone/>
            </a:pPr>
            <a:endParaRPr lang="en-US" dirty="0"/>
          </a:p>
          <a:p>
            <a:pPr marL="0" lvl="0" indent="0">
              <a:buFont typeface="+mj-lt"/>
              <a:buNone/>
            </a:pPr>
            <a:r>
              <a:rPr lang="en-US" b="1" dirty="0"/>
              <a:t>Step 1: What is the Unique Voice of the practice that needs to be heard?</a:t>
            </a:r>
          </a:p>
          <a:p>
            <a:pPr marL="628650" lvl="1" indent="-171450">
              <a:buFont typeface="Arial" panose="020B0604020202020204" pitchFamily="34" charset="0"/>
              <a:buChar char="•"/>
            </a:pPr>
            <a:r>
              <a:rPr lang="en-US" b="1" dirty="0"/>
              <a:t>We touched upon defining the “Unique Voice” of your practice in the last section.  What you want your team to be known for that separates you from your competition.</a:t>
            </a:r>
          </a:p>
          <a:p>
            <a:pPr marL="628650" lvl="1" indent="-171450">
              <a:buFont typeface="Arial" panose="020B0604020202020204" pitchFamily="34" charset="0"/>
              <a:buChar char="•"/>
            </a:pPr>
            <a:r>
              <a:rPr lang="en-US" b="1" dirty="0"/>
              <a:t>Here we want to understand what can we share that would give our ideal prospects insight into our team that makes us a fit for their needs.</a:t>
            </a:r>
          </a:p>
          <a:p>
            <a:pPr marL="1085850" lvl="2" indent="-171450">
              <a:buFont typeface="Arial" panose="020B0604020202020204" pitchFamily="34" charset="0"/>
              <a:buChar char="•"/>
            </a:pPr>
            <a:r>
              <a:rPr lang="en-US" b="1" dirty="0"/>
              <a:t>Include items on our website such as our Vision, Mission, and Focus of our team.</a:t>
            </a:r>
          </a:p>
          <a:p>
            <a:pPr marL="1085850" lvl="2" indent="-171450">
              <a:buFont typeface="Arial" panose="020B0604020202020204" pitchFamily="34" charset="0"/>
              <a:buChar char="•"/>
            </a:pPr>
            <a:r>
              <a:rPr lang="en-US" b="1" dirty="0"/>
              <a:t>Post articles that relate to information that our ideal prospects would find valuable.</a:t>
            </a:r>
          </a:p>
          <a:p>
            <a:pPr marL="1085850" lvl="2" indent="-171450">
              <a:buFont typeface="Arial" panose="020B0604020202020204" pitchFamily="34" charset="0"/>
              <a:buChar char="•"/>
            </a:pPr>
            <a:r>
              <a:rPr lang="en-US" b="1" dirty="0"/>
              <a:t>Content that expresses our values and how we assist our clients in meeting their financial goals.</a:t>
            </a:r>
          </a:p>
          <a:p>
            <a:pPr marL="628650" lvl="1" indent="-171450">
              <a:buFont typeface="Arial" panose="020B0604020202020204" pitchFamily="34" charset="0"/>
              <a:buChar char="•"/>
            </a:pPr>
            <a:r>
              <a:rPr lang="en-US" b="1" dirty="0"/>
              <a:t>Key here is to understand what we want to share on our website and/or social media that would resonate with our “Why” as a team along with what our audience would find impactful and valuable.</a:t>
            </a:r>
          </a:p>
          <a:p>
            <a:pPr marL="1085850" lvl="2" indent="-171450">
              <a:buFont typeface="Arial" panose="020B0604020202020204" pitchFamily="34" charset="0"/>
              <a:buChar char="•"/>
            </a:pPr>
            <a:r>
              <a:rPr lang="en-US" b="1" dirty="0"/>
              <a:t>Topics that will be specific for what we do and/or what we stand for.</a:t>
            </a:r>
          </a:p>
          <a:p>
            <a:pPr marL="1085850" lvl="2" indent="-171450">
              <a:buFont typeface="Arial" panose="020B0604020202020204" pitchFamily="34" charset="0"/>
              <a:buChar char="•"/>
            </a:pPr>
            <a:r>
              <a:rPr lang="en-US" b="1" dirty="0"/>
              <a:t>Not random posts around random topics.</a:t>
            </a:r>
          </a:p>
          <a:p>
            <a:pPr marL="0" lvl="0" indent="0">
              <a:buFont typeface="Arial" panose="020B0604020202020204" pitchFamily="34" charset="0"/>
              <a:buNone/>
            </a:pPr>
            <a:r>
              <a:rPr lang="en-US" b="1" dirty="0"/>
              <a:t>Step 2:  When will you spend time updating or posting to support your Digital Presence that will lead to results.</a:t>
            </a:r>
          </a:p>
          <a:p>
            <a:pPr marL="628650" lvl="1" indent="-171450">
              <a:buFont typeface="Arial" panose="020B0604020202020204" pitchFamily="34" charset="0"/>
              <a:buChar char="•"/>
            </a:pPr>
            <a:r>
              <a:rPr lang="en-US" b="1" dirty="0"/>
              <a:t>Posted above are a few metrics in regards to LinkedIn in terms of what is found to have a greater reach as well as the best times to publish on the platform depending on the day.</a:t>
            </a:r>
          </a:p>
          <a:p>
            <a:pPr marL="628650" lvl="1" indent="-171450">
              <a:buFont typeface="Arial" panose="020B0604020202020204" pitchFamily="34" charset="0"/>
              <a:buChar char="•"/>
            </a:pPr>
            <a:r>
              <a:rPr lang="en-US" b="1" dirty="0"/>
              <a:t>Be strategic so that you can have the opportunity to reach the largest audience.</a:t>
            </a:r>
          </a:p>
          <a:p>
            <a:pPr marL="628650" lvl="1" indent="-171450">
              <a:buFont typeface="Arial" panose="020B0604020202020204" pitchFamily="34" charset="0"/>
              <a:buChar char="•"/>
            </a:pPr>
            <a:r>
              <a:rPr lang="en-US" b="1" dirty="0"/>
              <a:t>We have attached resources at the end of this presentation to assist you in this area. </a:t>
            </a:r>
          </a:p>
          <a:p>
            <a:pPr marL="628650" lvl="1" indent="-171450">
              <a:buFont typeface="Arial" panose="020B0604020202020204" pitchFamily="34" charset="0"/>
              <a:buChar char="•"/>
            </a:pPr>
            <a:endParaRPr lang="en-US" dirty="0"/>
          </a:p>
          <a:p>
            <a:pPr marL="1085850" lvl="2" indent="-171450">
              <a:buFont typeface="Arial" panose="020B0604020202020204" pitchFamily="34" charset="0"/>
              <a:buChar char="•"/>
            </a:pPr>
            <a:endParaRPr lang="en-US" dirty="0"/>
          </a:p>
          <a:p>
            <a:pPr marL="1085850" lvl="2" indent="-171450">
              <a:buFont typeface="Arial" panose="020B0604020202020204" pitchFamily="34" charset="0"/>
              <a:buChar char="•"/>
            </a:pPr>
            <a:endParaRPr lang="en-US" dirty="0"/>
          </a:p>
          <a:p>
            <a:pPr marL="0" lvl="0" indent="0">
              <a:buFont typeface="+mj-lt"/>
              <a:buNone/>
            </a:pPr>
            <a:endParaRPr lang="en-US" dirty="0"/>
          </a:p>
          <a:p>
            <a:pPr marL="0" lvl="0" indent="0">
              <a:buFont typeface="+mj-lt"/>
              <a:buNone/>
            </a:pPr>
            <a:endParaRPr lang="en-US" dirty="0"/>
          </a:p>
          <a:p>
            <a:endParaRPr lang="en-US" dirty="0"/>
          </a:p>
        </p:txBody>
      </p:sp>
      <p:sp>
        <p:nvSpPr>
          <p:cNvPr id="4" name="Slide Number Placeholder 3"/>
          <p:cNvSpPr>
            <a:spLocks noGrp="1"/>
          </p:cNvSpPr>
          <p:nvPr>
            <p:ph type="sldNum" sz="quarter" idx="5"/>
          </p:nvPr>
        </p:nvSpPr>
        <p:spPr/>
        <p:txBody>
          <a:bodyPr/>
          <a:lstStyle/>
          <a:p>
            <a:fld id="{49908495-6651-4F57-B722-ED584C511E7B}" type="slidenum">
              <a:rPr lang="en-GB" smtClean="0"/>
              <a:t>22</a:t>
            </a:fld>
            <a:endParaRPr lang="en-GB"/>
          </a:p>
        </p:txBody>
      </p:sp>
    </p:spTree>
    <p:extLst>
      <p:ext uri="{BB962C8B-B14F-4D97-AF65-F5344CB8AC3E}">
        <p14:creationId xmlns:p14="http://schemas.microsoft.com/office/powerpoint/2010/main" val="1098296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r>
              <a:rPr lang="en-US" dirty="0"/>
              <a:t>Lastly in this area we want to design measurements of success that we would want to see from spending time focusing on our Digital Presence.</a:t>
            </a:r>
          </a:p>
          <a:p>
            <a:pPr marL="0" lvl="0" indent="0">
              <a:buFont typeface="+mj-lt"/>
              <a:buNone/>
            </a:pPr>
            <a:r>
              <a:rPr lang="en-US" dirty="0"/>
              <a:t>We need to understand if our plan is working or if we need to pivot should we not be seeing the results we expect.</a:t>
            </a:r>
          </a:p>
          <a:p>
            <a:pPr marL="0" lvl="0" indent="0">
              <a:buFont typeface="+mj-lt"/>
              <a:buNone/>
            </a:pPr>
            <a:endParaRPr lang="en-US" dirty="0"/>
          </a:p>
          <a:p>
            <a:pPr marL="0" lvl="0" indent="0">
              <a:buFont typeface="+mj-lt"/>
              <a:buNone/>
            </a:pPr>
            <a:r>
              <a:rPr lang="en-US" b="1" dirty="0"/>
              <a:t>Step 1:  Have the Digital Presence committee report back progress on a monthly or quarterly basis to what we are seeing in terms of reach and impact.</a:t>
            </a:r>
          </a:p>
          <a:p>
            <a:pPr marL="0" lvl="0" indent="0">
              <a:buFont typeface="+mj-lt"/>
              <a:buNone/>
            </a:pPr>
            <a:r>
              <a:rPr lang="en-US" b="1" dirty="0"/>
              <a:t>Areas that can be tracked such as…</a:t>
            </a:r>
          </a:p>
          <a:p>
            <a:pPr marL="628650" lvl="1" indent="-171450">
              <a:buFont typeface="Arial" panose="020B0604020202020204" pitchFamily="34" charset="0"/>
              <a:buChar char="•"/>
            </a:pPr>
            <a:r>
              <a:rPr lang="en-US" b="1" dirty="0"/>
              <a:t>The number of connections made on either LinkedIn, Twitter, or other platforms.</a:t>
            </a:r>
          </a:p>
          <a:p>
            <a:pPr marL="628650" lvl="1" indent="-171450">
              <a:buFont typeface="Arial" panose="020B0604020202020204" pitchFamily="34" charset="0"/>
              <a:buChar char="•"/>
            </a:pPr>
            <a:r>
              <a:rPr lang="en-US" b="1" dirty="0"/>
              <a:t>Likes received or comments from your intended audience.</a:t>
            </a:r>
          </a:p>
          <a:p>
            <a:pPr marL="628650" lvl="1" indent="-171450">
              <a:buFont typeface="Arial" panose="020B0604020202020204" pitchFamily="34" charset="0"/>
              <a:buChar char="•"/>
            </a:pPr>
            <a:r>
              <a:rPr lang="en-US" b="1" dirty="0"/>
              <a:t>Individuals sharing your posts.</a:t>
            </a:r>
          </a:p>
          <a:p>
            <a:pPr marL="628650" lvl="1" indent="-171450">
              <a:buFont typeface="Arial" panose="020B0604020202020204" pitchFamily="34" charset="0"/>
              <a:buChar char="•"/>
            </a:pPr>
            <a:r>
              <a:rPr lang="en-US" b="1" dirty="0"/>
              <a:t>Prospects reaching out to find out more about your team and services.</a:t>
            </a:r>
          </a:p>
          <a:p>
            <a:pPr marL="628650" lvl="1" indent="-171450">
              <a:buFont typeface="Arial" panose="020B0604020202020204" pitchFamily="34" charset="0"/>
              <a:buChar char="•"/>
            </a:pPr>
            <a:r>
              <a:rPr lang="en-US" b="1" dirty="0"/>
              <a:t>Clients onboarded from first seeing your website, posts, thought leadership, </a:t>
            </a:r>
            <a:r>
              <a:rPr lang="en-US" b="1" dirty="0" err="1"/>
              <a:t>etc</a:t>
            </a:r>
            <a:r>
              <a:rPr lang="en-US" b="1" dirty="0"/>
              <a:t>…</a:t>
            </a:r>
          </a:p>
          <a:p>
            <a:pPr marL="0" lvl="0" indent="0">
              <a:buFont typeface="Arial" panose="020B0604020202020204" pitchFamily="34" charset="0"/>
              <a:buNone/>
            </a:pPr>
            <a:r>
              <a:rPr lang="en-US" b="1" dirty="0"/>
              <a:t>Step 2:  Decide what is working and what is not so that the team can pivot.</a:t>
            </a:r>
          </a:p>
          <a:p>
            <a:pPr marL="628650" lvl="1" indent="-171450">
              <a:buFont typeface="Arial" panose="020B0604020202020204" pitchFamily="34" charset="0"/>
              <a:buChar char="•"/>
            </a:pPr>
            <a:r>
              <a:rPr lang="en-US" b="1" dirty="0"/>
              <a:t>Measuring results on these leading indicators can assist in a couple areas.</a:t>
            </a:r>
          </a:p>
          <a:p>
            <a:pPr marL="1085850" lvl="2" indent="-171450">
              <a:buFont typeface="Arial" panose="020B0604020202020204" pitchFamily="34" charset="0"/>
              <a:buChar char="•"/>
            </a:pPr>
            <a:r>
              <a:rPr lang="en-US" b="1" dirty="0"/>
              <a:t>Is time being spent where it will see results.</a:t>
            </a:r>
          </a:p>
          <a:p>
            <a:pPr marL="1085850" lvl="2" indent="-171450">
              <a:buFont typeface="Arial" panose="020B0604020202020204" pitchFamily="34" charset="0"/>
              <a:buChar char="•"/>
            </a:pPr>
            <a:r>
              <a:rPr lang="en-US" b="1" dirty="0"/>
              <a:t>Identifying what is working and what is not so that you can pivot attention to those things that do work.</a:t>
            </a:r>
            <a:r>
              <a:rPr lang="en-US" dirty="0"/>
              <a:t>	</a:t>
            </a:r>
          </a:p>
          <a:p>
            <a:pPr marL="0" lvl="0" indent="0">
              <a:buFont typeface="+mj-lt"/>
              <a:buNone/>
            </a:pPr>
            <a:endParaRPr lang="en-US" dirty="0"/>
          </a:p>
          <a:p>
            <a:pPr marL="0" lvl="0" indent="0">
              <a:buFont typeface="+mj-lt"/>
              <a:buNone/>
            </a:pPr>
            <a:endParaRPr lang="en-US" dirty="0"/>
          </a:p>
          <a:p>
            <a:pPr marL="0" lvl="0" indent="0">
              <a:buFont typeface="+mj-lt"/>
              <a:buNone/>
            </a:pPr>
            <a:endParaRPr lang="en-US" dirty="0"/>
          </a:p>
          <a:p>
            <a:pPr marL="0" lvl="0" indent="0">
              <a:buFont typeface="+mj-lt"/>
              <a:buNone/>
            </a:pPr>
            <a:r>
              <a:rPr lang="en-US" dirty="0"/>
              <a:t>Measure the impact and results at a minimum each quarter at team meetings – preferably once a month.</a:t>
            </a:r>
          </a:p>
          <a:p>
            <a:pPr marL="228600" lvl="0" indent="-228600">
              <a:buFont typeface="Arial" panose="020B0604020202020204" pitchFamily="34" charset="0"/>
              <a:buChar char="•"/>
            </a:pPr>
            <a:r>
              <a:rPr lang="en-US" dirty="0"/>
              <a:t>What does success look like?</a:t>
            </a:r>
          </a:p>
          <a:p>
            <a:pPr marL="685800" lvl="1" indent="-228600">
              <a:buFont typeface="Arial" panose="020B0604020202020204" pitchFamily="34" charset="0"/>
              <a:buChar char="•"/>
            </a:pPr>
            <a:r>
              <a:rPr lang="en-US" dirty="0"/>
              <a:t>Connections</a:t>
            </a:r>
          </a:p>
          <a:p>
            <a:pPr marL="685800" lvl="1" indent="-228600">
              <a:buFont typeface="Arial" panose="020B0604020202020204" pitchFamily="34" charset="0"/>
              <a:buChar char="•"/>
            </a:pPr>
            <a:r>
              <a:rPr lang="en-US" dirty="0"/>
              <a:t>Likes</a:t>
            </a:r>
          </a:p>
          <a:p>
            <a:pPr marL="685800" lvl="1" indent="-228600">
              <a:buFont typeface="Arial" panose="020B0604020202020204" pitchFamily="34" charset="0"/>
              <a:buChar char="•"/>
            </a:pPr>
            <a:r>
              <a:rPr lang="en-US" dirty="0"/>
              <a:t>Shared pieces</a:t>
            </a:r>
          </a:p>
          <a:p>
            <a:pPr marL="685800" lvl="1" indent="-228600">
              <a:buFont typeface="Arial" panose="020B0604020202020204" pitchFamily="34" charset="0"/>
              <a:buChar char="•"/>
            </a:pPr>
            <a:r>
              <a:rPr lang="en-US" dirty="0"/>
              <a:t>Proactive out-reach</a:t>
            </a:r>
          </a:p>
          <a:p>
            <a:pPr marL="685800" lvl="1" indent="-228600">
              <a:buFont typeface="Arial" panose="020B0604020202020204" pitchFamily="34" charset="0"/>
              <a:buChar char="•"/>
            </a:pPr>
            <a:r>
              <a:rPr lang="en-US" dirty="0"/>
              <a:t>New clients onboarded each month</a:t>
            </a:r>
          </a:p>
          <a:p>
            <a:pPr marL="228600" lvl="0" indent="-228600">
              <a:buFont typeface="Arial" panose="020B0604020202020204" pitchFamily="34" charset="0"/>
              <a:buChar char="•"/>
            </a:pPr>
            <a:r>
              <a:rPr lang="en-US" dirty="0"/>
              <a:t>Decide what is working and where to pivot if not hitting measures of success.</a:t>
            </a:r>
          </a:p>
          <a:p>
            <a:endParaRPr lang="en-US" dirty="0"/>
          </a:p>
        </p:txBody>
      </p:sp>
      <p:sp>
        <p:nvSpPr>
          <p:cNvPr id="4" name="Slide Number Placeholder 3"/>
          <p:cNvSpPr>
            <a:spLocks noGrp="1"/>
          </p:cNvSpPr>
          <p:nvPr>
            <p:ph type="sldNum" sz="quarter" idx="5"/>
          </p:nvPr>
        </p:nvSpPr>
        <p:spPr/>
        <p:txBody>
          <a:bodyPr/>
          <a:lstStyle/>
          <a:p>
            <a:fld id="{49908495-6651-4F57-B722-ED584C511E7B}" type="slidenum">
              <a:rPr lang="en-GB" smtClean="0"/>
              <a:t>23</a:t>
            </a:fld>
            <a:endParaRPr lang="en-GB"/>
          </a:p>
        </p:txBody>
      </p:sp>
    </p:spTree>
    <p:extLst>
      <p:ext uri="{BB962C8B-B14F-4D97-AF65-F5344CB8AC3E}">
        <p14:creationId xmlns:p14="http://schemas.microsoft.com/office/powerpoint/2010/main" val="15756431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dirty="0"/>
              <a:t>When it comes to this next section, most advisors are attempting to set up investor education or client events although there is a need to plan in advance to have the greatest probability of success.</a:t>
            </a:r>
          </a:p>
          <a:p>
            <a:pPr marL="171450" lvl="0" indent="-171450">
              <a:buFont typeface="Arial" panose="020B0604020202020204" pitchFamily="34" charset="0"/>
              <a:buChar char="•"/>
            </a:pPr>
            <a:r>
              <a:rPr lang="en-US" dirty="0"/>
              <a:t>In addition, how can you utilize all your partners to assist you in providing relevant topics that once again will focus on attracting your ideal prospects.</a:t>
            </a:r>
          </a:p>
          <a:p>
            <a:pPr marL="171450" lvl="0" indent="-171450">
              <a:buFont typeface="Arial" panose="020B0604020202020204" pitchFamily="34" charset="0"/>
              <a:buChar char="•"/>
            </a:pPr>
            <a:r>
              <a:rPr lang="en-US" dirty="0"/>
              <a:t>Every firm is unique so what works for your practice might now work for another in terms of these events.</a:t>
            </a:r>
          </a:p>
          <a:p>
            <a:pPr marL="628650" lvl="1" indent="-171450">
              <a:buFont typeface="Arial" panose="020B0604020202020204" pitchFamily="34" charset="0"/>
              <a:buChar char="•"/>
            </a:pPr>
            <a:r>
              <a:rPr lang="en-US" dirty="0"/>
              <a:t>It will be key to define what will work for our team </a:t>
            </a:r>
          </a:p>
          <a:p>
            <a:pPr marL="628650" lvl="1" indent="-171450">
              <a:buFont typeface="Arial" panose="020B0604020202020204" pitchFamily="34" charset="0"/>
              <a:buChar char="•"/>
            </a:pPr>
            <a:r>
              <a:rPr lang="en-US" dirty="0"/>
              <a:t>Utilize our partners to assist with providing the optimal experience </a:t>
            </a:r>
          </a:p>
          <a:p>
            <a:pPr marL="628650" lvl="1" indent="-171450">
              <a:buFont typeface="Arial" panose="020B0604020202020204" pitchFamily="34" charset="0"/>
              <a:buChar char="•"/>
            </a:pPr>
            <a:r>
              <a:rPr lang="en-US" dirty="0"/>
              <a:t>Committing to measuring our success once again.</a:t>
            </a:r>
          </a:p>
          <a:p>
            <a:pPr marL="628650" lvl="1" indent="-171450">
              <a:buFont typeface="Arial" panose="020B0604020202020204" pitchFamily="34" charset="0"/>
              <a:buChar char="•"/>
            </a:pPr>
            <a:endParaRPr lang="en-US" dirty="0"/>
          </a:p>
          <a:p>
            <a:pPr marL="0" lvl="0" indent="0">
              <a:buFont typeface="Arial" panose="020B0604020202020204" pitchFamily="34" charset="0"/>
              <a:buNone/>
            </a:pPr>
            <a:r>
              <a:rPr lang="en-US" dirty="0"/>
              <a:t>Let’s review best practices when it comes to planning, holding, and executing successful Investor Education events.</a:t>
            </a:r>
          </a:p>
        </p:txBody>
      </p:sp>
      <p:sp>
        <p:nvSpPr>
          <p:cNvPr id="4" name="Slide Number Placeholder 3"/>
          <p:cNvSpPr>
            <a:spLocks noGrp="1"/>
          </p:cNvSpPr>
          <p:nvPr>
            <p:ph type="sldNum" sz="quarter" idx="5"/>
          </p:nvPr>
        </p:nvSpPr>
        <p:spPr/>
        <p:txBody>
          <a:bodyPr/>
          <a:lstStyle/>
          <a:p>
            <a:fld id="{AFF67BE1-F9FE-48FC-B1DC-2B187B0B4E22}" type="slidenum">
              <a:rPr lang="en-US" smtClean="0"/>
              <a:t>24</a:t>
            </a:fld>
            <a:endParaRPr lang="en-US"/>
          </a:p>
        </p:txBody>
      </p:sp>
    </p:spTree>
    <p:extLst>
      <p:ext uri="{BB962C8B-B14F-4D97-AF65-F5344CB8AC3E}">
        <p14:creationId xmlns:p14="http://schemas.microsoft.com/office/powerpoint/2010/main" val="20173903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a:p>
            <a:pPr marL="0" indent="0">
              <a:buNone/>
            </a:pPr>
            <a:r>
              <a:rPr lang="en-US" dirty="0"/>
              <a:t>In this first area of Define – we want to work together to come up with a blueprint that we feel will connect with our audience, remember the common theme we have been focused on with attracting our Ideal Prospect which is where we should focus our answers to the questions in this area.</a:t>
            </a:r>
          </a:p>
          <a:p>
            <a:pPr marL="0" indent="0">
              <a:buNone/>
            </a:pPr>
            <a:endParaRPr lang="en-US" dirty="0"/>
          </a:p>
          <a:p>
            <a:pPr marL="0" indent="0">
              <a:buNone/>
            </a:pPr>
            <a:r>
              <a:rPr lang="en-US" b="1" dirty="0"/>
              <a:t>Step 1:  Create an Investor Education Committee</a:t>
            </a:r>
          </a:p>
          <a:p>
            <a:pPr marL="628650" lvl="1" indent="-171450">
              <a:buFont typeface="Arial" panose="020B0604020202020204" pitchFamily="34" charset="0"/>
              <a:buChar char="•"/>
            </a:pPr>
            <a:r>
              <a:rPr lang="en-US" b="1" dirty="0"/>
              <a:t>This is another area where we have seen teams have success when there are certain individuals on the team responsible for the planning, execution, and follow up from these events.</a:t>
            </a:r>
          </a:p>
          <a:p>
            <a:pPr marL="628650" lvl="1" indent="-171450">
              <a:buFont typeface="Arial" panose="020B0604020202020204" pitchFamily="34" charset="0"/>
              <a:buChar char="•"/>
            </a:pPr>
            <a:r>
              <a:rPr lang="en-US" b="1" dirty="0"/>
              <a:t>Elect an investor education committee for your team – no more than 2-3 team members depending on the size of your practice.</a:t>
            </a:r>
          </a:p>
          <a:p>
            <a:pPr marL="628650" lvl="1" indent="-171450">
              <a:buFont typeface="Arial" panose="020B0604020202020204" pitchFamily="34" charset="0"/>
              <a:buChar char="•"/>
            </a:pPr>
            <a:r>
              <a:rPr lang="en-US" b="1" dirty="0"/>
              <a:t>If you are an individual advisor, reach out to your market leaders to see what support might be provided to assist in planning successful events or if there are scheduled events that you can utilize that are already established that will resonate with your ideal prospects. </a:t>
            </a:r>
          </a:p>
          <a:p>
            <a:pPr marL="0" lvl="0" indent="0">
              <a:buFont typeface="Arial" panose="020B0604020202020204" pitchFamily="34" charset="0"/>
              <a:buNone/>
            </a:pPr>
            <a:r>
              <a:rPr lang="en-US" b="1" dirty="0"/>
              <a:t>Step 2:  Commit to a cadence to hold the events as well as the topics for ideal prospects.</a:t>
            </a:r>
          </a:p>
          <a:p>
            <a:pPr marL="628650" lvl="1" indent="-171450">
              <a:buFont typeface="Arial" panose="020B0604020202020204" pitchFamily="34" charset="0"/>
              <a:buChar char="•"/>
            </a:pPr>
            <a:r>
              <a:rPr lang="en-US" b="1" dirty="0"/>
              <a:t>Once again, each team is unique so while some might see value in holding monthly events, other teams might schedule on a quarterly basis or somewhere in between.</a:t>
            </a:r>
          </a:p>
          <a:p>
            <a:pPr marL="628650" lvl="1" indent="-171450">
              <a:buFont typeface="Arial" panose="020B0604020202020204" pitchFamily="34" charset="0"/>
              <a:buChar char="•"/>
            </a:pPr>
            <a:r>
              <a:rPr lang="en-US" b="1" dirty="0"/>
              <a:t>Pick a cadence that works for your team – can start with monthly and if not gaining the attendance or ROI which we will discuss later, can move to quarterly.</a:t>
            </a:r>
          </a:p>
          <a:p>
            <a:pPr marL="0" lvl="0" indent="0">
              <a:buFont typeface="Arial" panose="020B0604020202020204" pitchFamily="34" charset="0"/>
              <a:buNone/>
            </a:pPr>
            <a:r>
              <a:rPr lang="en-US" b="1" dirty="0"/>
              <a:t>Step 3:  Schedule out placeholders over the next 12 months.</a:t>
            </a:r>
          </a:p>
          <a:p>
            <a:pPr marL="628650" lvl="1" indent="-171450">
              <a:buFont typeface="Arial" panose="020B0604020202020204" pitchFamily="34" charset="0"/>
              <a:buChar char="•"/>
            </a:pPr>
            <a:r>
              <a:rPr lang="en-US" b="1" dirty="0"/>
              <a:t>Most research shows that successful events are planned between 3-4 months before they are held.</a:t>
            </a:r>
          </a:p>
          <a:p>
            <a:pPr marL="628650" lvl="1" indent="-171450">
              <a:buFont typeface="Arial" panose="020B0604020202020204" pitchFamily="34" charset="0"/>
              <a:buChar char="•"/>
            </a:pPr>
            <a:r>
              <a:rPr lang="en-US" b="1" dirty="0"/>
              <a:t>Ensure you have the times scheduled out in this step that will gain the highest attendance.</a:t>
            </a:r>
          </a:p>
          <a:p>
            <a:pPr marL="1085850" lvl="2" indent="-171450">
              <a:buFont typeface="Arial" panose="020B0604020202020204" pitchFamily="34" charset="0"/>
              <a:buChar char="•"/>
            </a:pPr>
            <a:r>
              <a:rPr lang="en-US" b="1" dirty="0"/>
              <a:t>Be aware of holidays, school sessions ending, </a:t>
            </a:r>
            <a:r>
              <a:rPr lang="en-US" b="1" dirty="0" err="1"/>
              <a:t>etc</a:t>
            </a:r>
            <a:r>
              <a:rPr lang="en-US" b="1" dirty="0"/>
              <a:t>…</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Decide what your prospects need and want that would add value to their experience.</a:t>
            </a:r>
          </a:p>
          <a:p>
            <a:pPr marL="228600" lvl="0" indent="-228600">
              <a:buFont typeface="Arial" panose="020B0604020202020204" pitchFamily="34" charset="0"/>
              <a:buChar char="•"/>
            </a:pPr>
            <a:r>
              <a:rPr lang="en-US" dirty="0"/>
              <a:t>Nominate an Investor Education committee.</a:t>
            </a:r>
          </a:p>
          <a:p>
            <a:pPr marL="228600" lvl="0" indent="-228600">
              <a:buFont typeface="Arial" panose="020B0604020202020204" pitchFamily="34" charset="0"/>
              <a:buChar char="•"/>
            </a:pPr>
            <a:r>
              <a:rPr lang="en-US" dirty="0"/>
              <a:t>Design the cadence and topics your Top 30 clients and prospects would attend.</a:t>
            </a:r>
          </a:p>
          <a:p>
            <a:pPr marL="228600" lvl="0" indent="-228600">
              <a:buFont typeface="Arial" panose="020B0604020202020204" pitchFamily="34" charset="0"/>
              <a:buChar char="•"/>
            </a:pPr>
            <a:r>
              <a:rPr lang="en-US" dirty="0"/>
              <a:t>Schedule placeholders for the next 12 months.</a:t>
            </a:r>
          </a:p>
          <a:p>
            <a:endParaRPr lang="en-US" dirty="0"/>
          </a:p>
        </p:txBody>
      </p:sp>
      <p:sp>
        <p:nvSpPr>
          <p:cNvPr id="4" name="Slide Number Placeholder 3"/>
          <p:cNvSpPr>
            <a:spLocks noGrp="1"/>
          </p:cNvSpPr>
          <p:nvPr>
            <p:ph type="sldNum" sz="quarter" idx="5"/>
          </p:nvPr>
        </p:nvSpPr>
        <p:spPr/>
        <p:txBody>
          <a:bodyPr/>
          <a:lstStyle/>
          <a:p>
            <a:fld id="{49908495-6651-4F57-B722-ED584C511E7B}" type="slidenum">
              <a:rPr lang="en-GB" smtClean="0"/>
              <a:t>25</a:t>
            </a:fld>
            <a:endParaRPr lang="en-GB"/>
          </a:p>
        </p:txBody>
      </p:sp>
    </p:spTree>
    <p:extLst>
      <p:ext uri="{BB962C8B-B14F-4D97-AF65-F5344CB8AC3E}">
        <p14:creationId xmlns:p14="http://schemas.microsoft.com/office/powerpoint/2010/main" val="20826993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endParaRPr lang="en-US" dirty="0"/>
          </a:p>
          <a:p>
            <a:pPr marL="0" lvl="0" indent="0">
              <a:buFont typeface="+mj-lt"/>
              <a:buNone/>
            </a:pPr>
            <a:r>
              <a:rPr lang="en-US" dirty="0"/>
              <a:t>This is the step that can assist in having an Investor Education committee as they can spend time specifically in these next 3 areas to have the event planned in a timely manner with the highest probability of attendance.</a:t>
            </a:r>
          </a:p>
          <a:p>
            <a:pPr marL="0" lvl="0" indent="0">
              <a:buFont typeface="+mj-lt"/>
              <a:buNone/>
            </a:pPr>
            <a:endParaRPr lang="en-US" dirty="0"/>
          </a:p>
          <a:p>
            <a:pPr marL="0" lvl="0" indent="0">
              <a:buFont typeface="+mj-lt"/>
              <a:buNone/>
            </a:pPr>
            <a:r>
              <a:rPr lang="en-US" b="1" dirty="0"/>
              <a:t>Step 1:  Investor Education members to schedule time with business partners</a:t>
            </a:r>
          </a:p>
          <a:p>
            <a:pPr marL="628650" lvl="1" indent="-171450">
              <a:buFont typeface="Arial" panose="020B0604020202020204" pitchFamily="34" charset="0"/>
              <a:buChar char="•"/>
            </a:pPr>
            <a:r>
              <a:rPr lang="en-US" b="1" dirty="0"/>
              <a:t>You are not in this alone as there are business partners that visit the office or reach out virtually consistently.</a:t>
            </a:r>
          </a:p>
          <a:p>
            <a:pPr marL="628650" lvl="1" indent="-171450">
              <a:buFont typeface="Arial" panose="020B0604020202020204" pitchFamily="34" charset="0"/>
              <a:buChar char="•"/>
            </a:pPr>
            <a:r>
              <a:rPr lang="en-US" b="1" dirty="0"/>
              <a:t>Utilize their knowledge and expertise and spend time reviewing with them your ideal prospect as well as expectations of the event.</a:t>
            </a:r>
          </a:p>
          <a:p>
            <a:pPr marL="1085850" lvl="2" indent="-171450">
              <a:buFont typeface="Arial" panose="020B0604020202020204" pitchFamily="34" charset="0"/>
              <a:buChar char="•"/>
            </a:pPr>
            <a:r>
              <a:rPr lang="en-US" b="1" dirty="0"/>
              <a:t>This step gets missed the most where the business partner needs to understand who you are trying to attract and what your ideal prospects value rather than pitching content.</a:t>
            </a:r>
          </a:p>
          <a:p>
            <a:pPr marL="1085850" lvl="2" indent="-171450">
              <a:buFont typeface="Arial" panose="020B0604020202020204" pitchFamily="34" charset="0"/>
              <a:buChar char="•"/>
            </a:pPr>
            <a:r>
              <a:rPr lang="en-US" b="1" dirty="0"/>
              <a:t>Ensure you spend time getting them up to speed on the work the team has done previously so that they have CLARITY as well to execute a successful event.</a:t>
            </a:r>
          </a:p>
          <a:p>
            <a:pPr marL="0" lvl="0" indent="0">
              <a:buFont typeface="Arial" panose="020B0604020202020204" pitchFamily="34" charset="0"/>
              <a:buNone/>
            </a:pPr>
            <a:r>
              <a:rPr lang="en-US" b="1" dirty="0"/>
              <a:t>Step 2:  Have them submit a proposal.</a:t>
            </a:r>
          </a:p>
          <a:p>
            <a:pPr marL="628650" lvl="1" indent="-171450">
              <a:buFont typeface="Arial" panose="020B0604020202020204" pitchFamily="34" charset="0"/>
              <a:buChar char="•"/>
            </a:pPr>
            <a:r>
              <a:rPr lang="en-US" b="1" dirty="0"/>
              <a:t>Now that they understand your ideal prospect, have them submit an official proposal on the topic, materials, and takeaways that can be expected.</a:t>
            </a:r>
          </a:p>
          <a:p>
            <a:pPr marL="628650" lvl="1" indent="-171450">
              <a:buFont typeface="Arial" panose="020B0604020202020204" pitchFamily="34" charset="0"/>
              <a:buChar char="•"/>
            </a:pPr>
            <a:r>
              <a:rPr lang="en-US" b="1" dirty="0"/>
              <a:t>Ensure they are clear on what they would expect in terms of results by holding the event.</a:t>
            </a:r>
          </a:p>
          <a:p>
            <a:pPr marL="628650" lvl="1" indent="-171450">
              <a:buFont typeface="Arial" panose="020B0604020202020204" pitchFamily="34" charset="0"/>
              <a:buChar char="•"/>
            </a:pPr>
            <a:r>
              <a:rPr lang="en-US" b="1" dirty="0"/>
              <a:t>Make sure they are a partner that will not only share resources, but once again will have an understanding what your unique practice wants to see as a result.</a:t>
            </a:r>
          </a:p>
          <a:p>
            <a:pPr marL="0" lvl="0" indent="0">
              <a:buFont typeface="Arial" panose="020B0604020202020204" pitchFamily="34" charset="0"/>
              <a:buNone/>
            </a:pPr>
            <a:r>
              <a:rPr lang="en-US" b="1" dirty="0"/>
              <a:t>Step 3:  Gain commitment on a specific date.</a:t>
            </a:r>
          </a:p>
          <a:p>
            <a:pPr marL="628650" lvl="1" indent="-171450">
              <a:buFont typeface="Arial" panose="020B0604020202020204" pitchFamily="34" charset="0"/>
              <a:buChar char="•"/>
            </a:pPr>
            <a:r>
              <a:rPr lang="en-US" b="1" dirty="0"/>
              <a:t>Mentioned previously that most research indicates 3-4 months in advance to have the event scheduled.</a:t>
            </a:r>
          </a:p>
          <a:p>
            <a:pPr marL="628650" lvl="1" indent="-171450">
              <a:buFont typeface="Arial" panose="020B0604020202020204" pitchFamily="34" charset="0"/>
              <a:buChar char="•"/>
            </a:pPr>
            <a:r>
              <a:rPr lang="en-US" b="1" dirty="0"/>
              <a:t>Now will need to work with the team on who to invite and when to start reaching out for invitations after you have gained commitment. </a:t>
            </a:r>
          </a:p>
          <a:p>
            <a:pPr marL="0" lvl="0" indent="0">
              <a:buFont typeface="+mj-lt"/>
              <a:buNone/>
            </a:pPr>
            <a:endParaRPr lang="en-US" dirty="0"/>
          </a:p>
          <a:p>
            <a:pPr marL="0" lvl="0" indent="0">
              <a:buFont typeface="+mj-lt"/>
              <a:buNone/>
            </a:pPr>
            <a:endParaRPr lang="en-US" dirty="0"/>
          </a:p>
          <a:p>
            <a:pPr marL="0" lvl="0" indent="0">
              <a:buFont typeface="+mj-lt"/>
              <a:buNone/>
            </a:pPr>
            <a:endParaRPr lang="en-US" dirty="0"/>
          </a:p>
          <a:p>
            <a:pPr marL="0" lvl="0" indent="0">
              <a:buFont typeface="+mj-lt"/>
              <a:buNone/>
            </a:pPr>
            <a:endParaRPr lang="en-US" dirty="0"/>
          </a:p>
          <a:p>
            <a:pPr marL="0" lvl="0" indent="0">
              <a:buFont typeface="+mj-lt"/>
              <a:buNone/>
            </a:pPr>
            <a:endParaRPr lang="en-US" dirty="0"/>
          </a:p>
          <a:p>
            <a:endParaRPr lang="en-US" dirty="0"/>
          </a:p>
        </p:txBody>
      </p:sp>
      <p:sp>
        <p:nvSpPr>
          <p:cNvPr id="4" name="Slide Number Placeholder 3"/>
          <p:cNvSpPr>
            <a:spLocks noGrp="1"/>
          </p:cNvSpPr>
          <p:nvPr>
            <p:ph type="sldNum" sz="quarter" idx="5"/>
          </p:nvPr>
        </p:nvSpPr>
        <p:spPr/>
        <p:txBody>
          <a:bodyPr/>
          <a:lstStyle/>
          <a:p>
            <a:fld id="{49908495-6651-4F57-B722-ED584C511E7B}" type="slidenum">
              <a:rPr lang="en-GB" smtClean="0"/>
              <a:t>26</a:t>
            </a:fld>
            <a:endParaRPr lang="en-GB"/>
          </a:p>
        </p:txBody>
      </p:sp>
    </p:spTree>
    <p:extLst>
      <p:ext uri="{BB962C8B-B14F-4D97-AF65-F5344CB8AC3E}">
        <p14:creationId xmlns:p14="http://schemas.microsoft.com/office/powerpoint/2010/main" val="9163889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endParaRPr lang="en-US" dirty="0"/>
          </a:p>
          <a:p>
            <a:pPr marL="0" lvl="0" indent="0">
              <a:buFont typeface="+mj-lt"/>
              <a:buNone/>
            </a:pPr>
            <a:endParaRPr lang="en-US" dirty="0"/>
          </a:p>
          <a:p>
            <a:pPr marL="171450" lvl="0" indent="-171450">
              <a:buFont typeface="Arial" panose="020B0604020202020204" pitchFamily="34" charset="0"/>
              <a:buChar char="•"/>
            </a:pPr>
            <a:r>
              <a:rPr lang="en-US" dirty="0"/>
              <a:t>This is an area that most advisors forget to implement, and it is essential to understand what is working and what might not be working.</a:t>
            </a:r>
          </a:p>
          <a:p>
            <a:pPr marL="171450" lvl="0" indent="-171450">
              <a:buFont typeface="Arial" panose="020B0604020202020204" pitchFamily="34" charset="0"/>
              <a:buChar char="•"/>
            </a:pPr>
            <a:r>
              <a:rPr lang="en-US" dirty="0"/>
              <a:t>In this last step of Commit – come to an agreement on what the team will measure from these events that will lead to the expected ROI</a:t>
            </a:r>
          </a:p>
          <a:p>
            <a:pPr marL="171450" lvl="0" indent="-171450">
              <a:buFont typeface="Arial" panose="020B0604020202020204" pitchFamily="34" charset="0"/>
              <a:buChar char="•"/>
            </a:pPr>
            <a:endParaRPr lang="en-US" dirty="0"/>
          </a:p>
          <a:p>
            <a:pPr marL="0" lvl="0" indent="0">
              <a:buFont typeface="Arial" panose="020B0604020202020204" pitchFamily="34" charset="0"/>
              <a:buNone/>
            </a:pPr>
            <a:r>
              <a:rPr lang="en-US" b="1" dirty="0"/>
              <a:t>Step 1:  Establish measurements of success</a:t>
            </a:r>
          </a:p>
          <a:p>
            <a:pPr marL="628650" lvl="1" indent="-171450">
              <a:buFont typeface="Arial" panose="020B0604020202020204" pitchFamily="34" charset="0"/>
              <a:buChar char="•"/>
            </a:pPr>
            <a:r>
              <a:rPr lang="en-US" b="1" dirty="0"/>
              <a:t>What will we measure as a team that will indicate we are setting up events that are leading to onboarding our ideal prospects to clients?</a:t>
            </a:r>
          </a:p>
          <a:p>
            <a:pPr marL="628650" lvl="1" indent="-171450">
              <a:buFont typeface="Arial" panose="020B0604020202020204" pitchFamily="34" charset="0"/>
              <a:buChar char="•"/>
            </a:pPr>
            <a:r>
              <a:rPr lang="en-US" b="1" dirty="0"/>
              <a:t>Above are a few suggestions of what the team can measure, focus on 3-4 that can work for your team.</a:t>
            </a:r>
          </a:p>
          <a:p>
            <a:pPr marL="0" lvl="0" indent="0">
              <a:buFont typeface="Arial" panose="020B0604020202020204" pitchFamily="34" charset="0"/>
              <a:buNone/>
            </a:pPr>
            <a:r>
              <a:rPr lang="en-US" b="1" dirty="0"/>
              <a:t>Step 2:  Report back to the team during monthly or quarterly meetings</a:t>
            </a:r>
          </a:p>
          <a:p>
            <a:pPr marL="628650" lvl="1" indent="-171450">
              <a:buFont typeface="Arial" panose="020B0604020202020204" pitchFamily="34" charset="0"/>
              <a:buChar char="•"/>
            </a:pPr>
            <a:r>
              <a:rPr lang="en-US" b="1" dirty="0"/>
              <a:t>This is another reason to establish an Investor Education committee depending on the size of your team.</a:t>
            </a:r>
          </a:p>
          <a:p>
            <a:pPr marL="628650" lvl="1" indent="-171450">
              <a:buFont typeface="Arial" panose="020B0604020202020204" pitchFamily="34" charset="0"/>
              <a:buChar char="•"/>
            </a:pPr>
            <a:r>
              <a:rPr lang="en-US" b="1" dirty="0"/>
              <a:t>Focusing on success measures, we can report back out to the team our progress from holding these events.</a:t>
            </a:r>
          </a:p>
          <a:p>
            <a:pPr marL="1085850" lvl="2" indent="-171450">
              <a:buFont typeface="Arial" panose="020B0604020202020204" pitchFamily="34" charset="0"/>
              <a:buChar char="•"/>
            </a:pPr>
            <a:r>
              <a:rPr lang="en-US" b="1" dirty="0"/>
              <a:t>Which events are we seeing the highest attendance?</a:t>
            </a:r>
          </a:p>
          <a:p>
            <a:pPr marL="1085850" lvl="2" indent="-171450">
              <a:buFont typeface="Arial" panose="020B0604020202020204" pitchFamily="34" charset="0"/>
              <a:buChar char="•"/>
            </a:pPr>
            <a:r>
              <a:rPr lang="en-US" b="1" dirty="0"/>
              <a:t>Are there events that are leading to a higher conversion rate to clients from prospects?</a:t>
            </a:r>
          </a:p>
          <a:p>
            <a:pPr marL="1085850" lvl="2" indent="-171450">
              <a:buFont typeface="Arial" panose="020B0604020202020204" pitchFamily="34" charset="0"/>
              <a:buChar char="•"/>
            </a:pPr>
            <a:r>
              <a:rPr lang="en-US" b="1" dirty="0"/>
              <a:t>What events do we receive the most positive feedback or questions about?</a:t>
            </a:r>
          </a:p>
          <a:p>
            <a:pPr marL="1085850" lvl="2" indent="-171450">
              <a:buFont typeface="Arial" panose="020B0604020202020204" pitchFamily="34" charset="0"/>
              <a:buChar char="•"/>
            </a:pPr>
            <a:endParaRPr lang="en-US" dirty="0"/>
          </a:p>
          <a:p>
            <a:pPr marL="0" lvl="0" indent="0">
              <a:buFont typeface="Arial" panose="020B0604020202020204" pitchFamily="34" charset="0"/>
              <a:buNone/>
            </a:pPr>
            <a:r>
              <a:rPr lang="en-US" dirty="0"/>
              <a:t>Being able to establish success metrics once again will assist our team to understand objectively if we are spending our time in the right spaces that will lead to results.</a:t>
            </a:r>
          </a:p>
          <a:p>
            <a:pPr marL="0" lvl="0" indent="0">
              <a:buFont typeface="Arial" panose="020B0604020202020204" pitchFamily="34" charset="0"/>
              <a:buNone/>
            </a:pPr>
            <a:r>
              <a:rPr lang="en-US" dirty="0"/>
              <a:t>Our time is valuable and the only way to ensure we are spending it appropriately is to measure our effectiveness.</a:t>
            </a:r>
          </a:p>
          <a:p>
            <a:pPr marL="0" lvl="0" indent="0">
              <a:buFont typeface="Arial" panose="020B0604020202020204" pitchFamily="34" charset="0"/>
              <a:buNone/>
            </a:pPr>
            <a:r>
              <a:rPr lang="en-US" dirty="0"/>
              <a:t>If we are not meeting our success measures it will give us the opportunity to reflect and pivot to areas where we are seeing the largest ROI.</a:t>
            </a:r>
          </a:p>
          <a:p>
            <a:pPr marL="0" lvl="0" indent="0">
              <a:buFont typeface="Arial" panose="020B0604020202020204" pitchFamily="34" charset="0"/>
              <a:buNone/>
            </a:pPr>
            <a:r>
              <a:rPr lang="en-US" dirty="0"/>
              <a:t>Without it, it’s just our best guess.</a:t>
            </a:r>
          </a:p>
          <a:p>
            <a:pPr marL="0" lvl="0" indent="0">
              <a:buFont typeface="+mj-lt"/>
              <a:buNone/>
            </a:pPr>
            <a:endParaRPr lang="en-US" dirty="0"/>
          </a:p>
          <a:p>
            <a:pPr marL="0" lvl="0" indent="0">
              <a:buFont typeface="+mj-lt"/>
              <a:buNone/>
            </a:pPr>
            <a:endParaRPr lang="en-US" dirty="0"/>
          </a:p>
          <a:p>
            <a:pPr marL="0" lvl="0" indent="0">
              <a:buFont typeface="+mj-lt"/>
              <a:buNone/>
            </a:pPr>
            <a:endParaRPr lang="en-US" dirty="0"/>
          </a:p>
          <a:p>
            <a:pPr marL="0" lvl="0" indent="0">
              <a:buFont typeface="+mj-lt"/>
              <a:buNone/>
            </a:pPr>
            <a:endParaRPr lang="en-US" dirty="0"/>
          </a:p>
          <a:p>
            <a:pPr marL="0" lvl="0" indent="0">
              <a:buFont typeface="+mj-lt"/>
              <a:buNone/>
            </a:pPr>
            <a:endParaRPr lang="en-US" dirty="0"/>
          </a:p>
          <a:p>
            <a:pPr marL="0" lvl="0" indent="0">
              <a:buFont typeface="+mj-lt"/>
              <a:buNone/>
            </a:pPr>
            <a:r>
              <a:rPr lang="en-US" dirty="0"/>
              <a:t>Build out the expected ROI.</a:t>
            </a:r>
          </a:p>
          <a:p>
            <a:pPr marL="228600" lvl="0" indent="-228600">
              <a:buFont typeface="Arial" panose="020B0604020202020204" pitchFamily="34" charset="0"/>
              <a:buChar char="•"/>
            </a:pPr>
            <a:r>
              <a:rPr lang="en-US" dirty="0"/>
              <a:t>What will a successful Investor Education event provide to the prospect, client, and team?</a:t>
            </a:r>
          </a:p>
          <a:p>
            <a:pPr marL="228600" lvl="0" indent="-228600">
              <a:buFont typeface="Arial" panose="020B0604020202020204" pitchFamily="34" charset="0"/>
              <a:buChar char="•"/>
            </a:pPr>
            <a:r>
              <a:rPr lang="en-US" dirty="0"/>
              <a:t>Investor Education committee to build out measure of success, track progress, and present findings at a minimum once a quarter.</a:t>
            </a:r>
          </a:p>
          <a:p>
            <a:pPr marL="228600" lvl="0" indent="-228600">
              <a:buFont typeface="Arial" panose="020B0604020202020204" pitchFamily="34" charset="0"/>
              <a:buChar char="•"/>
            </a:pPr>
            <a:r>
              <a:rPr lang="en-US" dirty="0"/>
              <a:t>Hold discussions on results and pivot when needed during monthly team meetings.</a:t>
            </a:r>
          </a:p>
          <a:p>
            <a:endParaRPr lang="en-US" dirty="0"/>
          </a:p>
        </p:txBody>
      </p:sp>
      <p:sp>
        <p:nvSpPr>
          <p:cNvPr id="4" name="Slide Number Placeholder 3"/>
          <p:cNvSpPr>
            <a:spLocks noGrp="1"/>
          </p:cNvSpPr>
          <p:nvPr>
            <p:ph type="sldNum" sz="quarter" idx="5"/>
          </p:nvPr>
        </p:nvSpPr>
        <p:spPr/>
        <p:txBody>
          <a:bodyPr/>
          <a:lstStyle/>
          <a:p>
            <a:fld id="{49908495-6651-4F57-B722-ED584C511E7B}" type="slidenum">
              <a:rPr lang="en-GB" smtClean="0"/>
              <a:t>27</a:t>
            </a:fld>
            <a:endParaRPr lang="en-GB"/>
          </a:p>
        </p:txBody>
      </p:sp>
    </p:spTree>
    <p:extLst>
      <p:ext uri="{BB962C8B-B14F-4D97-AF65-F5344CB8AC3E}">
        <p14:creationId xmlns:p14="http://schemas.microsoft.com/office/powerpoint/2010/main" val="42272981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Out of all the areas of focus, this is the one that we come across the most where there can be a lack of intention or results meaning we attend networking events, although we haven’t defined what we should accomplish when attending.</a:t>
            </a:r>
          </a:p>
          <a:p>
            <a:pPr marL="171450" indent="-171450">
              <a:buFont typeface="Arial" panose="020B0604020202020204" pitchFamily="34" charset="0"/>
              <a:buChar char="•"/>
            </a:pPr>
            <a:r>
              <a:rPr lang="en-US" dirty="0"/>
              <a:t>In an article published by Business Journals in November 2021, they referred to a Business Networking Report by </a:t>
            </a:r>
            <a:r>
              <a:rPr lang="en-US" dirty="0" err="1"/>
              <a:t>Techjury</a:t>
            </a:r>
            <a:r>
              <a:rPr lang="en-US" dirty="0"/>
              <a:t> and Other Statistics that showed the following;</a:t>
            </a:r>
          </a:p>
          <a:p>
            <a:pPr marL="628650" lvl="1" indent="-171450">
              <a:buFont typeface="Arial" panose="020B0604020202020204" pitchFamily="34" charset="0"/>
              <a:buChar char="•"/>
            </a:pPr>
            <a:r>
              <a:rPr lang="en-US" dirty="0"/>
              <a:t>95% of people agree that better business relationships are built through face to face meetings.</a:t>
            </a:r>
          </a:p>
          <a:p>
            <a:pPr marL="628650" lvl="1" indent="-171450">
              <a:buFont typeface="Arial" panose="020B0604020202020204" pitchFamily="34" charset="0"/>
              <a:buChar char="•"/>
            </a:pPr>
            <a:r>
              <a:rPr lang="en-US" dirty="0"/>
              <a:t>80% of professionals believe that you can be more successful in business if you network with other professionals.</a:t>
            </a:r>
          </a:p>
          <a:p>
            <a:pPr marL="628650" lvl="1" indent="-171450">
              <a:buFont typeface="Arial" panose="020B0604020202020204" pitchFamily="34" charset="0"/>
              <a:buChar char="•"/>
            </a:pPr>
            <a:r>
              <a:rPr lang="en-US" dirty="0"/>
              <a:t>20-50% of all purchasing decisions are directly influenced by word of mouth.</a:t>
            </a:r>
          </a:p>
          <a:p>
            <a:pPr marL="628650" lvl="1" indent="-171450">
              <a:buFont typeface="Arial" panose="020B0604020202020204" pitchFamily="34" charset="0"/>
              <a:buChar char="•"/>
            </a:pPr>
            <a:r>
              <a:rPr lang="en-US" dirty="0"/>
              <a:t>99% of B2B purchases are influenced by referrals and recommendations.</a:t>
            </a:r>
          </a:p>
          <a:p>
            <a:pPr marL="171450" lvl="0" indent="-171450">
              <a:buFont typeface="Arial" panose="020B0604020202020204" pitchFamily="34" charset="0"/>
              <a:buChar char="•"/>
            </a:pPr>
            <a:r>
              <a:rPr lang="en-US" dirty="0"/>
              <a:t>We know it’s valuable and most of us engage in attending networking events, but how do we know we are attending the right ones?  </a:t>
            </a:r>
          </a:p>
          <a:p>
            <a:pPr marL="628650" lvl="1" indent="-171450">
              <a:buFont typeface="Arial" panose="020B0604020202020204" pitchFamily="34" charset="0"/>
              <a:buChar char="•"/>
            </a:pPr>
            <a:r>
              <a:rPr lang="en-US" dirty="0"/>
              <a:t>What are we holding ourselves accountable to by attending a networking event?  </a:t>
            </a:r>
          </a:p>
          <a:p>
            <a:pPr marL="628650" lvl="1" indent="-171450">
              <a:buFont typeface="Arial" panose="020B0604020202020204" pitchFamily="34" charset="0"/>
              <a:buChar char="•"/>
            </a:pPr>
            <a:r>
              <a:rPr lang="en-US" dirty="0"/>
              <a:t>What results are we experiencing from our efforts?</a:t>
            </a:r>
          </a:p>
          <a:p>
            <a:pPr marL="171450" lvl="0" indent="-171450">
              <a:buFont typeface="Arial" panose="020B0604020202020204" pitchFamily="34" charset="0"/>
              <a:buChar char="•"/>
            </a:pPr>
            <a:r>
              <a:rPr lang="en-US" dirty="0"/>
              <a:t>These are questions we want to address in this section of Networking Events.</a:t>
            </a:r>
          </a:p>
        </p:txBody>
      </p:sp>
      <p:sp>
        <p:nvSpPr>
          <p:cNvPr id="4" name="Slide Number Placeholder 3"/>
          <p:cNvSpPr>
            <a:spLocks noGrp="1"/>
          </p:cNvSpPr>
          <p:nvPr>
            <p:ph type="sldNum" sz="quarter" idx="5"/>
          </p:nvPr>
        </p:nvSpPr>
        <p:spPr/>
        <p:txBody>
          <a:bodyPr/>
          <a:lstStyle/>
          <a:p>
            <a:fld id="{AFF67BE1-F9FE-48FC-B1DC-2B187B0B4E22}" type="slidenum">
              <a:rPr lang="en-US" smtClean="0"/>
              <a:t>28</a:t>
            </a:fld>
            <a:endParaRPr lang="en-US"/>
          </a:p>
        </p:txBody>
      </p:sp>
    </p:spTree>
    <p:extLst>
      <p:ext uri="{BB962C8B-B14F-4D97-AF65-F5344CB8AC3E}">
        <p14:creationId xmlns:p14="http://schemas.microsoft.com/office/powerpoint/2010/main" val="28110197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dirty="0"/>
          </a:p>
          <a:p>
            <a:pPr marL="0" indent="0">
              <a:buFont typeface="+mj-lt"/>
              <a:buNone/>
            </a:pPr>
            <a:endParaRPr lang="en-US" dirty="0"/>
          </a:p>
          <a:p>
            <a:pPr marL="0" indent="0">
              <a:buFont typeface="+mj-lt"/>
              <a:buNone/>
            </a:pPr>
            <a:r>
              <a:rPr lang="en-US" b="1" dirty="0"/>
              <a:t>Step 1:  Define success in attending a networking event.</a:t>
            </a:r>
          </a:p>
          <a:p>
            <a:pPr marL="628650" lvl="1" indent="-171450">
              <a:buFont typeface="Arial" panose="020B0604020202020204" pitchFamily="34" charset="0"/>
              <a:buChar char="•"/>
            </a:pPr>
            <a:r>
              <a:rPr lang="en-US" b="1" dirty="0"/>
              <a:t>This is probably the biggest lack of awareness when it comes to attending networking events, what does success look like?</a:t>
            </a:r>
          </a:p>
          <a:p>
            <a:pPr marL="628650" lvl="1" indent="-171450">
              <a:buFont typeface="Arial" panose="020B0604020202020204" pitchFamily="34" charset="0"/>
              <a:buChar char="•"/>
            </a:pPr>
            <a:r>
              <a:rPr lang="en-US" b="1" dirty="0"/>
              <a:t>In this step, build out measurements of what you expect to achieve by attending a networking event.</a:t>
            </a:r>
          </a:p>
          <a:p>
            <a:pPr marL="1085850" lvl="2" indent="-171450">
              <a:buFont typeface="Arial" panose="020B0604020202020204" pitchFamily="34" charset="0"/>
              <a:buChar char="•"/>
            </a:pPr>
            <a:r>
              <a:rPr lang="en-US" b="1" dirty="0"/>
              <a:t>Number of introductions</a:t>
            </a:r>
          </a:p>
          <a:p>
            <a:pPr marL="1085850" lvl="2" indent="-171450">
              <a:buFont typeface="Arial" panose="020B0604020202020204" pitchFamily="34" charset="0"/>
              <a:buChar char="•"/>
            </a:pPr>
            <a:r>
              <a:rPr lang="en-US" b="1" dirty="0"/>
              <a:t>Qualified prospects for a discovery meeting</a:t>
            </a:r>
          </a:p>
          <a:p>
            <a:pPr marL="1085850" lvl="2" indent="-171450">
              <a:buFont typeface="Arial" panose="020B0604020202020204" pitchFamily="34" charset="0"/>
              <a:buChar char="•"/>
            </a:pPr>
            <a:r>
              <a:rPr lang="en-US" b="1" dirty="0"/>
              <a:t>New clients onboarded met at a networking event</a:t>
            </a:r>
          </a:p>
          <a:p>
            <a:pPr marL="628650" lvl="1" indent="-171450">
              <a:buFont typeface="Arial" panose="020B0604020202020204" pitchFamily="34" charset="0"/>
              <a:buChar char="•"/>
            </a:pPr>
            <a:r>
              <a:rPr lang="en-US" b="1" dirty="0"/>
              <a:t>This is going to be key to understand where we are spending our time that once again will meet our expectations of results or if we need to pivot and attend a different networking event.</a:t>
            </a:r>
          </a:p>
          <a:p>
            <a:pPr marL="0" lvl="0" indent="0">
              <a:buFont typeface="Arial" panose="020B0604020202020204" pitchFamily="34" charset="0"/>
              <a:buNone/>
            </a:pPr>
            <a:endParaRPr lang="en-US" dirty="0"/>
          </a:p>
          <a:p>
            <a:pPr marL="0" lvl="0" indent="0">
              <a:buFont typeface="Arial" panose="020B0604020202020204" pitchFamily="34" charset="0"/>
              <a:buNone/>
            </a:pPr>
            <a:r>
              <a:rPr lang="en-US" dirty="0"/>
              <a:t>Most advisors are not taking this first step which is going to be essential.</a:t>
            </a:r>
          </a:p>
          <a:p>
            <a:pPr marL="628650" lvl="1" indent="-171450">
              <a:buFont typeface="Arial" panose="020B0604020202020204" pitchFamily="34" charset="0"/>
              <a:buChar char="•"/>
            </a:pPr>
            <a:r>
              <a:rPr lang="en-US" dirty="0"/>
              <a:t>This can give us objective information to decide if we are not meeting the success measures, what is the cause?</a:t>
            </a:r>
          </a:p>
          <a:p>
            <a:pPr marL="1085850" lvl="2" indent="-171450">
              <a:buFont typeface="Arial" panose="020B0604020202020204" pitchFamily="34" charset="0"/>
              <a:buChar char="•"/>
            </a:pPr>
            <a:r>
              <a:rPr lang="en-US" dirty="0"/>
              <a:t>Is it the event itself and I should be spending time elsewhere?</a:t>
            </a:r>
          </a:p>
          <a:p>
            <a:pPr marL="1085850" lvl="2" indent="-171450">
              <a:buFont typeface="Arial" panose="020B0604020202020204" pitchFamily="34" charset="0"/>
              <a:buChar char="•"/>
            </a:pPr>
            <a:r>
              <a:rPr lang="en-US" dirty="0"/>
              <a:t>How am I showing up to the event?  Introducing myself proactively or waiting to be approached?</a:t>
            </a:r>
          </a:p>
          <a:p>
            <a:pPr marL="1085850" lvl="2" indent="-171450">
              <a:buFont typeface="Arial" panose="020B0604020202020204" pitchFamily="34" charset="0"/>
              <a:buChar char="•"/>
            </a:pPr>
            <a:endParaRPr lang="en-US" dirty="0"/>
          </a:p>
          <a:p>
            <a:pPr marL="0" lvl="0" indent="0">
              <a:buFont typeface="Arial" panose="020B0604020202020204" pitchFamily="34" charset="0"/>
              <a:buNone/>
            </a:pPr>
            <a:r>
              <a:rPr lang="en-US" dirty="0"/>
              <a:t>Once again in this first stage of Define – make sure you have a clear understanding of what you want to accomplish by spending time at a networking event both quantitatively as well as qualitatively such as building relationships with other professionals in your network. </a:t>
            </a:r>
          </a:p>
          <a:p>
            <a:pPr marL="0" indent="0">
              <a:buFont typeface="+mj-lt"/>
              <a:buNone/>
            </a:pPr>
            <a:endParaRPr lang="en-US" dirty="0"/>
          </a:p>
          <a:p>
            <a:pPr marL="0" indent="0">
              <a:buFont typeface="+mj-lt"/>
              <a:buNone/>
            </a:pPr>
            <a:endParaRPr lang="en-US" dirty="0"/>
          </a:p>
          <a:p>
            <a:pPr marL="0" indent="0">
              <a:buFont typeface="+mj-lt"/>
              <a:buNone/>
            </a:pPr>
            <a:endParaRPr lang="en-US" dirty="0"/>
          </a:p>
          <a:p>
            <a:endParaRPr lang="en-US" dirty="0"/>
          </a:p>
        </p:txBody>
      </p:sp>
      <p:sp>
        <p:nvSpPr>
          <p:cNvPr id="4" name="Slide Number Placeholder 3"/>
          <p:cNvSpPr>
            <a:spLocks noGrp="1"/>
          </p:cNvSpPr>
          <p:nvPr>
            <p:ph type="sldNum" sz="quarter" idx="5"/>
          </p:nvPr>
        </p:nvSpPr>
        <p:spPr/>
        <p:txBody>
          <a:bodyPr/>
          <a:lstStyle/>
          <a:p>
            <a:fld id="{49908495-6651-4F57-B722-ED584C511E7B}" type="slidenum">
              <a:rPr lang="en-GB" smtClean="0"/>
              <a:t>29</a:t>
            </a:fld>
            <a:endParaRPr lang="en-GB"/>
          </a:p>
        </p:txBody>
      </p:sp>
    </p:spTree>
    <p:extLst>
      <p:ext uri="{BB962C8B-B14F-4D97-AF65-F5344CB8AC3E}">
        <p14:creationId xmlns:p14="http://schemas.microsoft.com/office/powerpoint/2010/main" val="1753777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First, we will talk about the importance of building a strategic plan either for yourself or alongside your team where everyone can contribute to growing the practice.</a:t>
            </a:r>
          </a:p>
          <a:p>
            <a:pPr marL="628650" lvl="1" indent="-171450">
              <a:buFont typeface="Arial" panose="020B0604020202020204" pitchFamily="34" charset="0"/>
              <a:buChar char="•"/>
            </a:pPr>
            <a:r>
              <a:rPr lang="en-US" dirty="0"/>
              <a:t>Through the study, we found that 71% of advisors are motivated although there are varying degrees of success and while 46% reported they are comfortable with their current growth, rate only 12% strongly agree with that statement.</a:t>
            </a:r>
          </a:p>
          <a:p>
            <a:pPr marL="171450" lvl="0" indent="-171450">
              <a:buFont typeface="Arial" panose="020B0604020202020204" pitchFamily="34" charset="0"/>
              <a:buChar char="•"/>
            </a:pPr>
            <a:r>
              <a:rPr lang="en-US" dirty="0"/>
              <a:t>Secondly, we want to set yourself as well as your team up for success so we will discuss how Mindset Matters.  </a:t>
            </a:r>
          </a:p>
          <a:p>
            <a:pPr marL="628650" lvl="1" indent="-171450">
              <a:buFont typeface="Arial" panose="020B0604020202020204" pitchFamily="34" charset="0"/>
              <a:buChar char="•"/>
            </a:pPr>
            <a:r>
              <a:rPr lang="en-US" dirty="0"/>
              <a:t>Do you show up with a fixed or growth mindset?  </a:t>
            </a:r>
          </a:p>
          <a:p>
            <a:pPr marL="628650" lvl="1" indent="-171450">
              <a:buFont typeface="Arial" panose="020B0604020202020204" pitchFamily="34" charset="0"/>
              <a:buChar char="•"/>
            </a:pPr>
            <a:r>
              <a:rPr lang="en-US" dirty="0"/>
              <a:t>What is the difference?</a:t>
            </a:r>
          </a:p>
          <a:p>
            <a:pPr marL="628650" lvl="1" indent="-171450">
              <a:buFont typeface="Arial" panose="020B0604020202020204" pitchFamily="34" charset="0"/>
              <a:buChar char="•"/>
            </a:pPr>
            <a:r>
              <a:rPr lang="en-US" dirty="0"/>
              <a:t>How will we continue to enhance our abilities in this area?</a:t>
            </a:r>
          </a:p>
          <a:p>
            <a:pPr marL="171450" lvl="0" indent="-171450">
              <a:buFont typeface="Arial" panose="020B0604020202020204" pitchFamily="34" charset="0"/>
              <a:buChar char="•"/>
            </a:pPr>
            <a:r>
              <a:rPr lang="en-US" dirty="0"/>
              <a:t>Third, we will walk through 5 specific areas of focus that you can concentrate on in growing your practice through 3 Steps that you and your team can implement;  Clarity – Focus – Action.</a:t>
            </a:r>
          </a:p>
          <a:p>
            <a:pPr marL="628650" lvl="1" indent="-171450">
              <a:buFont typeface="Arial" panose="020B0604020202020204" pitchFamily="34" charset="0"/>
              <a:buChar char="•"/>
            </a:pPr>
            <a:r>
              <a:rPr lang="en-US" dirty="0"/>
              <a:t>Giving you thoughts and ideas to implement quickly and effectively that can lead to results.</a:t>
            </a:r>
          </a:p>
          <a:p>
            <a:pPr marL="171450" lvl="0" indent="-171450">
              <a:buFont typeface="Arial" panose="020B0604020202020204" pitchFamily="34" charset="0"/>
              <a:buChar char="•"/>
            </a:pPr>
            <a:r>
              <a:rPr lang="en-US" dirty="0"/>
              <a:t>Lastly, how to build your strategic plan.</a:t>
            </a:r>
          </a:p>
          <a:p>
            <a:pPr marL="628650" lvl="1" indent="-171450">
              <a:buFont typeface="Arial" panose="020B0604020202020204" pitchFamily="34" charset="0"/>
              <a:buChar char="•"/>
            </a:pPr>
            <a:r>
              <a:rPr lang="en-US" dirty="0"/>
              <a:t>During our study, only 30% of advisors reported that they have a clear plan to drive growth while 64% reported it is essential to have a clear plan in place.</a:t>
            </a:r>
          </a:p>
          <a:p>
            <a:pPr marL="1085850" lvl="2" indent="-171450">
              <a:buFont typeface="Arial" panose="020B0604020202020204" pitchFamily="34" charset="0"/>
              <a:buChar char="•"/>
            </a:pPr>
            <a:r>
              <a:rPr lang="en-US" dirty="0"/>
              <a:t>What is causing the disconnect?</a:t>
            </a:r>
          </a:p>
          <a:p>
            <a:pPr marL="628650" lvl="1" indent="-171450">
              <a:buFont typeface="Arial" panose="020B0604020202020204" pitchFamily="34" charset="0"/>
              <a:buChar char="•"/>
            </a:pPr>
            <a:r>
              <a:rPr lang="en-US" dirty="0"/>
              <a:t>In addition, only 25% of advisors reported that their current marketing/branding communications reflect the needs of my ideal prospect/client vs. 63% that reported that it is essential that this hits the mark to grow their practice with clientele that will fit their uniqueness and strengths.</a:t>
            </a:r>
          </a:p>
          <a:p>
            <a:pPr marL="171450" lvl="0" indent="-171450">
              <a:buFont typeface="Arial" panose="020B0604020202020204" pitchFamily="34" charset="0"/>
              <a:buChar char="•"/>
            </a:pPr>
            <a:r>
              <a:rPr lang="en-US" sz="1100" dirty="0"/>
              <a:t>Let’s get started with some background on why building a strategic plan matters with changes that have occurred over time in the industry when it relates to prospecting, what gets in the way of our growth, and where do firms see success.</a:t>
            </a:r>
          </a:p>
          <a:p>
            <a:pPr marL="628650" lvl="1" indent="-171450">
              <a:buFont typeface="Arial" panose="020B0604020202020204" pitchFamily="34" charset="0"/>
              <a:buChar char="•"/>
            </a:pPr>
            <a:r>
              <a:rPr lang="en-US" sz="1100" dirty="0"/>
              <a:t>What do these advisors do differently that you can incorporate to elevate your success?</a:t>
            </a:r>
          </a:p>
          <a:p>
            <a:pPr marL="628650" lvl="1" indent="-171450">
              <a:buFont typeface="Arial" panose="020B0604020202020204" pitchFamily="34" charset="0"/>
              <a:buChar char="•"/>
            </a:pPr>
            <a:endParaRPr lang="en-US" sz="1100" dirty="0"/>
          </a:p>
          <a:p>
            <a:pPr marL="1085850" lvl="2"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49908495-6651-4F57-B722-ED584C511E7B}" type="slidenum">
              <a:rPr lang="en-GB" smtClean="0"/>
              <a:t>3</a:t>
            </a:fld>
            <a:endParaRPr lang="en-GB"/>
          </a:p>
        </p:txBody>
      </p:sp>
    </p:spTree>
    <p:extLst>
      <p:ext uri="{BB962C8B-B14F-4D97-AF65-F5344CB8AC3E}">
        <p14:creationId xmlns:p14="http://schemas.microsoft.com/office/powerpoint/2010/main" val="21921894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endParaRPr lang="en-US" dirty="0"/>
          </a:p>
          <a:p>
            <a:pPr marL="171450" lvl="0" indent="-171450">
              <a:buFont typeface="Arial" panose="020B0604020202020204" pitchFamily="34" charset="0"/>
              <a:buChar char="•"/>
            </a:pPr>
            <a:r>
              <a:rPr lang="en-US" dirty="0"/>
              <a:t>Strategize on how to measure progress.</a:t>
            </a:r>
          </a:p>
          <a:p>
            <a:pPr marL="171450" lvl="0" indent="-171450">
              <a:buFont typeface="Arial" panose="020B0604020202020204" pitchFamily="34" charset="0"/>
              <a:buChar char="•"/>
            </a:pPr>
            <a:r>
              <a:rPr lang="en-US" dirty="0"/>
              <a:t>In Define, we asked you to build out the success measures and in Strategize we want to challenge you to build in reflection time to gauge your progress in attending these events.</a:t>
            </a:r>
          </a:p>
          <a:p>
            <a:pPr marL="0" lvl="0" indent="0">
              <a:buFont typeface="+mj-lt"/>
              <a:buNone/>
            </a:pPr>
            <a:endParaRPr lang="en-US" dirty="0"/>
          </a:p>
          <a:p>
            <a:pPr marL="0" lvl="0" indent="0">
              <a:buFont typeface="+mj-lt"/>
              <a:buNone/>
            </a:pPr>
            <a:r>
              <a:rPr lang="en-US" b="1" dirty="0"/>
              <a:t>Step 1:  Monthly Reflection</a:t>
            </a:r>
          </a:p>
          <a:p>
            <a:pPr marL="628650" lvl="1" indent="-171450">
              <a:buFont typeface="Arial" panose="020B0604020202020204" pitchFamily="34" charset="0"/>
              <a:buChar char="•"/>
            </a:pPr>
            <a:r>
              <a:rPr lang="en-US" b="1" dirty="0"/>
              <a:t>Add a reoccurring appointment on your calendar each month for 30 minutes titled “Networking Reflection”.</a:t>
            </a:r>
          </a:p>
          <a:p>
            <a:pPr marL="1085850" lvl="2" indent="-171450">
              <a:buFont typeface="Arial" panose="020B0604020202020204" pitchFamily="34" charset="0"/>
              <a:buChar char="•"/>
            </a:pPr>
            <a:r>
              <a:rPr lang="en-US" b="1" dirty="0"/>
              <a:t>In the appointment itself add the following questions to get curious about.</a:t>
            </a:r>
          </a:p>
          <a:p>
            <a:pPr marL="1543050" lvl="3" indent="-171450">
              <a:buFont typeface="Arial" panose="020B0604020202020204" pitchFamily="34" charset="0"/>
              <a:buChar char="•"/>
            </a:pPr>
            <a:r>
              <a:rPr lang="en-US" b="1" dirty="0"/>
              <a:t>What results did I see from the networking events I attended?</a:t>
            </a:r>
          </a:p>
          <a:p>
            <a:pPr marL="1543050" lvl="3" indent="-171450">
              <a:buFont typeface="Arial" panose="020B0604020202020204" pitchFamily="34" charset="0"/>
              <a:buChar char="•"/>
            </a:pPr>
            <a:r>
              <a:rPr lang="en-US" b="1" dirty="0"/>
              <a:t>How did I should up to the event?  </a:t>
            </a:r>
          </a:p>
          <a:p>
            <a:pPr marL="2000250" lvl="4" indent="-171450">
              <a:buFont typeface="Arial" panose="020B0604020202020204" pitchFamily="34" charset="0"/>
              <a:buChar char="•"/>
            </a:pPr>
            <a:r>
              <a:rPr lang="en-US" b="1" dirty="0"/>
              <a:t>Engaged – Lack of Energy – Proactive or Reactive</a:t>
            </a:r>
          </a:p>
          <a:p>
            <a:pPr marL="1543050" lvl="3" indent="-171450">
              <a:buFont typeface="Arial" panose="020B0604020202020204" pitchFamily="34" charset="0"/>
              <a:buChar char="•"/>
            </a:pPr>
            <a:r>
              <a:rPr lang="en-US" b="1" dirty="0"/>
              <a:t>What would I have changed in attending the events this past month that would have accelerated my pipeline?</a:t>
            </a:r>
          </a:p>
          <a:p>
            <a:pPr marL="0" lvl="0" indent="0">
              <a:buFont typeface="Arial" panose="020B0604020202020204" pitchFamily="34" charset="0"/>
              <a:buNone/>
            </a:pPr>
            <a:r>
              <a:rPr lang="en-US" b="1" dirty="0"/>
              <a:t>Step 2:  Next Steps Moving Forward</a:t>
            </a:r>
          </a:p>
          <a:p>
            <a:pPr marL="628650" lvl="1" indent="-171450">
              <a:buFont typeface="Arial" panose="020B0604020202020204" pitchFamily="34" charset="0"/>
              <a:buChar char="•"/>
            </a:pPr>
            <a:r>
              <a:rPr lang="en-US" b="1" dirty="0"/>
              <a:t>Depending on the answers to your monthly reflection, begin to look forward to future events that you have scheduled to attend.</a:t>
            </a:r>
          </a:p>
          <a:p>
            <a:pPr marL="1085850" lvl="2" indent="-171450">
              <a:buFont typeface="Arial" panose="020B0604020202020204" pitchFamily="34" charset="0"/>
              <a:buChar char="•"/>
            </a:pPr>
            <a:r>
              <a:rPr lang="en-US" b="1" dirty="0"/>
              <a:t>Is this an event that will allow our team to meet our goals?</a:t>
            </a:r>
          </a:p>
          <a:p>
            <a:pPr marL="1085850" lvl="2" indent="-171450">
              <a:buFont typeface="Arial" panose="020B0604020202020204" pitchFamily="34" charset="0"/>
              <a:buChar char="•"/>
            </a:pPr>
            <a:r>
              <a:rPr lang="en-US" b="1" dirty="0"/>
              <a:t>If not, where else could I spend time that would lead to results?</a:t>
            </a:r>
          </a:p>
          <a:p>
            <a:pPr marL="1085850" lvl="2" indent="-171450">
              <a:buFont typeface="Arial" panose="020B0604020202020204" pitchFamily="34" charset="0"/>
              <a:buChar char="•"/>
            </a:pPr>
            <a:endParaRPr lang="en-US" dirty="0"/>
          </a:p>
          <a:p>
            <a:pPr marL="0" lvl="0" indent="0">
              <a:buFont typeface="Arial" panose="020B0604020202020204" pitchFamily="34" charset="0"/>
              <a:buNone/>
            </a:pPr>
            <a:r>
              <a:rPr lang="en-US" dirty="0"/>
              <a:t>The key here is not to fall into the definition of Insanity given to us by Albert Einstein – “Insanity is doing the same thing over and over and expecting different results.”</a:t>
            </a:r>
          </a:p>
          <a:p>
            <a:pPr marL="0" lvl="0" indent="0">
              <a:buFont typeface="Arial" panose="020B0604020202020204" pitchFamily="34" charset="0"/>
              <a:buNone/>
            </a:pPr>
            <a:endParaRPr lang="en-US" dirty="0"/>
          </a:p>
          <a:p>
            <a:pPr marL="0" lvl="0" indent="0">
              <a:buFont typeface="Arial" panose="020B0604020202020204" pitchFamily="34" charset="0"/>
              <a:buNone/>
            </a:pPr>
            <a:r>
              <a:rPr lang="en-US" dirty="0"/>
              <a:t>This is an area where we need to take ownership of how we not only choose the networking events that we attend, but how we show up and hold ourselves accountable to results.  </a:t>
            </a:r>
          </a:p>
          <a:p>
            <a:pPr marL="1543050" lvl="3" indent="-171450">
              <a:buFont typeface="Arial" panose="020B0604020202020204" pitchFamily="34" charset="0"/>
              <a:buChar char="•"/>
            </a:pPr>
            <a:endParaRPr lang="en-US" dirty="0"/>
          </a:p>
          <a:p>
            <a:pPr marL="2000250" lvl="4" indent="-171450">
              <a:buFont typeface="Arial" panose="020B0604020202020204" pitchFamily="34" charset="0"/>
              <a:buChar char="•"/>
            </a:pPr>
            <a:endParaRPr lang="en-US" dirty="0"/>
          </a:p>
          <a:p>
            <a:pPr marL="0" lvl="0" indent="0">
              <a:buFont typeface="+mj-lt"/>
              <a:buNone/>
            </a:pPr>
            <a:endParaRPr lang="en-US" dirty="0"/>
          </a:p>
          <a:p>
            <a:pPr marL="0" lvl="0" indent="0">
              <a:buFont typeface="+mj-lt"/>
              <a:buNone/>
            </a:pPr>
            <a:endParaRPr lang="en-US" dirty="0"/>
          </a:p>
          <a:p>
            <a:pPr marL="0" lvl="0" indent="0">
              <a:buFont typeface="+mj-lt"/>
              <a:buNone/>
            </a:pPr>
            <a:endParaRPr lang="en-US" dirty="0"/>
          </a:p>
          <a:p>
            <a:pPr marL="0" lvl="0" indent="0">
              <a:buFont typeface="+mj-lt"/>
              <a:buNone/>
            </a:pPr>
            <a:endParaRPr lang="en-US" dirty="0"/>
          </a:p>
          <a:p>
            <a:pPr marL="0" lvl="0" indent="0">
              <a:buFont typeface="+mj-lt"/>
              <a:buNone/>
            </a:pPr>
            <a:endParaRPr lang="en-US" dirty="0"/>
          </a:p>
          <a:p>
            <a:endParaRPr lang="en-US" dirty="0"/>
          </a:p>
        </p:txBody>
      </p:sp>
      <p:sp>
        <p:nvSpPr>
          <p:cNvPr id="4" name="Slide Number Placeholder 3"/>
          <p:cNvSpPr>
            <a:spLocks noGrp="1"/>
          </p:cNvSpPr>
          <p:nvPr>
            <p:ph type="sldNum" sz="quarter" idx="5"/>
          </p:nvPr>
        </p:nvSpPr>
        <p:spPr/>
        <p:txBody>
          <a:bodyPr/>
          <a:lstStyle/>
          <a:p>
            <a:fld id="{49908495-6651-4F57-B722-ED584C511E7B}" type="slidenum">
              <a:rPr lang="en-GB" smtClean="0"/>
              <a:t>30</a:t>
            </a:fld>
            <a:endParaRPr lang="en-GB"/>
          </a:p>
        </p:txBody>
      </p:sp>
    </p:spTree>
    <p:extLst>
      <p:ext uri="{BB962C8B-B14F-4D97-AF65-F5344CB8AC3E}">
        <p14:creationId xmlns:p14="http://schemas.microsoft.com/office/powerpoint/2010/main" val="40623039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endParaRPr lang="en-US" dirty="0"/>
          </a:p>
          <a:p>
            <a:pPr marL="0" lvl="0" indent="0">
              <a:buFont typeface="+mj-lt"/>
              <a:buNone/>
            </a:pPr>
            <a:endParaRPr lang="en-US" dirty="0"/>
          </a:p>
          <a:p>
            <a:pPr marL="171450" lvl="0" indent="-171450">
              <a:buFont typeface="Arial" panose="020B0604020202020204" pitchFamily="34" charset="0"/>
              <a:buChar char="•"/>
            </a:pPr>
            <a:r>
              <a:rPr lang="en-US" dirty="0"/>
              <a:t>In this last step of Commit, it’s about accountability and ownership.</a:t>
            </a:r>
          </a:p>
          <a:p>
            <a:pPr marL="171450" lvl="0" indent="-171450">
              <a:buFont typeface="Arial" panose="020B0604020202020204" pitchFamily="34" charset="0"/>
              <a:buChar char="•"/>
            </a:pPr>
            <a:r>
              <a:rPr lang="en-US" dirty="0"/>
              <a:t>As mentioned previously, advisors will sometimes go to networking events where they feel a certain level of comfort rather than will it lead to results.</a:t>
            </a:r>
          </a:p>
          <a:p>
            <a:pPr marL="171450" lvl="0" indent="-171450">
              <a:buFont typeface="Arial" panose="020B0604020202020204" pitchFamily="34" charset="0"/>
              <a:buChar char="•"/>
            </a:pPr>
            <a:r>
              <a:rPr lang="en-US" dirty="0"/>
              <a:t>We want to build in something that you can do in order to report your progress back to the team and so that you can discuss your success or allow the team to assist you in enhancing your plan.</a:t>
            </a:r>
          </a:p>
          <a:p>
            <a:pPr marL="0" lvl="0" indent="0">
              <a:buFont typeface="+mj-lt"/>
              <a:buNone/>
            </a:pPr>
            <a:endParaRPr lang="en-US" dirty="0"/>
          </a:p>
          <a:p>
            <a:endParaRPr lang="en-US" dirty="0"/>
          </a:p>
          <a:p>
            <a:r>
              <a:rPr lang="en-US" b="1" dirty="0"/>
              <a:t>Step 1:  Present your results to the team at a minimum quarterly, monthly is optimal.</a:t>
            </a:r>
          </a:p>
          <a:p>
            <a:pPr marL="628650" lvl="1" indent="-171450">
              <a:buFont typeface="Arial" panose="020B0604020202020204" pitchFamily="34" charset="0"/>
              <a:buChar char="•"/>
            </a:pPr>
            <a:r>
              <a:rPr lang="en-US" b="1" dirty="0"/>
              <a:t>Review your progress of filling your pipeline from networking events.</a:t>
            </a:r>
          </a:p>
          <a:p>
            <a:pPr marL="628650" lvl="1" indent="-171450">
              <a:buFont typeface="Arial" panose="020B0604020202020204" pitchFamily="34" charset="0"/>
              <a:buChar char="•"/>
            </a:pPr>
            <a:r>
              <a:rPr lang="en-US" b="1" dirty="0"/>
              <a:t>What networking events are you attending where you are meeting your definition of success?</a:t>
            </a:r>
          </a:p>
          <a:p>
            <a:pPr marL="628650" lvl="1" indent="-171450">
              <a:buFont typeface="Arial" panose="020B0604020202020204" pitchFamily="34" charset="0"/>
              <a:buChar char="•"/>
            </a:pPr>
            <a:r>
              <a:rPr lang="en-US" b="1" dirty="0"/>
              <a:t>Where are you attending that you are having difficulty in meeting your success measurements?</a:t>
            </a:r>
          </a:p>
          <a:p>
            <a:pPr marL="628650" lvl="1" indent="-171450">
              <a:buFont typeface="Arial" panose="020B0604020202020204" pitchFamily="34" charset="0"/>
              <a:buChar char="•"/>
            </a:pPr>
            <a:r>
              <a:rPr lang="en-US" b="1" dirty="0"/>
              <a:t>Where should I spend time differently if needed?</a:t>
            </a:r>
          </a:p>
          <a:p>
            <a:pPr marL="0" lvl="0" indent="0">
              <a:buFont typeface="Arial" panose="020B0604020202020204" pitchFamily="34" charset="0"/>
              <a:buNone/>
            </a:pPr>
            <a:r>
              <a:rPr lang="en-US" b="1" dirty="0"/>
              <a:t>Step 2:  Be Open and Objective</a:t>
            </a:r>
          </a:p>
          <a:p>
            <a:pPr marL="628650" lvl="1" indent="-171450">
              <a:buFont typeface="Arial" panose="020B0604020202020204" pitchFamily="34" charset="0"/>
              <a:buChar char="•"/>
            </a:pPr>
            <a:r>
              <a:rPr lang="en-US" b="1" dirty="0"/>
              <a:t>This is another area where Mindset will be essential on how this discussion goes.</a:t>
            </a:r>
          </a:p>
          <a:p>
            <a:pPr marL="628650" lvl="1" indent="-171450">
              <a:buFont typeface="Arial" panose="020B0604020202020204" pitchFamily="34" charset="0"/>
              <a:buChar char="•"/>
            </a:pPr>
            <a:r>
              <a:rPr lang="en-US" b="1" dirty="0"/>
              <a:t>Do you show up with a Fixed or Growth Mindset?</a:t>
            </a:r>
          </a:p>
          <a:p>
            <a:pPr marL="1085850" lvl="2" indent="-171450">
              <a:buFont typeface="Arial" panose="020B0604020202020204" pitchFamily="34" charset="0"/>
              <a:buChar char="•"/>
            </a:pPr>
            <a:r>
              <a:rPr lang="en-US" b="1" dirty="0"/>
              <a:t>How do you allow your team members to coach you on what you could do that could lead to a different result?</a:t>
            </a:r>
          </a:p>
          <a:p>
            <a:pPr marL="1085850" lvl="2" indent="-171450">
              <a:buFont typeface="Arial" panose="020B0604020202020204" pitchFamily="34" charset="0"/>
              <a:buChar char="•"/>
            </a:pPr>
            <a:r>
              <a:rPr lang="en-US" b="1" dirty="0"/>
              <a:t>Will need to let go of judgment and display a Growth Mindset to accelerate your abilities as well as growth in this area.</a:t>
            </a:r>
          </a:p>
          <a:p>
            <a:pPr marL="0" lvl="0" indent="0">
              <a:buFont typeface="Arial" panose="020B0604020202020204" pitchFamily="34" charset="0"/>
              <a:buNone/>
            </a:pPr>
            <a:r>
              <a:rPr lang="en-US" b="1" dirty="0"/>
              <a:t>Step 3:  Discuss Your Next Steps</a:t>
            </a:r>
          </a:p>
          <a:p>
            <a:pPr marL="628650" lvl="1" indent="-171450">
              <a:buFont typeface="Arial" panose="020B0604020202020204" pitchFamily="34" charset="0"/>
              <a:buChar char="•"/>
            </a:pPr>
            <a:r>
              <a:rPr lang="en-US" b="1" dirty="0"/>
              <a:t>Commit to what you will accomplish the next time we have this discussion with the team.</a:t>
            </a:r>
          </a:p>
          <a:p>
            <a:pPr marL="628650" lvl="1" indent="-171450">
              <a:buFont typeface="Arial" panose="020B0604020202020204" pitchFamily="34" charset="0"/>
              <a:buChar char="•"/>
            </a:pPr>
            <a:r>
              <a:rPr lang="en-US" b="1" dirty="0"/>
              <a:t>What steps will you implement and do differently that the members of your team coached you on.</a:t>
            </a:r>
          </a:p>
          <a:p>
            <a:pPr marL="628650" lvl="1" indent="-171450">
              <a:buFont typeface="Arial" panose="020B0604020202020204" pitchFamily="34" charset="0"/>
              <a:buChar char="•"/>
            </a:pPr>
            <a:r>
              <a:rPr lang="en-US" b="1" dirty="0"/>
              <a:t>How will you hold yourself accountable to executing in this area? </a:t>
            </a:r>
          </a:p>
          <a:p>
            <a:pPr marL="1085850" lvl="2" indent="-171450">
              <a:buFont typeface="Arial" panose="020B0604020202020204" pitchFamily="34" charset="0"/>
              <a:buChar char="•"/>
            </a:pPr>
            <a:r>
              <a:rPr lang="en-US" b="1" dirty="0"/>
              <a:t>Be Specific</a:t>
            </a:r>
          </a:p>
          <a:p>
            <a:pPr marL="1085850" lvl="2" indent="-171450">
              <a:buFont typeface="Arial" panose="020B0604020202020204" pitchFamily="34" charset="0"/>
              <a:buChar char="•"/>
            </a:pPr>
            <a:endParaRPr lang="en-US" dirty="0"/>
          </a:p>
          <a:p>
            <a:pPr marL="0" lvl="0" indent="0">
              <a:buFont typeface="Arial" panose="020B0604020202020204" pitchFamily="34" charset="0"/>
              <a:buNone/>
            </a:pPr>
            <a:r>
              <a:rPr lang="en-US" dirty="0"/>
              <a:t>A Networking Strategy can assist in accelerating the growth of the practice if you build out success measures and hold yourself accountable.  </a:t>
            </a:r>
          </a:p>
          <a:p>
            <a:pPr marL="0" lvl="0" indent="0">
              <a:buFont typeface="Arial" panose="020B0604020202020204" pitchFamily="34" charset="0"/>
              <a:buNone/>
            </a:pPr>
            <a:r>
              <a:rPr lang="en-US" dirty="0"/>
              <a:t>The goal is to understand if it’s a good use of your time or if there is somewhere else that would lead to meeting your expectations.</a:t>
            </a:r>
          </a:p>
          <a:p>
            <a:pPr marL="0" lvl="0" indent="0">
              <a:buFont typeface="Arial" panose="020B0604020202020204" pitchFamily="34" charset="0"/>
              <a:buNone/>
            </a:pPr>
            <a:r>
              <a:rPr lang="en-US" dirty="0"/>
              <a:t>All too often we attend networking events where we feel a certain level of comfort rather than pushing ourselves to hit our goals and touch ideal clients that we can assist in meeting their financial needs.</a:t>
            </a:r>
          </a:p>
        </p:txBody>
      </p:sp>
      <p:sp>
        <p:nvSpPr>
          <p:cNvPr id="4" name="Slide Number Placeholder 3"/>
          <p:cNvSpPr>
            <a:spLocks noGrp="1"/>
          </p:cNvSpPr>
          <p:nvPr>
            <p:ph type="sldNum" sz="quarter" idx="5"/>
          </p:nvPr>
        </p:nvSpPr>
        <p:spPr/>
        <p:txBody>
          <a:bodyPr/>
          <a:lstStyle/>
          <a:p>
            <a:fld id="{49908495-6651-4F57-B722-ED584C511E7B}" type="slidenum">
              <a:rPr lang="en-GB" smtClean="0"/>
              <a:t>31</a:t>
            </a:fld>
            <a:endParaRPr lang="en-GB"/>
          </a:p>
        </p:txBody>
      </p:sp>
    </p:spTree>
    <p:extLst>
      <p:ext uri="{BB962C8B-B14F-4D97-AF65-F5344CB8AC3E}">
        <p14:creationId xmlns:p14="http://schemas.microsoft.com/office/powerpoint/2010/main" val="4350387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 a recent article published by Wealthmanagement.com, the author quoted research giving at Devoe &amp; Co’s annual conference earlier in 2023 and one of the eye-opening statistics that came from their research was that while 97% of firms say the seek client referrals, according to DeVoe’s data, some 88% of advisors are not following through and do not approach their clients in this important conversation.</a:t>
            </a:r>
          </a:p>
          <a:p>
            <a:pPr marL="171450" indent="-171450">
              <a:buFont typeface="Arial" panose="020B0604020202020204" pitchFamily="34" charset="0"/>
              <a:buChar char="•"/>
            </a:pPr>
            <a:r>
              <a:rPr lang="en-US" dirty="0"/>
              <a:t>Several reasons appear from sounding “salesy” to possible a bad experience when asking previously that has prevented the advisor from ever asking again.</a:t>
            </a:r>
          </a:p>
          <a:p>
            <a:pPr marL="171450" indent="-171450">
              <a:buFont typeface="Arial" panose="020B0604020202020204" pitchFamily="34" charset="0"/>
              <a:buChar char="•"/>
            </a:pPr>
            <a:r>
              <a:rPr lang="en-US" dirty="0"/>
              <a:t>This is an area that can have a tremendous impact on the growth of the practice if there is consistency, intentionality, and accountability to ask in our way during moments we feel would be appropriate for the conversation.</a:t>
            </a:r>
          </a:p>
          <a:p>
            <a:pPr marL="171450" indent="-171450">
              <a:buFont typeface="Arial" panose="020B0604020202020204" pitchFamily="34" charset="0"/>
              <a:buChar char="•"/>
            </a:pPr>
            <a:r>
              <a:rPr lang="en-US" dirty="0"/>
              <a:t>That is what we want to accomplish when covering this section so as we dive in let’s think about this area with a Growth Mindset that we covered earlier in the presentation.</a:t>
            </a:r>
          </a:p>
        </p:txBody>
      </p:sp>
      <p:sp>
        <p:nvSpPr>
          <p:cNvPr id="4" name="Slide Number Placeholder 3"/>
          <p:cNvSpPr>
            <a:spLocks noGrp="1"/>
          </p:cNvSpPr>
          <p:nvPr>
            <p:ph type="sldNum" sz="quarter" idx="5"/>
          </p:nvPr>
        </p:nvSpPr>
        <p:spPr/>
        <p:txBody>
          <a:bodyPr/>
          <a:lstStyle/>
          <a:p>
            <a:fld id="{AFF67BE1-F9FE-48FC-B1DC-2B187B0B4E22}" type="slidenum">
              <a:rPr lang="en-US" smtClean="0"/>
              <a:t>32</a:t>
            </a:fld>
            <a:endParaRPr lang="en-US"/>
          </a:p>
        </p:txBody>
      </p:sp>
    </p:spTree>
    <p:extLst>
      <p:ext uri="{BB962C8B-B14F-4D97-AF65-F5344CB8AC3E}">
        <p14:creationId xmlns:p14="http://schemas.microsoft.com/office/powerpoint/2010/main" val="41751953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a:p>
            <a:pPr marL="0" indent="0">
              <a:buNone/>
            </a:pPr>
            <a:r>
              <a:rPr lang="en-US" dirty="0"/>
              <a:t>In the Define section for our Referral process we want to collaborate as a team to understand what success looks like in this area along with how we can be consistent together.</a:t>
            </a:r>
          </a:p>
          <a:p>
            <a:pPr marL="0" indent="0">
              <a:buNone/>
            </a:pPr>
            <a:endParaRPr lang="en-US" dirty="0"/>
          </a:p>
          <a:p>
            <a:pPr marL="0" indent="0">
              <a:buNone/>
            </a:pPr>
            <a:r>
              <a:rPr lang="en-US" dirty="0"/>
              <a:t>Step 1:  Define a Successful Referral</a:t>
            </a:r>
          </a:p>
          <a:p>
            <a:pPr marL="628650" lvl="1" indent="-171450">
              <a:buFont typeface="Arial" panose="020B0604020202020204" pitchFamily="34" charset="0"/>
              <a:buChar char="•"/>
            </a:pPr>
            <a:r>
              <a:rPr lang="en-US" dirty="0"/>
              <a:t>Instead of us blindly asking for referrals or taking on anyone that is sent to us, we need to work together to define what a referral to our team would be appropriate.</a:t>
            </a:r>
          </a:p>
          <a:p>
            <a:pPr marL="628650" lvl="1" indent="-171450">
              <a:buFont typeface="Arial" panose="020B0604020202020204" pitchFamily="34" charset="0"/>
              <a:buChar char="•"/>
            </a:pPr>
            <a:r>
              <a:rPr lang="en-US" dirty="0"/>
              <a:t>This goes back to our work early on with our “ideal prospect” and being able to communicate effectively as a team on what that looks like to others as well as the value we would add as being their advisory partner.</a:t>
            </a:r>
          </a:p>
          <a:p>
            <a:pPr marL="0" lvl="0" indent="0">
              <a:buFont typeface="Arial" panose="020B0604020202020204" pitchFamily="34" charset="0"/>
              <a:buNone/>
            </a:pPr>
            <a:r>
              <a:rPr lang="en-US" dirty="0"/>
              <a:t>Step 2:  Discuss How to Ask for a Referral that feel right.</a:t>
            </a:r>
          </a:p>
          <a:p>
            <a:pPr marL="628650" lvl="1" indent="-171450">
              <a:buFont typeface="Arial" panose="020B0604020202020204" pitchFamily="34" charset="0"/>
              <a:buChar char="•"/>
            </a:pPr>
            <a:r>
              <a:rPr lang="en-US" dirty="0"/>
              <a:t>We have talked extensively throughout this presentation that each advisory team is unique with different strengths and opportunities to assist clients.</a:t>
            </a:r>
          </a:p>
          <a:p>
            <a:pPr marL="628650" lvl="1" indent="-171450">
              <a:buFont typeface="Arial" panose="020B0604020202020204" pitchFamily="34" charset="0"/>
              <a:buChar char="•"/>
            </a:pPr>
            <a:r>
              <a:rPr lang="en-US" dirty="0"/>
              <a:t>Hold an open discussion with the team, with a Growth Mindset, on what would feel right on how we ask for a referral from a client.</a:t>
            </a:r>
          </a:p>
          <a:p>
            <a:pPr marL="1085850" lvl="2" indent="-171450">
              <a:buFont typeface="Arial" panose="020B0604020202020204" pitchFamily="34" charset="0"/>
              <a:buChar char="•"/>
            </a:pPr>
            <a:r>
              <a:rPr lang="en-US" dirty="0"/>
              <a:t>Most of the objections in this space come with the feeling of being “salesy” or intruding on the relationship.  </a:t>
            </a:r>
          </a:p>
          <a:p>
            <a:pPr marL="1085850" lvl="2" indent="-171450">
              <a:buFont typeface="Arial" panose="020B0604020202020204" pitchFamily="34" charset="0"/>
              <a:buChar char="•"/>
            </a:pPr>
            <a:r>
              <a:rPr lang="en-US" dirty="0"/>
              <a:t>Uncover ways to discuss referrals that fit with your practice.</a:t>
            </a:r>
          </a:p>
          <a:p>
            <a:pPr marL="1543050" lvl="3" indent="-171450">
              <a:buFont typeface="Arial" panose="020B0604020202020204" pitchFamily="34" charset="0"/>
              <a:buChar char="•"/>
            </a:pPr>
            <a:r>
              <a:rPr lang="en-US" dirty="0"/>
              <a:t>During annual reviews?  Specific calls to top clients around how they can refer?  Follow up with clients after a client appreciation event?</a:t>
            </a:r>
          </a:p>
          <a:p>
            <a:pPr marL="1543050" lvl="3" indent="-171450">
              <a:buFont typeface="Arial" panose="020B0604020202020204" pitchFamily="34" charset="0"/>
              <a:buChar char="•"/>
            </a:pPr>
            <a:r>
              <a:rPr lang="en-US" dirty="0"/>
              <a:t>Define what will work for the team and then build a plan around their thoughts where we can commit together.</a:t>
            </a:r>
          </a:p>
          <a:p>
            <a:pPr marL="0" lvl="0" indent="0">
              <a:buFont typeface="Arial" panose="020B0604020202020204" pitchFamily="34" charset="0"/>
              <a:buNone/>
            </a:pPr>
            <a:r>
              <a:rPr lang="en-US" dirty="0"/>
              <a:t>Step 3:  Begin to formulate a strategy.</a:t>
            </a:r>
          </a:p>
          <a:p>
            <a:pPr marL="628650" lvl="1" indent="-171450">
              <a:buFont typeface="Arial" panose="020B0604020202020204" pitchFamily="34" charset="0"/>
              <a:buChar char="•"/>
            </a:pPr>
            <a:r>
              <a:rPr lang="en-US" dirty="0"/>
              <a:t>We mentioned previously that one of the takeaways from our survey with FPA was that Firms with teams grow faster than those without.</a:t>
            </a:r>
          </a:p>
          <a:p>
            <a:pPr marL="628650" lvl="1" indent="-171450">
              <a:buFont typeface="Arial" panose="020B0604020202020204" pitchFamily="34" charset="0"/>
              <a:buChar char="•"/>
            </a:pPr>
            <a:r>
              <a:rPr lang="en-US" dirty="0"/>
              <a:t>Formulate a strategy where everyone on the team can participate in the growth of the practice.</a:t>
            </a:r>
          </a:p>
          <a:p>
            <a:pPr marL="628650" lvl="1" indent="-171450">
              <a:buFont typeface="Arial" panose="020B0604020202020204" pitchFamily="34" charset="0"/>
              <a:buChar char="•"/>
            </a:pPr>
            <a:r>
              <a:rPr lang="en-US" dirty="0"/>
              <a:t>Anyone on the team can ask for a referral – question is do they feel comfortable in doing so during certain opportunities and will they follow through?</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Build a consistent referral strategy with the team so that there is ownership.</a:t>
            </a:r>
          </a:p>
          <a:p>
            <a:pPr marL="228600" lvl="0" indent="-228600">
              <a:buFont typeface="Arial" panose="020B0604020202020204" pitchFamily="34" charset="0"/>
              <a:buChar char="•"/>
            </a:pPr>
            <a:r>
              <a:rPr lang="en-US" dirty="0"/>
              <a:t>What does a successful referral look like for our practice – ideal client profile.</a:t>
            </a:r>
          </a:p>
          <a:p>
            <a:pPr marL="228600" lvl="0" indent="-228600">
              <a:buFont typeface="Arial" panose="020B0604020202020204" pitchFamily="34" charset="0"/>
              <a:buChar char="•"/>
            </a:pPr>
            <a:r>
              <a:rPr lang="en-US" dirty="0"/>
              <a:t>How will we initiative the conversation and follow up?  What is our process?</a:t>
            </a:r>
          </a:p>
          <a:p>
            <a:pPr marL="228600" lvl="0" indent="-228600">
              <a:buFont typeface="Arial" panose="020B0604020202020204" pitchFamily="34" charset="0"/>
              <a:buChar char="•"/>
            </a:pPr>
            <a:r>
              <a:rPr lang="en-US" dirty="0"/>
              <a:t>How are we building ambassadors with our Top 30 clients that will drive referrals to the team?</a:t>
            </a:r>
          </a:p>
          <a:p>
            <a:endParaRPr lang="en-US" dirty="0"/>
          </a:p>
        </p:txBody>
      </p:sp>
      <p:sp>
        <p:nvSpPr>
          <p:cNvPr id="4" name="Slide Number Placeholder 3"/>
          <p:cNvSpPr>
            <a:spLocks noGrp="1"/>
          </p:cNvSpPr>
          <p:nvPr>
            <p:ph type="sldNum" sz="quarter" idx="5"/>
          </p:nvPr>
        </p:nvSpPr>
        <p:spPr/>
        <p:txBody>
          <a:bodyPr/>
          <a:lstStyle/>
          <a:p>
            <a:fld id="{49908495-6651-4F57-B722-ED584C511E7B}" type="slidenum">
              <a:rPr lang="en-GB" smtClean="0"/>
              <a:t>33</a:t>
            </a:fld>
            <a:endParaRPr lang="en-GB"/>
          </a:p>
        </p:txBody>
      </p:sp>
    </p:spTree>
    <p:extLst>
      <p:ext uri="{BB962C8B-B14F-4D97-AF65-F5344CB8AC3E}">
        <p14:creationId xmlns:p14="http://schemas.microsoft.com/office/powerpoint/2010/main" val="22274726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dirty="0"/>
              <a:t>In the previous area of Define we mentioned that everyone on the team can participate in identifying and asking for referrals if they feel comfortable, empowered, and understand expectations in this area. </a:t>
            </a:r>
          </a:p>
          <a:p>
            <a:pPr marL="171450" lvl="0" indent="-171450">
              <a:buFont typeface="Arial" panose="020B0604020202020204" pitchFamily="34" charset="0"/>
              <a:buChar char="•"/>
            </a:pPr>
            <a:r>
              <a:rPr lang="en-US" dirty="0"/>
              <a:t>What we want to accomplish in Strategize in this area is consistency and accountability with the entire team being able to contribute to the growth of the practice. </a:t>
            </a:r>
          </a:p>
          <a:p>
            <a:pPr marL="171450" lvl="0" indent="-171450">
              <a:buFont typeface="Arial" panose="020B0604020202020204" pitchFamily="34" charset="0"/>
              <a:buChar char="•"/>
            </a:pPr>
            <a:r>
              <a:rPr lang="en-US" dirty="0"/>
              <a:t>Here are some steps to incorporate to get the team started.</a:t>
            </a:r>
          </a:p>
          <a:p>
            <a:pPr marL="171450" lvl="0" indent="-171450">
              <a:buFont typeface="Arial" panose="020B0604020202020204" pitchFamily="34" charset="0"/>
              <a:buChar char="•"/>
            </a:pPr>
            <a:endParaRPr lang="en-US" dirty="0"/>
          </a:p>
          <a:p>
            <a:pPr marL="0" lvl="0" indent="0">
              <a:buFont typeface="Arial" panose="020B0604020202020204" pitchFamily="34" charset="0"/>
              <a:buNone/>
            </a:pPr>
            <a:r>
              <a:rPr lang="en-US" b="1" dirty="0"/>
              <a:t>Step 1:  Identify Opportunities to Consistently Ask – “Moments of Impact”</a:t>
            </a:r>
          </a:p>
          <a:p>
            <a:pPr marL="628650" lvl="1" indent="-171450">
              <a:buFont typeface="Arial" panose="020B0604020202020204" pitchFamily="34" charset="0"/>
              <a:buChar char="•"/>
            </a:pPr>
            <a:r>
              <a:rPr lang="en-US" b="1" dirty="0"/>
              <a:t>Formulate a strategy where the team understands when we should ask for a referral or make a proactive reach out depending on the situation.</a:t>
            </a:r>
          </a:p>
          <a:p>
            <a:pPr marL="1085850" lvl="2" indent="-171450">
              <a:buFont typeface="Arial" panose="020B0604020202020204" pitchFamily="34" charset="0"/>
              <a:buChar char="•"/>
            </a:pPr>
            <a:r>
              <a:rPr lang="en-US" b="1" dirty="0"/>
              <a:t>Moment of Impact – team has gone above and beyond to assist the client in delivering upon a stated need.</a:t>
            </a:r>
          </a:p>
          <a:p>
            <a:pPr marL="1543050" lvl="3" indent="-171450">
              <a:buFont typeface="Arial" panose="020B0604020202020204" pitchFamily="34" charset="0"/>
              <a:buChar char="•"/>
            </a:pPr>
            <a:r>
              <a:rPr lang="en-US" b="1" dirty="0"/>
              <a:t>SBL in an unexpected moment of need.</a:t>
            </a:r>
          </a:p>
          <a:p>
            <a:pPr marL="1543050" lvl="3" indent="-171450">
              <a:buFont typeface="Arial" panose="020B0604020202020204" pitchFamily="34" charset="0"/>
              <a:buChar char="•"/>
            </a:pPr>
            <a:r>
              <a:rPr lang="en-US" b="1" dirty="0"/>
              <a:t>Assisting in accomplishing a financial goal in their plan.</a:t>
            </a:r>
          </a:p>
          <a:p>
            <a:pPr marL="1543050" lvl="3" indent="-171450">
              <a:buFont typeface="Arial" panose="020B0604020202020204" pitchFamily="34" charset="0"/>
              <a:buChar char="•"/>
            </a:pPr>
            <a:r>
              <a:rPr lang="en-US" b="1" dirty="0"/>
              <a:t>During an Annual Review</a:t>
            </a:r>
          </a:p>
          <a:p>
            <a:pPr marL="0" lvl="0" indent="0">
              <a:buFont typeface="Arial" panose="020B0604020202020204" pitchFamily="34" charset="0"/>
              <a:buNone/>
            </a:pPr>
            <a:r>
              <a:rPr lang="en-US" b="1" dirty="0"/>
              <a:t>Step 2:  Developing messaging that fits your practice.</a:t>
            </a:r>
          </a:p>
          <a:p>
            <a:pPr marL="628650" lvl="1" indent="-171450">
              <a:buFont typeface="Arial" panose="020B0604020202020204" pitchFamily="34" charset="0"/>
              <a:buChar char="•"/>
            </a:pPr>
            <a:r>
              <a:rPr lang="en-US" b="1" dirty="0"/>
              <a:t>Assist each other as a team on how you would approach the conversation during each “Moment of Impact”.</a:t>
            </a:r>
          </a:p>
          <a:p>
            <a:pPr marL="628650" lvl="1" indent="-171450">
              <a:buFont typeface="Arial" panose="020B0604020202020204" pitchFamily="34" charset="0"/>
              <a:buChar char="•"/>
            </a:pPr>
            <a:r>
              <a:rPr lang="en-US" b="1" dirty="0"/>
              <a:t>Develop communication that fits the values and culture of your practice.</a:t>
            </a:r>
          </a:p>
          <a:p>
            <a:pPr marL="628650" lvl="1" indent="-171450">
              <a:buFont typeface="Arial" panose="020B0604020202020204" pitchFamily="34" charset="0"/>
              <a:buChar char="•"/>
            </a:pPr>
            <a:r>
              <a:rPr lang="en-US" b="1" dirty="0"/>
              <a:t>Goal here is to get everyone on the team comfortable with how we will approach the conversations where it will be easier for some, harder for others on the team.</a:t>
            </a:r>
          </a:p>
          <a:p>
            <a:pPr marL="0" lvl="0" indent="0">
              <a:buFont typeface="Arial" panose="020B0604020202020204" pitchFamily="34" charset="0"/>
              <a:buNone/>
            </a:pPr>
            <a:r>
              <a:rPr lang="en-US" b="1" dirty="0"/>
              <a:t>Step 3:  Commit to a follow up process.</a:t>
            </a:r>
          </a:p>
          <a:p>
            <a:pPr marL="628650" lvl="1" indent="-171450">
              <a:buFont typeface="Arial" panose="020B0604020202020204" pitchFamily="34" charset="0"/>
              <a:buChar char="•"/>
            </a:pPr>
            <a:r>
              <a:rPr lang="en-US" b="1" dirty="0"/>
              <a:t>Once we have the strategy to ask during certain moments and have gained commitment from the team, how will we follow up.</a:t>
            </a:r>
          </a:p>
          <a:p>
            <a:pPr marL="628650" lvl="1" indent="-171450">
              <a:buFont typeface="Arial" panose="020B0604020202020204" pitchFamily="34" charset="0"/>
              <a:buChar char="•"/>
            </a:pPr>
            <a:r>
              <a:rPr lang="en-US" b="1" dirty="0"/>
              <a:t>Formulate a follow up strategy so that you can utilize your CRM system to follow up on these conversations.</a:t>
            </a:r>
          </a:p>
          <a:p>
            <a:pPr marL="1085850" lvl="2" indent="-171450">
              <a:buFont typeface="Arial" panose="020B0604020202020204" pitchFamily="34" charset="0"/>
              <a:buChar char="•"/>
            </a:pPr>
            <a:r>
              <a:rPr lang="en-US" b="1" dirty="0"/>
              <a:t>If I asked a Top 30 client today to think about 2 individuals they would refer to our practice based on the value we have delivered, when would we follow up if we haven’t heard back?</a:t>
            </a:r>
          </a:p>
          <a:p>
            <a:pPr marL="1085850" lvl="2" indent="-171450">
              <a:buFont typeface="Arial" panose="020B0604020202020204" pitchFamily="34" charset="0"/>
              <a:buChar char="•"/>
            </a:pPr>
            <a:r>
              <a:rPr lang="en-US" b="1" dirty="0"/>
              <a:t>Set a consistent timeframe with the team so that you can input as a follow up and not lose the opportunity once the ask has been made.</a:t>
            </a:r>
          </a:p>
          <a:p>
            <a:pPr marL="1543050" lvl="3" indent="-171450">
              <a:buFont typeface="Arial" panose="020B0604020202020204" pitchFamily="34" charset="0"/>
              <a:buChar char="•"/>
            </a:pPr>
            <a:r>
              <a:rPr lang="en-US" b="1" dirty="0"/>
              <a:t>One week?  10 days?  30 days?</a:t>
            </a:r>
          </a:p>
          <a:p>
            <a:pPr marL="1543050" lvl="3" indent="-171450">
              <a:buFont typeface="Arial" panose="020B0604020202020204" pitchFamily="34" charset="0"/>
              <a:buChar char="•"/>
            </a:pPr>
            <a:r>
              <a:rPr lang="en-US" b="1" dirty="0"/>
              <a:t>Choose and commit as a team so that there is consistency.</a:t>
            </a:r>
          </a:p>
          <a:p>
            <a:pPr marL="1543050" lvl="3" indent="-171450">
              <a:buFont typeface="Arial" panose="020B0604020202020204" pitchFamily="34" charset="0"/>
              <a:buChar char="•"/>
            </a:pPr>
            <a:endParaRPr lang="en-US" b="1" dirty="0"/>
          </a:p>
          <a:p>
            <a:pPr marL="0" lvl="0" indent="0">
              <a:buFont typeface="+mj-lt"/>
              <a:buNone/>
            </a:pPr>
            <a:endParaRPr lang="en-US" dirty="0"/>
          </a:p>
          <a:p>
            <a:pPr marL="0" lvl="0" indent="0">
              <a:buFont typeface="+mj-lt"/>
              <a:buNone/>
            </a:pPr>
            <a:endParaRPr lang="en-US" dirty="0"/>
          </a:p>
          <a:p>
            <a:pPr marL="0" lvl="0" indent="0">
              <a:buFont typeface="+mj-lt"/>
              <a:buNone/>
            </a:pPr>
            <a:endParaRPr lang="en-US" dirty="0"/>
          </a:p>
          <a:p>
            <a:pPr marL="0" lvl="0" indent="0">
              <a:buFont typeface="+mj-lt"/>
              <a:buNone/>
            </a:pPr>
            <a:endParaRPr lang="en-US" dirty="0"/>
          </a:p>
          <a:p>
            <a:pPr marL="0" lvl="0" indent="0">
              <a:buFont typeface="+mj-lt"/>
              <a:buNone/>
            </a:pPr>
            <a:endParaRPr lang="en-US" dirty="0"/>
          </a:p>
          <a:p>
            <a:pPr marL="0" lvl="0" indent="0">
              <a:buFont typeface="+mj-lt"/>
              <a:buNone/>
            </a:pPr>
            <a:endParaRPr lang="en-US" dirty="0"/>
          </a:p>
          <a:p>
            <a:endParaRPr lang="en-US" dirty="0"/>
          </a:p>
        </p:txBody>
      </p:sp>
      <p:sp>
        <p:nvSpPr>
          <p:cNvPr id="4" name="Slide Number Placeholder 3"/>
          <p:cNvSpPr>
            <a:spLocks noGrp="1"/>
          </p:cNvSpPr>
          <p:nvPr>
            <p:ph type="sldNum" sz="quarter" idx="5"/>
          </p:nvPr>
        </p:nvSpPr>
        <p:spPr/>
        <p:txBody>
          <a:bodyPr/>
          <a:lstStyle/>
          <a:p>
            <a:fld id="{49908495-6651-4F57-B722-ED584C511E7B}" type="slidenum">
              <a:rPr lang="en-GB" smtClean="0"/>
              <a:t>34</a:t>
            </a:fld>
            <a:endParaRPr lang="en-GB"/>
          </a:p>
        </p:txBody>
      </p:sp>
    </p:spTree>
    <p:extLst>
      <p:ext uri="{BB962C8B-B14F-4D97-AF65-F5344CB8AC3E}">
        <p14:creationId xmlns:p14="http://schemas.microsoft.com/office/powerpoint/2010/main" val="15321225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r>
              <a:rPr lang="en-US" dirty="0"/>
              <a:t>This is where your referral strategy can see results from the team as we Defined – Strategized – and now can Commit to a reporting process to gauge our success or need to enhance our skills in this area.</a:t>
            </a:r>
          </a:p>
          <a:p>
            <a:pPr marL="0" lvl="0" indent="0">
              <a:buFont typeface="+mj-lt"/>
              <a:buNone/>
            </a:pPr>
            <a:endParaRPr lang="en-US" dirty="0"/>
          </a:p>
          <a:p>
            <a:pPr marL="0" lvl="0" indent="0">
              <a:buFont typeface="+mj-lt"/>
              <a:buNone/>
            </a:pPr>
            <a:r>
              <a:rPr lang="en-US" b="1" dirty="0"/>
              <a:t>Step 1:  Report results during  the Modern Prospecting Growth Meeting</a:t>
            </a:r>
          </a:p>
          <a:p>
            <a:pPr marL="628650" lvl="1" indent="-171450">
              <a:buFont typeface="Arial" panose="020B0604020202020204" pitchFamily="34" charset="0"/>
              <a:buChar char="•"/>
            </a:pPr>
            <a:r>
              <a:rPr lang="en-US" b="1" dirty="0"/>
              <a:t>Each team member can take the opportunity to report back their results to the team on how many referrals they have in the team pipeline, how many times they approached the conversation that month, and who they will be following up with here soon.</a:t>
            </a:r>
          </a:p>
          <a:p>
            <a:pPr marL="0" lvl="0" indent="0">
              <a:buFont typeface="Arial" panose="020B0604020202020204" pitchFamily="34" charset="0"/>
              <a:buNone/>
            </a:pPr>
            <a:r>
              <a:rPr lang="en-US" b="1" dirty="0"/>
              <a:t>Step 2:  Provide recognition and discuss success.</a:t>
            </a:r>
          </a:p>
          <a:p>
            <a:pPr marL="628650" lvl="1" indent="-171450">
              <a:buFont typeface="Arial" panose="020B0604020202020204" pitchFamily="34" charset="0"/>
              <a:buChar char="•"/>
            </a:pPr>
            <a:r>
              <a:rPr lang="en-US" b="1" dirty="0"/>
              <a:t>Take a moment during the monthly meeting to identify where we are seeing success.  </a:t>
            </a:r>
          </a:p>
          <a:p>
            <a:pPr marL="1085850" lvl="2" indent="-171450">
              <a:buFont typeface="Arial" panose="020B0604020202020204" pitchFamily="34" charset="0"/>
              <a:buChar char="•"/>
            </a:pPr>
            <a:r>
              <a:rPr lang="en-US" b="1" dirty="0"/>
              <a:t>What moments of value seem to have a greater result?</a:t>
            </a:r>
          </a:p>
          <a:p>
            <a:pPr marL="1085850" lvl="2" indent="-171450">
              <a:buFont typeface="Arial" panose="020B0604020202020204" pitchFamily="34" charset="0"/>
              <a:buChar char="•"/>
            </a:pPr>
            <a:r>
              <a:rPr lang="en-US" b="1" dirty="0"/>
              <a:t>How did we ask for the referral that led to a client onboarding?</a:t>
            </a:r>
          </a:p>
          <a:p>
            <a:pPr marL="1085850" lvl="2" indent="-171450">
              <a:buFont typeface="Arial" panose="020B0604020202020204" pitchFamily="34" charset="0"/>
              <a:buChar char="•"/>
            </a:pPr>
            <a:r>
              <a:rPr lang="en-US" b="1" dirty="0"/>
              <a:t>How are we communicating our value that is resonating with our ideal prospects?</a:t>
            </a:r>
          </a:p>
          <a:p>
            <a:pPr marL="0" lvl="0" indent="0">
              <a:buFont typeface="Arial" panose="020B0604020202020204" pitchFamily="34" charset="0"/>
              <a:buNone/>
            </a:pPr>
            <a:r>
              <a:rPr lang="en-US" b="1" dirty="0"/>
              <a:t>Step 3:  Commit to Action</a:t>
            </a:r>
          </a:p>
          <a:p>
            <a:pPr marL="628650" lvl="1" indent="-171450">
              <a:buFont typeface="Arial" panose="020B0604020202020204" pitchFamily="34" charset="0"/>
              <a:buChar char="•"/>
            </a:pPr>
            <a:r>
              <a:rPr lang="en-US" b="1" dirty="0"/>
              <a:t>Before leaving the meeting, commit to what we will do differently this month to achieve our intended results in this area.</a:t>
            </a:r>
          </a:p>
          <a:p>
            <a:pPr marL="628650" lvl="1" indent="-171450">
              <a:buFont typeface="Arial" panose="020B0604020202020204" pitchFamily="34" charset="0"/>
              <a:buChar char="•"/>
            </a:pPr>
            <a:r>
              <a:rPr lang="en-US" b="1" dirty="0"/>
              <a:t>Track commitments and ensure we follow up next month.</a:t>
            </a:r>
          </a:p>
          <a:p>
            <a:pPr marL="0" lvl="0" indent="0">
              <a:buFont typeface="+mj-lt"/>
              <a:buNone/>
            </a:pPr>
            <a:endParaRPr lang="en-US" b="1" dirty="0"/>
          </a:p>
          <a:p>
            <a:pPr marL="171450" lvl="0" indent="-171450">
              <a:buFont typeface="Arial" panose="020B0604020202020204" pitchFamily="34" charset="0"/>
              <a:buChar char="•"/>
            </a:pPr>
            <a:r>
              <a:rPr lang="en-US" b="0" dirty="0"/>
              <a:t>If you can develop consistency, ownership, and accountability throughout the team in this area of focus, it can be an accelerator to the growth of your practice.</a:t>
            </a:r>
          </a:p>
          <a:p>
            <a:pPr marL="171450" lvl="0" indent="-171450">
              <a:buFont typeface="Arial" panose="020B0604020202020204" pitchFamily="34" charset="0"/>
              <a:buChar char="•"/>
            </a:pPr>
            <a:r>
              <a:rPr lang="en-US" b="0" dirty="0"/>
              <a:t>Ensure you can spend time in Define – Strategize – Commit in this area so that you can make an impact wit those ideal prospects that your team can assist in accomplishing their goals.  </a:t>
            </a:r>
          </a:p>
          <a:p>
            <a:pPr marL="0" lvl="0" indent="0">
              <a:buFont typeface="+mj-lt"/>
              <a:buNone/>
            </a:pPr>
            <a:endParaRPr lang="en-US" dirty="0"/>
          </a:p>
          <a:p>
            <a:pPr marL="0" lvl="0" indent="0">
              <a:buFont typeface="+mj-lt"/>
              <a:buNone/>
            </a:pPr>
            <a:endParaRPr lang="en-US" dirty="0"/>
          </a:p>
          <a:p>
            <a:pPr marL="0" lvl="0" indent="0">
              <a:buFont typeface="+mj-lt"/>
              <a:buNone/>
            </a:pPr>
            <a:endParaRPr lang="en-US" dirty="0"/>
          </a:p>
          <a:p>
            <a:pPr marL="0" lvl="0" indent="0">
              <a:buFont typeface="+mj-lt"/>
              <a:buNone/>
            </a:pPr>
            <a:endParaRPr lang="en-US" dirty="0"/>
          </a:p>
          <a:p>
            <a:pPr marL="0" lvl="0" indent="0">
              <a:buFont typeface="+mj-lt"/>
              <a:buNone/>
            </a:pPr>
            <a:r>
              <a:rPr lang="en-US" dirty="0"/>
              <a:t>Report progress during monthly or quarterly meetings.</a:t>
            </a:r>
          </a:p>
          <a:p>
            <a:pPr marL="228600" lvl="0" indent="-228600">
              <a:buFont typeface="Arial" panose="020B0604020202020204" pitchFamily="34" charset="0"/>
              <a:buChar char="•"/>
            </a:pPr>
            <a:r>
              <a:rPr lang="en-US" dirty="0"/>
              <a:t>What are we noticing as a team on how consistent we are in our approach?</a:t>
            </a:r>
          </a:p>
          <a:p>
            <a:pPr marL="228600" lvl="0" indent="-228600">
              <a:buFont typeface="Arial" panose="020B0604020202020204" pitchFamily="34" charset="0"/>
              <a:buChar char="•"/>
            </a:pPr>
            <a:r>
              <a:rPr lang="en-US" dirty="0"/>
              <a:t>How will we enhance our comfort level and impact in this area?</a:t>
            </a:r>
          </a:p>
          <a:p>
            <a:pPr marL="228600" lvl="0" indent="-228600">
              <a:buFont typeface="Arial" panose="020B0604020202020204" pitchFamily="34" charset="0"/>
              <a:buChar char="•"/>
            </a:pPr>
            <a:r>
              <a:rPr lang="en-US" dirty="0"/>
              <a:t>What will we do differently over this next 30 days that will be a leading indicator towards success?</a:t>
            </a:r>
          </a:p>
          <a:p>
            <a:endParaRPr lang="en-US" dirty="0"/>
          </a:p>
        </p:txBody>
      </p:sp>
      <p:sp>
        <p:nvSpPr>
          <p:cNvPr id="4" name="Slide Number Placeholder 3"/>
          <p:cNvSpPr>
            <a:spLocks noGrp="1"/>
          </p:cNvSpPr>
          <p:nvPr>
            <p:ph type="sldNum" sz="quarter" idx="5"/>
          </p:nvPr>
        </p:nvSpPr>
        <p:spPr/>
        <p:txBody>
          <a:bodyPr/>
          <a:lstStyle/>
          <a:p>
            <a:fld id="{49908495-6651-4F57-B722-ED584C511E7B}" type="slidenum">
              <a:rPr lang="en-GB" smtClean="0"/>
              <a:t>35</a:t>
            </a:fld>
            <a:endParaRPr lang="en-GB"/>
          </a:p>
        </p:txBody>
      </p:sp>
    </p:spTree>
    <p:extLst>
      <p:ext uri="{BB962C8B-B14F-4D97-AF65-F5344CB8AC3E}">
        <p14:creationId xmlns:p14="http://schemas.microsoft.com/office/powerpoint/2010/main" val="9140187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908495-6651-4F57-B722-ED584C511E7B}"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818949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covered Clarity and then Focus where we covered the 5 different areas of Modern Prospecting and now we want to discuss the last step - Action.</a:t>
            </a:r>
          </a:p>
          <a:p>
            <a:endParaRPr lang="en-US" dirty="0"/>
          </a:p>
          <a:p>
            <a:r>
              <a:rPr lang="en-US" dirty="0"/>
              <a:t>This is going to be an essential component of your success as an individual advisor or as a team in terms of how you implement, track, and adjust depending on where you are seeing success in your prospecting efforts.</a:t>
            </a:r>
          </a:p>
          <a:p>
            <a:r>
              <a:rPr lang="en-US" dirty="0"/>
              <a:t>In this section, we are going to cover a couple tools that we developed so that you can go back and implement a Strategic Growth Plan.</a:t>
            </a:r>
          </a:p>
          <a:p>
            <a:endParaRPr lang="en-US" dirty="0"/>
          </a:p>
          <a:p>
            <a:r>
              <a:rPr lang="en-US" dirty="0"/>
              <a:t>Let’s get started on this last important piece of the process.</a:t>
            </a:r>
          </a:p>
        </p:txBody>
      </p:sp>
      <p:sp>
        <p:nvSpPr>
          <p:cNvPr id="4" name="Slide Number Placeholder 3"/>
          <p:cNvSpPr>
            <a:spLocks noGrp="1"/>
          </p:cNvSpPr>
          <p:nvPr>
            <p:ph type="sldNum" sz="quarter" idx="5"/>
          </p:nvPr>
        </p:nvSpPr>
        <p:spPr/>
        <p:txBody>
          <a:bodyPr/>
          <a:lstStyle/>
          <a:p>
            <a:fld id="{49908495-6651-4F57-B722-ED584C511E7B}" type="slidenum">
              <a:rPr lang="en-GB" smtClean="0"/>
              <a:t>37</a:t>
            </a:fld>
            <a:endParaRPr lang="en-GB"/>
          </a:p>
        </p:txBody>
      </p:sp>
    </p:spTree>
    <p:extLst>
      <p:ext uri="{BB962C8B-B14F-4D97-AF65-F5344CB8AC3E}">
        <p14:creationId xmlns:p14="http://schemas.microsoft.com/office/powerpoint/2010/main" val="8445967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 discussed gaining Clarity on your ideal prospect.</a:t>
            </a:r>
          </a:p>
          <a:p>
            <a:pPr marL="171450" indent="-171450">
              <a:buFont typeface="Arial" panose="020B0604020202020204" pitchFamily="34" charset="0"/>
              <a:buChar char="•"/>
            </a:pPr>
            <a:r>
              <a:rPr lang="en-US" dirty="0"/>
              <a:t>In addition, we walked through 5 different areas of Modern Prospecting that you can implement with your teams.</a:t>
            </a:r>
          </a:p>
          <a:p>
            <a:pPr marL="628650" lvl="1" indent="-171450">
              <a:buFont typeface="Arial" panose="020B0604020202020204" pitchFamily="34" charset="0"/>
              <a:buChar char="•"/>
            </a:pPr>
            <a:r>
              <a:rPr lang="en-US" dirty="0"/>
              <a:t>Remember, some you may be engaging with currently.  However, have you provided the steps of Define – Strategize – Commit to each one.</a:t>
            </a:r>
          </a:p>
          <a:p>
            <a:pPr marL="628650" lvl="1" indent="-171450">
              <a:buFont typeface="Arial" panose="020B0604020202020204" pitchFamily="34" charset="0"/>
              <a:buChar char="•"/>
            </a:pPr>
            <a:r>
              <a:rPr lang="en-US" dirty="0"/>
              <a:t>If not, we have a Modern Prospecting Strategic Plan to assist your team.</a:t>
            </a:r>
          </a:p>
          <a:p>
            <a:pPr marL="628650" lvl="1" indent="-171450">
              <a:buFont typeface="Arial" panose="020B0604020202020204" pitchFamily="34" charset="0"/>
              <a:buChar char="•"/>
            </a:pPr>
            <a:endParaRPr lang="en-US" dirty="0"/>
          </a:p>
          <a:p>
            <a:pPr marL="0" lvl="0" indent="0">
              <a:buFont typeface="Arial" panose="020B0604020202020204" pitchFamily="34" charset="0"/>
              <a:buNone/>
            </a:pPr>
            <a:r>
              <a:rPr lang="en-US" dirty="0"/>
              <a:t>Step 1:  Build Your Strategic Plan (pull up the document).</a:t>
            </a:r>
          </a:p>
          <a:p>
            <a:pPr marL="628650" lvl="1" indent="-171450">
              <a:buFont typeface="Arial" panose="020B0604020202020204" pitchFamily="34" charset="0"/>
              <a:buChar char="•"/>
            </a:pPr>
            <a:r>
              <a:rPr lang="en-US" dirty="0"/>
              <a:t>This strategic plan document is for yourself and the team.</a:t>
            </a:r>
          </a:p>
          <a:p>
            <a:pPr marL="628650" lvl="1" indent="-171450">
              <a:buFont typeface="Arial" panose="020B0604020202020204" pitchFamily="34" charset="0"/>
              <a:buChar char="•"/>
            </a:pPr>
            <a:r>
              <a:rPr lang="en-US" dirty="0"/>
              <a:t>Choose 2-3 of the focus areas that we discussed today and input the areas so that you have clarity, consistency, and ownership.</a:t>
            </a:r>
          </a:p>
          <a:p>
            <a:pPr marL="1085850" lvl="2" indent="-171450">
              <a:buFont typeface="Arial" panose="020B0604020202020204" pitchFamily="34" charset="0"/>
              <a:buChar char="•"/>
            </a:pPr>
            <a:r>
              <a:rPr lang="en-US" dirty="0"/>
              <a:t>Who is responsible for each area?</a:t>
            </a:r>
          </a:p>
          <a:p>
            <a:pPr marL="1085850" lvl="2" indent="-171450">
              <a:buFont typeface="Arial" panose="020B0604020202020204" pitchFamily="34" charset="0"/>
              <a:buChar char="•"/>
            </a:pPr>
            <a:r>
              <a:rPr lang="en-US" dirty="0"/>
              <a:t>What does success look like?</a:t>
            </a:r>
          </a:p>
          <a:p>
            <a:pPr marL="1085850" lvl="2" indent="-171450">
              <a:buFont typeface="Arial" panose="020B0604020202020204" pitchFamily="34" charset="0"/>
              <a:buChar char="•"/>
            </a:pPr>
            <a:r>
              <a:rPr lang="en-US" dirty="0"/>
              <a:t>What steps are we taking following along with what we discussed this afternoon?</a:t>
            </a:r>
          </a:p>
          <a:p>
            <a:pPr marL="0" lvl="0" indent="0">
              <a:buFont typeface="Arial" panose="020B0604020202020204" pitchFamily="34" charset="0"/>
              <a:buNone/>
            </a:pPr>
            <a:r>
              <a:rPr lang="en-US" dirty="0"/>
              <a:t>Step 2:  Implement and Track your measures of success.</a:t>
            </a:r>
          </a:p>
          <a:p>
            <a:pPr marL="628650" lvl="1" indent="-171450">
              <a:buFont typeface="Arial" panose="020B0604020202020204" pitchFamily="34" charset="0"/>
              <a:buChar char="•"/>
            </a:pPr>
            <a:r>
              <a:rPr lang="en-US" dirty="0"/>
              <a:t>On the document, you have space to document both your quantitative and qualitative goals for the team, defining what success looks like together.</a:t>
            </a:r>
          </a:p>
          <a:p>
            <a:pPr marL="628650" lvl="1" indent="-171450">
              <a:buFont typeface="Arial" panose="020B0604020202020204" pitchFamily="34" charset="0"/>
              <a:buChar char="•"/>
            </a:pPr>
            <a:r>
              <a:rPr lang="en-US" dirty="0"/>
              <a:t>Build your action steps and success measures so that you can track your progress moving forward.</a:t>
            </a:r>
          </a:p>
          <a:p>
            <a:pPr marL="0" lvl="0" indent="0">
              <a:buFont typeface="Arial" panose="020B0604020202020204" pitchFamily="34" charset="0"/>
              <a:buNone/>
            </a:pPr>
            <a:r>
              <a:rPr lang="en-US" dirty="0"/>
              <a:t>Step 3:  Adjust, Coach, and Support</a:t>
            </a:r>
          </a:p>
          <a:p>
            <a:pPr marL="628650" lvl="1" indent="-171450">
              <a:buFont typeface="Arial" panose="020B0604020202020204" pitchFamily="34" charset="0"/>
              <a:buChar char="•"/>
            </a:pPr>
            <a:r>
              <a:rPr lang="en-US" dirty="0"/>
              <a:t>We have included a Modern Prospecting Growth Meeting Agenda that you can utilize when you hold your monthly meetings.</a:t>
            </a:r>
          </a:p>
          <a:p>
            <a:pPr marL="628650" lvl="1" indent="-171450">
              <a:buFont typeface="Arial" panose="020B0604020202020204" pitchFamily="34" charset="0"/>
              <a:buChar char="•"/>
            </a:pPr>
            <a:r>
              <a:rPr lang="en-US" dirty="0"/>
              <a:t>You can adjust as you see fit, but we have timed it out so that this would be a separate meeting focused solely on growth.</a:t>
            </a:r>
          </a:p>
          <a:p>
            <a:pPr marL="1085850" lvl="2" indent="-171450">
              <a:buFont typeface="Arial" panose="020B0604020202020204" pitchFamily="34" charset="0"/>
              <a:buChar char="•"/>
            </a:pPr>
            <a:r>
              <a:rPr lang="en-US" dirty="0"/>
              <a:t>Feel free to hold on a weekly or bi-weekly basis if needed, at a minimum they should be monthly. </a:t>
            </a:r>
          </a:p>
          <a:p>
            <a:pPr marL="1085850" lvl="2" indent="-171450">
              <a:buFont typeface="Arial" panose="020B0604020202020204" pitchFamily="34" charset="0"/>
              <a:buChar char="•"/>
            </a:pPr>
            <a:endParaRPr lang="en-US" dirty="0"/>
          </a:p>
          <a:p>
            <a:pPr marL="0" lvl="0" indent="0">
              <a:buFont typeface="Arial" panose="020B0604020202020204" pitchFamily="34" charset="0"/>
              <a:buNone/>
            </a:pPr>
            <a:r>
              <a:rPr lang="en-US" dirty="0"/>
              <a:t>Remember, you can use some of the slides as resources such as the Fixed vs. Growth Mindset along with others you see fit to build out your blueprint of growth.</a:t>
            </a:r>
          </a:p>
          <a:p>
            <a:pPr marL="0" lvl="0" indent="0">
              <a:buFont typeface="Arial" panose="020B0604020202020204" pitchFamily="34" charset="0"/>
              <a:buNone/>
            </a:pPr>
            <a:r>
              <a:rPr lang="en-US" dirty="0"/>
              <a:t>Should you need any assistance or follow up, please ensure to reach out as we are here to assist successful advisors and teams to continue enhancing their abilities to grow consistently through Clarity – Focus – Action.</a:t>
            </a:r>
          </a:p>
          <a:p>
            <a:endParaRPr lang="en-US" dirty="0"/>
          </a:p>
        </p:txBody>
      </p:sp>
      <p:sp>
        <p:nvSpPr>
          <p:cNvPr id="4" name="Slide Number Placeholder 3"/>
          <p:cNvSpPr>
            <a:spLocks noGrp="1"/>
          </p:cNvSpPr>
          <p:nvPr>
            <p:ph type="sldNum" sz="quarter" idx="5"/>
          </p:nvPr>
        </p:nvSpPr>
        <p:spPr/>
        <p:txBody>
          <a:bodyPr/>
          <a:lstStyle/>
          <a:p>
            <a:fld id="{49908495-6651-4F57-B722-ED584C511E7B}" type="slidenum">
              <a:rPr lang="en-GB" smtClean="0"/>
              <a:t>38</a:t>
            </a:fld>
            <a:endParaRPr lang="en-GB"/>
          </a:p>
        </p:txBody>
      </p:sp>
    </p:spTree>
    <p:extLst>
      <p:ext uri="{BB962C8B-B14F-4D97-AF65-F5344CB8AC3E}">
        <p14:creationId xmlns:p14="http://schemas.microsoft.com/office/powerpoint/2010/main" val="29576637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908495-6651-4F57-B722-ED584C511E7B}" type="slidenum">
              <a:rPr lang="en-GB" smtClean="0"/>
              <a:t>39</a:t>
            </a:fld>
            <a:endParaRPr lang="en-GB"/>
          </a:p>
        </p:txBody>
      </p:sp>
    </p:spTree>
    <p:extLst>
      <p:ext uri="{BB962C8B-B14F-4D97-AF65-F5344CB8AC3E}">
        <p14:creationId xmlns:p14="http://schemas.microsoft.com/office/powerpoint/2010/main" val="2313784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49908495-6651-4F57-B722-ED584C511E7B}" type="slidenum">
              <a:rPr lang="en-GB" smtClean="0"/>
              <a:t>4</a:t>
            </a:fld>
            <a:endParaRPr lang="en-GB"/>
          </a:p>
        </p:txBody>
      </p:sp>
    </p:spTree>
    <p:extLst>
      <p:ext uri="{BB962C8B-B14F-4D97-AF65-F5344CB8AC3E}">
        <p14:creationId xmlns:p14="http://schemas.microsoft.com/office/powerpoint/2010/main" val="5290497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908495-6651-4F57-B722-ED584C511E7B}" type="slidenum">
              <a:rPr lang="en-GB" smtClean="0"/>
              <a:t>40</a:t>
            </a:fld>
            <a:endParaRPr lang="en-GB"/>
          </a:p>
        </p:txBody>
      </p:sp>
    </p:spTree>
    <p:extLst>
      <p:ext uri="{BB962C8B-B14F-4D97-AF65-F5344CB8AC3E}">
        <p14:creationId xmlns:p14="http://schemas.microsoft.com/office/powerpoint/2010/main" val="755120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Recent study conducted in October 2022 by the Financial Planning Association in partnership with Janus Henderson.</a:t>
            </a:r>
          </a:p>
          <a:p>
            <a:endParaRPr lang="en-US" dirty="0"/>
          </a:p>
          <a:p>
            <a:pPr marL="171450" indent="-171450">
              <a:buFont typeface="Arial" panose="020B0604020202020204" pitchFamily="34" charset="0"/>
              <a:buChar char="•"/>
            </a:pPr>
            <a:r>
              <a:rPr lang="en-US" dirty="0"/>
              <a:t>Set out to understand what aids and inhibits an advisory firm’s ability to grow.</a:t>
            </a:r>
          </a:p>
          <a:p>
            <a:pPr marL="171450" indent="-171450">
              <a:buFont typeface="Arial" panose="020B0604020202020204" pitchFamily="34" charset="0"/>
              <a:buChar char="•"/>
            </a:pPr>
            <a:r>
              <a:rPr lang="en-US" dirty="0"/>
              <a:t>Gathered data on strategy, planning, execution, and other variables.</a:t>
            </a:r>
          </a:p>
          <a:p>
            <a:pPr marL="171450" indent="-171450">
              <a:buFont typeface="Arial" panose="020B0604020202020204" pitchFamily="34" charset="0"/>
              <a:buChar char="•"/>
            </a:pPr>
            <a:r>
              <a:rPr lang="en-US" dirty="0"/>
              <a:t>Key findings all point to no five-star, foolproof recipe for growth.</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In the graph above, we asked advisors what their percentage growth of AUM was in the last 12 months.</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29% either experienced No Growth or a Decline in their AUM during that time period.</a:t>
            </a:r>
          </a:p>
          <a:p>
            <a:pPr marL="171450" indent="-171450">
              <a:buFont typeface="Arial" panose="020B0604020202020204" pitchFamily="34" charset="0"/>
              <a:buChar char="•"/>
            </a:pPr>
            <a:r>
              <a:rPr lang="en-US" dirty="0"/>
              <a:t>21% less than 10% growth in AUM.</a:t>
            </a:r>
          </a:p>
          <a:p>
            <a:pPr marL="171450" indent="-171450">
              <a:buFont typeface="Arial" panose="020B0604020202020204" pitchFamily="34" charset="0"/>
              <a:buChar char="•"/>
            </a:pPr>
            <a:r>
              <a:rPr lang="en-US" dirty="0"/>
              <a:t>13% less than 30% growth in AUM.</a:t>
            </a:r>
          </a:p>
          <a:p>
            <a:pPr marL="171450" indent="-171450">
              <a:buFont typeface="Arial" panose="020B0604020202020204" pitchFamily="34" charset="0"/>
              <a:buChar char="•"/>
            </a:pPr>
            <a:r>
              <a:rPr lang="en-US" dirty="0"/>
              <a:t>Only 8% total of those surveyed grew their AUM by more than 30%.</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What is currently happening with the growth of advisors?</a:t>
            </a:r>
          </a:p>
          <a:p>
            <a:pPr marL="0" indent="0">
              <a:buFont typeface="Arial" panose="020B0604020202020204" pitchFamily="34" charset="0"/>
              <a:buNone/>
            </a:pPr>
            <a:r>
              <a:rPr lang="en-US" dirty="0"/>
              <a:t>What common themes are occurring?</a:t>
            </a:r>
          </a:p>
          <a:p>
            <a:pPr marL="0" indent="0">
              <a:buFont typeface="Arial" panose="020B0604020202020204" pitchFamily="34" charset="0"/>
              <a:buNone/>
            </a:pPr>
            <a:r>
              <a:rPr lang="en-US" dirty="0"/>
              <a:t>What Best Practices are being implemented with those teams experiencing consistent growth?</a:t>
            </a:r>
          </a:p>
        </p:txBody>
      </p:sp>
      <p:sp>
        <p:nvSpPr>
          <p:cNvPr id="4" name="Slide Number Placeholder 3"/>
          <p:cNvSpPr>
            <a:spLocks noGrp="1"/>
          </p:cNvSpPr>
          <p:nvPr>
            <p:ph type="sldNum" sz="quarter" idx="5"/>
          </p:nvPr>
        </p:nvSpPr>
        <p:spPr/>
        <p:txBody>
          <a:bodyPr/>
          <a:lstStyle/>
          <a:p>
            <a:fld id="{AFF67BE1-F9FE-48FC-B1DC-2B187B0B4E22}" type="slidenum">
              <a:rPr lang="en-US" smtClean="0"/>
              <a:t>41</a:t>
            </a:fld>
            <a:endParaRPr lang="en-US"/>
          </a:p>
        </p:txBody>
      </p:sp>
    </p:spTree>
    <p:extLst>
      <p:ext uri="{BB962C8B-B14F-4D97-AF65-F5344CB8AC3E}">
        <p14:creationId xmlns:p14="http://schemas.microsoft.com/office/powerpoint/2010/main" val="36979983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sz="1400" b="1" dirty="0">
                <a:solidFill>
                  <a:schemeClr val="bg1"/>
                </a:solidFill>
                <a:latin typeface="Applied Sans Pro" panose="020B0503040503020204" pitchFamily="34" charset="77"/>
              </a:rPr>
              <a:t>Key Concepts: </a:t>
            </a:r>
          </a:p>
          <a:p>
            <a:pPr marL="285750" indent="-285750">
              <a:spcAft>
                <a:spcPts val="600"/>
              </a:spcAft>
              <a:buFont typeface="Arial" panose="020B0604020202020204" pitchFamily="34" charset="0"/>
              <a:buChar char="•"/>
            </a:pPr>
            <a:r>
              <a:rPr lang="en-US" sz="1400" b="0" dirty="0">
                <a:solidFill>
                  <a:schemeClr val="bg1"/>
                </a:solidFill>
                <a:latin typeface="Applied Sans Pro" panose="020B0503040503020204" pitchFamily="34" charset="77"/>
              </a:rPr>
              <a:t>Personas are a collection of attributes held by your UBT.  </a:t>
            </a:r>
          </a:p>
          <a:p>
            <a:pPr marL="285750" indent="-285750">
              <a:spcAft>
                <a:spcPts val="600"/>
              </a:spcAft>
              <a:buFont typeface="Arial" panose="020B0604020202020204" pitchFamily="34" charset="0"/>
              <a:buChar char="•"/>
            </a:pPr>
            <a:r>
              <a:rPr lang="en-US" sz="1400" b="0" dirty="0">
                <a:solidFill>
                  <a:schemeClr val="bg1"/>
                </a:solidFill>
                <a:latin typeface="Applied Sans Pro" panose="020B0503040503020204" pitchFamily="34" charset="77"/>
              </a:rPr>
              <a:t>The same persona may have conflicting and various attributes-your goal is to research, refine and define YOUR desired persona to market to. </a:t>
            </a:r>
          </a:p>
          <a:p>
            <a:pPr marL="285750" indent="-285750">
              <a:spcAft>
                <a:spcPts val="600"/>
              </a:spcAft>
              <a:buFont typeface="Arial" panose="020B0604020202020204" pitchFamily="34" charset="0"/>
              <a:buChar char="•"/>
            </a:pPr>
            <a:r>
              <a:rPr lang="en-US" sz="1400" b="0" dirty="0">
                <a:solidFill>
                  <a:schemeClr val="bg1"/>
                </a:solidFill>
                <a:latin typeface="Applied Sans Pro" panose="020B0503040503020204" pitchFamily="34" charset="77"/>
              </a:rPr>
              <a:t>Consider the behavioral identifiers as sections in a newspaper or magazine-what would the articles be in your persona’s magazine (national review vs Mother jones-perhaps the same sections but VERY different content)</a:t>
            </a:r>
          </a:p>
          <a:p>
            <a:pPr>
              <a:spcAft>
                <a:spcPts val="600"/>
              </a:spcAft>
            </a:pPr>
            <a:endParaRPr lang="en-US" sz="1400" b="1" dirty="0">
              <a:solidFill>
                <a:schemeClr val="bg1"/>
              </a:solidFill>
              <a:latin typeface="Applied Sans Pro" panose="020B0503040503020204" pitchFamily="34" charset="77"/>
            </a:endParaRPr>
          </a:p>
          <a:p>
            <a:pPr>
              <a:spcAft>
                <a:spcPts val="600"/>
              </a:spcAft>
            </a:pPr>
            <a:r>
              <a:rPr lang="en-US" sz="1400" b="1" dirty="0">
                <a:solidFill>
                  <a:schemeClr val="bg1"/>
                </a:solidFill>
                <a:latin typeface="Applied Sans Pro" panose="020B0503040503020204" pitchFamily="34" charset="77"/>
              </a:rPr>
              <a:t>DEMOGRAPHICS</a:t>
            </a:r>
            <a:endParaRPr lang="en-US" sz="1200" dirty="0">
              <a:solidFill>
                <a:schemeClr val="bg1"/>
              </a:solidFill>
              <a:latin typeface="Applied Sans Pro" panose="020B0503040503020204" pitchFamily="34" charset="77"/>
            </a:endParaRPr>
          </a:p>
          <a:p>
            <a:r>
              <a:rPr lang="en-US" sz="1200" b="1" dirty="0">
                <a:solidFill>
                  <a:schemeClr val="bg1"/>
                </a:solidFill>
                <a:latin typeface="Applied Sans Pro" panose="020B0503040503020204" pitchFamily="34" charset="77"/>
              </a:rPr>
              <a:t>Life Stage: </a:t>
            </a:r>
            <a:r>
              <a:rPr lang="en-US" sz="1200" dirty="0">
                <a:solidFill>
                  <a:schemeClr val="bg1"/>
                </a:solidFill>
                <a:latin typeface="Applied Sans Pro" panose="020B0503040503020204" pitchFamily="34" charset="77"/>
              </a:rPr>
              <a:t>Accumulation</a:t>
            </a:r>
          </a:p>
          <a:p>
            <a:r>
              <a:rPr lang="en-US" sz="1200" b="1" dirty="0">
                <a:solidFill>
                  <a:schemeClr val="bg1"/>
                </a:solidFill>
                <a:latin typeface="Applied Sans Pro" panose="020B0503040503020204" pitchFamily="34" charset="77"/>
              </a:rPr>
              <a:t>Age Range: </a:t>
            </a:r>
            <a:r>
              <a:rPr lang="en-US" sz="1200" dirty="0">
                <a:solidFill>
                  <a:schemeClr val="bg1"/>
                </a:solidFill>
                <a:latin typeface="Applied Sans Pro" panose="020B0503040503020204" pitchFamily="34" charset="77"/>
              </a:rPr>
              <a:t>(40 – 65)</a:t>
            </a:r>
          </a:p>
          <a:p>
            <a:r>
              <a:rPr lang="en-US" sz="1200" b="1" dirty="0">
                <a:solidFill>
                  <a:schemeClr val="bg1"/>
                </a:solidFill>
                <a:latin typeface="Applied Sans Pro" panose="020B0503040503020204" pitchFamily="34" charset="77"/>
              </a:rPr>
              <a:t>HH Revenue: </a:t>
            </a:r>
            <a:r>
              <a:rPr lang="en-US" sz="1200" dirty="0">
                <a:solidFill>
                  <a:schemeClr val="bg1"/>
                </a:solidFill>
                <a:latin typeface="Applied Sans Pro" panose="020B0503040503020204" pitchFamily="34" charset="77"/>
              </a:rPr>
              <a:t>($10k – $20k)</a:t>
            </a:r>
          </a:p>
          <a:p>
            <a:r>
              <a:rPr lang="en-US" sz="1200" b="1" dirty="0">
                <a:solidFill>
                  <a:schemeClr val="bg1"/>
                </a:solidFill>
                <a:latin typeface="Applied Sans Pro" panose="020B0503040503020204" pitchFamily="34" charset="77"/>
              </a:rPr>
              <a:t>Geographic Location: </a:t>
            </a:r>
            <a:r>
              <a:rPr lang="en-US" sz="1200" dirty="0">
                <a:solidFill>
                  <a:schemeClr val="bg1"/>
                </a:solidFill>
                <a:latin typeface="Applied Sans Pro" panose="020B0503040503020204" pitchFamily="34" charset="77"/>
              </a:rPr>
              <a:t>Midwest</a:t>
            </a:r>
          </a:p>
          <a:p>
            <a:r>
              <a:rPr lang="en-US" sz="1200" b="1" dirty="0">
                <a:solidFill>
                  <a:schemeClr val="bg1"/>
                </a:solidFill>
                <a:latin typeface="Applied Sans Pro" panose="020B0503040503020204" pitchFamily="34" charset="77"/>
              </a:rPr>
              <a:t>Profession: </a:t>
            </a:r>
            <a:r>
              <a:rPr lang="en-US" sz="1200" dirty="0">
                <a:solidFill>
                  <a:schemeClr val="bg1"/>
                </a:solidFill>
                <a:latin typeface="Applied Sans Pro" panose="020B0503040503020204" pitchFamily="34" charset="77"/>
              </a:rPr>
              <a:t>Entrepreneur/Consultant</a:t>
            </a:r>
            <a:endParaRPr lang="en-US" sz="1200" b="1" dirty="0">
              <a:solidFill>
                <a:schemeClr val="bg1"/>
              </a:solidFill>
              <a:latin typeface="Applied Sans Pro" panose="020B0503040503020204" pitchFamily="34" charset="77"/>
            </a:endParaRPr>
          </a:p>
          <a:p>
            <a:endParaRPr lang="en-US" sz="1200" b="1" dirty="0">
              <a:solidFill>
                <a:schemeClr val="bg1"/>
              </a:solidFill>
              <a:latin typeface="Applied Sans Pro" panose="020B0503040503020204" pitchFamily="34" charset="77"/>
            </a:endParaRPr>
          </a:p>
          <a:p>
            <a:r>
              <a:rPr lang="en-US" sz="1200" b="1" dirty="0">
                <a:solidFill>
                  <a:schemeClr val="bg1"/>
                </a:solidFill>
                <a:latin typeface="Applied Sans Pro" panose="020B0503040503020204" pitchFamily="34" charset="77"/>
              </a:rPr>
              <a:t>Needs</a:t>
            </a:r>
          </a:p>
          <a:p>
            <a:pPr marL="285750" indent="-285750">
              <a:buFont typeface="Arial" panose="020B0604020202020204" pitchFamily="34" charset="0"/>
              <a:buChar char="•"/>
            </a:pPr>
            <a:r>
              <a:rPr lang="en-US" sz="1200" dirty="0">
                <a:solidFill>
                  <a:schemeClr val="bg1"/>
                </a:solidFill>
                <a:latin typeface="Applied Sans Pro" panose="020B0503040503020204" pitchFamily="34" charset="77"/>
              </a:rPr>
              <a:t>Behavioral finance</a:t>
            </a:r>
          </a:p>
          <a:p>
            <a:pPr marL="285750" indent="-285750">
              <a:buFont typeface="Arial" panose="020B0604020202020204" pitchFamily="34" charset="0"/>
              <a:buChar char="•"/>
            </a:pPr>
            <a:r>
              <a:rPr lang="en-US" sz="1200" dirty="0">
                <a:solidFill>
                  <a:schemeClr val="bg1"/>
                </a:solidFill>
                <a:latin typeface="Applied Sans Pro" panose="020B0503040503020204" pitchFamily="34" charset="77"/>
              </a:rPr>
              <a:t>Life planning</a:t>
            </a:r>
          </a:p>
          <a:p>
            <a:pPr marL="285750" indent="-285750">
              <a:buFont typeface="Arial" panose="020B0604020202020204" pitchFamily="34" charset="0"/>
              <a:buChar char="•"/>
            </a:pPr>
            <a:r>
              <a:rPr lang="en-US" sz="1200" dirty="0">
                <a:solidFill>
                  <a:schemeClr val="bg1"/>
                </a:solidFill>
                <a:latin typeface="Applied Sans Pro" panose="020B0503040503020204" pitchFamily="34" charset="77"/>
              </a:rPr>
              <a:t>Tax efficiency </a:t>
            </a:r>
          </a:p>
          <a:p>
            <a:pPr marL="285750" indent="-285750">
              <a:buFont typeface="Arial" panose="020B0604020202020204" pitchFamily="34" charset="0"/>
              <a:buChar char="•"/>
            </a:pPr>
            <a:r>
              <a:rPr lang="en-US" sz="1200" dirty="0">
                <a:solidFill>
                  <a:schemeClr val="bg1"/>
                </a:solidFill>
                <a:latin typeface="Applied Sans Pro" panose="020B0503040503020204" pitchFamily="34" charset="77"/>
              </a:rPr>
              <a:t>Coaching</a:t>
            </a:r>
          </a:p>
          <a:p>
            <a:endParaRPr lang="en-US" sz="1400" dirty="0">
              <a:solidFill>
                <a:schemeClr val="bg1"/>
              </a:solidFill>
              <a:latin typeface="Applied Sans Pro" panose="020B0503040503020204" pitchFamily="34" charset="77"/>
            </a:endParaRPr>
          </a:p>
          <a:p>
            <a:r>
              <a:rPr lang="en-US" sz="1200" b="1" dirty="0">
                <a:solidFill>
                  <a:schemeClr val="bg1"/>
                </a:solidFill>
                <a:latin typeface="Applied Sans Pro" panose="020B0503040503020204" pitchFamily="34" charset="77"/>
              </a:rPr>
              <a:t>Frustrations</a:t>
            </a:r>
          </a:p>
          <a:p>
            <a:pPr marL="285750" indent="-285750">
              <a:buFont typeface="Arial" panose="020B0604020202020204" pitchFamily="34" charset="0"/>
              <a:buChar char="•"/>
            </a:pPr>
            <a:r>
              <a:rPr lang="en-US" sz="1200" dirty="0">
                <a:solidFill>
                  <a:schemeClr val="bg1"/>
                </a:solidFill>
                <a:latin typeface="Applied Sans Pro" panose="020B0503040503020204" pitchFamily="34" charset="77"/>
              </a:rPr>
              <a:t>Numbers-only financial professionals</a:t>
            </a:r>
          </a:p>
          <a:p>
            <a:pPr marL="285750" indent="-285750">
              <a:buFont typeface="Arial" panose="020B0604020202020204" pitchFamily="34" charset="0"/>
              <a:buChar char="•"/>
            </a:pPr>
            <a:r>
              <a:rPr lang="en-US" sz="1200" dirty="0">
                <a:solidFill>
                  <a:schemeClr val="bg1"/>
                </a:solidFill>
                <a:latin typeface="Applied Sans Pro" panose="020B0503040503020204" pitchFamily="34" charset="77"/>
              </a:rPr>
              <a:t>Lagging technology, paper</a:t>
            </a:r>
          </a:p>
          <a:p>
            <a:pPr marL="285750" indent="-285750">
              <a:buFont typeface="Arial" panose="020B0604020202020204" pitchFamily="34" charset="0"/>
              <a:buChar char="•"/>
            </a:pPr>
            <a:r>
              <a:rPr lang="en-US" sz="1200" dirty="0">
                <a:solidFill>
                  <a:schemeClr val="bg1"/>
                </a:solidFill>
                <a:latin typeface="Applied Sans Pro" panose="020B0503040503020204" pitchFamily="34" charset="77"/>
              </a:rPr>
              <a:t>Having to do business on someone else’s terms</a:t>
            </a:r>
          </a:p>
          <a:p>
            <a:pPr marL="285750" indent="-285750">
              <a:buFont typeface="Arial" panose="020B0604020202020204" pitchFamily="34" charset="0"/>
              <a:buChar char="•"/>
            </a:pPr>
            <a:r>
              <a:rPr lang="en-US" sz="1200" dirty="0">
                <a:solidFill>
                  <a:schemeClr val="bg1"/>
                </a:solidFill>
                <a:latin typeface="Applied Sans Pro" panose="020B0503040503020204" pitchFamily="34" charset="77"/>
              </a:rPr>
              <a:t>Their unique issues aren’t understood by most financial professionals</a:t>
            </a:r>
          </a:p>
          <a:p>
            <a:endParaRPr lang="en-US" sz="1200" dirty="0">
              <a:solidFill>
                <a:schemeClr val="bg1"/>
              </a:solidFill>
              <a:latin typeface="Applied Sans Pro" panose="020B0503040503020204" pitchFamily="34" charset="77"/>
            </a:endParaRPr>
          </a:p>
          <a:p>
            <a:r>
              <a:rPr lang="en-US" sz="1200" b="1" dirty="0">
                <a:solidFill>
                  <a:schemeClr val="bg1"/>
                </a:solidFill>
                <a:latin typeface="Applied Sans Pro" panose="020B0503040503020204" pitchFamily="34" charset="77"/>
              </a:rPr>
              <a:t>Influenced By</a:t>
            </a:r>
          </a:p>
          <a:p>
            <a:pPr marL="285750" indent="-285750">
              <a:buFont typeface="Arial" panose="020B0604020202020204" pitchFamily="34" charset="0"/>
              <a:buChar char="•"/>
            </a:pPr>
            <a:r>
              <a:rPr lang="en-US" sz="1200" dirty="0">
                <a:solidFill>
                  <a:schemeClr val="bg1"/>
                </a:solidFill>
                <a:latin typeface="Applied Sans Pro" panose="020B0503040503020204" pitchFamily="34" charset="77"/>
              </a:rPr>
              <a:t>Podcasts (Tim Ferris, </a:t>
            </a:r>
            <a:r>
              <a:rPr lang="en-US" sz="1200" dirty="0" err="1">
                <a:solidFill>
                  <a:schemeClr val="bg1"/>
                </a:solidFill>
                <a:latin typeface="Applied Sans Pro" panose="020B0503040503020204" pitchFamily="34" charset="77"/>
              </a:rPr>
              <a:t>BiggerPockets</a:t>
            </a:r>
            <a:r>
              <a:rPr lang="en-US" sz="1200" dirty="0">
                <a:solidFill>
                  <a:schemeClr val="bg1"/>
                </a:solidFill>
                <a:latin typeface="Applied Sans Pro" panose="020B0503040503020204" pitchFamily="34" charset="77"/>
              </a:rPr>
              <a:t>, </a:t>
            </a:r>
            <a:r>
              <a:rPr lang="en-US" sz="1200" dirty="0" err="1">
                <a:solidFill>
                  <a:schemeClr val="bg1"/>
                </a:solidFill>
                <a:latin typeface="Applied Sans Pro" panose="020B0503040503020204" pitchFamily="34" charset="77"/>
              </a:rPr>
              <a:t>HerMoney</a:t>
            </a:r>
            <a:r>
              <a:rPr lang="en-US" sz="1200" dirty="0">
                <a:solidFill>
                  <a:schemeClr val="bg1"/>
                </a:solidFill>
                <a:latin typeface="Applied Sans Pro" panose="020B0503040503020204" pitchFamily="34" charset="77"/>
              </a:rPr>
              <a:t>)</a:t>
            </a:r>
          </a:p>
          <a:p>
            <a:pPr marL="285750" indent="-285750">
              <a:buFont typeface="Arial" panose="020B0604020202020204" pitchFamily="34" charset="0"/>
              <a:buChar char="•"/>
            </a:pPr>
            <a:r>
              <a:rPr lang="en-US" sz="1200" dirty="0">
                <a:solidFill>
                  <a:schemeClr val="bg1"/>
                </a:solidFill>
                <a:latin typeface="Applied Sans Pro" panose="020B0503040503020204" pitchFamily="34" charset="77"/>
              </a:rPr>
              <a:t>Other professionals (realtor, attorney, entrepreneurial friends) </a:t>
            </a:r>
          </a:p>
          <a:p>
            <a:endParaRPr lang="en-US" sz="1200" dirty="0">
              <a:solidFill>
                <a:schemeClr val="bg1"/>
              </a:solidFill>
              <a:latin typeface="Applied Sans Pro" panose="020B0503040503020204" pitchFamily="34" charset="77"/>
            </a:endParaRPr>
          </a:p>
          <a:p>
            <a:r>
              <a:rPr lang="en-US" sz="1200" b="1" dirty="0">
                <a:solidFill>
                  <a:schemeClr val="bg1"/>
                </a:solidFill>
                <a:latin typeface="Applied Sans Pro" panose="020B0503040503020204" pitchFamily="34" charset="77"/>
              </a:rPr>
              <a:t>Values</a:t>
            </a:r>
          </a:p>
          <a:p>
            <a:pPr marL="285750" indent="-285750">
              <a:buFont typeface="Arial" panose="020B0604020202020204" pitchFamily="34" charset="0"/>
              <a:buChar char="•"/>
            </a:pPr>
            <a:r>
              <a:rPr lang="en-US" sz="1200" dirty="0">
                <a:solidFill>
                  <a:schemeClr val="bg1"/>
                </a:solidFill>
                <a:latin typeface="Applied Sans Pro" panose="020B0503040503020204" pitchFamily="34" charset="77"/>
              </a:rPr>
              <a:t>Health &amp; wealth</a:t>
            </a:r>
          </a:p>
          <a:p>
            <a:pPr marL="285750" indent="-285750">
              <a:buFont typeface="Arial" panose="020B0604020202020204" pitchFamily="34" charset="0"/>
              <a:buChar char="•"/>
            </a:pPr>
            <a:r>
              <a:rPr lang="en-US" sz="1200" dirty="0">
                <a:solidFill>
                  <a:schemeClr val="bg1"/>
                </a:solidFill>
                <a:latin typeface="Applied Sans Pro" panose="020B0503040503020204" pitchFamily="34" charset="77"/>
              </a:rPr>
              <a:t>Educational opportunities</a:t>
            </a:r>
          </a:p>
          <a:p>
            <a:pPr marL="285750" indent="-285750">
              <a:buFont typeface="Arial" panose="020B0604020202020204" pitchFamily="34" charset="0"/>
              <a:buChar char="•"/>
            </a:pPr>
            <a:r>
              <a:rPr lang="en-US" sz="1200" dirty="0">
                <a:solidFill>
                  <a:schemeClr val="bg1"/>
                </a:solidFill>
                <a:latin typeface="Applied Sans Pro" panose="020B0503040503020204" pitchFamily="34" charset="77"/>
              </a:rPr>
              <a:t>Experiences over things</a:t>
            </a:r>
          </a:p>
          <a:p>
            <a:pPr marL="285750" indent="-285750">
              <a:buFont typeface="Arial" panose="020B0604020202020204" pitchFamily="34" charset="0"/>
              <a:buChar char="•"/>
            </a:pPr>
            <a:r>
              <a:rPr lang="en-US" sz="1200" dirty="0">
                <a:solidFill>
                  <a:schemeClr val="bg1"/>
                </a:solidFill>
                <a:latin typeface="Applied Sans Pro" panose="020B0503040503020204" pitchFamily="34" charset="77"/>
              </a:rPr>
              <a:t>Location independence</a:t>
            </a:r>
          </a:p>
          <a:p>
            <a:pPr marL="285750" indent="-285750">
              <a:buFont typeface="Arial" panose="020B0604020202020204" pitchFamily="34" charset="0"/>
              <a:buChar char="•"/>
            </a:pPr>
            <a:r>
              <a:rPr lang="en-US" sz="1200" dirty="0">
                <a:solidFill>
                  <a:schemeClr val="bg1"/>
                </a:solidFill>
                <a:latin typeface="Applied Sans Pro" panose="020B0503040503020204" pitchFamily="34" charset="77"/>
              </a:rPr>
              <a:t>ESG</a:t>
            </a:r>
          </a:p>
          <a:p>
            <a:pPr marL="285750" indent="-285750">
              <a:buFont typeface="Arial" panose="020B0604020202020204" pitchFamily="34" charset="0"/>
              <a:buChar char="•"/>
            </a:pPr>
            <a:r>
              <a:rPr lang="en-US" sz="1200" dirty="0">
                <a:solidFill>
                  <a:schemeClr val="bg1"/>
                </a:solidFill>
                <a:latin typeface="Applied Sans Pro" panose="020B0503040503020204" pitchFamily="34" charset="77"/>
              </a:rPr>
              <a:t>Quality over price</a:t>
            </a:r>
          </a:p>
          <a:p>
            <a:endParaRPr lang="en-US" sz="1200" b="1" dirty="0">
              <a:solidFill>
                <a:schemeClr val="bg1"/>
              </a:solidFill>
              <a:latin typeface="Applied Sans Pro" panose="020B0503040503020204" pitchFamily="34" charset="77"/>
            </a:endParaRPr>
          </a:p>
          <a:p>
            <a:r>
              <a:rPr lang="en-US" sz="1200" b="1" dirty="0">
                <a:solidFill>
                  <a:schemeClr val="bg1"/>
                </a:solidFill>
                <a:latin typeface="Applied Sans Pro" panose="020B0503040503020204" pitchFamily="34" charset="77"/>
              </a:rPr>
              <a:t>For a Successful Relationship</a:t>
            </a:r>
          </a:p>
          <a:p>
            <a:pPr marL="171450" indent="-171450">
              <a:buFont typeface="Arial" panose="020B0604020202020204" pitchFamily="34" charset="0"/>
              <a:buChar char="•"/>
            </a:pPr>
            <a:r>
              <a:rPr lang="en-US" sz="1200" dirty="0">
                <a:solidFill>
                  <a:schemeClr val="bg1"/>
                </a:solidFill>
                <a:latin typeface="Applied Sans Pro" panose="020B0503040503020204" pitchFamily="34" charset="77"/>
              </a:rPr>
              <a:t>Create educational opportunities</a:t>
            </a:r>
          </a:p>
          <a:p>
            <a:pPr marL="171450" indent="-171450">
              <a:buFont typeface="Arial" panose="020B0604020202020204" pitchFamily="34" charset="0"/>
              <a:buChar char="•"/>
            </a:pPr>
            <a:r>
              <a:rPr lang="en-US" sz="1200" dirty="0">
                <a:solidFill>
                  <a:schemeClr val="bg1"/>
                </a:solidFill>
                <a:latin typeface="Applied Sans Pro" panose="020B0503040503020204" pitchFamily="34" charset="77"/>
              </a:rPr>
              <a:t>Leverage meaningful technology</a:t>
            </a:r>
          </a:p>
          <a:p>
            <a:pPr marL="171450" indent="-171450">
              <a:buFont typeface="Arial" panose="020B0604020202020204" pitchFamily="34" charset="0"/>
              <a:buChar char="•"/>
            </a:pPr>
            <a:r>
              <a:rPr lang="en-US" sz="1200" dirty="0">
                <a:solidFill>
                  <a:schemeClr val="bg1"/>
                </a:solidFill>
                <a:latin typeface="Applied Sans Pro" panose="020B0503040503020204" pitchFamily="34" charset="77"/>
              </a:rPr>
              <a:t>Fulfill their unstated needs</a:t>
            </a:r>
          </a:p>
          <a:p>
            <a:pPr marL="171450" indent="-171450">
              <a:buFont typeface="Arial" panose="020B0604020202020204" pitchFamily="34" charset="0"/>
              <a:buChar char="•"/>
            </a:pPr>
            <a:r>
              <a:rPr lang="en-US" sz="1200" dirty="0">
                <a:solidFill>
                  <a:schemeClr val="bg1"/>
                </a:solidFill>
                <a:latin typeface="Applied Sans Pro" panose="020B0503040503020204" pitchFamily="34" charset="77"/>
              </a:rPr>
              <a:t>Engage at a personal level</a:t>
            </a:r>
          </a:p>
          <a:p>
            <a:pPr marL="171450" indent="-171450">
              <a:buFont typeface="Arial" panose="020B0604020202020204" pitchFamily="34" charset="0"/>
              <a:buChar char="•"/>
            </a:pPr>
            <a:r>
              <a:rPr lang="en-US" sz="1200" dirty="0">
                <a:solidFill>
                  <a:schemeClr val="bg1"/>
                </a:solidFill>
                <a:latin typeface="Applied Sans Pro" panose="020B0503040503020204" pitchFamily="34" charset="77"/>
              </a:rPr>
              <a:t>Customize offering and messaging</a:t>
            </a:r>
            <a:endParaRPr lang="en-US" sz="1200" b="1" dirty="0">
              <a:solidFill>
                <a:schemeClr val="bg1"/>
              </a:solidFill>
              <a:latin typeface="Applied Sans Pro" panose="020B0503040503020204" pitchFamily="34" charset="77"/>
            </a:endParaRPr>
          </a:p>
          <a:p>
            <a:endParaRPr lang="en-US" sz="1200" b="1" dirty="0">
              <a:solidFill>
                <a:schemeClr val="bg1"/>
              </a:solidFill>
              <a:latin typeface="Applied Sans Pro" panose="020B0503040503020204" pitchFamily="34" charset="77"/>
            </a:endParaRPr>
          </a:p>
          <a:p>
            <a:r>
              <a:rPr lang="en-US" sz="1200" b="1" dirty="0">
                <a:solidFill>
                  <a:schemeClr val="bg1"/>
                </a:solidFill>
                <a:latin typeface="Applied Sans Pro" panose="020B0503040503020204" pitchFamily="34" charset="77"/>
              </a:rPr>
              <a:t>Top of Mind</a:t>
            </a:r>
          </a:p>
          <a:p>
            <a:pPr marL="171450" indent="-171450">
              <a:buFont typeface="Arial" panose="020B0604020202020204" pitchFamily="34" charset="0"/>
              <a:buChar char="•"/>
            </a:pPr>
            <a:r>
              <a:rPr lang="en-US" sz="1200" dirty="0">
                <a:solidFill>
                  <a:schemeClr val="bg1"/>
                </a:solidFill>
                <a:latin typeface="Applied Sans Pro" panose="020B0503040503020204" pitchFamily="34" charset="77"/>
              </a:rPr>
              <a:t>Creating passive income streams </a:t>
            </a:r>
          </a:p>
          <a:p>
            <a:pPr marL="171450" indent="-171450">
              <a:buFont typeface="Arial" panose="020B0604020202020204" pitchFamily="34" charset="0"/>
              <a:buChar char="•"/>
            </a:pPr>
            <a:r>
              <a:rPr lang="en-US" sz="1200" dirty="0">
                <a:solidFill>
                  <a:schemeClr val="bg1"/>
                </a:solidFill>
                <a:latin typeface="Applied Sans Pro" panose="020B0503040503020204" pitchFamily="34" charset="77"/>
              </a:rPr>
              <a:t>in retirement</a:t>
            </a:r>
          </a:p>
          <a:p>
            <a:pPr marL="171450" indent="-171450">
              <a:buFont typeface="Arial" panose="020B0604020202020204" pitchFamily="34" charset="0"/>
              <a:buChar char="•"/>
            </a:pPr>
            <a:r>
              <a:rPr lang="en-US" sz="1200" dirty="0">
                <a:solidFill>
                  <a:schemeClr val="bg1"/>
                </a:solidFill>
                <a:latin typeface="Applied Sans Pro" panose="020B0503040503020204" pitchFamily="34" charset="77"/>
              </a:rPr>
              <a:t>Personal development &amp; best self</a:t>
            </a:r>
          </a:p>
          <a:p>
            <a:pPr marL="171450" indent="-171450">
              <a:buFont typeface="Arial" panose="020B0604020202020204" pitchFamily="34" charset="0"/>
              <a:buChar char="•"/>
            </a:pPr>
            <a:r>
              <a:rPr lang="en-US" sz="1200" dirty="0">
                <a:solidFill>
                  <a:schemeClr val="bg1"/>
                </a:solidFill>
                <a:latin typeface="Applied Sans Pro" panose="020B0503040503020204" pitchFamily="34" charset="77"/>
              </a:rPr>
              <a:t>Financial freedom</a:t>
            </a:r>
          </a:p>
          <a:p>
            <a:pPr marL="171450" indent="-171450">
              <a:buFont typeface="Arial" panose="020B0604020202020204" pitchFamily="34" charset="0"/>
              <a:buChar char="•"/>
            </a:pPr>
            <a:r>
              <a:rPr lang="en-US" sz="1200" dirty="0">
                <a:solidFill>
                  <a:schemeClr val="bg1"/>
                </a:solidFill>
                <a:latin typeface="Applied Sans Pro" panose="020B0503040503020204" pitchFamily="34" charset="77"/>
              </a:rPr>
              <a:t>Social &amp; environmental challenges</a:t>
            </a:r>
          </a:p>
          <a:p>
            <a:pPr marL="171450" indent="-171450">
              <a:buFont typeface="Arial" panose="020B0604020202020204" pitchFamily="34" charset="0"/>
              <a:buChar char="•"/>
            </a:pPr>
            <a:r>
              <a:rPr lang="en-US" sz="1200" dirty="0">
                <a:solidFill>
                  <a:schemeClr val="bg1"/>
                </a:solidFill>
                <a:latin typeface="Applied Sans Pro" panose="020B0503040503020204" pitchFamily="34" charset="77"/>
              </a:rPr>
              <a:t>Who will care for them when old</a:t>
            </a:r>
          </a:p>
          <a:p>
            <a:endParaRPr lang="en-US" dirty="0"/>
          </a:p>
        </p:txBody>
      </p:sp>
      <p:sp>
        <p:nvSpPr>
          <p:cNvPr id="4" name="Slide Number Placeholder 3"/>
          <p:cNvSpPr>
            <a:spLocks noGrp="1"/>
          </p:cNvSpPr>
          <p:nvPr>
            <p:ph type="sldNum" sz="quarter" idx="5"/>
          </p:nvPr>
        </p:nvSpPr>
        <p:spPr/>
        <p:txBody>
          <a:bodyPr/>
          <a:lstStyle/>
          <a:p>
            <a:fld id="{AFF67BE1-F9FE-48FC-B1DC-2B187B0B4E22}" type="slidenum">
              <a:rPr lang="en-US" smtClean="0"/>
              <a:t>42</a:t>
            </a:fld>
            <a:endParaRPr lang="en-US"/>
          </a:p>
        </p:txBody>
      </p:sp>
    </p:spTree>
    <p:extLst>
      <p:ext uri="{BB962C8B-B14F-4D97-AF65-F5344CB8AC3E}">
        <p14:creationId xmlns:p14="http://schemas.microsoft.com/office/powerpoint/2010/main" val="4158058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908495-6651-4F57-B722-ED584C511E7B}" type="slidenum">
              <a:rPr lang="en-GB" smtClean="0"/>
              <a:t>43</a:t>
            </a:fld>
            <a:endParaRPr lang="en-GB"/>
          </a:p>
        </p:txBody>
      </p:sp>
    </p:spTree>
    <p:extLst>
      <p:ext uri="{BB962C8B-B14F-4D97-AF65-F5344CB8AC3E}">
        <p14:creationId xmlns:p14="http://schemas.microsoft.com/office/powerpoint/2010/main" val="2672888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successful advisors and their teams know what to do, what is happening that they are not meeting or exceeding their growth goals?</a:t>
            </a:r>
          </a:p>
          <a:p>
            <a:endParaRPr lang="en-US" dirty="0"/>
          </a:p>
          <a:p>
            <a:r>
              <a:rPr lang="en-US" dirty="0"/>
              <a:t>Here are some of the findings from the study and the top reasons advisors are experiencing a lack of growth.</a:t>
            </a:r>
          </a:p>
          <a:p>
            <a:endParaRPr lang="en-US" dirty="0"/>
          </a:p>
          <a:p>
            <a:pPr marL="171450" indent="-171450">
              <a:buFont typeface="Arial" panose="020B0604020202020204" pitchFamily="34" charset="0"/>
              <a:buChar char="•"/>
            </a:pPr>
            <a:r>
              <a:rPr lang="en-US" dirty="0"/>
              <a:t>I’m the only one responsible for Growth – </a:t>
            </a:r>
          </a:p>
          <a:p>
            <a:pPr marL="628650" lvl="1" indent="-171450">
              <a:buFont typeface="Arial" panose="020B0604020202020204" pitchFamily="34" charset="0"/>
              <a:buChar char="•"/>
            </a:pPr>
            <a:r>
              <a:rPr lang="en-US" dirty="0"/>
              <a:t>Teams are not “all in” together when it comes to contributing to growth.</a:t>
            </a:r>
          </a:p>
          <a:p>
            <a:pPr marL="628650" lvl="1" indent="-171450">
              <a:buFont typeface="Arial" panose="020B0604020202020204" pitchFamily="34" charset="0"/>
              <a:buChar char="•"/>
            </a:pPr>
            <a:r>
              <a:rPr lang="en-US" dirty="0"/>
              <a:t>Happening in silos where some are taking on the commitment while others are not.</a:t>
            </a:r>
          </a:p>
          <a:p>
            <a:pPr marL="171450" lvl="0" indent="-171450">
              <a:buFont typeface="Arial" panose="020B0604020202020204" pitchFamily="34" charset="0"/>
              <a:buChar char="•"/>
            </a:pPr>
            <a:r>
              <a:rPr lang="en-US" dirty="0"/>
              <a:t>Competing Goals</a:t>
            </a:r>
          </a:p>
          <a:p>
            <a:pPr marL="628650" lvl="1" indent="-171450">
              <a:buFont typeface="Arial" panose="020B0604020202020204" pitchFamily="34" charset="0"/>
              <a:buChar char="•"/>
            </a:pPr>
            <a:r>
              <a:rPr lang="en-US" dirty="0"/>
              <a:t>Need to service existing clients, assist in managing the team, focus on compliance requests, </a:t>
            </a:r>
            <a:r>
              <a:rPr lang="en-US" dirty="0" err="1"/>
              <a:t>etc</a:t>
            </a:r>
            <a:r>
              <a:rPr lang="en-US" dirty="0"/>
              <a:t>…</a:t>
            </a:r>
          </a:p>
          <a:p>
            <a:pPr marL="628650" lvl="1" indent="-171450">
              <a:buFont typeface="Arial" panose="020B0604020202020204" pitchFamily="34" charset="0"/>
              <a:buChar char="•"/>
            </a:pPr>
            <a:r>
              <a:rPr lang="en-US" dirty="0"/>
              <a:t>Not making the time to focus specifically on areas that will allow the team to experience consistent growth.</a:t>
            </a:r>
          </a:p>
          <a:p>
            <a:pPr marL="171450" lvl="0" indent="-171450">
              <a:buFont typeface="Arial" panose="020B0604020202020204" pitchFamily="34" charset="0"/>
              <a:buChar char="•"/>
            </a:pPr>
            <a:r>
              <a:rPr lang="en-US" dirty="0"/>
              <a:t>Lack of Time</a:t>
            </a:r>
          </a:p>
          <a:p>
            <a:pPr marL="628650" lvl="1" indent="-171450">
              <a:buFont typeface="Arial" panose="020B0604020202020204" pitchFamily="34" charset="0"/>
              <a:buChar char="•"/>
            </a:pPr>
            <a:r>
              <a:rPr lang="en-US" dirty="0"/>
              <a:t>Time management skills</a:t>
            </a:r>
          </a:p>
          <a:p>
            <a:pPr marL="628650" lvl="1" indent="-171450">
              <a:buFont typeface="Arial" panose="020B0604020202020204" pitchFamily="34" charset="0"/>
              <a:buChar char="•"/>
            </a:pPr>
            <a:r>
              <a:rPr lang="en-US" dirty="0"/>
              <a:t>Not prioritizing growth activities often for a lack of vision or what leading indicators will lead to success.</a:t>
            </a:r>
          </a:p>
          <a:p>
            <a:pPr marL="171450" lvl="0" indent="-171450">
              <a:buFont typeface="Arial" panose="020B0604020202020204" pitchFamily="34" charset="0"/>
              <a:buChar char="•"/>
            </a:pPr>
            <a:r>
              <a:rPr lang="en-US" dirty="0"/>
              <a:t>Over capacity</a:t>
            </a:r>
          </a:p>
          <a:p>
            <a:pPr marL="628650" lvl="1" indent="-171450">
              <a:buFont typeface="Arial" panose="020B0604020202020204" pitchFamily="34" charset="0"/>
              <a:buChar char="•"/>
            </a:pPr>
            <a:r>
              <a:rPr lang="en-US" dirty="0"/>
              <a:t>Already doing to much with too little – how do we fit it in?</a:t>
            </a:r>
          </a:p>
          <a:p>
            <a:pPr marL="171450" lvl="0" indent="-171450">
              <a:buFont typeface="Arial" panose="020B0604020202020204" pitchFamily="34" charset="0"/>
              <a:buChar char="•"/>
            </a:pPr>
            <a:r>
              <a:rPr lang="en-US" dirty="0"/>
              <a:t>Lack of Clarity</a:t>
            </a:r>
          </a:p>
          <a:p>
            <a:pPr marL="628650" lvl="1" indent="-171450">
              <a:buFont typeface="Arial" panose="020B0604020202020204" pitchFamily="34" charset="0"/>
              <a:buChar char="•"/>
            </a:pPr>
            <a:r>
              <a:rPr lang="en-US" dirty="0"/>
              <a:t>Our team has not defined clear goals focused on growth so how do we know if it’s happening or not?</a:t>
            </a:r>
          </a:p>
        </p:txBody>
      </p:sp>
      <p:sp>
        <p:nvSpPr>
          <p:cNvPr id="4" name="Slide Number Placeholder 3"/>
          <p:cNvSpPr>
            <a:spLocks noGrp="1"/>
          </p:cNvSpPr>
          <p:nvPr>
            <p:ph type="sldNum" sz="quarter" idx="5"/>
          </p:nvPr>
        </p:nvSpPr>
        <p:spPr/>
        <p:txBody>
          <a:bodyPr/>
          <a:lstStyle/>
          <a:p>
            <a:fld id="{AFF67BE1-F9FE-48FC-B1DC-2B187B0B4E22}" type="slidenum">
              <a:rPr lang="en-US" smtClean="0"/>
              <a:t>5</a:t>
            </a:fld>
            <a:endParaRPr lang="en-US"/>
          </a:p>
        </p:txBody>
      </p:sp>
    </p:spTree>
    <p:extLst>
      <p:ext uri="{BB962C8B-B14F-4D97-AF65-F5344CB8AC3E}">
        <p14:creationId xmlns:p14="http://schemas.microsoft.com/office/powerpoint/2010/main" val="1552959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Conversely here are some key findings when it comes to what is important when focusing on Modern Prospecting</a:t>
            </a:r>
            <a:r>
              <a:rPr lang="en-US" dirty="0">
                <a:solidFill>
                  <a:srgbClr val="FF0000"/>
                </a:solidFill>
              </a:rPr>
              <a:t>. </a:t>
            </a:r>
          </a:p>
          <a:p>
            <a:r>
              <a:rPr lang="en-US" dirty="0">
                <a:solidFill>
                  <a:srgbClr val="FF0000"/>
                </a:solidFill>
              </a:rPr>
              <a:t>(Or maybe: “To summarize the key findings from the survey, it is important to focus on these six things when creating your modern prospecting blueprint”)</a:t>
            </a:r>
          </a:p>
          <a:p>
            <a:endParaRPr lang="en-US" dirty="0"/>
          </a:p>
          <a:p>
            <a:pPr marL="171450" indent="-171450">
              <a:buFont typeface="Arial" panose="020B0604020202020204" pitchFamily="34" charset="0"/>
              <a:buChar char="•"/>
            </a:pPr>
            <a:r>
              <a:rPr lang="en-US" dirty="0"/>
              <a:t>Need to have a business plan that incorporates a growth plan – You hit what you look at!  Targets matter.</a:t>
            </a:r>
          </a:p>
          <a:p>
            <a:pPr marL="171450" indent="-171450">
              <a:buFont typeface="Arial" panose="020B0604020202020204" pitchFamily="34" charset="0"/>
              <a:buChar char="•"/>
            </a:pPr>
            <a:r>
              <a:rPr lang="en-US" dirty="0"/>
              <a:t>Commit to Action.</a:t>
            </a:r>
          </a:p>
          <a:p>
            <a:pPr marL="171450" indent="-171450">
              <a:buFont typeface="Arial" panose="020B0604020202020204" pitchFamily="34" charset="0"/>
              <a:buChar char="•"/>
            </a:pPr>
            <a:r>
              <a:rPr lang="en-US" dirty="0"/>
              <a:t>Teams grow faster than individual practices.</a:t>
            </a:r>
          </a:p>
          <a:p>
            <a:pPr marL="171450" indent="-171450">
              <a:buFont typeface="Arial" panose="020B0604020202020204" pitchFamily="34" charset="0"/>
              <a:buChar char="•"/>
            </a:pPr>
            <a:r>
              <a:rPr lang="en-US" dirty="0"/>
              <a:t>Essential to incorporate a process within the team that all members understand, design, and commit to form a strong foundation for growth.</a:t>
            </a:r>
          </a:p>
          <a:p>
            <a:pPr marL="171450" indent="-171450">
              <a:buFont typeface="Arial" panose="020B0604020202020204" pitchFamily="34" charset="0"/>
              <a:buChar char="•"/>
            </a:pPr>
            <a:r>
              <a:rPr lang="en-US" dirty="0"/>
              <a:t>Need to actively engage your ideal client.</a:t>
            </a:r>
          </a:p>
          <a:p>
            <a:pPr marL="171450" indent="-171450">
              <a:buFont typeface="Arial" panose="020B0604020202020204" pitchFamily="34" charset="0"/>
              <a:buChar char="•"/>
            </a:pPr>
            <a:r>
              <a:rPr lang="en-US" dirty="0"/>
              <a:t>Shift your mindset from transactional to transformational so that you can succeed in holding powerful and influential conversations with prospects, assisting them in understanding your team’s uniqueness that sets you apart from other advisory practices.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Now let’s dive into Mindset and how that can be impactful in experiencing consistent growth that is long lasting.  It all starts here. </a:t>
            </a:r>
          </a:p>
        </p:txBody>
      </p:sp>
      <p:sp>
        <p:nvSpPr>
          <p:cNvPr id="4" name="Slide Number Placeholder 3"/>
          <p:cNvSpPr>
            <a:spLocks noGrp="1"/>
          </p:cNvSpPr>
          <p:nvPr>
            <p:ph type="sldNum" sz="quarter" idx="5"/>
          </p:nvPr>
        </p:nvSpPr>
        <p:spPr/>
        <p:txBody>
          <a:bodyPr/>
          <a:lstStyle/>
          <a:p>
            <a:fld id="{AFF67BE1-F9FE-48FC-B1DC-2B187B0B4E22}" type="slidenum">
              <a:rPr lang="en-US" smtClean="0"/>
              <a:t>6</a:t>
            </a:fld>
            <a:endParaRPr lang="en-US"/>
          </a:p>
        </p:txBody>
      </p:sp>
    </p:spTree>
    <p:extLst>
      <p:ext uri="{BB962C8B-B14F-4D97-AF65-F5344CB8AC3E}">
        <p14:creationId xmlns:p14="http://schemas.microsoft.com/office/powerpoint/2010/main" val="3451981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49908495-6651-4F57-B722-ED584C511E7B}" type="slidenum">
              <a:rPr lang="en-GB" smtClean="0"/>
              <a:t>7</a:t>
            </a:fld>
            <a:endParaRPr lang="en-GB"/>
          </a:p>
        </p:txBody>
      </p:sp>
    </p:spTree>
    <p:extLst>
      <p:ext uri="{BB962C8B-B14F-4D97-AF65-F5344CB8AC3E}">
        <p14:creationId xmlns:p14="http://schemas.microsoft.com/office/powerpoint/2010/main" val="36707394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What else gets in the way? So, this is a perfect segue to mindset. And there's no way to beat around the bush... What ultimately determines whether you achieve business success or not is the state of your mindset.</a:t>
            </a:r>
          </a:p>
          <a:p>
            <a:pPr marL="628650" lvl="1" indent="-171450">
              <a:buFont typeface="Arial" panose="020B0604020202020204" pitchFamily="34" charset="0"/>
              <a:buChar char="•"/>
            </a:pPr>
            <a:r>
              <a:rPr lang="en-US" dirty="0"/>
              <a:t>Got a negative mindset?  Expect negative outcomes!</a:t>
            </a:r>
          </a:p>
          <a:p>
            <a:pPr marL="628650" lvl="1" indent="-171450">
              <a:buFont typeface="Arial" panose="020B0604020202020204" pitchFamily="34" charset="0"/>
              <a:buChar char="•"/>
            </a:pPr>
            <a:r>
              <a:rPr lang="en-US" dirty="0"/>
              <a:t>On the flip side... Got a positive mindset?  Expect positive outcomes!</a:t>
            </a:r>
          </a:p>
          <a:p>
            <a:pPr marL="628650" lvl="1" indent="-171450">
              <a:buFont typeface="Arial" panose="020B0604020202020204" pitchFamily="34" charset="0"/>
              <a:buChar char="•"/>
            </a:pPr>
            <a:r>
              <a:rPr lang="en-US" dirty="0"/>
              <a:t>It's as simple as that - you must make the shift to having the kind of mindset that fosters success. So, what even is mindset? </a:t>
            </a:r>
          </a:p>
          <a:p>
            <a:pPr marL="628650" lvl="1" indent="-171450">
              <a:buFont typeface="Arial" panose="020B0604020202020204" pitchFamily="34" charset="0"/>
              <a:buChar char="•"/>
            </a:pPr>
            <a:r>
              <a:rPr lang="en-US" dirty="0"/>
              <a:t>To put it simply, a mindset is the accumulation of the thoughts one thinks. Therefore, thoughts are the most important factor in the success of a business because they are the foundation of the mindset. </a:t>
            </a:r>
          </a:p>
          <a:p>
            <a:pPr marL="171450" indent="-171450">
              <a:buFont typeface="Arial" panose="020B0604020202020204" pitchFamily="34" charset="0"/>
              <a:buChar char="•"/>
            </a:pPr>
            <a:r>
              <a:rPr lang="en-US" dirty="0"/>
              <a:t>This graphic above comes from a great resource that you and your team can review together, the book Mindset: The New Psychology of Success by Carol Dweck PhD.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Here's how it works: The thoughts in your mind determine the emotions you feel.  Then, the emotions you feel determine what actions you take.  Finally, the actions you take determine your outcomes.</a:t>
            </a:r>
          </a:p>
          <a:p>
            <a:pPr marL="171450" indent="-171450">
              <a:buFont typeface="Arial" panose="020B0604020202020204" pitchFamily="34" charset="0"/>
              <a:buChar char="•"/>
            </a:pPr>
            <a:r>
              <a:rPr lang="en-US" dirty="0"/>
              <a:t>Take notice of how the circumstances around you influence your thoughts, feelings, and actions, and then apply the self-coaching model as needed to shift to a positive, modern prospecting mindset.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When we think about Mindset, it is important to not only understand how our thoughts eventually turn into our outcomes.</a:t>
            </a:r>
          </a:p>
          <a:p>
            <a:pPr marL="171450" indent="-171450">
              <a:buFont typeface="Arial" panose="020B0604020202020204" pitchFamily="34" charset="0"/>
              <a:buChar char="•"/>
            </a:pPr>
            <a:r>
              <a:rPr lang="en-US" dirty="0"/>
              <a:t>Also, it is important to understand if we are in a fixed or growth mindset especially when thinking about our opportunities to grow our skills in prospecting.</a:t>
            </a:r>
          </a:p>
          <a:p>
            <a:pPr marL="171450" indent="-171450">
              <a:buFont typeface="Arial" panose="020B0604020202020204" pitchFamily="34" charset="0"/>
              <a:buChar char="•"/>
            </a:pPr>
            <a:r>
              <a:rPr lang="en-US" dirty="0"/>
              <a:t>This is the next topic we will explore.</a:t>
            </a:r>
          </a:p>
        </p:txBody>
      </p:sp>
      <p:sp>
        <p:nvSpPr>
          <p:cNvPr id="4" name="Slide Number Placeholder 3"/>
          <p:cNvSpPr>
            <a:spLocks noGrp="1"/>
          </p:cNvSpPr>
          <p:nvPr>
            <p:ph type="sldNum" sz="quarter" idx="5"/>
          </p:nvPr>
        </p:nvSpPr>
        <p:spPr/>
        <p:txBody>
          <a:bodyPr/>
          <a:lstStyle/>
          <a:p>
            <a:fld id="{AFF67BE1-F9FE-48FC-B1DC-2B187B0B4E22}" type="slidenum">
              <a:rPr lang="en-US" smtClean="0"/>
              <a:t>8</a:t>
            </a:fld>
            <a:endParaRPr lang="en-US"/>
          </a:p>
        </p:txBody>
      </p:sp>
    </p:spTree>
    <p:extLst>
      <p:ext uri="{BB962C8B-B14F-4D97-AF65-F5344CB8AC3E}">
        <p14:creationId xmlns:p14="http://schemas.microsoft.com/office/powerpoint/2010/main" val="3444472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Let’s get honest and open about the differences in the mindset we choose to show up with specifically when it comes to growth strategies that we are discussing today.</a:t>
            </a:r>
          </a:p>
          <a:p>
            <a:pPr marL="171450" indent="-171450">
              <a:buFont typeface="Arial" panose="020B0604020202020204" pitchFamily="34" charset="0"/>
              <a:buChar char="•"/>
            </a:pPr>
            <a:r>
              <a:rPr lang="en-US" dirty="0"/>
              <a:t>We discussed on the previous slide how our thoughts become our emotions, our emotions become our actions, and our actions determine our outcomes.</a:t>
            </a:r>
          </a:p>
          <a:p>
            <a:pPr marL="171450" indent="-171450">
              <a:buFont typeface="Arial" panose="020B0604020202020204" pitchFamily="34" charset="0"/>
              <a:buChar char="•"/>
            </a:pPr>
            <a:r>
              <a:rPr lang="en-US" dirty="0"/>
              <a:t>How we show up with either a Fixed or a Growth Mindset will have an affect on our results both individually as well as a team.</a:t>
            </a:r>
          </a:p>
          <a:p>
            <a:pPr marL="171450" indent="-171450">
              <a:buFont typeface="Arial" panose="020B0604020202020204" pitchFamily="34" charset="0"/>
              <a:buChar char="•"/>
            </a:pPr>
            <a:r>
              <a:rPr lang="en-US" dirty="0"/>
              <a:t>What are the differences and how should we show up together as a team</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Someone with a Growth Mindset view intelligence, abilities, and talents as learnable and capable of improvement through effort.</a:t>
            </a:r>
          </a:p>
          <a:p>
            <a:pPr marL="171450" indent="-171450">
              <a:buFont typeface="Arial" panose="020B0604020202020204" pitchFamily="34" charset="0"/>
              <a:buChar char="•"/>
            </a:pPr>
            <a:r>
              <a:rPr lang="en-US" dirty="0"/>
              <a:t>Someone with a Fixed Mindset views those same traits as inherently stable and unchangeable over time.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What occurs with a Growth Mindset is we are always looking to improve even in our strengths. </a:t>
            </a:r>
          </a:p>
          <a:p>
            <a:pPr marL="628650" lvl="1" indent="-171450">
              <a:buFont typeface="Arial" panose="020B0604020202020204" pitchFamily="34" charset="0"/>
              <a:buChar char="•"/>
            </a:pPr>
            <a:r>
              <a:rPr lang="en-US" dirty="0"/>
              <a:t>When we experience a set back, we get curious about what could we have done differently in order to prepare for a similar instance in the future to enhance our skills.</a:t>
            </a:r>
          </a:p>
          <a:p>
            <a:pPr marL="628650" lvl="1" indent="-171450">
              <a:buFont typeface="Arial" panose="020B0604020202020204" pitchFamily="34" charset="0"/>
              <a:buChar char="•"/>
            </a:pPr>
            <a:r>
              <a:rPr lang="en-US" dirty="0"/>
              <a:t>With a Fixed Mindset, we step back from failure and at times, make excuses or give up where we do not accept feedback and feel threatened by others success.</a:t>
            </a:r>
          </a:p>
          <a:p>
            <a:pPr marL="628650" lvl="1"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In this presentation, we are going to define different strategies for the team where some you may already engage in although is everyone on your team able to show up with the traits of a Growth Mindset listed above when you experience failure, setbacks, or obstacles such as the ones we discussed previously with what gets in the way of growing our practice?</a:t>
            </a:r>
          </a:p>
          <a:p>
            <a:pPr marL="171450" lvl="0" indent="-171450">
              <a:buFont typeface="Arial" panose="020B0604020202020204" pitchFamily="34" charset="0"/>
              <a:buChar char="•"/>
            </a:pPr>
            <a:r>
              <a:rPr lang="en-US" dirty="0"/>
              <a:t>Use this slide as a guide as your team begins to develop a Modern Prospecting Strategic Growth Plan that we review later in our presentation.</a:t>
            </a:r>
          </a:p>
          <a:p>
            <a:pPr marL="628650" lvl="1" indent="-171450">
              <a:buFont typeface="Arial" panose="020B0604020202020204" pitchFamily="34" charset="0"/>
              <a:buChar char="•"/>
            </a:pPr>
            <a:r>
              <a:rPr lang="en-US" dirty="0"/>
              <a:t>The team's ability to demonstrate these traits will be essential in ensuring there is consistent growth of the practice year over year as your team will be able to adapt to changes in the industry which include different ways to approach prospecting so keep this top of mind as we dive into the rest of the materials.  </a:t>
            </a:r>
          </a:p>
        </p:txBody>
      </p:sp>
      <p:sp>
        <p:nvSpPr>
          <p:cNvPr id="4" name="Slide Number Placeholder 3"/>
          <p:cNvSpPr>
            <a:spLocks noGrp="1"/>
          </p:cNvSpPr>
          <p:nvPr>
            <p:ph type="sldNum" sz="quarter" idx="5"/>
          </p:nvPr>
        </p:nvSpPr>
        <p:spPr/>
        <p:txBody>
          <a:bodyPr/>
          <a:lstStyle/>
          <a:p>
            <a:fld id="{AFF67BE1-F9FE-48FC-B1DC-2B187B0B4E22}" type="slidenum">
              <a:rPr lang="en-US" smtClean="0"/>
              <a:t>9</a:t>
            </a:fld>
            <a:endParaRPr lang="en-US"/>
          </a:p>
        </p:txBody>
      </p:sp>
    </p:spTree>
    <p:extLst>
      <p:ext uri="{BB962C8B-B14F-4D97-AF65-F5344CB8AC3E}">
        <p14:creationId xmlns:p14="http://schemas.microsoft.com/office/powerpoint/2010/main" val="12251266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hite">
    <p:bg>
      <p:bgPr>
        <a:solidFill>
          <a:schemeClr val="bg1"/>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949E65D-97B6-4F49-878D-02F4C667F9EB}"/>
              </a:ext>
            </a:extLst>
          </p:cNvPr>
          <p:cNvSpPr>
            <a:spLocks noGrp="1"/>
          </p:cNvSpPr>
          <p:nvPr>
            <p:ph type="body" sz="quarter" idx="18" hasCustomPrompt="1"/>
          </p:nvPr>
        </p:nvSpPr>
        <p:spPr>
          <a:xfrm>
            <a:off x="902668" y="3829080"/>
            <a:ext cx="10233819" cy="411163"/>
          </a:xfrm>
        </p:spPr>
        <p:txBody>
          <a:bodyPr vert="horz" lIns="0" tIns="0" rIns="0" bIns="0" rtlCol="0" anchor="t" anchorCtr="0">
            <a:noAutofit/>
          </a:bodyPr>
          <a:lstStyle>
            <a:lvl1pPr marL="0" indent="0">
              <a:buNone/>
              <a:defRPr lang="en-US" sz="2000" dirty="0" smtClean="0">
                <a:solidFill>
                  <a:srgbClr val="393D47"/>
                </a:solidFill>
              </a:defRPr>
            </a:lvl1pPr>
            <a:lvl2pPr>
              <a:defRPr lang="en-US" sz="1600" b="0" dirty="0" smtClean="0"/>
            </a:lvl2pPr>
            <a:lvl3pPr>
              <a:defRPr lang="en-US" sz="1400" b="0" dirty="0" smtClean="0"/>
            </a:lvl3pPr>
            <a:lvl4pPr>
              <a:defRPr lang="en-US" sz="1200" b="0" dirty="0" smtClean="0"/>
            </a:lvl4pPr>
            <a:lvl5pPr>
              <a:defRPr lang="en-GB" sz="1100" b="0" dirty="0"/>
            </a:lvl5pPr>
          </a:lstStyle>
          <a:p>
            <a:pPr marL="285750" lvl="0" indent="-285750">
              <a:buClr>
                <a:schemeClr val="accent1"/>
              </a:buClr>
            </a:pPr>
            <a:r>
              <a:rPr lang="en-US"/>
              <a:t>Month Date, Year</a:t>
            </a:r>
            <a:endParaRPr lang="en-GB"/>
          </a:p>
        </p:txBody>
      </p:sp>
      <p:sp>
        <p:nvSpPr>
          <p:cNvPr id="10" name="Title 1"/>
          <p:cNvSpPr>
            <a:spLocks noGrp="1"/>
          </p:cNvSpPr>
          <p:nvPr>
            <p:ph type="ctrTitle" hasCustomPrompt="1"/>
          </p:nvPr>
        </p:nvSpPr>
        <p:spPr>
          <a:xfrm>
            <a:off x="902668" y="2064169"/>
            <a:ext cx="10233819" cy="553998"/>
          </a:xfrm>
          <a:prstGeom prst="rect">
            <a:avLst/>
          </a:prstGeom>
        </p:spPr>
        <p:txBody>
          <a:bodyPr vert="horz" wrap="square" lIns="0" tIns="0" rIns="0" bIns="0" rtlCol="0" anchor="b" anchorCtr="0">
            <a:spAutoFit/>
          </a:bodyPr>
          <a:lstStyle>
            <a:lvl1pPr>
              <a:defRPr kumimoji="0" lang="en-GB" sz="3600" b="0" i="0" u="none" strike="noStrike" kern="1200" cap="none" spc="0" normalizeH="0" baseline="0" dirty="0">
                <a:ln>
                  <a:noFill/>
                </a:ln>
                <a:solidFill>
                  <a:schemeClr val="accent1"/>
                </a:solidFill>
                <a:effectLst/>
                <a:uLnTx/>
                <a:uFillTx/>
                <a:latin typeface="Arial" panose="020B0604020202020204"/>
                <a:ea typeface="+mj-ea"/>
                <a:cs typeface="+mj-cs"/>
              </a:defRPr>
            </a:lvl1pPr>
          </a:lstStyle>
          <a:p>
            <a:pPr lvl="0"/>
            <a:r>
              <a:rPr lang="en-US"/>
              <a:t>Cover Option 1</a:t>
            </a:r>
            <a:endParaRPr lang="en-GB"/>
          </a:p>
        </p:txBody>
      </p:sp>
      <p:grpSp>
        <p:nvGrpSpPr>
          <p:cNvPr id="28" name="Group 27">
            <a:extLst>
              <a:ext uri="{FF2B5EF4-FFF2-40B4-BE49-F238E27FC236}">
                <a16:creationId xmlns:a16="http://schemas.microsoft.com/office/drawing/2014/main" id="{1310505E-36E8-4AC6-8C6F-015A2B389ABB}"/>
              </a:ext>
            </a:extLst>
          </p:cNvPr>
          <p:cNvGrpSpPr/>
          <p:nvPr userDrawn="1"/>
        </p:nvGrpSpPr>
        <p:grpSpPr>
          <a:xfrm>
            <a:off x="355600" y="2"/>
            <a:ext cx="273600" cy="6857999"/>
            <a:chOff x="228600" y="0"/>
            <a:chExt cx="274320" cy="6857999"/>
          </a:xfrm>
        </p:grpSpPr>
        <p:sp>
          <p:nvSpPr>
            <p:cNvPr id="29" name="Rectangle 28">
              <a:extLst>
                <a:ext uri="{FF2B5EF4-FFF2-40B4-BE49-F238E27FC236}">
                  <a16:creationId xmlns:a16="http://schemas.microsoft.com/office/drawing/2014/main" id="{3D193E7C-15D7-4E7E-861C-84C7D8A00F8F}"/>
                </a:ext>
              </a:extLst>
            </p:cNvPr>
            <p:cNvSpPr/>
            <p:nvPr userDrawn="1"/>
          </p:nvSpPr>
          <p:spPr>
            <a:xfrm>
              <a:off x="228600" y="0"/>
              <a:ext cx="274320" cy="6857999"/>
            </a:xfrm>
            <a:prstGeom prst="rect">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0" name="Rectangle 29">
              <a:extLst>
                <a:ext uri="{FF2B5EF4-FFF2-40B4-BE49-F238E27FC236}">
                  <a16:creationId xmlns:a16="http://schemas.microsoft.com/office/drawing/2014/main" id="{EAF8DEE0-2780-4E37-A5CC-29934AF17B7F}"/>
                </a:ext>
              </a:extLst>
            </p:cNvPr>
            <p:cNvSpPr/>
            <p:nvPr userDrawn="1"/>
          </p:nvSpPr>
          <p:spPr>
            <a:xfrm>
              <a:off x="228600" y="3182779"/>
              <a:ext cx="274320" cy="3204958"/>
            </a:xfrm>
            <a:prstGeom prst="rect">
              <a:avLst/>
            </a:prstGeom>
            <a:solidFill>
              <a:srgbClr val="FFFFFF">
                <a:alpha val="2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1" name="Rectangle 30">
              <a:extLst>
                <a:ext uri="{FF2B5EF4-FFF2-40B4-BE49-F238E27FC236}">
                  <a16:creationId xmlns:a16="http://schemas.microsoft.com/office/drawing/2014/main" id="{CC93C63A-79F9-4A1A-9BF6-6B12C29CE30D}"/>
                </a:ext>
              </a:extLst>
            </p:cNvPr>
            <p:cNvSpPr/>
            <p:nvPr userDrawn="1"/>
          </p:nvSpPr>
          <p:spPr>
            <a:xfrm>
              <a:off x="228600" y="3291839"/>
              <a:ext cx="274320" cy="300447"/>
            </a:xfrm>
            <a:prstGeom prst="rect">
              <a:avLst/>
            </a:prstGeom>
            <a:solidFill>
              <a:srgbClr val="FFFFFF">
                <a:alpha val="2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cxnSp>
        <p:nvCxnSpPr>
          <p:cNvPr id="34" name="Straight Connector 33">
            <a:extLst>
              <a:ext uri="{FF2B5EF4-FFF2-40B4-BE49-F238E27FC236}">
                <a16:creationId xmlns:a16="http://schemas.microsoft.com/office/drawing/2014/main" id="{7939F271-BB2F-4AD3-9196-17C764A899CE}"/>
              </a:ext>
            </a:extLst>
          </p:cNvPr>
          <p:cNvCxnSpPr>
            <a:cxnSpLocks/>
          </p:cNvCxnSpPr>
          <p:nvPr userDrawn="1"/>
        </p:nvCxnSpPr>
        <p:spPr>
          <a:xfrm>
            <a:off x="1066799" y="6206917"/>
            <a:ext cx="100704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675F0AD5-F083-46CD-B7C6-E245D0C87107}"/>
              </a:ext>
            </a:extLst>
          </p:cNvPr>
          <p:cNvSpPr>
            <a:spLocks noGrp="1"/>
          </p:cNvSpPr>
          <p:nvPr>
            <p:ph type="body" sz="quarter" idx="17" hasCustomPrompt="1"/>
          </p:nvPr>
        </p:nvSpPr>
        <p:spPr>
          <a:xfrm>
            <a:off x="902668" y="2820779"/>
            <a:ext cx="10233819" cy="395288"/>
          </a:xfrm>
        </p:spPr>
        <p:txBody>
          <a:bodyPr vert="horz" lIns="0" tIns="0" rIns="0" bIns="0" rtlCol="0" anchor="b" anchorCtr="0">
            <a:noAutofit/>
          </a:bodyPr>
          <a:lstStyle>
            <a:lvl1pPr marL="0" indent="0">
              <a:buNone/>
              <a:defRPr lang="en-US" sz="2200" smtClean="0">
                <a:solidFill>
                  <a:srgbClr val="393D47"/>
                </a:solidFill>
              </a:defRPr>
            </a:lvl1pPr>
            <a:lvl2pPr>
              <a:defRPr lang="en-US" sz="1600" b="0" smtClean="0"/>
            </a:lvl2pPr>
            <a:lvl3pPr>
              <a:defRPr lang="en-US" sz="1400" b="0" smtClean="0"/>
            </a:lvl3pPr>
            <a:lvl4pPr>
              <a:defRPr lang="en-US" sz="1200" b="0" smtClean="0"/>
            </a:lvl4pPr>
            <a:lvl5pPr>
              <a:defRPr lang="en-GB" sz="1100" b="0"/>
            </a:lvl5pPr>
          </a:lstStyle>
          <a:p>
            <a:pPr lvl="0"/>
            <a:r>
              <a:rPr lang="en-GB"/>
              <a:t>Sub-Title</a:t>
            </a:r>
          </a:p>
        </p:txBody>
      </p:sp>
      <p:sp>
        <p:nvSpPr>
          <p:cNvPr id="13" name="Text Placeholder 12">
            <a:extLst>
              <a:ext uri="{FF2B5EF4-FFF2-40B4-BE49-F238E27FC236}">
                <a16:creationId xmlns:a16="http://schemas.microsoft.com/office/drawing/2014/main" id="{FA26A9DA-F14B-49B9-BEF0-219DB3D3F81E}"/>
              </a:ext>
            </a:extLst>
          </p:cNvPr>
          <p:cNvSpPr>
            <a:spLocks noGrp="1"/>
          </p:cNvSpPr>
          <p:nvPr>
            <p:ph type="body" sz="quarter" idx="19" hasCustomPrompt="1"/>
          </p:nvPr>
        </p:nvSpPr>
        <p:spPr>
          <a:xfrm>
            <a:off x="902669" y="4354309"/>
            <a:ext cx="10234530" cy="1260475"/>
          </a:xfrm>
        </p:spPr>
        <p:txBody>
          <a:bodyPr vert="horz" lIns="0" tIns="0" rIns="0" bIns="0" rtlCol="0" anchor="t" anchorCtr="0">
            <a:noAutofit/>
          </a:bodyPr>
          <a:lstStyle>
            <a:lvl1pPr marL="0" indent="0">
              <a:buNone/>
              <a:defRPr lang="en-US" sz="1600" b="1" dirty="0" smtClean="0">
                <a:solidFill>
                  <a:srgbClr val="393D47"/>
                </a:solidFill>
              </a:defRPr>
            </a:lvl1pPr>
            <a:lvl2pPr marL="358775" indent="-73025">
              <a:buNone/>
              <a:defRPr lang="en-US" sz="1600" b="0" dirty="0" smtClean="0"/>
            </a:lvl2pPr>
            <a:lvl3pPr>
              <a:defRPr lang="en-US" sz="1400" b="0" dirty="0" smtClean="0"/>
            </a:lvl3pPr>
            <a:lvl4pPr>
              <a:defRPr lang="en-US" sz="1200" b="0" dirty="0" smtClean="0"/>
            </a:lvl4pPr>
            <a:lvl5pPr>
              <a:defRPr lang="en-GB" sz="1100" b="0" dirty="0"/>
            </a:lvl5pPr>
          </a:lstStyle>
          <a:p>
            <a:pPr marL="285750" lvl="0" indent="-285750">
              <a:buClr>
                <a:schemeClr val="accent1"/>
              </a:buClr>
            </a:pPr>
            <a:r>
              <a:rPr lang="en-US"/>
              <a:t>Presenter</a:t>
            </a:r>
            <a:endParaRPr lang="en-GB"/>
          </a:p>
        </p:txBody>
      </p:sp>
      <p:pic>
        <p:nvPicPr>
          <p:cNvPr id="24" name="Picture 23" descr="A close up of a sign&#10;&#10;Description automatically generated">
            <a:extLst>
              <a:ext uri="{FF2B5EF4-FFF2-40B4-BE49-F238E27FC236}">
                <a16:creationId xmlns:a16="http://schemas.microsoft.com/office/drawing/2014/main" id="{11B6E704-40D9-4EC6-BE23-514326E5C035}"/>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8088086" y="219662"/>
            <a:ext cx="3352806" cy="1097282"/>
          </a:xfrm>
          <a:prstGeom prst="rect">
            <a:avLst/>
          </a:prstGeom>
        </p:spPr>
      </p:pic>
      <p:sp>
        <p:nvSpPr>
          <p:cNvPr id="14" name="Rectangle 13">
            <a:extLst>
              <a:ext uri="{FF2B5EF4-FFF2-40B4-BE49-F238E27FC236}">
                <a16:creationId xmlns:a16="http://schemas.microsoft.com/office/drawing/2014/main" id="{644DB6C6-E498-4D0D-BA9B-6A9FE9622EE3}"/>
              </a:ext>
            </a:extLst>
          </p:cNvPr>
          <p:cNvSpPr/>
          <p:nvPr userDrawn="1"/>
        </p:nvSpPr>
        <p:spPr>
          <a:xfrm>
            <a:off x="355600" y="-1462"/>
            <a:ext cx="273600" cy="952499"/>
          </a:xfrm>
          <a:prstGeom prst="rect">
            <a:avLst/>
          </a:prstGeom>
          <a:solidFill>
            <a:srgbClr val="F06C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cxnSp>
        <p:nvCxnSpPr>
          <p:cNvPr id="15" name="Straight Connector 14">
            <a:extLst>
              <a:ext uri="{FF2B5EF4-FFF2-40B4-BE49-F238E27FC236}">
                <a16:creationId xmlns:a16="http://schemas.microsoft.com/office/drawing/2014/main" id="{D5FB5EC9-7774-4F47-8622-970442EF8F4B}"/>
              </a:ext>
            </a:extLst>
          </p:cNvPr>
          <p:cNvCxnSpPr>
            <a:cxnSpLocks/>
          </p:cNvCxnSpPr>
          <p:nvPr userDrawn="1"/>
        </p:nvCxnSpPr>
        <p:spPr>
          <a:xfrm>
            <a:off x="902669" y="6206917"/>
            <a:ext cx="1023453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6709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sclosure">
    <p:spTree>
      <p:nvGrpSpPr>
        <p:cNvPr id="1" name=""/>
        <p:cNvGrpSpPr/>
        <p:nvPr/>
      </p:nvGrpSpPr>
      <p:grpSpPr>
        <a:xfrm>
          <a:off x="0" y="0"/>
          <a:ext cx="0" cy="0"/>
          <a:chOff x="0" y="0"/>
          <a:chExt cx="0" cy="0"/>
        </a:xfrm>
      </p:grpSpPr>
      <p:sp>
        <p:nvSpPr>
          <p:cNvPr id="28" name="Text Placeholder 2">
            <a:extLst>
              <a:ext uri="{FF2B5EF4-FFF2-40B4-BE49-F238E27FC236}">
                <a16:creationId xmlns:a16="http://schemas.microsoft.com/office/drawing/2014/main" id="{B18AAEC2-4282-400B-9890-E1AB000CEC96}"/>
              </a:ext>
            </a:extLst>
          </p:cNvPr>
          <p:cNvSpPr>
            <a:spLocks noGrp="1"/>
          </p:cNvSpPr>
          <p:nvPr>
            <p:ph type="body" sz="quarter" idx="19" hasCustomPrompt="1"/>
          </p:nvPr>
        </p:nvSpPr>
        <p:spPr>
          <a:xfrm>
            <a:off x="902669" y="1637741"/>
            <a:ext cx="10239523" cy="4563035"/>
          </a:xfrm>
        </p:spPr>
        <p:txBody>
          <a:bodyPr bIns="36000" anchor="t" anchorCtr="0"/>
          <a:lstStyle>
            <a:lvl1pPr marL="0" indent="0">
              <a:spcAft>
                <a:spcPts val="200"/>
              </a:spcAft>
              <a:buNone/>
              <a:defRPr sz="900" b="1">
                <a:solidFill>
                  <a:schemeClr val="tx2"/>
                </a:solidFill>
              </a:defRPr>
            </a:lvl1pPr>
          </a:lstStyle>
          <a:p>
            <a:pPr lvl="0"/>
            <a:r>
              <a:rPr lang="en-GB"/>
              <a:t>Important information</a:t>
            </a:r>
          </a:p>
          <a:p>
            <a:pPr lvl="0"/>
            <a:r>
              <a:rPr lang="en-GB"/>
              <a:t>If relevant, please insert the appropriate disclaimer following the link: http://portal.hds.int/1/disclaimers/default.aspx</a:t>
            </a:r>
          </a:p>
        </p:txBody>
      </p:sp>
      <p:grpSp>
        <p:nvGrpSpPr>
          <p:cNvPr id="18" name="Group 17">
            <a:extLst>
              <a:ext uri="{FF2B5EF4-FFF2-40B4-BE49-F238E27FC236}">
                <a16:creationId xmlns:a16="http://schemas.microsoft.com/office/drawing/2014/main" id="{4F07D781-A1EB-4621-B0E4-80C70B4148DC}"/>
              </a:ext>
            </a:extLst>
          </p:cNvPr>
          <p:cNvGrpSpPr/>
          <p:nvPr userDrawn="1"/>
        </p:nvGrpSpPr>
        <p:grpSpPr>
          <a:xfrm>
            <a:off x="355600" y="2"/>
            <a:ext cx="273600" cy="6857999"/>
            <a:chOff x="228600" y="0"/>
            <a:chExt cx="274320" cy="6857999"/>
          </a:xfrm>
        </p:grpSpPr>
        <p:sp>
          <p:nvSpPr>
            <p:cNvPr id="19" name="Rectangle 18">
              <a:extLst>
                <a:ext uri="{FF2B5EF4-FFF2-40B4-BE49-F238E27FC236}">
                  <a16:creationId xmlns:a16="http://schemas.microsoft.com/office/drawing/2014/main" id="{1186E9DD-56DF-4F50-A938-BA98D27ACF14}"/>
                </a:ext>
              </a:extLst>
            </p:cNvPr>
            <p:cNvSpPr/>
            <p:nvPr userDrawn="1"/>
          </p:nvSpPr>
          <p:spPr>
            <a:xfrm>
              <a:off x="228600" y="0"/>
              <a:ext cx="274320" cy="6857999"/>
            </a:xfrm>
            <a:prstGeom prst="rect">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0" name="Rectangle 19">
              <a:extLst>
                <a:ext uri="{FF2B5EF4-FFF2-40B4-BE49-F238E27FC236}">
                  <a16:creationId xmlns:a16="http://schemas.microsoft.com/office/drawing/2014/main" id="{DB211D58-743F-48E9-8A01-5DA618F1BC92}"/>
                </a:ext>
              </a:extLst>
            </p:cNvPr>
            <p:cNvSpPr/>
            <p:nvPr userDrawn="1"/>
          </p:nvSpPr>
          <p:spPr>
            <a:xfrm>
              <a:off x="228600" y="3182779"/>
              <a:ext cx="274320" cy="3204958"/>
            </a:xfrm>
            <a:prstGeom prst="rect">
              <a:avLst/>
            </a:prstGeom>
            <a:solidFill>
              <a:srgbClr val="FFFFFF">
                <a:alpha val="2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1" name="Rectangle 20">
              <a:extLst>
                <a:ext uri="{FF2B5EF4-FFF2-40B4-BE49-F238E27FC236}">
                  <a16:creationId xmlns:a16="http://schemas.microsoft.com/office/drawing/2014/main" id="{458261D7-143F-4355-95FE-9A6A12689148}"/>
                </a:ext>
              </a:extLst>
            </p:cNvPr>
            <p:cNvSpPr/>
            <p:nvPr userDrawn="1"/>
          </p:nvSpPr>
          <p:spPr>
            <a:xfrm>
              <a:off x="228600" y="3291839"/>
              <a:ext cx="274320" cy="300447"/>
            </a:xfrm>
            <a:prstGeom prst="rect">
              <a:avLst/>
            </a:prstGeom>
            <a:solidFill>
              <a:srgbClr val="FFFFFF">
                <a:alpha val="2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pic>
        <p:nvPicPr>
          <p:cNvPr id="12" name="Picture 11" descr="A close up of a sign&#10;&#10;Description automatically generated">
            <a:extLst>
              <a:ext uri="{FF2B5EF4-FFF2-40B4-BE49-F238E27FC236}">
                <a16:creationId xmlns:a16="http://schemas.microsoft.com/office/drawing/2014/main" id="{9FF54854-FCC1-4E47-94F1-A2EBD6F166FA}"/>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8088086" y="219662"/>
            <a:ext cx="3352806" cy="1097282"/>
          </a:xfrm>
          <a:prstGeom prst="rect">
            <a:avLst/>
          </a:prstGeom>
        </p:spPr>
      </p:pic>
      <p:cxnSp>
        <p:nvCxnSpPr>
          <p:cNvPr id="14" name="Straight Connector 13">
            <a:extLst>
              <a:ext uri="{FF2B5EF4-FFF2-40B4-BE49-F238E27FC236}">
                <a16:creationId xmlns:a16="http://schemas.microsoft.com/office/drawing/2014/main" id="{91A4F9EA-A9AD-41E1-8C26-5A1266976F51}"/>
              </a:ext>
            </a:extLst>
          </p:cNvPr>
          <p:cNvCxnSpPr>
            <a:cxnSpLocks/>
          </p:cNvCxnSpPr>
          <p:nvPr userDrawn="1"/>
        </p:nvCxnSpPr>
        <p:spPr>
          <a:xfrm>
            <a:off x="902669" y="6206917"/>
            <a:ext cx="1023453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0720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902669" y="391893"/>
            <a:ext cx="10234530" cy="648072"/>
          </a:xfrm>
        </p:spPr>
        <p:txBody>
          <a:bodyPr anchor="b" anchorCtr="0">
            <a:normAutofit/>
          </a:bodyPr>
          <a:lstStyle>
            <a:lvl1pPr>
              <a:defRPr kumimoji="0" lang="en-CA" sz="2800" b="0" i="0" u="none" strike="noStrike" kern="1200" cap="none" spc="0" normalizeH="0" baseline="0" dirty="0">
                <a:ln>
                  <a:noFill/>
                </a:ln>
                <a:solidFill>
                  <a:srgbClr val="393D47"/>
                </a:solidFill>
                <a:effectLst/>
                <a:uLnTx/>
                <a:uFillTx/>
                <a:latin typeface="Arial" panose="020B0604020202020204"/>
                <a:ea typeface="+mj-ea"/>
                <a:cs typeface="+mj-cs"/>
              </a:defRPr>
            </a:lvl1pPr>
          </a:lstStyle>
          <a:p>
            <a:r>
              <a:rPr lang="en-US"/>
              <a:t>CLICK TO EDIT MASTER TITLE STYLE</a:t>
            </a:r>
            <a:endParaRPr lang="en-CA"/>
          </a:p>
        </p:txBody>
      </p:sp>
      <p:sp>
        <p:nvSpPr>
          <p:cNvPr id="10" name="Content Placeholder 2"/>
          <p:cNvSpPr>
            <a:spLocks noGrp="1"/>
          </p:cNvSpPr>
          <p:nvPr>
            <p:ph idx="1"/>
          </p:nvPr>
        </p:nvSpPr>
        <p:spPr>
          <a:xfrm>
            <a:off x="902667" y="1637739"/>
            <a:ext cx="10234533" cy="3953435"/>
          </a:xfrm>
        </p:spPr>
        <p:txBody>
          <a:bodyPr/>
          <a:lstStyle>
            <a:lvl1pPr marL="268288" indent="-268288">
              <a:spcAft>
                <a:spcPts val="600"/>
              </a:spcAft>
              <a:buFont typeface="Wingdings" panose="05000000000000000000" pitchFamily="2" charset="2"/>
              <a:buChar char="§"/>
              <a:defRPr sz="2000">
                <a:solidFill>
                  <a:schemeClr val="tx2"/>
                </a:solidFill>
              </a:defRPr>
            </a:lvl1pPr>
            <a:lvl2pPr marL="538163" indent="-269875">
              <a:spcAft>
                <a:spcPts val="600"/>
              </a:spcAft>
              <a:buFont typeface="Wingdings" panose="05000000000000000000" pitchFamily="2" charset="2"/>
              <a:buChar char="§"/>
              <a:defRPr sz="1800">
                <a:solidFill>
                  <a:schemeClr val="tx2"/>
                </a:solidFill>
              </a:defRPr>
            </a:lvl2pPr>
            <a:lvl3pPr marL="806450" indent="-268288">
              <a:spcAft>
                <a:spcPts val="600"/>
              </a:spcAft>
              <a:buClr>
                <a:schemeClr val="tx2"/>
              </a:buClr>
              <a:buSzPct val="100000"/>
              <a:buFont typeface="Wingdings" panose="05000000000000000000" pitchFamily="2" charset="2"/>
              <a:buChar char="§"/>
              <a:defRPr sz="1600">
                <a:solidFill>
                  <a:schemeClr val="tx2"/>
                </a:solidFill>
              </a:defRPr>
            </a:lvl3pPr>
            <a:lvl4pPr marL="1076325" indent="-269875">
              <a:spcAft>
                <a:spcPts val="600"/>
              </a:spcAft>
              <a:buFont typeface="Wingdings" panose="05000000000000000000" pitchFamily="2" charset="2"/>
              <a:buChar char="§"/>
              <a:defRPr sz="1400">
                <a:solidFill>
                  <a:schemeClr val="tx2"/>
                </a:solidFill>
              </a:defRPr>
            </a:lvl4pPr>
            <a:lvl5pPr marL="1344613" indent="-268288">
              <a:spcAft>
                <a:spcPts val="600"/>
              </a:spcAft>
              <a:buFont typeface="Wingdings" panose="05000000000000000000" pitchFamily="2" charset="2"/>
              <a:buChar char="§"/>
              <a:defRPr sz="105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Subtitle 2"/>
          <p:cNvSpPr>
            <a:spLocks noGrp="1"/>
          </p:cNvSpPr>
          <p:nvPr>
            <p:ph type="subTitle" idx="10" hasCustomPrompt="1"/>
          </p:nvPr>
        </p:nvSpPr>
        <p:spPr>
          <a:xfrm>
            <a:off x="902669" y="1054699"/>
            <a:ext cx="10234530" cy="360000"/>
          </a:xfrm>
        </p:spPr>
        <p:txBody>
          <a:bodyPr vert="horz" lIns="0" tIns="0" rIns="0" bIns="0" rtlCol="0" anchor="t" anchorCtr="0">
            <a:noAutofit/>
          </a:bodyPr>
          <a:lstStyle>
            <a:lvl1pPr marL="0" indent="0">
              <a:buNone/>
              <a:defRPr kumimoji="0" lang="en-GB" sz="2000" b="1" i="0" u="none" strike="noStrike" cap="none" spc="0" normalizeH="0" baseline="0" dirty="0">
                <a:ln>
                  <a:noFill/>
                </a:ln>
                <a:solidFill>
                  <a:schemeClr val="accent1"/>
                </a:solidFill>
                <a:effectLst/>
                <a:uLnTx/>
                <a:uFillTx/>
                <a:latin typeface="Arial" panose="020B0604020202020204"/>
                <a:ea typeface="+mj-ea"/>
                <a:cs typeface="+mj-cs"/>
              </a:defRPr>
            </a:lvl1pPr>
          </a:lstStyle>
          <a:p>
            <a:pPr marL="285750" lvl="0" indent="-285750">
              <a:spcBef>
                <a:spcPct val="0"/>
              </a:spcBef>
            </a:pPr>
            <a:r>
              <a:rPr lang="en-US"/>
              <a:t>Click To Edit Master Subtitle Style</a:t>
            </a:r>
            <a:endParaRPr lang="en-GB"/>
          </a:p>
        </p:txBody>
      </p:sp>
      <p:sp>
        <p:nvSpPr>
          <p:cNvPr id="33" name="Text Placeholder 2">
            <a:extLst>
              <a:ext uri="{FF2B5EF4-FFF2-40B4-BE49-F238E27FC236}">
                <a16:creationId xmlns:a16="http://schemas.microsoft.com/office/drawing/2014/main" id="{360830CC-769C-4A6A-8526-9864AA356CD6}"/>
              </a:ext>
            </a:extLst>
          </p:cNvPr>
          <p:cNvSpPr>
            <a:spLocks noGrp="1"/>
          </p:cNvSpPr>
          <p:nvPr>
            <p:ph type="body" sz="quarter" idx="19" hasCustomPrompt="1"/>
          </p:nvPr>
        </p:nvSpPr>
        <p:spPr>
          <a:xfrm>
            <a:off x="902667" y="5806796"/>
            <a:ext cx="10234530" cy="392389"/>
          </a:xfrm>
        </p:spPr>
        <p:txBody>
          <a:bodyPr bIns="36000" anchor="b" anchorCtr="0"/>
          <a:lstStyle>
            <a:lvl1pPr marL="447675" indent="-447675">
              <a:spcAft>
                <a:spcPts val="200"/>
              </a:spcAft>
              <a:buNone/>
              <a:defRPr sz="800">
                <a:solidFill>
                  <a:schemeClr val="tx2"/>
                </a:solidFill>
              </a:defRPr>
            </a:lvl1pPr>
          </a:lstStyle>
          <a:p>
            <a:pPr lvl="0"/>
            <a:r>
              <a:rPr lang="en-US"/>
              <a:t>Source: </a:t>
            </a:r>
          </a:p>
          <a:p>
            <a:pPr lvl="0"/>
            <a:r>
              <a:rPr lang="en-US"/>
              <a:t>Note:</a:t>
            </a:r>
            <a:endParaRPr lang="en-GB"/>
          </a:p>
        </p:txBody>
      </p:sp>
    </p:spTree>
    <p:extLst>
      <p:ext uri="{BB962C8B-B14F-4D97-AF65-F5344CB8AC3E}">
        <p14:creationId xmlns:p14="http://schemas.microsoft.com/office/powerpoint/2010/main" val="1397839662"/>
      </p:ext>
    </p:extLst>
  </p:cSld>
  <p:clrMapOvr>
    <a:masterClrMapping/>
  </p:clrMapOvr>
  <p:extLst>
    <p:ext uri="{DCECCB84-F9BA-43D5-87BE-67443E8EF086}">
      <p15:sldGuideLst xmlns:p15="http://schemas.microsoft.com/office/powerpoint/2012/main">
        <p15:guide id="5" pos="7015"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White">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FB607E11-4C59-4CBB-86D5-E088AD9F5242}"/>
              </a:ext>
            </a:extLst>
          </p:cNvPr>
          <p:cNvPicPr>
            <a:picLocks/>
          </p:cNvPicPr>
          <p:nvPr userDrawn="1"/>
        </p:nvPicPr>
        <p:blipFill>
          <a:blip r:embed="rId2" cstate="screen">
            <a:extLst>
              <a:ext uri="{28A0092B-C50C-407E-A947-70E740481C1C}">
                <a14:useLocalDpi xmlns:a14="http://schemas.microsoft.com/office/drawing/2010/main"/>
              </a:ext>
            </a:extLst>
          </a:blip>
          <a:srcRect/>
          <a:stretch/>
        </p:blipFill>
        <p:spPr>
          <a:xfrm>
            <a:off x="8878989" y="535592"/>
            <a:ext cx="2721260" cy="482804"/>
          </a:xfrm>
          <a:prstGeom prst="rect">
            <a:avLst/>
          </a:prstGeom>
        </p:spPr>
      </p:pic>
      <p:grpSp>
        <p:nvGrpSpPr>
          <p:cNvPr id="28" name="Group 27">
            <a:extLst>
              <a:ext uri="{FF2B5EF4-FFF2-40B4-BE49-F238E27FC236}">
                <a16:creationId xmlns:a16="http://schemas.microsoft.com/office/drawing/2014/main" id="{1310505E-36E8-4AC6-8C6F-015A2B389ABB}"/>
              </a:ext>
            </a:extLst>
          </p:cNvPr>
          <p:cNvGrpSpPr/>
          <p:nvPr userDrawn="1"/>
        </p:nvGrpSpPr>
        <p:grpSpPr>
          <a:xfrm>
            <a:off x="355600" y="2"/>
            <a:ext cx="273600" cy="6857999"/>
            <a:chOff x="228600" y="0"/>
            <a:chExt cx="274320" cy="6857999"/>
          </a:xfrm>
        </p:grpSpPr>
        <p:sp>
          <p:nvSpPr>
            <p:cNvPr id="29" name="Rectangle 28">
              <a:extLst>
                <a:ext uri="{FF2B5EF4-FFF2-40B4-BE49-F238E27FC236}">
                  <a16:creationId xmlns:a16="http://schemas.microsoft.com/office/drawing/2014/main" id="{3D193E7C-15D7-4E7E-861C-84C7D8A00F8F}"/>
                </a:ext>
              </a:extLst>
            </p:cNvPr>
            <p:cNvSpPr/>
            <p:nvPr userDrawn="1"/>
          </p:nvSpPr>
          <p:spPr>
            <a:xfrm>
              <a:off x="228600" y="0"/>
              <a:ext cx="274320" cy="6857999"/>
            </a:xfrm>
            <a:prstGeom prst="rect">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0" name="Rectangle 29">
              <a:extLst>
                <a:ext uri="{FF2B5EF4-FFF2-40B4-BE49-F238E27FC236}">
                  <a16:creationId xmlns:a16="http://schemas.microsoft.com/office/drawing/2014/main" id="{EAF8DEE0-2780-4E37-A5CC-29934AF17B7F}"/>
                </a:ext>
              </a:extLst>
            </p:cNvPr>
            <p:cNvSpPr/>
            <p:nvPr userDrawn="1"/>
          </p:nvSpPr>
          <p:spPr>
            <a:xfrm>
              <a:off x="228600" y="3182779"/>
              <a:ext cx="274320" cy="3204958"/>
            </a:xfrm>
            <a:prstGeom prst="rect">
              <a:avLst/>
            </a:prstGeom>
            <a:solidFill>
              <a:srgbClr val="FFFFFF">
                <a:alpha val="2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1" name="Rectangle 30">
              <a:extLst>
                <a:ext uri="{FF2B5EF4-FFF2-40B4-BE49-F238E27FC236}">
                  <a16:creationId xmlns:a16="http://schemas.microsoft.com/office/drawing/2014/main" id="{CC93C63A-79F9-4A1A-9BF6-6B12C29CE30D}"/>
                </a:ext>
              </a:extLst>
            </p:cNvPr>
            <p:cNvSpPr/>
            <p:nvPr userDrawn="1"/>
          </p:nvSpPr>
          <p:spPr>
            <a:xfrm>
              <a:off x="228600" y="3291839"/>
              <a:ext cx="274320" cy="300447"/>
            </a:xfrm>
            <a:prstGeom prst="rect">
              <a:avLst/>
            </a:prstGeom>
            <a:solidFill>
              <a:srgbClr val="FFFFFF">
                <a:alpha val="2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35617358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902669" y="391893"/>
            <a:ext cx="10234530" cy="648072"/>
          </a:xfrm>
        </p:spPr>
        <p:txBody>
          <a:bodyPr anchor="b" anchorCtr="0">
            <a:normAutofit/>
          </a:bodyPr>
          <a:lstStyle>
            <a:lvl1pPr>
              <a:defRPr kumimoji="0" lang="en-CA" sz="2800" b="0" i="0" u="none" strike="noStrike" kern="1200" cap="none" spc="0" normalizeH="0" baseline="0" dirty="0">
                <a:ln>
                  <a:noFill/>
                </a:ln>
                <a:solidFill>
                  <a:schemeClr val="tx2"/>
                </a:solidFill>
                <a:effectLst/>
                <a:uLnTx/>
                <a:uFillTx/>
                <a:latin typeface="Arial" panose="020B0604020202020204"/>
                <a:ea typeface="+mj-ea"/>
                <a:cs typeface="+mj-cs"/>
              </a:defRPr>
            </a:lvl1pPr>
          </a:lstStyle>
          <a:p>
            <a:r>
              <a:rPr lang="en-US"/>
              <a:t>CLICK TO EDIT MASTER TITLE STYLE</a:t>
            </a:r>
            <a:endParaRPr lang="en-CA"/>
          </a:p>
        </p:txBody>
      </p:sp>
      <p:sp>
        <p:nvSpPr>
          <p:cNvPr id="10" name="Content Placeholder 2"/>
          <p:cNvSpPr>
            <a:spLocks noGrp="1"/>
          </p:cNvSpPr>
          <p:nvPr>
            <p:ph idx="1"/>
          </p:nvPr>
        </p:nvSpPr>
        <p:spPr>
          <a:xfrm>
            <a:off x="902667" y="1637739"/>
            <a:ext cx="10234533" cy="3953435"/>
          </a:xfrm>
        </p:spPr>
        <p:txBody>
          <a:bodyPr/>
          <a:lstStyle>
            <a:lvl1pPr marL="268288" indent="-268288">
              <a:buSzPct val="110000"/>
              <a:buFont typeface="Wingdings" panose="05000000000000000000" pitchFamily="2" charset="2"/>
              <a:buChar char="§"/>
              <a:defRPr sz="1800">
                <a:solidFill>
                  <a:schemeClr val="tx2"/>
                </a:solidFill>
              </a:defRPr>
            </a:lvl1pPr>
            <a:lvl2pPr marL="538163" indent="-269875">
              <a:buSzPct val="110000"/>
              <a:buFont typeface="Wingdings" panose="05000000000000000000" pitchFamily="2" charset="2"/>
              <a:buChar char="§"/>
              <a:defRPr sz="1600">
                <a:solidFill>
                  <a:schemeClr val="tx2"/>
                </a:solidFill>
              </a:defRPr>
            </a:lvl2pPr>
            <a:lvl3pPr marL="806450" indent="-268288">
              <a:buClr>
                <a:schemeClr val="tx2"/>
              </a:buClr>
              <a:buSzPct val="110000"/>
              <a:buFont typeface="Arial" pitchFamily="34" charset="0"/>
              <a:buChar char="-"/>
              <a:defRPr sz="1400">
                <a:solidFill>
                  <a:schemeClr val="tx2"/>
                </a:solidFill>
              </a:defRPr>
            </a:lvl3pPr>
            <a:lvl4pPr marL="1076325" indent="-269875">
              <a:buSzPct val="110000"/>
              <a:buFont typeface="Wingdings" panose="05000000000000000000" pitchFamily="2" charset="2"/>
              <a:buChar char="§"/>
              <a:defRPr sz="1200">
                <a:solidFill>
                  <a:schemeClr val="tx2"/>
                </a:solidFill>
              </a:defRPr>
            </a:lvl4pPr>
            <a:lvl5pPr marL="1344613" indent="-268288">
              <a:buSzPct val="110000"/>
              <a:buFont typeface="Arial" pitchFamily="34" charset="0"/>
              <a:buChar char="-"/>
              <a:defRPr sz="10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Subtitle 2"/>
          <p:cNvSpPr>
            <a:spLocks noGrp="1"/>
          </p:cNvSpPr>
          <p:nvPr>
            <p:ph type="subTitle" idx="10" hasCustomPrompt="1"/>
          </p:nvPr>
        </p:nvSpPr>
        <p:spPr>
          <a:xfrm>
            <a:off x="902669" y="1054699"/>
            <a:ext cx="10234530" cy="360000"/>
          </a:xfrm>
        </p:spPr>
        <p:txBody>
          <a:bodyPr vert="horz" lIns="0" tIns="0" rIns="0" bIns="0" rtlCol="0" anchor="t" anchorCtr="0">
            <a:noAutofit/>
          </a:bodyPr>
          <a:lstStyle>
            <a:lvl1pPr marL="0" indent="0">
              <a:buNone/>
              <a:defRPr kumimoji="0" lang="en-GB" sz="1800" b="0" i="0" u="none" strike="noStrike" cap="none" spc="0" normalizeH="0" baseline="0" dirty="0">
                <a:ln>
                  <a:noFill/>
                </a:ln>
                <a:solidFill>
                  <a:schemeClr val="accent1"/>
                </a:solidFill>
                <a:effectLst/>
                <a:uLnTx/>
                <a:uFillTx/>
                <a:latin typeface="Arial" panose="020B0604020202020204"/>
                <a:ea typeface="+mj-ea"/>
                <a:cs typeface="+mj-cs"/>
              </a:defRPr>
            </a:lvl1pPr>
          </a:lstStyle>
          <a:p>
            <a:pPr marL="285750" lvl="0" indent="-285750">
              <a:spcBef>
                <a:spcPct val="0"/>
              </a:spcBef>
            </a:pPr>
            <a:r>
              <a:rPr lang="en-US"/>
              <a:t>Click To Edit Master Subtitle Style</a:t>
            </a:r>
            <a:endParaRPr lang="en-GB"/>
          </a:p>
        </p:txBody>
      </p:sp>
    </p:spTree>
    <p:extLst>
      <p:ext uri="{BB962C8B-B14F-4D97-AF65-F5344CB8AC3E}">
        <p14:creationId xmlns:p14="http://schemas.microsoft.com/office/powerpoint/2010/main" val="2801617487"/>
      </p:ext>
    </p:extLst>
  </p:cSld>
  <p:clrMapOvr>
    <a:masterClrMapping/>
  </p:clrMapOvr>
  <p:extLst>
    <p:ext uri="{DCECCB84-F9BA-43D5-87BE-67443E8EF086}">
      <p15:sldGuideLst xmlns:p15="http://schemas.microsoft.com/office/powerpoint/2012/main">
        <p15:guide id="5" pos="7015">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wo Text Boxes">
    <p:spTree>
      <p:nvGrpSpPr>
        <p:cNvPr id="1" name=""/>
        <p:cNvGrpSpPr/>
        <p:nvPr/>
      </p:nvGrpSpPr>
      <p:grpSpPr>
        <a:xfrm>
          <a:off x="0" y="0"/>
          <a:ext cx="0" cy="0"/>
          <a:chOff x="0" y="0"/>
          <a:chExt cx="0" cy="0"/>
        </a:xfrm>
      </p:grpSpPr>
      <p:sp>
        <p:nvSpPr>
          <p:cNvPr id="12" name="Text Placeholder 2"/>
          <p:cNvSpPr>
            <a:spLocks noGrp="1"/>
          </p:cNvSpPr>
          <p:nvPr>
            <p:ph type="body" sz="quarter" idx="21" hasCustomPrompt="1"/>
          </p:nvPr>
        </p:nvSpPr>
        <p:spPr>
          <a:xfrm>
            <a:off x="902670" y="5718770"/>
            <a:ext cx="4932000" cy="477837"/>
          </a:xfrm>
          <a:prstGeom prst="rect">
            <a:avLst/>
          </a:prstGeom>
        </p:spPr>
        <p:txBody>
          <a:bodyPr bIns="36000" anchor="b" anchorCtr="0"/>
          <a:lstStyle>
            <a:lvl1pPr marL="0" indent="0">
              <a:spcAft>
                <a:spcPts val="200"/>
              </a:spcAft>
              <a:buNone/>
              <a:defRPr lang="en-GB" sz="800" b="0" kern="1200" dirty="0">
                <a:solidFill>
                  <a:schemeClr val="tx2"/>
                </a:solidFill>
                <a:latin typeface="+mn-lt"/>
                <a:ea typeface="+mn-ea"/>
                <a:cs typeface="+mn-cs"/>
              </a:defRPr>
            </a:lvl1pPr>
          </a:lstStyle>
          <a:p>
            <a:pPr marL="447675" lvl="0" indent="-447675" algn="l" defTabSz="914400" rtl="0" eaLnBrk="1" latinLnBrk="0" hangingPunct="1">
              <a:lnSpc>
                <a:spcPct val="100000"/>
              </a:lnSpc>
              <a:spcBef>
                <a:spcPts val="0"/>
              </a:spcBef>
              <a:spcAft>
                <a:spcPts val="200"/>
              </a:spcAft>
              <a:buClr>
                <a:schemeClr val="tx2"/>
              </a:buClr>
              <a:buFont typeface="Arial" pitchFamily="34" charset="0"/>
              <a:buNone/>
            </a:pPr>
            <a:r>
              <a:rPr lang="en-US"/>
              <a:t>Source: </a:t>
            </a:r>
          </a:p>
          <a:p>
            <a:pPr marL="447675" lvl="0" indent="-447675" algn="l" defTabSz="914400" rtl="0" eaLnBrk="1" latinLnBrk="0" hangingPunct="1">
              <a:lnSpc>
                <a:spcPct val="100000"/>
              </a:lnSpc>
              <a:spcBef>
                <a:spcPts val="0"/>
              </a:spcBef>
              <a:spcAft>
                <a:spcPts val="200"/>
              </a:spcAft>
              <a:buClr>
                <a:schemeClr val="tx2"/>
              </a:buClr>
              <a:buFont typeface="Arial" pitchFamily="34" charset="0"/>
              <a:buNone/>
            </a:pPr>
            <a:r>
              <a:rPr lang="en-US"/>
              <a:t>Note:</a:t>
            </a:r>
            <a:endParaRPr lang="en-GB"/>
          </a:p>
        </p:txBody>
      </p:sp>
      <p:sp>
        <p:nvSpPr>
          <p:cNvPr id="13" name="Text Placeholder 2"/>
          <p:cNvSpPr>
            <a:spLocks noGrp="1"/>
          </p:cNvSpPr>
          <p:nvPr>
            <p:ph type="body" sz="quarter" idx="22" hasCustomPrompt="1"/>
          </p:nvPr>
        </p:nvSpPr>
        <p:spPr>
          <a:xfrm>
            <a:off x="6205200" y="5718770"/>
            <a:ext cx="4932000" cy="477837"/>
          </a:xfrm>
          <a:prstGeom prst="rect">
            <a:avLst/>
          </a:prstGeom>
        </p:spPr>
        <p:txBody>
          <a:bodyPr bIns="36000" anchor="b" anchorCtr="0"/>
          <a:lstStyle>
            <a:lvl1pPr marL="447675" indent="-447675">
              <a:spcAft>
                <a:spcPts val="200"/>
              </a:spcAft>
              <a:buNone/>
              <a:defRPr sz="800">
                <a:solidFill>
                  <a:schemeClr val="tx2"/>
                </a:solidFill>
              </a:defRPr>
            </a:lvl1pPr>
          </a:lstStyle>
          <a:p>
            <a:pPr lvl="0"/>
            <a:r>
              <a:rPr lang="en-US"/>
              <a:t>Source: </a:t>
            </a:r>
          </a:p>
          <a:p>
            <a:pPr lvl="0"/>
            <a:r>
              <a:rPr lang="en-US"/>
              <a:t>Note:</a:t>
            </a:r>
            <a:endParaRPr lang="en-GB"/>
          </a:p>
        </p:txBody>
      </p:sp>
      <p:sp>
        <p:nvSpPr>
          <p:cNvPr id="21" name="Title 1">
            <a:extLst>
              <a:ext uri="{FF2B5EF4-FFF2-40B4-BE49-F238E27FC236}">
                <a16:creationId xmlns:a16="http://schemas.microsoft.com/office/drawing/2014/main" id="{90DFD788-F04C-42AD-8944-E02AAB74CAEE}"/>
              </a:ext>
            </a:extLst>
          </p:cNvPr>
          <p:cNvSpPr>
            <a:spLocks noGrp="1"/>
          </p:cNvSpPr>
          <p:nvPr>
            <p:ph type="title" hasCustomPrompt="1"/>
          </p:nvPr>
        </p:nvSpPr>
        <p:spPr>
          <a:xfrm>
            <a:off x="902670" y="391893"/>
            <a:ext cx="10234530" cy="648072"/>
          </a:xfrm>
          <a:prstGeom prst="rect">
            <a:avLst/>
          </a:prstGeom>
        </p:spPr>
        <p:txBody>
          <a:bodyPr anchor="b" anchorCtr="0">
            <a:normAutofit/>
          </a:bodyPr>
          <a:lstStyle>
            <a:lvl1pPr>
              <a:defRPr kumimoji="0" lang="en-CA" sz="2800" b="0" i="0" u="none" strike="noStrike" kern="1200" cap="none" spc="0" normalizeH="0" baseline="0" dirty="0">
                <a:ln>
                  <a:noFill/>
                </a:ln>
                <a:solidFill>
                  <a:schemeClr val="tx2"/>
                </a:solidFill>
                <a:effectLst/>
                <a:uLnTx/>
                <a:uFillTx/>
                <a:latin typeface="Arial" panose="020B0604020202020204"/>
                <a:ea typeface="+mj-ea"/>
                <a:cs typeface="+mj-cs"/>
              </a:defRPr>
            </a:lvl1pPr>
          </a:lstStyle>
          <a:p>
            <a:r>
              <a:rPr lang="en-US"/>
              <a:t>CLICK TO EDIT MASTER TITLE STYLE</a:t>
            </a:r>
            <a:endParaRPr lang="en-CA"/>
          </a:p>
        </p:txBody>
      </p:sp>
      <p:sp>
        <p:nvSpPr>
          <p:cNvPr id="23" name="Subtitle 2">
            <a:extLst>
              <a:ext uri="{FF2B5EF4-FFF2-40B4-BE49-F238E27FC236}">
                <a16:creationId xmlns:a16="http://schemas.microsoft.com/office/drawing/2014/main" id="{A73CE4B6-135B-4012-B037-4EBB94AA4E04}"/>
              </a:ext>
            </a:extLst>
          </p:cNvPr>
          <p:cNvSpPr>
            <a:spLocks noGrp="1"/>
          </p:cNvSpPr>
          <p:nvPr>
            <p:ph type="subTitle" idx="10" hasCustomPrompt="1"/>
          </p:nvPr>
        </p:nvSpPr>
        <p:spPr>
          <a:xfrm>
            <a:off x="902670" y="1054699"/>
            <a:ext cx="10234530" cy="338554"/>
          </a:xfrm>
        </p:spPr>
        <p:txBody>
          <a:bodyPr vert="horz" lIns="0" tIns="0" rIns="0" bIns="0" rtlCol="0" anchor="t" anchorCtr="0">
            <a:noAutofit/>
          </a:bodyPr>
          <a:lstStyle>
            <a:lvl1pPr marL="0" indent="0">
              <a:buNone/>
              <a:defRPr kumimoji="0" lang="en-GB" sz="1800" b="0" i="0" u="none" strike="noStrike" cap="none" spc="0" normalizeH="0" baseline="0" dirty="0">
                <a:ln>
                  <a:noFill/>
                </a:ln>
                <a:solidFill>
                  <a:schemeClr val="accent1"/>
                </a:solidFill>
                <a:effectLst/>
                <a:uLnTx/>
                <a:uFillTx/>
                <a:latin typeface="Arial" panose="020B0604020202020204"/>
                <a:ea typeface="+mj-ea"/>
                <a:cs typeface="+mj-cs"/>
              </a:defRPr>
            </a:lvl1pPr>
          </a:lstStyle>
          <a:p>
            <a:pPr marL="285750" lvl="0" indent="-285750">
              <a:spcBef>
                <a:spcPct val="0"/>
              </a:spcBef>
            </a:pPr>
            <a:r>
              <a:rPr lang="en-US"/>
              <a:t>Click To Edit Master Subtitle Style</a:t>
            </a:r>
            <a:endParaRPr lang="en-GB"/>
          </a:p>
        </p:txBody>
      </p:sp>
      <p:sp>
        <p:nvSpPr>
          <p:cNvPr id="8" name="Content Placeholder 2">
            <a:extLst>
              <a:ext uri="{FF2B5EF4-FFF2-40B4-BE49-F238E27FC236}">
                <a16:creationId xmlns:a16="http://schemas.microsoft.com/office/drawing/2014/main" id="{C1E958D3-66C2-463B-A4B9-A63D69257F8F}"/>
              </a:ext>
            </a:extLst>
          </p:cNvPr>
          <p:cNvSpPr>
            <a:spLocks noGrp="1"/>
          </p:cNvSpPr>
          <p:nvPr>
            <p:ph idx="1"/>
          </p:nvPr>
        </p:nvSpPr>
        <p:spPr>
          <a:xfrm>
            <a:off x="902670" y="1637739"/>
            <a:ext cx="4932000" cy="3953435"/>
          </a:xfrm>
        </p:spPr>
        <p:txBody>
          <a:bodyPr/>
          <a:lstStyle>
            <a:lvl1pPr marL="268288" indent="-268288">
              <a:buSzPct val="110000"/>
              <a:buFont typeface="Wingdings" panose="05000000000000000000" pitchFamily="2" charset="2"/>
              <a:buChar char="§"/>
              <a:defRPr sz="1800">
                <a:solidFill>
                  <a:schemeClr val="tx2"/>
                </a:solidFill>
              </a:defRPr>
            </a:lvl1pPr>
            <a:lvl2pPr marL="538163" indent="-269875">
              <a:buSzPct val="110000"/>
              <a:buFont typeface="Wingdings" panose="05000000000000000000" pitchFamily="2" charset="2"/>
              <a:buChar char="§"/>
              <a:defRPr sz="1600">
                <a:solidFill>
                  <a:schemeClr val="tx2"/>
                </a:solidFill>
              </a:defRPr>
            </a:lvl2pPr>
            <a:lvl3pPr marL="806450" indent="-268288">
              <a:buClr>
                <a:schemeClr val="tx2"/>
              </a:buClr>
              <a:buSzPct val="110000"/>
              <a:buFont typeface="Arial" pitchFamily="34" charset="0"/>
              <a:buChar char="-"/>
              <a:defRPr sz="1400">
                <a:solidFill>
                  <a:schemeClr val="tx2"/>
                </a:solidFill>
              </a:defRPr>
            </a:lvl3pPr>
            <a:lvl4pPr marL="1076325" indent="-269875">
              <a:buSzPct val="110000"/>
              <a:buFont typeface="Wingdings" panose="05000000000000000000" pitchFamily="2" charset="2"/>
              <a:buChar char="§"/>
              <a:defRPr sz="1200">
                <a:solidFill>
                  <a:schemeClr val="tx2"/>
                </a:solidFill>
              </a:defRPr>
            </a:lvl4pPr>
            <a:lvl5pPr marL="1344613" indent="-268288">
              <a:buClr>
                <a:schemeClr val="tx2"/>
              </a:buClr>
              <a:buSzPct val="110000"/>
              <a:buFont typeface="Arial" pitchFamily="34" charset="0"/>
              <a:buChar char="-"/>
              <a:defRPr sz="10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2">
            <a:extLst>
              <a:ext uri="{FF2B5EF4-FFF2-40B4-BE49-F238E27FC236}">
                <a16:creationId xmlns:a16="http://schemas.microsoft.com/office/drawing/2014/main" id="{8AC2B6AF-428E-4D32-9863-6863BB7B2313}"/>
              </a:ext>
            </a:extLst>
          </p:cNvPr>
          <p:cNvSpPr>
            <a:spLocks noGrp="1"/>
          </p:cNvSpPr>
          <p:nvPr>
            <p:ph idx="32"/>
          </p:nvPr>
        </p:nvSpPr>
        <p:spPr>
          <a:xfrm>
            <a:off x="6205200" y="1637739"/>
            <a:ext cx="4932000" cy="3953435"/>
          </a:xfrm>
        </p:spPr>
        <p:txBody>
          <a:bodyPr/>
          <a:lstStyle>
            <a:lvl1pPr marL="268288" indent="-268288">
              <a:buSzPct val="110000"/>
              <a:buFont typeface="Wingdings" panose="05000000000000000000" pitchFamily="2" charset="2"/>
              <a:buChar char="§"/>
              <a:defRPr sz="1800">
                <a:solidFill>
                  <a:schemeClr val="tx2"/>
                </a:solidFill>
              </a:defRPr>
            </a:lvl1pPr>
            <a:lvl2pPr marL="538163" indent="-269875">
              <a:buSzPct val="110000"/>
              <a:buFont typeface="Wingdings" panose="05000000000000000000" pitchFamily="2" charset="2"/>
              <a:buChar char="§"/>
              <a:defRPr sz="1600">
                <a:solidFill>
                  <a:schemeClr val="tx2"/>
                </a:solidFill>
              </a:defRPr>
            </a:lvl2pPr>
            <a:lvl3pPr marL="806450" indent="-268288">
              <a:buClr>
                <a:schemeClr val="tx2"/>
              </a:buClr>
              <a:buSzPct val="110000"/>
              <a:buFont typeface="Arial" pitchFamily="34" charset="0"/>
              <a:buChar char="-"/>
              <a:defRPr sz="1400">
                <a:solidFill>
                  <a:schemeClr val="tx2"/>
                </a:solidFill>
              </a:defRPr>
            </a:lvl3pPr>
            <a:lvl4pPr marL="1076325" indent="-269875">
              <a:buSzPct val="110000"/>
              <a:buFont typeface="Wingdings" panose="05000000000000000000" pitchFamily="2" charset="2"/>
              <a:buChar char="§"/>
              <a:defRPr sz="1200">
                <a:solidFill>
                  <a:schemeClr val="tx2"/>
                </a:solidFill>
              </a:defRPr>
            </a:lvl4pPr>
            <a:lvl5pPr marL="1344613" indent="-268288">
              <a:buClr>
                <a:schemeClr val="tx2"/>
              </a:buClr>
              <a:buSzPct val="110000"/>
              <a:buFont typeface="Arial" pitchFamily="34" charset="0"/>
              <a:buChar char="-"/>
              <a:defRPr sz="10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object 8">
            <a:extLst>
              <a:ext uri="{FF2B5EF4-FFF2-40B4-BE49-F238E27FC236}">
                <a16:creationId xmlns:a16="http://schemas.microsoft.com/office/drawing/2014/main" id="{AA143C88-61DE-4CF7-B8D6-1099657C0DA0}"/>
              </a:ext>
            </a:extLst>
          </p:cNvPr>
          <p:cNvSpPr txBox="1"/>
          <p:nvPr userDrawn="1"/>
        </p:nvSpPr>
        <p:spPr>
          <a:xfrm>
            <a:off x="902669" y="6239607"/>
            <a:ext cx="10070400" cy="135935"/>
          </a:xfrm>
          <a:prstGeom prst="rect">
            <a:avLst/>
          </a:prstGeom>
        </p:spPr>
        <p:txBody>
          <a:bodyPr vert="horz" wrap="square" lIns="0" tIns="12700" rIns="0" bIns="0" rtlCol="0">
            <a:spAutoFit/>
          </a:bodyPr>
          <a:lstStyle/>
          <a:p>
            <a:pPr marL="12700">
              <a:lnSpc>
                <a:spcPct val="100000"/>
              </a:lnSpc>
              <a:spcBef>
                <a:spcPts val="100"/>
              </a:spcBef>
            </a:pPr>
            <a:r>
              <a:rPr lang="en-GB" sz="800" b="1">
                <a:solidFill>
                  <a:schemeClr val="tx2"/>
                </a:solidFill>
                <a:latin typeface="+mn-lt"/>
                <a:cs typeface="Arial"/>
              </a:rPr>
              <a:t>For internal use only.</a:t>
            </a:r>
          </a:p>
        </p:txBody>
      </p:sp>
    </p:spTree>
    <p:extLst>
      <p:ext uri="{BB962C8B-B14F-4D97-AF65-F5344CB8AC3E}">
        <p14:creationId xmlns:p14="http://schemas.microsoft.com/office/powerpoint/2010/main" val="1365442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Full Size Tabl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2010C22-46F6-4E8B-84FE-A27152F2EFE6}"/>
              </a:ext>
            </a:extLst>
          </p:cNvPr>
          <p:cNvSpPr>
            <a:spLocks noGrp="1"/>
          </p:cNvSpPr>
          <p:nvPr>
            <p:ph type="title" hasCustomPrompt="1"/>
          </p:nvPr>
        </p:nvSpPr>
        <p:spPr>
          <a:xfrm>
            <a:off x="902670" y="391893"/>
            <a:ext cx="10234530" cy="648072"/>
          </a:xfrm>
          <a:prstGeom prst="rect">
            <a:avLst/>
          </a:prstGeom>
        </p:spPr>
        <p:txBody>
          <a:bodyPr anchor="b" anchorCtr="0">
            <a:normAutofit/>
          </a:bodyPr>
          <a:lstStyle>
            <a:lvl1pPr>
              <a:defRPr kumimoji="0" lang="en-CA" sz="2800" b="0" i="0" u="none" strike="noStrike" kern="1200" cap="none" spc="0" normalizeH="0" baseline="0" dirty="0">
                <a:ln>
                  <a:noFill/>
                </a:ln>
                <a:solidFill>
                  <a:srgbClr val="393D47"/>
                </a:solidFill>
                <a:effectLst/>
                <a:uLnTx/>
                <a:uFillTx/>
                <a:latin typeface="Arial" panose="020B0604020202020204"/>
                <a:ea typeface="+mj-ea"/>
                <a:cs typeface="+mj-cs"/>
              </a:defRPr>
            </a:lvl1pPr>
          </a:lstStyle>
          <a:p>
            <a:r>
              <a:rPr lang="en-US"/>
              <a:t>CLICK TO EDIT MASTER TITLE STYLE</a:t>
            </a:r>
            <a:endParaRPr lang="en-CA"/>
          </a:p>
        </p:txBody>
      </p:sp>
      <p:sp>
        <p:nvSpPr>
          <p:cNvPr id="9" name="Subtitle 2">
            <a:extLst>
              <a:ext uri="{FF2B5EF4-FFF2-40B4-BE49-F238E27FC236}">
                <a16:creationId xmlns:a16="http://schemas.microsoft.com/office/drawing/2014/main" id="{CEA6579A-60CC-4D44-9EC9-E3EFFF240EEA}"/>
              </a:ext>
            </a:extLst>
          </p:cNvPr>
          <p:cNvSpPr>
            <a:spLocks noGrp="1"/>
          </p:cNvSpPr>
          <p:nvPr>
            <p:ph type="subTitle" idx="10" hasCustomPrompt="1"/>
          </p:nvPr>
        </p:nvSpPr>
        <p:spPr>
          <a:xfrm>
            <a:off x="902670" y="1054699"/>
            <a:ext cx="10234530" cy="338554"/>
          </a:xfrm>
          <a:prstGeom prst="rect">
            <a:avLst/>
          </a:prstGeom>
        </p:spPr>
        <p:txBody>
          <a:bodyPr vert="horz" lIns="0" tIns="0" rIns="0" bIns="0" rtlCol="0" anchor="t" anchorCtr="0">
            <a:noAutofit/>
          </a:bodyPr>
          <a:lstStyle>
            <a:lvl1pPr marL="0" indent="0">
              <a:buNone/>
              <a:defRPr kumimoji="0" lang="en-GB" sz="2000" b="1" i="0" u="none" strike="noStrike" cap="none" spc="0" normalizeH="0" baseline="0" dirty="0">
                <a:ln>
                  <a:noFill/>
                </a:ln>
                <a:solidFill>
                  <a:schemeClr val="accent1"/>
                </a:solidFill>
                <a:effectLst/>
                <a:uLnTx/>
                <a:uFillTx/>
                <a:latin typeface="Arial" panose="020B0604020202020204"/>
                <a:ea typeface="+mj-ea"/>
                <a:cs typeface="+mj-cs"/>
              </a:defRPr>
            </a:lvl1pPr>
          </a:lstStyle>
          <a:p>
            <a:pPr marL="285750" lvl="0" indent="-285750">
              <a:spcBef>
                <a:spcPct val="0"/>
              </a:spcBef>
            </a:pPr>
            <a:r>
              <a:rPr lang="en-US"/>
              <a:t>Click To Edit Master Subtitle Style</a:t>
            </a:r>
            <a:endParaRPr lang="en-GB"/>
          </a:p>
        </p:txBody>
      </p:sp>
      <p:sp>
        <p:nvSpPr>
          <p:cNvPr id="14" name="Text Placeholder 2">
            <a:extLst>
              <a:ext uri="{FF2B5EF4-FFF2-40B4-BE49-F238E27FC236}">
                <a16:creationId xmlns:a16="http://schemas.microsoft.com/office/drawing/2014/main" id="{C616123C-DF3C-4B48-80D7-049373CFD70F}"/>
              </a:ext>
            </a:extLst>
          </p:cNvPr>
          <p:cNvSpPr>
            <a:spLocks noGrp="1"/>
          </p:cNvSpPr>
          <p:nvPr>
            <p:ph type="body" sz="quarter" idx="22" hasCustomPrompt="1"/>
          </p:nvPr>
        </p:nvSpPr>
        <p:spPr>
          <a:xfrm>
            <a:off x="902670" y="5716125"/>
            <a:ext cx="10234530" cy="477837"/>
          </a:xfrm>
          <a:prstGeom prst="rect">
            <a:avLst/>
          </a:prstGeom>
        </p:spPr>
        <p:txBody>
          <a:bodyPr bIns="36000" anchor="b" anchorCtr="0"/>
          <a:lstStyle>
            <a:lvl1pPr marL="447675" indent="-447675">
              <a:spcAft>
                <a:spcPts val="200"/>
              </a:spcAft>
              <a:buNone/>
              <a:defRPr sz="800">
                <a:solidFill>
                  <a:schemeClr val="tx2"/>
                </a:solidFill>
              </a:defRPr>
            </a:lvl1pPr>
          </a:lstStyle>
          <a:p>
            <a:pPr lvl="0"/>
            <a:r>
              <a:rPr lang="en-US"/>
              <a:t>Source: </a:t>
            </a:r>
          </a:p>
          <a:p>
            <a:pPr lvl="0"/>
            <a:r>
              <a:rPr lang="en-US"/>
              <a:t>Note:</a:t>
            </a:r>
            <a:endParaRPr lang="en-GB"/>
          </a:p>
        </p:txBody>
      </p:sp>
      <p:sp>
        <p:nvSpPr>
          <p:cNvPr id="15" name="Text Placeholder 3">
            <a:extLst>
              <a:ext uri="{FF2B5EF4-FFF2-40B4-BE49-F238E27FC236}">
                <a16:creationId xmlns:a16="http://schemas.microsoft.com/office/drawing/2014/main" id="{28A50051-BF99-4DDA-BAB9-B44C73DCFD6C}"/>
              </a:ext>
            </a:extLst>
          </p:cNvPr>
          <p:cNvSpPr>
            <a:spLocks noGrp="1"/>
          </p:cNvSpPr>
          <p:nvPr>
            <p:ph type="body" sz="quarter" idx="29" hasCustomPrompt="1"/>
          </p:nvPr>
        </p:nvSpPr>
        <p:spPr>
          <a:xfrm>
            <a:off x="902670" y="1642469"/>
            <a:ext cx="10234530" cy="202057"/>
          </a:xfrm>
          <a:prstGeom prst="rect">
            <a:avLst/>
          </a:prstGeom>
        </p:spPr>
        <p:txBody>
          <a:bodyPr lIns="0" tIns="0" rIns="0" bIns="0"/>
          <a:lstStyle>
            <a:lvl1pPr marL="0" indent="0">
              <a:buNone/>
              <a:defRPr lang="en-GB" sz="1600" b="1" kern="1200" dirty="0">
                <a:solidFill>
                  <a:schemeClr val="tx2"/>
                </a:solidFill>
                <a:latin typeface="+mn-lt"/>
                <a:ea typeface="+mn-ea"/>
                <a:cs typeface="+mn-cs"/>
              </a:defRPr>
            </a:lvl1pPr>
            <a:lvl2pPr>
              <a:defRPr sz="1000" b="1">
                <a:solidFill>
                  <a:schemeClr val="bg2"/>
                </a:solidFill>
              </a:defRPr>
            </a:lvl2pPr>
            <a:lvl3pPr>
              <a:defRPr sz="1000" b="1">
                <a:solidFill>
                  <a:schemeClr val="bg2"/>
                </a:solidFill>
              </a:defRPr>
            </a:lvl3pPr>
            <a:lvl4pPr>
              <a:defRPr sz="1000" b="1">
                <a:solidFill>
                  <a:schemeClr val="bg2"/>
                </a:solidFill>
              </a:defRPr>
            </a:lvl4pPr>
            <a:lvl5pPr>
              <a:defRPr sz="1000" b="1">
                <a:solidFill>
                  <a:schemeClr val="bg2"/>
                </a:solidFill>
              </a:defRPr>
            </a:lvl5pPr>
          </a:lstStyle>
          <a:p>
            <a:pPr lvl="0"/>
            <a:r>
              <a:rPr lang="en-US"/>
              <a:t>Table Header – Title Case</a:t>
            </a:r>
          </a:p>
        </p:txBody>
      </p:sp>
      <p:sp>
        <p:nvSpPr>
          <p:cNvPr id="16" name="Text Placeholder 4">
            <a:extLst>
              <a:ext uri="{FF2B5EF4-FFF2-40B4-BE49-F238E27FC236}">
                <a16:creationId xmlns:a16="http://schemas.microsoft.com/office/drawing/2014/main" id="{6E9D6746-3547-41F4-85DC-890C73C4BC16}"/>
              </a:ext>
            </a:extLst>
          </p:cNvPr>
          <p:cNvSpPr>
            <a:spLocks noGrp="1"/>
          </p:cNvSpPr>
          <p:nvPr>
            <p:ph type="body" sz="quarter" idx="31" hasCustomPrompt="1"/>
          </p:nvPr>
        </p:nvSpPr>
        <p:spPr>
          <a:xfrm>
            <a:off x="902670" y="1857470"/>
            <a:ext cx="10234530" cy="202057"/>
          </a:xfrm>
          <a:prstGeom prst="rect">
            <a:avLst/>
          </a:prstGeom>
        </p:spPr>
        <p:txBody>
          <a:bodyPr/>
          <a:lstStyle>
            <a:lvl1pPr marL="0" indent="0">
              <a:buNone/>
              <a:defRPr sz="1400">
                <a:solidFill>
                  <a:schemeClr val="tx2"/>
                </a:solidFill>
              </a:defRPr>
            </a:lvl1pPr>
          </a:lstStyle>
          <a:p>
            <a:pPr lvl="0"/>
            <a:r>
              <a:rPr lang="en-US"/>
              <a:t>Table sub-header (00/00/0000) – Sentence case</a:t>
            </a:r>
          </a:p>
        </p:txBody>
      </p:sp>
      <p:sp>
        <p:nvSpPr>
          <p:cNvPr id="3" name="Table Placeholder 2">
            <a:extLst>
              <a:ext uri="{FF2B5EF4-FFF2-40B4-BE49-F238E27FC236}">
                <a16:creationId xmlns:a16="http://schemas.microsoft.com/office/drawing/2014/main" id="{4A45986E-B3F2-4B4F-AA17-7E0CBA07D0D9}"/>
              </a:ext>
            </a:extLst>
          </p:cNvPr>
          <p:cNvSpPr>
            <a:spLocks noGrp="1"/>
          </p:cNvSpPr>
          <p:nvPr>
            <p:ph type="tbl" sz="quarter" idx="32"/>
          </p:nvPr>
        </p:nvSpPr>
        <p:spPr>
          <a:xfrm>
            <a:off x="902670" y="2200275"/>
            <a:ext cx="10234530" cy="3179317"/>
          </a:xfrm>
          <a:prstGeom prst="rect">
            <a:avLst/>
          </a:prstGeom>
        </p:spPr>
        <p:txBody>
          <a:bodyPr/>
          <a:lstStyle>
            <a:lvl1pPr marL="0" indent="0">
              <a:buNone/>
              <a:defRPr>
                <a:solidFill>
                  <a:schemeClr val="tx2"/>
                </a:solidFill>
              </a:defRPr>
            </a:lvl1pPr>
          </a:lstStyle>
          <a:p>
            <a:endParaRPr lang="en-GB"/>
          </a:p>
        </p:txBody>
      </p:sp>
    </p:spTree>
    <p:extLst>
      <p:ext uri="{BB962C8B-B14F-4D97-AF65-F5344CB8AC3E}">
        <p14:creationId xmlns:p14="http://schemas.microsoft.com/office/powerpoint/2010/main" val="43771469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7015"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Full Size Tabl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2010C22-46F6-4E8B-84FE-A27152F2EFE6}"/>
              </a:ext>
            </a:extLst>
          </p:cNvPr>
          <p:cNvSpPr>
            <a:spLocks noGrp="1"/>
          </p:cNvSpPr>
          <p:nvPr>
            <p:ph type="title" hasCustomPrompt="1"/>
          </p:nvPr>
        </p:nvSpPr>
        <p:spPr>
          <a:xfrm>
            <a:off x="902670" y="391893"/>
            <a:ext cx="10234530" cy="648072"/>
          </a:xfrm>
          <a:prstGeom prst="rect">
            <a:avLst/>
          </a:prstGeom>
        </p:spPr>
        <p:txBody>
          <a:bodyPr anchor="b" anchorCtr="0">
            <a:normAutofit/>
          </a:bodyPr>
          <a:lstStyle>
            <a:lvl1pPr>
              <a:defRPr kumimoji="0" lang="en-CA" sz="2800" b="0" i="0" u="none" strike="noStrike" kern="1200" cap="none" spc="0" normalizeH="0" baseline="0" dirty="0">
                <a:ln>
                  <a:noFill/>
                </a:ln>
                <a:solidFill>
                  <a:srgbClr val="393D47"/>
                </a:solidFill>
                <a:effectLst/>
                <a:uLnTx/>
                <a:uFillTx/>
                <a:latin typeface="Arial" panose="020B0604020202020204"/>
                <a:ea typeface="+mj-ea"/>
                <a:cs typeface="+mj-cs"/>
              </a:defRPr>
            </a:lvl1pPr>
          </a:lstStyle>
          <a:p>
            <a:r>
              <a:rPr lang="en-US"/>
              <a:t>CLICK TO EDIT MASTER TITLE STYLE</a:t>
            </a:r>
            <a:endParaRPr lang="en-CA"/>
          </a:p>
        </p:txBody>
      </p:sp>
      <p:sp>
        <p:nvSpPr>
          <p:cNvPr id="9" name="Subtitle 2">
            <a:extLst>
              <a:ext uri="{FF2B5EF4-FFF2-40B4-BE49-F238E27FC236}">
                <a16:creationId xmlns:a16="http://schemas.microsoft.com/office/drawing/2014/main" id="{CEA6579A-60CC-4D44-9EC9-E3EFFF240EEA}"/>
              </a:ext>
            </a:extLst>
          </p:cNvPr>
          <p:cNvSpPr>
            <a:spLocks noGrp="1"/>
          </p:cNvSpPr>
          <p:nvPr>
            <p:ph type="subTitle" idx="10" hasCustomPrompt="1"/>
          </p:nvPr>
        </p:nvSpPr>
        <p:spPr>
          <a:xfrm>
            <a:off x="902670" y="1054699"/>
            <a:ext cx="10234530" cy="338554"/>
          </a:xfrm>
          <a:prstGeom prst="rect">
            <a:avLst/>
          </a:prstGeom>
        </p:spPr>
        <p:txBody>
          <a:bodyPr vert="horz" lIns="0" tIns="0" rIns="0" bIns="0" rtlCol="0" anchor="t" anchorCtr="0">
            <a:noAutofit/>
          </a:bodyPr>
          <a:lstStyle>
            <a:lvl1pPr marL="0" indent="0">
              <a:buNone/>
              <a:defRPr kumimoji="0" lang="en-GB" sz="2000" b="1" i="0" u="none" strike="noStrike" cap="none" spc="0" normalizeH="0" baseline="0" dirty="0">
                <a:ln>
                  <a:noFill/>
                </a:ln>
                <a:solidFill>
                  <a:schemeClr val="accent1"/>
                </a:solidFill>
                <a:effectLst/>
                <a:uLnTx/>
                <a:uFillTx/>
                <a:latin typeface="Arial" panose="020B0604020202020204"/>
                <a:ea typeface="+mj-ea"/>
                <a:cs typeface="+mj-cs"/>
              </a:defRPr>
            </a:lvl1pPr>
          </a:lstStyle>
          <a:p>
            <a:pPr marL="285750" lvl="0" indent="-285750">
              <a:spcBef>
                <a:spcPct val="0"/>
              </a:spcBef>
            </a:pPr>
            <a:r>
              <a:rPr lang="en-US"/>
              <a:t>Click To Edit Master Subtitle Style</a:t>
            </a:r>
            <a:endParaRPr lang="en-GB"/>
          </a:p>
        </p:txBody>
      </p:sp>
      <p:sp>
        <p:nvSpPr>
          <p:cNvPr id="14" name="Text Placeholder 2">
            <a:extLst>
              <a:ext uri="{FF2B5EF4-FFF2-40B4-BE49-F238E27FC236}">
                <a16:creationId xmlns:a16="http://schemas.microsoft.com/office/drawing/2014/main" id="{C616123C-DF3C-4B48-80D7-049373CFD70F}"/>
              </a:ext>
            </a:extLst>
          </p:cNvPr>
          <p:cNvSpPr>
            <a:spLocks noGrp="1"/>
          </p:cNvSpPr>
          <p:nvPr>
            <p:ph type="body" sz="quarter" idx="22" hasCustomPrompt="1"/>
          </p:nvPr>
        </p:nvSpPr>
        <p:spPr>
          <a:xfrm>
            <a:off x="902670" y="5716125"/>
            <a:ext cx="10234530" cy="477837"/>
          </a:xfrm>
          <a:prstGeom prst="rect">
            <a:avLst/>
          </a:prstGeom>
        </p:spPr>
        <p:txBody>
          <a:bodyPr bIns="36000" anchor="b" anchorCtr="0"/>
          <a:lstStyle>
            <a:lvl1pPr marL="447675" indent="-447675">
              <a:spcAft>
                <a:spcPts val="200"/>
              </a:spcAft>
              <a:buNone/>
              <a:defRPr sz="800">
                <a:solidFill>
                  <a:schemeClr val="tx2"/>
                </a:solidFill>
              </a:defRPr>
            </a:lvl1pPr>
          </a:lstStyle>
          <a:p>
            <a:pPr lvl="0"/>
            <a:r>
              <a:rPr lang="en-US"/>
              <a:t>Source: </a:t>
            </a:r>
          </a:p>
          <a:p>
            <a:pPr lvl="0"/>
            <a:r>
              <a:rPr lang="en-US"/>
              <a:t>Note:</a:t>
            </a:r>
            <a:endParaRPr lang="en-GB"/>
          </a:p>
        </p:txBody>
      </p:sp>
      <p:sp>
        <p:nvSpPr>
          <p:cNvPr id="15" name="Text Placeholder 3">
            <a:extLst>
              <a:ext uri="{FF2B5EF4-FFF2-40B4-BE49-F238E27FC236}">
                <a16:creationId xmlns:a16="http://schemas.microsoft.com/office/drawing/2014/main" id="{28A50051-BF99-4DDA-BAB9-B44C73DCFD6C}"/>
              </a:ext>
            </a:extLst>
          </p:cNvPr>
          <p:cNvSpPr>
            <a:spLocks noGrp="1"/>
          </p:cNvSpPr>
          <p:nvPr>
            <p:ph type="body" sz="quarter" idx="29" hasCustomPrompt="1"/>
          </p:nvPr>
        </p:nvSpPr>
        <p:spPr>
          <a:xfrm>
            <a:off x="902670" y="1642469"/>
            <a:ext cx="10234530" cy="202057"/>
          </a:xfrm>
          <a:prstGeom prst="rect">
            <a:avLst/>
          </a:prstGeom>
        </p:spPr>
        <p:txBody>
          <a:bodyPr lIns="0" tIns="0" rIns="0" bIns="0"/>
          <a:lstStyle>
            <a:lvl1pPr marL="0" indent="0">
              <a:buNone/>
              <a:defRPr lang="en-GB" sz="1600" b="1" kern="1200" dirty="0">
                <a:solidFill>
                  <a:srgbClr val="393D47"/>
                </a:solidFill>
                <a:latin typeface="+mn-lt"/>
                <a:ea typeface="+mn-ea"/>
                <a:cs typeface="+mn-cs"/>
              </a:defRPr>
            </a:lvl1pPr>
            <a:lvl2pPr>
              <a:defRPr sz="1000" b="1">
                <a:solidFill>
                  <a:schemeClr val="bg2"/>
                </a:solidFill>
              </a:defRPr>
            </a:lvl2pPr>
            <a:lvl3pPr>
              <a:defRPr sz="1000" b="1">
                <a:solidFill>
                  <a:schemeClr val="bg2"/>
                </a:solidFill>
              </a:defRPr>
            </a:lvl3pPr>
            <a:lvl4pPr>
              <a:defRPr sz="1000" b="1">
                <a:solidFill>
                  <a:schemeClr val="bg2"/>
                </a:solidFill>
              </a:defRPr>
            </a:lvl4pPr>
            <a:lvl5pPr>
              <a:defRPr sz="1000" b="1">
                <a:solidFill>
                  <a:schemeClr val="bg2"/>
                </a:solidFill>
              </a:defRPr>
            </a:lvl5pPr>
          </a:lstStyle>
          <a:p>
            <a:pPr lvl="0"/>
            <a:r>
              <a:rPr lang="en-US"/>
              <a:t>Table Header – Title Case</a:t>
            </a:r>
          </a:p>
        </p:txBody>
      </p:sp>
      <p:sp>
        <p:nvSpPr>
          <p:cNvPr id="16" name="Text Placeholder 4">
            <a:extLst>
              <a:ext uri="{FF2B5EF4-FFF2-40B4-BE49-F238E27FC236}">
                <a16:creationId xmlns:a16="http://schemas.microsoft.com/office/drawing/2014/main" id="{6E9D6746-3547-41F4-85DC-890C73C4BC16}"/>
              </a:ext>
            </a:extLst>
          </p:cNvPr>
          <p:cNvSpPr>
            <a:spLocks noGrp="1"/>
          </p:cNvSpPr>
          <p:nvPr>
            <p:ph type="body" sz="quarter" idx="31" hasCustomPrompt="1"/>
          </p:nvPr>
        </p:nvSpPr>
        <p:spPr>
          <a:xfrm>
            <a:off x="902670" y="1857470"/>
            <a:ext cx="10234530" cy="202057"/>
          </a:xfrm>
          <a:prstGeom prst="rect">
            <a:avLst/>
          </a:prstGeom>
        </p:spPr>
        <p:txBody>
          <a:bodyPr/>
          <a:lstStyle>
            <a:lvl1pPr marL="0" indent="0">
              <a:buNone/>
              <a:defRPr sz="1400">
                <a:solidFill>
                  <a:schemeClr val="tx2"/>
                </a:solidFill>
              </a:defRPr>
            </a:lvl1pPr>
          </a:lstStyle>
          <a:p>
            <a:pPr lvl="0"/>
            <a:r>
              <a:rPr lang="en-US"/>
              <a:t>Table sub-header (00/00/0000) – Sentence case</a:t>
            </a:r>
          </a:p>
        </p:txBody>
      </p:sp>
      <p:sp>
        <p:nvSpPr>
          <p:cNvPr id="3" name="Table Placeholder 2">
            <a:extLst>
              <a:ext uri="{FF2B5EF4-FFF2-40B4-BE49-F238E27FC236}">
                <a16:creationId xmlns:a16="http://schemas.microsoft.com/office/drawing/2014/main" id="{4A45986E-B3F2-4B4F-AA17-7E0CBA07D0D9}"/>
              </a:ext>
            </a:extLst>
          </p:cNvPr>
          <p:cNvSpPr>
            <a:spLocks noGrp="1"/>
          </p:cNvSpPr>
          <p:nvPr>
            <p:ph type="tbl" sz="quarter" idx="32"/>
          </p:nvPr>
        </p:nvSpPr>
        <p:spPr>
          <a:xfrm>
            <a:off x="902670" y="2200275"/>
            <a:ext cx="10234530" cy="3179317"/>
          </a:xfrm>
          <a:prstGeom prst="rect">
            <a:avLst/>
          </a:prstGeom>
        </p:spPr>
        <p:txBody>
          <a:bodyPr/>
          <a:lstStyle>
            <a:lvl1pPr marL="0" indent="0">
              <a:buNone/>
              <a:defRPr>
                <a:solidFill>
                  <a:schemeClr val="tx2"/>
                </a:solidFill>
              </a:defRPr>
            </a:lvl1pPr>
          </a:lstStyle>
          <a:p>
            <a:endParaRPr lang="en-GB"/>
          </a:p>
        </p:txBody>
      </p:sp>
    </p:spTree>
    <p:extLst>
      <p:ext uri="{BB962C8B-B14F-4D97-AF65-F5344CB8AC3E}">
        <p14:creationId xmlns:p14="http://schemas.microsoft.com/office/powerpoint/2010/main" val="1389964467"/>
      </p:ext>
    </p:extLst>
  </p:cSld>
  <p:clrMapOvr>
    <a:masterClrMapping/>
  </p:clrMapOvr>
  <p:extLst>
    <p:ext uri="{DCECCB84-F9BA-43D5-87BE-67443E8EF086}">
      <p15:sldGuideLst xmlns:p15="http://schemas.microsoft.com/office/powerpoint/2012/main">
        <p15:guide id="1" orient="horz" pos="2160">
          <p15:clr>
            <a:srgbClr val="FBAE40"/>
          </p15:clr>
        </p15:guide>
        <p15:guide id="2" pos="7015">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and Chart Layout">
    <p:spTree>
      <p:nvGrpSpPr>
        <p:cNvPr id="1" name=""/>
        <p:cNvGrpSpPr/>
        <p:nvPr/>
      </p:nvGrpSpPr>
      <p:grpSpPr>
        <a:xfrm>
          <a:off x="0" y="0"/>
          <a:ext cx="0" cy="0"/>
          <a:chOff x="0" y="0"/>
          <a:chExt cx="0" cy="0"/>
        </a:xfrm>
      </p:grpSpPr>
      <p:sp>
        <p:nvSpPr>
          <p:cNvPr id="7" name="Chart Placeholder 8"/>
          <p:cNvSpPr>
            <a:spLocks noGrp="1"/>
          </p:cNvSpPr>
          <p:nvPr>
            <p:ph type="chart" sz="quarter" idx="13"/>
          </p:nvPr>
        </p:nvSpPr>
        <p:spPr>
          <a:xfrm>
            <a:off x="6205200" y="2200275"/>
            <a:ext cx="4932000" cy="3390900"/>
          </a:xfrm>
          <a:prstGeom prst="rect">
            <a:avLst/>
          </a:prstGeom>
          <a:noFill/>
        </p:spPr>
        <p:txBody>
          <a:bodyPr/>
          <a:lstStyle>
            <a:lvl1pPr marL="0" indent="0">
              <a:buNone/>
              <a:defRPr>
                <a:solidFill>
                  <a:schemeClr val="tx2"/>
                </a:solidFill>
              </a:defRPr>
            </a:lvl1pPr>
          </a:lstStyle>
          <a:p>
            <a:r>
              <a:rPr lang="en-GB"/>
              <a:t>Click icon to add chart</a:t>
            </a:r>
          </a:p>
        </p:txBody>
      </p:sp>
      <p:sp>
        <p:nvSpPr>
          <p:cNvPr id="12" name="Text Placeholder 2"/>
          <p:cNvSpPr>
            <a:spLocks noGrp="1"/>
          </p:cNvSpPr>
          <p:nvPr>
            <p:ph type="body" sz="quarter" idx="21" hasCustomPrompt="1"/>
          </p:nvPr>
        </p:nvSpPr>
        <p:spPr>
          <a:xfrm>
            <a:off x="902670" y="5718770"/>
            <a:ext cx="4932000" cy="477837"/>
          </a:xfrm>
          <a:prstGeom prst="rect">
            <a:avLst/>
          </a:prstGeom>
        </p:spPr>
        <p:txBody>
          <a:bodyPr bIns="36000" anchor="b" anchorCtr="0"/>
          <a:lstStyle>
            <a:lvl1pPr marL="0" indent="0">
              <a:spcAft>
                <a:spcPts val="200"/>
              </a:spcAft>
              <a:buNone/>
              <a:defRPr lang="en-GB" sz="800" b="0" kern="1200" dirty="0">
                <a:solidFill>
                  <a:srgbClr val="393D47"/>
                </a:solidFill>
                <a:latin typeface="+mn-lt"/>
                <a:ea typeface="+mn-ea"/>
                <a:cs typeface="+mn-cs"/>
              </a:defRPr>
            </a:lvl1pPr>
          </a:lstStyle>
          <a:p>
            <a:pPr marL="447675" lvl="0" indent="-447675" algn="l" defTabSz="914400" rtl="0" eaLnBrk="1" latinLnBrk="0" hangingPunct="1">
              <a:lnSpc>
                <a:spcPct val="100000"/>
              </a:lnSpc>
              <a:spcBef>
                <a:spcPts val="0"/>
              </a:spcBef>
              <a:spcAft>
                <a:spcPts val="200"/>
              </a:spcAft>
              <a:buClr>
                <a:schemeClr val="tx2"/>
              </a:buClr>
              <a:buFont typeface="Arial" pitchFamily="34" charset="0"/>
              <a:buNone/>
            </a:pPr>
            <a:r>
              <a:rPr lang="en-US"/>
              <a:t>Source: </a:t>
            </a:r>
            <a:endParaRPr lang="en-US" sz="800" b="0" kern="1200">
              <a:solidFill>
                <a:schemeClr val="tx1"/>
              </a:solidFill>
              <a:latin typeface="+mn-lt"/>
              <a:ea typeface="+mn-ea"/>
              <a:cs typeface="+mn-cs"/>
            </a:endParaRPr>
          </a:p>
          <a:p>
            <a:pPr marL="447675" lvl="0" indent="-447675" algn="l" defTabSz="914400" rtl="0" eaLnBrk="1" latinLnBrk="0" hangingPunct="1">
              <a:lnSpc>
                <a:spcPct val="100000"/>
              </a:lnSpc>
              <a:spcBef>
                <a:spcPts val="0"/>
              </a:spcBef>
              <a:spcAft>
                <a:spcPts val="200"/>
              </a:spcAft>
              <a:buClr>
                <a:schemeClr val="tx2"/>
              </a:buClr>
              <a:buFont typeface="Arial" pitchFamily="34" charset="0"/>
              <a:buNone/>
            </a:pPr>
            <a:r>
              <a:rPr lang="en-US"/>
              <a:t>Note:</a:t>
            </a:r>
            <a:endParaRPr lang="en-GB"/>
          </a:p>
        </p:txBody>
      </p:sp>
      <p:sp>
        <p:nvSpPr>
          <p:cNvPr id="13" name="Text Placeholder 2"/>
          <p:cNvSpPr>
            <a:spLocks noGrp="1"/>
          </p:cNvSpPr>
          <p:nvPr>
            <p:ph type="body" sz="quarter" idx="22" hasCustomPrompt="1"/>
          </p:nvPr>
        </p:nvSpPr>
        <p:spPr>
          <a:xfrm>
            <a:off x="6205200" y="5718770"/>
            <a:ext cx="4932000" cy="477837"/>
          </a:xfrm>
          <a:prstGeom prst="rect">
            <a:avLst/>
          </a:prstGeom>
        </p:spPr>
        <p:txBody>
          <a:bodyPr bIns="36000" anchor="b" anchorCtr="0"/>
          <a:lstStyle>
            <a:lvl1pPr marL="447675" indent="-447675">
              <a:spcAft>
                <a:spcPts val="200"/>
              </a:spcAft>
              <a:buNone/>
              <a:defRPr sz="800">
                <a:solidFill>
                  <a:srgbClr val="393D47"/>
                </a:solidFill>
              </a:defRPr>
            </a:lvl1pPr>
          </a:lstStyle>
          <a:p>
            <a:pPr lvl="0"/>
            <a:r>
              <a:rPr lang="en-US"/>
              <a:t>Source: </a:t>
            </a:r>
          </a:p>
          <a:p>
            <a:pPr lvl="0"/>
            <a:r>
              <a:rPr lang="en-US"/>
              <a:t>Note:</a:t>
            </a:r>
            <a:endParaRPr lang="en-GB"/>
          </a:p>
        </p:txBody>
      </p:sp>
      <p:sp>
        <p:nvSpPr>
          <p:cNvPr id="16" name="Text Placeholder 3">
            <a:extLst>
              <a:ext uri="{FF2B5EF4-FFF2-40B4-BE49-F238E27FC236}">
                <a16:creationId xmlns:a16="http://schemas.microsoft.com/office/drawing/2014/main" id="{5D5A7542-75F7-4413-AC34-936140C75A8B}"/>
              </a:ext>
            </a:extLst>
          </p:cNvPr>
          <p:cNvSpPr>
            <a:spLocks noGrp="1"/>
          </p:cNvSpPr>
          <p:nvPr>
            <p:ph type="body" sz="quarter" idx="29" hasCustomPrompt="1"/>
          </p:nvPr>
        </p:nvSpPr>
        <p:spPr>
          <a:xfrm>
            <a:off x="6205200" y="1642469"/>
            <a:ext cx="4932000" cy="202057"/>
          </a:xfrm>
          <a:prstGeom prst="rect">
            <a:avLst/>
          </a:prstGeom>
        </p:spPr>
        <p:txBody>
          <a:bodyPr lIns="0" tIns="0" rIns="0" bIns="0"/>
          <a:lstStyle>
            <a:lvl1pPr marL="0" indent="0">
              <a:buNone/>
              <a:defRPr lang="en-GB" sz="1600" b="1" kern="1200" dirty="0">
                <a:solidFill>
                  <a:schemeClr val="tx2"/>
                </a:solidFill>
                <a:latin typeface="+mn-lt"/>
                <a:ea typeface="+mn-ea"/>
                <a:cs typeface="+mn-cs"/>
              </a:defRPr>
            </a:lvl1pPr>
            <a:lvl2pPr>
              <a:defRPr sz="1000" b="1">
                <a:solidFill>
                  <a:schemeClr val="bg2"/>
                </a:solidFill>
              </a:defRPr>
            </a:lvl2pPr>
            <a:lvl3pPr>
              <a:defRPr sz="1000" b="1">
                <a:solidFill>
                  <a:schemeClr val="bg2"/>
                </a:solidFill>
              </a:defRPr>
            </a:lvl3pPr>
            <a:lvl4pPr>
              <a:defRPr sz="1000" b="1">
                <a:solidFill>
                  <a:schemeClr val="bg2"/>
                </a:solidFill>
              </a:defRPr>
            </a:lvl4pPr>
            <a:lvl5pPr>
              <a:defRPr sz="1000" b="1">
                <a:solidFill>
                  <a:schemeClr val="bg2"/>
                </a:solidFill>
              </a:defRPr>
            </a:lvl5pPr>
          </a:lstStyle>
          <a:p>
            <a:pPr lvl="0"/>
            <a:r>
              <a:rPr lang="en-US"/>
              <a:t>Graph Header – Title Case</a:t>
            </a:r>
          </a:p>
        </p:txBody>
      </p:sp>
      <p:sp>
        <p:nvSpPr>
          <p:cNvPr id="21" name="Title 1">
            <a:extLst>
              <a:ext uri="{FF2B5EF4-FFF2-40B4-BE49-F238E27FC236}">
                <a16:creationId xmlns:a16="http://schemas.microsoft.com/office/drawing/2014/main" id="{90DFD788-F04C-42AD-8944-E02AAB74CAEE}"/>
              </a:ext>
            </a:extLst>
          </p:cNvPr>
          <p:cNvSpPr>
            <a:spLocks noGrp="1"/>
          </p:cNvSpPr>
          <p:nvPr>
            <p:ph type="title" hasCustomPrompt="1"/>
          </p:nvPr>
        </p:nvSpPr>
        <p:spPr>
          <a:xfrm>
            <a:off x="902670" y="391893"/>
            <a:ext cx="10234530" cy="648072"/>
          </a:xfrm>
          <a:prstGeom prst="rect">
            <a:avLst/>
          </a:prstGeom>
        </p:spPr>
        <p:txBody>
          <a:bodyPr anchor="b" anchorCtr="0">
            <a:normAutofit/>
          </a:bodyPr>
          <a:lstStyle>
            <a:lvl1pPr>
              <a:defRPr kumimoji="0" lang="en-CA" sz="2800" b="0" i="0" u="none" strike="noStrike" kern="1200" cap="none" spc="0" normalizeH="0" baseline="0" dirty="0">
                <a:ln>
                  <a:noFill/>
                </a:ln>
                <a:solidFill>
                  <a:srgbClr val="393D47"/>
                </a:solidFill>
                <a:effectLst/>
                <a:uLnTx/>
                <a:uFillTx/>
                <a:latin typeface="Arial" panose="020B0604020202020204"/>
                <a:ea typeface="+mj-ea"/>
                <a:cs typeface="+mj-cs"/>
              </a:defRPr>
            </a:lvl1pPr>
          </a:lstStyle>
          <a:p>
            <a:r>
              <a:rPr lang="en-US"/>
              <a:t>CLICK TO EDIT MASTER TITLE STYLE</a:t>
            </a:r>
            <a:endParaRPr lang="en-CA"/>
          </a:p>
        </p:txBody>
      </p:sp>
      <p:sp>
        <p:nvSpPr>
          <p:cNvPr id="22" name="Content Placeholder 2">
            <a:extLst>
              <a:ext uri="{FF2B5EF4-FFF2-40B4-BE49-F238E27FC236}">
                <a16:creationId xmlns:a16="http://schemas.microsoft.com/office/drawing/2014/main" id="{EADD0F97-8D27-4A47-AE53-0F77E69AAAC9}"/>
              </a:ext>
            </a:extLst>
          </p:cNvPr>
          <p:cNvSpPr>
            <a:spLocks noGrp="1"/>
          </p:cNvSpPr>
          <p:nvPr>
            <p:ph idx="30"/>
          </p:nvPr>
        </p:nvSpPr>
        <p:spPr>
          <a:xfrm>
            <a:off x="902670" y="1637740"/>
            <a:ext cx="4932000" cy="3953435"/>
          </a:xfrm>
          <a:prstGeom prst="rect">
            <a:avLst/>
          </a:prstGeom>
        </p:spPr>
        <p:txBody>
          <a:bodyPr/>
          <a:lstStyle>
            <a:lvl1pPr marL="268288" indent="-268288">
              <a:buFont typeface="Wingdings" panose="05000000000000000000" pitchFamily="2" charset="2"/>
              <a:buChar char="§"/>
              <a:defRPr sz="1800">
                <a:solidFill>
                  <a:srgbClr val="393D47"/>
                </a:solidFill>
              </a:defRPr>
            </a:lvl1pPr>
            <a:lvl2pPr marL="538163" indent="-269875">
              <a:buFont typeface="Wingdings" panose="05000000000000000000" pitchFamily="2" charset="2"/>
              <a:buChar char="§"/>
              <a:defRPr sz="1600">
                <a:solidFill>
                  <a:srgbClr val="393D47"/>
                </a:solidFill>
              </a:defRPr>
            </a:lvl2pPr>
            <a:lvl3pPr marL="806450" indent="-268288">
              <a:buClr>
                <a:schemeClr val="tx2"/>
              </a:buClr>
              <a:buSzPct val="100000"/>
              <a:buFont typeface="Wingdings" panose="05000000000000000000" pitchFamily="2" charset="2"/>
              <a:buChar char="§"/>
              <a:defRPr sz="1400">
                <a:solidFill>
                  <a:srgbClr val="393D47"/>
                </a:solidFill>
              </a:defRPr>
            </a:lvl3pPr>
            <a:lvl4pPr marL="1076325" indent="-269875">
              <a:buFont typeface="Wingdings" panose="05000000000000000000" pitchFamily="2" charset="2"/>
              <a:buChar char="§"/>
              <a:defRPr sz="1200">
                <a:solidFill>
                  <a:srgbClr val="393D47"/>
                </a:solidFill>
              </a:defRPr>
            </a:lvl4pPr>
            <a:lvl5pPr marL="1344613" indent="-268288">
              <a:buFont typeface="Wingdings" panose="05000000000000000000" pitchFamily="2" charset="2"/>
              <a:buChar char="§"/>
              <a:defRPr sz="1000">
                <a:solidFill>
                  <a:srgbClr val="393D47"/>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Subtitle 2">
            <a:extLst>
              <a:ext uri="{FF2B5EF4-FFF2-40B4-BE49-F238E27FC236}">
                <a16:creationId xmlns:a16="http://schemas.microsoft.com/office/drawing/2014/main" id="{A73CE4B6-135B-4012-B037-4EBB94AA4E04}"/>
              </a:ext>
            </a:extLst>
          </p:cNvPr>
          <p:cNvSpPr>
            <a:spLocks noGrp="1"/>
          </p:cNvSpPr>
          <p:nvPr>
            <p:ph type="subTitle" idx="10" hasCustomPrompt="1"/>
          </p:nvPr>
        </p:nvSpPr>
        <p:spPr>
          <a:xfrm>
            <a:off x="902670" y="1054699"/>
            <a:ext cx="10234530" cy="338554"/>
          </a:xfrm>
          <a:prstGeom prst="rect">
            <a:avLst/>
          </a:prstGeom>
        </p:spPr>
        <p:txBody>
          <a:bodyPr vert="horz" lIns="0" tIns="0" rIns="0" bIns="0" rtlCol="0" anchor="t" anchorCtr="0">
            <a:noAutofit/>
          </a:bodyPr>
          <a:lstStyle>
            <a:lvl1pPr marL="0" indent="0">
              <a:buNone/>
              <a:defRPr kumimoji="0" lang="en-GB" sz="2000" b="1" i="0" u="none" strike="noStrike" cap="none" spc="0" normalizeH="0" baseline="0" dirty="0">
                <a:ln>
                  <a:noFill/>
                </a:ln>
                <a:solidFill>
                  <a:schemeClr val="accent1"/>
                </a:solidFill>
                <a:effectLst/>
                <a:uLnTx/>
                <a:uFillTx/>
                <a:latin typeface="Arial" panose="020B0604020202020204"/>
                <a:ea typeface="+mj-ea"/>
                <a:cs typeface="+mj-cs"/>
              </a:defRPr>
            </a:lvl1pPr>
          </a:lstStyle>
          <a:p>
            <a:pPr marL="285750" lvl="0" indent="-285750">
              <a:spcBef>
                <a:spcPct val="0"/>
              </a:spcBef>
            </a:pPr>
            <a:r>
              <a:rPr lang="en-US"/>
              <a:t>Click To Edit Master Subtitle Style</a:t>
            </a:r>
            <a:endParaRPr lang="en-GB"/>
          </a:p>
        </p:txBody>
      </p:sp>
      <p:sp>
        <p:nvSpPr>
          <p:cNvPr id="5" name="Text Placeholder 4">
            <a:extLst>
              <a:ext uri="{FF2B5EF4-FFF2-40B4-BE49-F238E27FC236}">
                <a16:creationId xmlns:a16="http://schemas.microsoft.com/office/drawing/2014/main" id="{FB852131-66B0-4FC3-B949-0799D08347B6}"/>
              </a:ext>
            </a:extLst>
          </p:cNvPr>
          <p:cNvSpPr>
            <a:spLocks noGrp="1"/>
          </p:cNvSpPr>
          <p:nvPr>
            <p:ph type="body" sz="quarter" idx="31" hasCustomPrompt="1"/>
          </p:nvPr>
        </p:nvSpPr>
        <p:spPr>
          <a:xfrm>
            <a:off x="6205200" y="1857470"/>
            <a:ext cx="4932000" cy="202057"/>
          </a:xfrm>
          <a:prstGeom prst="rect">
            <a:avLst/>
          </a:prstGeom>
        </p:spPr>
        <p:txBody>
          <a:bodyPr/>
          <a:lstStyle>
            <a:lvl1pPr marL="0" indent="0">
              <a:buNone/>
              <a:defRPr sz="1400">
                <a:solidFill>
                  <a:schemeClr val="tx2"/>
                </a:solidFill>
              </a:defRPr>
            </a:lvl1pPr>
          </a:lstStyle>
          <a:p>
            <a:pPr lvl="0"/>
            <a:r>
              <a:rPr lang="en-US"/>
              <a:t>Graph sub-header (00/00/0000) – Sentence case</a:t>
            </a:r>
          </a:p>
        </p:txBody>
      </p:sp>
    </p:spTree>
    <p:extLst>
      <p:ext uri="{BB962C8B-B14F-4D97-AF65-F5344CB8AC3E}">
        <p14:creationId xmlns:p14="http://schemas.microsoft.com/office/powerpoint/2010/main" val="42621016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Text Boxes">
    <p:spTree>
      <p:nvGrpSpPr>
        <p:cNvPr id="1" name=""/>
        <p:cNvGrpSpPr/>
        <p:nvPr/>
      </p:nvGrpSpPr>
      <p:grpSpPr>
        <a:xfrm>
          <a:off x="0" y="0"/>
          <a:ext cx="0" cy="0"/>
          <a:chOff x="0" y="0"/>
          <a:chExt cx="0" cy="0"/>
        </a:xfrm>
      </p:grpSpPr>
      <p:sp>
        <p:nvSpPr>
          <p:cNvPr id="12" name="Text Placeholder 2"/>
          <p:cNvSpPr>
            <a:spLocks noGrp="1"/>
          </p:cNvSpPr>
          <p:nvPr>
            <p:ph type="body" sz="quarter" idx="21" hasCustomPrompt="1"/>
          </p:nvPr>
        </p:nvSpPr>
        <p:spPr>
          <a:xfrm>
            <a:off x="902670" y="5718770"/>
            <a:ext cx="4932000" cy="477837"/>
          </a:xfrm>
          <a:prstGeom prst="rect">
            <a:avLst/>
          </a:prstGeom>
        </p:spPr>
        <p:txBody>
          <a:bodyPr bIns="36000" anchor="b" anchorCtr="0"/>
          <a:lstStyle>
            <a:lvl1pPr marL="0" indent="0">
              <a:spcAft>
                <a:spcPts val="200"/>
              </a:spcAft>
              <a:buNone/>
              <a:defRPr lang="en-GB" sz="800" b="0" kern="1200" dirty="0">
                <a:solidFill>
                  <a:schemeClr val="tx2"/>
                </a:solidFill>
                <a:latin typeface="+mn-lt"/>
                <a:ea typeface="+mn-ea"/>
                <a:cs typeface="+mn-cs"/>
              </a:defRPr>
            </a:lvl1pPr>
          </a:lstStyle>
          <a:p>
            <a:pPr marL="447675" lvl="0" indent="-447675" algn="l" defTabSz="914400" rtl="0" eaLnBrk="1" latinLnBrk="0" hangingPunct="1">
              <a:lnSpc>
                <a:spcPct val="100000"/>
              </a:lnSpc>
              <a:spcBef>
                <a:spcPts val="0"/>
              </a:spcBef>
              <a:spcAft>
                <a:spcPts val="200"/>
              </a:spcAft>
              <a:buClr>
                <a:schemeClr val="tx2"/>
              </a:buClr>
              <a:buFont typeface="Arial" pitchFamily="34" charset="0"/>
              <a:buNone/>
            </a:pPr>
            <a:r>
              <a:rPr lang="en-US"/>
              <a:t>Source: </a:t>
            </a:r>
            <a:endParaRPr lang="en-US" sz="800" b="0" kern="1200">
              <a:solidFill>
                <a:schemeClr val="tx1"/>
              </a:solidFill>
              <a:latin typeface="+mn-lt"/>
              <a:ea typeface="+mn-ea"/>
              <a:cs typeface="+mn-cs"/>
            </a:endParaRPr>
          </a:p>
          <a:p>
            <a:pPr marL="447675" lvl="0" indent="-447675" algn="l" defTabSz="914400" rtl="0" eaLnBrk="1" latinLnBrk="0" hangingPunct="1">
              <a:lnSpc>
                <a:spcPct val="100000"/>
              </a:lnSpc>
              <a:spcBef>
                <a:spcPts val="0"/>
              </a:spcBef>
              <a:spcAft>
                <a:spcPts val="200"/>
              </a:spcAft>
              <a:buClr>
                <a:schemeClr val="tx2"/>
              </a:buClr>
              <a:buFont typeface="Arial" pitchFamily="34" charset="0"/>
              <a:buNone/>
            </a:pPr>
            <a:r>
              <a:rPr lang="en-US"/>
              <a:t>Note:</a:t>
            </a:r>
            <a:endParaRPr lang="en-GB"/>
          </a:p>
        </p:txBody>
      </p:sp>
      <p:sp>
        <p:nvSpPr>
          <p:cNvPr id="13" name="Text Placeholder 2"/>
          <p:cNvSpPr>
            <a:spLocks noGrp="1"/>
          </p:cNvSpPr>
          <p:nvPr>
            <p:ph type="body" sz="quarter" idx="22" hasCustomPrompt="1"/>
          </p:nvPr>
        </p:nvSpPr>
        <p:spPr>
          <a:xfrm>
            <a:off x="6205200" y="5718770"/>
            <a:ext cx="4932000" cy="477837"/>
          </a:xfrm>
          <a:prstGeom prst="rect">
            <a:avLst/>
          </a:prstGeom>
        </p:spPr>
        <p:txBody>
          <a:bodyPr bIns="36000" anchor="b" anchorCtr="0"/>
          <a:lstStyle>
            <a:lvl1pPr marL="447675" indent="-447675">
              <a:spcAft>
                <a:spcPts val="200"/>
              </a:spcAft>
              <a:buNone/>
              <a:defRPr sz="800">
                <a:solidFill>
                  <a:schemeClr val="tx2"/>
                </a:solidFill>
              </a:defRPr>
            </a:lvl1pPr>
          </a:lstStyle>
          <a:p>
            <a:pPr lvl="0"/>
            <a:r>
              <a:rPr lang="en-US"/>
              <a:t>Source: </a:t>
            </a:r>
          </a:p>
          <a:p>
            <a:pPr lvl="0"/>
            <a:r>
              <a:rPr lang="en-US"/>
              <a:t>Note:</a:t>
            </a:r>
            <a:endParaRPr lang="en-GB"/>
          </a:p>
        </p:txBody>
      </p:sp>
      <p:sp>
        <p:nvSpPr>
          <p:cNvPr id="21" name="Title 1">
            <a:extLst>
              <a:ext uri="{FF2B5EF4-FFF2-40B4-BE49-F238E27FC236}">
                <a16:creationId xmlns:a16="http://schemas.microsoft.com/office/drawing/2014/main" id="{90DFD788-F04C-42AD-8944-E02AAB74CAEE}"/>
              </a:ext>
            </a:extLst>
          </p:cNvPr>
          <p:cNvSpPr>
            <a:spLocks noGrp="1"/>
          </p:cNvSpPr>
          <p:nvPr>
            <p:ph type="title" hasCustomPrompt="1"/>
          </p:nvPr>
        </p:nvSpPr>
        <p:spPr>
          <a:xfrm>
            <a:off x="902670" y="391893"/>
            <a:ext cx="10234530" cy="648072"/>
          </a:xfrm>
          <a:prstGeom prst="rect">
            <a:avLst/>
          </a:prstGeom>
        </p:spPr>
        <p:txBody>
          <a:bodyPr anchor="b" anchorCtr="0">
            <a:normAutofit/>
          </a:bodyPr>
          <a:lstStyle>
            <a:lvl1pPr>
              <a:defRPr kumimoji="0" lang="en-CA" sz="2800" b="0" i="0" u="none" strike="noStrike" kern="1200" cap="none" spc="0" normalizeH="0" baseline="0" dirty="0">
                <a:ln>
                  <a:noFill/>
                </a:ln>
                <a:solidFill>
                  <a:schemeClr val="tx2"/>
                </a:solidFill>
                <a:effectLst/>
                <a:uLnTx/>
                <a:uFillTx/>
                <a:latin typeface="Arial" panose="020B0604020202020204"/>
                <a:ea typeface="+mj-ea"/>
                <a:cs typeface="+mj-cs"/>
              </a:defRPr>
            </a:lvl1pPr>
          </a:lstStyle>
          <a:p>
            <a:r>
              <a:rPr lang="en-US"/>
              <a:t>CLICK TO EDIT MASTER TITLE STYLE</a:t>
            </a:r>
            <a:endParaRPr lang="en-CA"/>
          </a:p>
        </p:txBody>
      </p:sp>
      <p:sp>
        <p:nvSpPr>
          <p:cNvPr id="22" name="Content Placeholder 2">
            <a:extLst>
              <a:ext uri="{FF2B5EF4-FFF2-40B4-BE49-F238E27FC236}">
                <a16:creationId xmlns:a16="http://schemas.microsoft.com/office/drawing/2014/main" id="{EADD0F97-8D27-4A47-AE53-0F77E69AAAC9}"/>
              </a:ext>
            </a:extLst>
          </p:cNvPr>
          <p:cNvSpPr>
            <a:spLocks noGrp="1"/>
          </p:cNvSpPr>
          <p:nvPr>
            <p:ph idx="30"/>
          </p:nvPr>
        </p:nvSpPr>
        <p:spPr>
          <a:xfrm>
            <a:off x="902670" y="1637740"/>
            <a:ext cx="4932000" cy="3953435"/>
          </a:xfrm>
          <a:prstGeom prst="rect">
            <a:avLst/>
          </a:prstGeom>
        </p:spPr>
        <p:txBody>
          <a:bodyPr/>
          <a:lstStyle>
            <a:lvl1pPr marL="268288" indent="-268288">
              <a:buFont typeface="Wingdings" panose="05000000000000000000" pitchFamily="2" charset="2"/>
              <a:buChar char="§"/>
              <a:defRPr sz="2000">
                <a:solidFill>
                  <a:schemeClr val="tx2"/>
                </a:solidFill>
              </a:defRPr>
            </a:lvl1pPr>
            <a:lvl2pPr marL="538163" indent="-269875">
              <a:buFont typeface="Wingdings" panose="05000000000000000000" pitchFamily="2" charset="2"/>
              <a:buChar char="§"/>
              <a:defRPr sz="1800">
                <a:solidFill>
                  <a:schemeClr val="tx2"/>
                </a:solidFill>
              </a:defRPr>
            </a:lvl2pPr>
            <a:lvl3pPr marL="806450" indent="-268288">
              <a:buClr>
                <a:schemeClr val="tx2"/>
              </a:buClr>
              <a:buSzPct val="100000"/>
              <a:buFont typeface="Wingdings" panose="05000000000000000000" pitchFamily="2" charset="2"/>
              <a:buChar char="§"/>
              <a:defRPr sz="1600">
                <a:solidFill>
                  <a:schemeClr val="tx2"/>
                </a:solidFill>
              </a:defRPr>
            </a:lvl3pPr>
            <a:lvl4pPr marL="1076325" indent="-269875">
              <a:buFont typeface="Wingdings" panose="05000000000000000000" pitchFamily="2" charset="2"/>
              <a:buChar char="§"/>
              <a:defRPr sz="1400">
                <a:solidFill>
                  <a:schemeClr val="tx2"/>
                </a:solidFill>
              </a:defRPr>
            </a:lvl4pPr>
            <a:lvl5pPr marL="1344613" indent="-268288">
              <a:buFont typeface="Wingdings" panose="05000000000000000000" pitchFamily="2" charset="2"/>
              <a:buChar char="§"/>
              <a:defRPr sz="105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Subtitle 2">
            <a:extLst>
              <a:ext uri="{FF2B5EF4-FFF2-40B4-BE49-F238E27FC236}">
                <a16:creationId xmlns:a16="http://schemas.microsoft.com/office/drawing/2014/main" id="{A73CE4B6-135B-4012-B037-4EBB94AA4E04}"/>
              </a:ext>
            </a:extLst>
          </p:cNvPr>
          <p:cNvSpPr>
            <a:spLocks noGrp="1"/>
          </p:cNvSpPr>
          <p:nvPr>
            <p:ph type="subTitle" idx="10" hasCustomPrompt="1"/>
          </p:nvPr>
        </p:nvSpPr>
        <p:spPr>
          <a:xfrm>
            <a:off x="902670" y="1054699"/>
            <a:ext cx="10234530" cy="338554"/>
          </a:xfrm>
          <a:prstGeom prst="rect">
            <a:avLst/>
          </a:prstGeom>
        </p:spPr>
        <p:txBody>
          <a:bodyPr vert="horz" lIns="0" tIns="0" rIns="0" bIns="0" rtlCol="0" anchor="t" anchorCtr="0">
            <a:noAutofit/>
          </a:bodyPr>
          <a:lstStyle>
            <a:lvl1pPr marL="0" indent="0">
              <a:buNone/>
              <a:defRPr kumimoji="0" lang="en-GB" sz="2000" b="1" i="0" u="none" strike="noStrike" cap="none" spc="0" normalizeH="0" baseline="0" dirty="0">
                <a:ln>
                  <a:noFill/>
                </a:ln>
                <a:solidFill>
                  <a:schemeClr val="accent1"/>
                </a:solidFill>
                <a:effectLst/>
                <a:uLnTx/>
                <a:uFillTx/>
                <a:latin typeface="Arial" panose="020B0604020202020204"/>
                <a:ea typeface="+mj-ea"/>
                <a:cs typeface="+mj-cs"/>
              </a:defRPr>
            </a:lvl1pPr>
          </a:lstStyle>
          <a:p>
            <a:pPr marL="285750" lvl="0" indent="-285750">
              <a:spcBef>
                <a:spcPct val="0"/>
              </a:spcBef>
            </a:pPr>
            <a:r>
              <a:rPr lang="en-US"/>
              <a:t>Click To Edit Master Subtitle Style</a:t>
            </a:r>
            <a:endParaRPr lang="en-GB"/>
          </a:p>
        </p:txBody>
      </p:sp>
      <p:sp>
        <p:nvSpPr>
          <p:cNvPr id="10" name="Content Placeholder 2">
            <a:extLst>
              <a:ext uri="{FF2B5EF4-FFF2-40B4-BE49-F238E27FC236}">
                <a16:creationId xmlns:a16="http://schemas.microsoft.com/office/drawing/2014/main" id="{591BF000-AF24-4451-96F1-227336E8C687}"/>
              </a:ext>
            </a:extLst>
          </p:cNvPr>
          <p:cNvSpPr>
            <a:spLocks noGrp="1"/>
          </p:cNvSpPr>
          <p:nvPr>
            <p:ph idx="31"/>
          </p:nvPr>
        </p:nvSpPr>
        <p:spPr>
          <a:xfrm>
            <a:off x="6205200" y="1637740"/>
            <a:ext cx="4932000" cy="3953435"/>
          </a:xfrm>
          <a:prstGeom prst="rect">
            <a:avLst/>
          </a:prstGeom>
        </p:spPr>
        <p:txBody>
          <a:bodyPr/>
          <a:lstStyle>
            <a:lvl1pPr marL="268288" indent="-268288">
              <a:buFont typeface="Wingdings" panose="05000000000000000000" pitchFamily="2" charset="2"/>
              <a:buChar char="§"/>
              <a:defRPr sz="2000">
                <a:solidFill>
                  <a:schemeClr val="tx2"/>
                </a:solidFill>
              </a:defRPr>
            </a:lvl1pPr>
            <a:lvl2pPr marL="538163" indent="-269875">
              <a:buFont typeface="Wingdings" panose="05000000000000000000" pitchFamily="2" charset="2"/>
              <a:buChar char="§"/>
              <a:defRPr sz="1800">
                <a:solidFill>
                  <a:schemeClr val="tx2"/>
                </a:solidFill>
              </a:defRPr>
            </a:lvl2pPr>
            <a:lvl3pPr marL="806450" indent="-268288">
              <a:buClr>
                <a:schemeClr val="tx2"/>
              </a:buClr>
              <a:buSzPct val="100000"/>
              <a:buFont typeface="Wingdings" panose="05000000000000000000" pitchFamily="2" charset="2"/>
              <a:buChar char="§"/>
              <a:defRPr sz="1600">
                <a:solidFill>
                  <a:schemeClr val="tx2"/>
                </a:solidFill>
              </a:defRPr>
            </a:lvl3pPr>
            <a:lvl4pPr marL="1076325" indent="-269875">
              <a:buFont typeface="Wingdings" panose="05000000000000000000" pitchFamily="2" charset="2"/>
              <a:buChar char="§"/>
              <a:defRPr sz="1400">
                <a:solidFill>
                  <a:schemeClr val="tx2"/>
                </a:solidFill>
              </a:defRPr>
            </a:lvl4pPr>
            <a:lvl5pPr marL="1344613" indent="-268288">
              <a:buFont typeface="Wingdings" panose="05000000000000000000" pitchFamily="2" charset="2"/>
              <a:buChar char="§"/>
              <a:defRPr sz="105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16779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harts">
    <p:spTree>
      <p:nvGrpSpPr>
        <p:cNvPr id="1" name=""/>
        <p:cNvGrpSpPr/>
        <p:nvPr/>
      </p:nvGrpSpPr>
      <p:grpSpPr>
        <a:xfrm>
          <a:off x="0" y="0"/>
          <a:ext cx="0" cy="0"/>
          <a:chOff x="0" y="0"/>
          <a:chExt cx="0" cy="0"/>
        </a:xfrm>
      </p:grpSpPr>
      <p:sp>
        <p:nvSpPr>
          <p:cNvPr id="7" name="Chart Placeholder 8"/>
          <p:cNvSpPr>
            <a:spLocks noGrp="1"/>
          </p:cNvSpPr>
          <p:nvPr>
            <p:ph type="chart" sz="quarter" idx="13"/>
          </p:nvPr>
        </p:nvSpPr>
        <p:spPr>
          <a:xfrm>
            <a:off x="6209879" y="2200275"/>
            <a:ext cx="4932000" cy="3390900"/>
          </a:xfrm>
          <a:prstGeom prst="rect">
            <a:avLst/>
          </a:prstGeom>
          <a:noFill/>
        </p:spPr>
        <p:txBody>
          <a:bodyPr/>
          <a:lstStyle>
            <a:lvl1pPr marL="0" indent="0">
              <a:buNone/>
              <a:defRPr>
                <a:solidFill>
                  <a:schemeClr val="tx2"/>
                </a:solidFill>
              </a:defRPr>
            </a:lvl1pPr>
          </a:lstStyle>
          <a:p>
            <a:r>
              <a:rPr lang="en-GB"/>
              <a:t>Click icon to add chart</a:t>
            </a:r>
          </a:p>
        </p:txBody>
      </p:sp>
      <p:sp>
        <p:nvSpPr>
          <p:cNvPr id="12" name="Text Placeholder 2"/>
          <p:cNvSpPr>
            <a:spLocks noGrp="1"/>
          </p:cNvSpPr>
          <p:nvPr>
            <p:ph type="body" sz="quarter" idx="21" hasCustomPrompt="1"/>
          </p:nvPr>
        </p:nvSpPr>
        <p:spPr>
          <a:xfrm>
            <a:off x="907349" y="5718770"/>
            <a:ext cx="4932000" cy="477837"/>
          </a:xfrm>
          <a:prstGeom prst="rect">
            <a:avLst/>
          </a:prstGeom>
        </p:spPr>
        <p:txBody>
          <a:bodyPr bIns="36000" anchor="b" anchorCtr="0"/>
          <a:lstStyle>
            <a:lvl1pPr marL="0" indent="0">
              <a:spcAft>
                <a:spcPts val="200"/>
              </a:spcAft>
              <a:buNone/>
              <a:defRPr lang="en-GB" sz="800" b="0" kern="1200" dirty="0">
                <a:solidFill>
                  <a:schemeClr val="tx2"/>
                </a:solidFill>
                <a:latin typeface="+mn-lt"/>
                <a:ea typeface="+mn-ea"/>
                <a:cs typeface="+mn-cs"/>
              </a:defRPr>
            </a:lvl1pPr>
          </a:lstStyle>
          <a:p>
            <a:pPr marL="447675" lvl="0" indent="-447675" algn="l" defTabSz="914400" rtl="0" eaLnBrk="1" latinLnBrk="0" hangingPunct="1">
              <a:lnSpc>
                <a:spcPct val="100000"/>
              </a:lnSpc>
              <a:spcBef>
                <a:spcPts val="0"/>
              </a:spcBef>
              <a:spcAft>
                <a:spcPts val="200"/>
              </a:spcAft>
              <a:buClr>
                <a:schemeClr val="tx2"/>
              </a:buClr>
              <a:buFont typeface="Arial" pitchFamily="34" charset="0"/>
              <a:buNone/>
            </a:pPr>
            <a:r>
              <a:rPr lang="en-US"/>
              <a:t>Source: </a:t>
            </a:r>
            <a:endParaRPr lang="en-US" sz="800" b="0" kern="1200">
              <a:solidFill>
                <a:schemeClr val="tx1"/>
              </a:solidFill>
              <a:latin typeface="+mn-lt"/>
              <a:ea typeface="+mn-ea"/>
              <a:cs typeface="+mn-cs"/>
            </a:endParaRPr>
          </a:p>
          <a:p>
            <a:pPr marL="447675" lvl="0" indent="-447675" algn="l" defTabSz="914400" rtl="0" eaLnBrk="1" latinLnBrk="0" hangingPunct="1">
              <a:lnSpc>
                <a:spcPct val="100000"/>
              </a:lnSpc>
              <a:spcBef>
                <a:spcPts val="0"/>
              </a:spcBef>
              <a:spcAft>
                <a:spcPts val="200"/>
              </a:spcAft>
              <a:buClr>
                <a:schemeClr val="tx2"/>
              </a:buClr>
              <a:buFont typeface="Arial" pitchFamily="34" charset="0"/>
              <a:buNone/>
            </a:pPr>
            <a:r>
              <a:rPr lang="en-US"/>
              <a:t>Note:</a:t>
            </a:r>
            <a:endParaRPr lang="en-GB"/>
          </a:p>
        </p:txBody>
      </p:sp>
      <p:sp>
        <p:nvSpPr>
          <p:cNvPr id="13" name="Text Placeholder 2"/>
          <p:cNvSpPr>
            <a:spLocks noGrp="1"/>
          </p:cNvSpPr>
          <p:nvPr>
            <p:ph type="body" sz="quarter" idx="22" hasCustomPrompt="1"/>
          </p:nvPr>
        </p:nvSpPr>
        <p:spPr>
          <a:xfrm>
            <a:off x="6209879" y="5718770"/>
            <a:ext cx="4932000" cy="477837"/>
          </a:xfrm>
          <a:prstGeom prst="rect">
            <a:avLst/>
          </a:prstGeom>
        </p:spPr>
        <p:txBody>
          <a:bodyPr bIns="36000" anchor="b" anchorCtr="0"/>
          <a:lstStyle>
            <a:lvl1pPr marL="447675" indent="-447675">
              <a:spcAft>
                <a:spcPts val="200"/>
              </a:spcAft>
              <a:buNone/>
              <a:defRPr sz="800">
                <a:solidFill>
                  <a:schemeClr val="tx2"/>
                </a:solidFill>
              </a:defRPr>
            </a:lvl1pPr>
          </a:lstStyle>
          <a:p>
            <a:pPr lvl="0"/>
            <a:r>
              <a:rPr lang="en-US"/>
              <a:t>Source: </a:t>
            </a:r>
          </a:p>
          <a:p>
            <a:pPr lvl="0"/>
            <a:r>
              <a:rPr lang="en-US"/>
              <a:t>Note:</a:t>
            </a:r>
            <a:endParaRPr lang="en-GB"/>
          </a:p>
        </p:txBody>
      </p:sp>
      <p:sp>
        <p:nvSpPr>
          <p:cNvPr id="16" name="Text Placeholder 3">
            <a:extLst>
              <a:ext uri="{FF2B5EF4-FFF2-40B4-BE49-F238E27FC236}">
                <a16:creationId xmlns:a16="http://schemas.microsoft.com/office/drawing/2014/main" id="{5D5A7542-75F7-4413-AC34-936140C75A8B}"/>
              </a:ext>
            </a:extLst>
          </p:cNvPr>
          <p:cNvSpPr>
            <a:spLocks noGrp="1"/>
          </p:cNvSpPr>
          <p:nvPr>
            <p:ph type="body" sz="quarter" idx="29" hasCustomPrompt="1"/>
          </p:nvPr>
        </p:nvSpPr>
        <p:spPr>
          <a:xfrm>
            <a:off x="6209879" y="1642469"/>
            <a:ext cx="4932000" cy="202057"/>
          </a:xfrm>
          <a:prstGeom prst="rect">
            <a:avLst/>
          </a:prstGeom>
        </p:spPr>
        <p:txBody>
          <a:bodyPr lIns="0" tIns="0" rIns="0" bIns="0"/>
          <a:lstStyle>
            <a:lvl1pPr marL="0" indent="0">
              <a:buNone/>
              <a:defRPr lang="en-GB" sz="1400" b="1" kern="1200" dirty="0">
                <a:solidFill>
                  <a:schemeClr val="tx2"/>
                </a:solidFill>
                <a:latin typeface="+mn-lt"/>
                <a:ea typeface="+mn-ea"/>
                <a:cs typeface="+mn-cs"/>
              </a:defRPr>
            </a:lvl1pPr>
            <a:lvl2pPr>
              <a:defRPr sz="1000" b="1">
                <a:solidFill>
                  <a:schemeClr val="bg2"/>
                </a:solidFill>
              </a:defRPr>
            </a:lvl2pPr>
            <a:lvl3pPr>
              <a:defRPr sz="1000" b="1">
                <a:solidFill>
                  <a:schemeClr val="bg2"/>
                </a:solidFill>
              </a:defRPr>
            </a:lvl3pPr>
            <a:lvl4pPr>
              <a:defRPr sz="1000" b="1">
                <a:solidFill>
                  <a:schemeClr val="bg2"/>
                </a:solidFill>
              </a:defRPr>
            </a:lvl4pPr>
            <a:lvl5pPr>
              <a:defRPr sz="1000" b="1">
                <a:solidFill>
                  <a:schemeClr val="bg2"/>
                </a:solidFill>
              </a:defRPr>
            </a:lvl5pPr>
          </a:lstStyle>
          <a:p>
            <a:pPr lvl="0"/>
            <a:r>
              <a:rPr lang="en-US"/>
              <a:t>Graph Header – Title Case</a:t>
            </a:r>
          </a:p>
        </p:txBody>
      </p:sp>
      <p:sp>
        <p:nvSpPr>
          <p:cNvPr id="21" name="Title 1">
            <a:extLst>
              <a:ext uri="{FF2B5EF4-FFF2-40B4-BE49-F238E27FC236}">
                <a16:creationId xmlns:a16="http://schemas.microsoft.com/office/drawing/2014/main" id="{90DFD788-F04C-42AD-8944-E02AAB74CAEE}"/>
              </a:ext>
            </a:extLst>
          </p:cNvPr>
          <p:cNvSpPr>
            <a:spLocks noGrp="1"/>
          </p:cNvSpPr>
          <p:nvPr>
            <p:ph type="title" hasCustomPrompt="1"/>
          </p:nvPr>
        </p:nvSpPr>
        <p:spPr>
          <a:xfrm>
            <a:off x="902670" y="391893"/>
            <a:ext cx="10215451" cy="648072"/>
          </a:xfrm>
          <a:prstGeom prst="rect">
            <a:avLst/>
          </a:prstGeom>
        </p:spPr>
        <p:txBody>
          <a:bodyPr anchor="b" anchorCtr="0">
            <a:normAutofit/>
          </a:bodyPr>
          <a:lstStyle>
            <a:lvl1pPr>
              <a:defRPr kumimoji="0" lang="en-CA" sz="2800" b="0" i="0" u="none" strike="noStrike" kern="1200" cap="none" spc="0" normalizeH="0" baseline="0" dirty="0">
                <a:ln>
                  <a:noFill/>
                </a:ln>
                <a:solidFill>
                  <a:schemeClr val="tx2"/>
                </a:solidFill>
                <a:effectLst/>
                <a:uLnTx/>
                <a:uFillTx/>
                <a:latin typeface="Arial" panose="020B0604020202020204"/>
                <a:ea typeface="+mj-ea"/>
                <a:cs typeface="+mj-cs"/>
              </a:defRPr>
            </a:lvl1pPr>
          </a:lstStyle>
          <a:p>
            <a:r>
              <a:rPr lang="en-US"/>
              <a:t>CLICK TO EDIT MASTER TITLE STYLE</a:t>
            </a:r>
            <a:endParaRPr lang="en-CA"/>
          </a:p>
        </p:txBody>
      </p:sp>
      <p:sp>
        <p:nvSpPr>
          <p:cNvPr id="23" name="Subtitle 2">
            <a:extLst>
              <a:ext uri="{FF2B5EF4-FFF2-40B4-BE49-F238E27FC236}">
                <a16:creationId xmlns:a16="http://schemas.microsoft.com/office/drawing/2014/main" id="{A73CE4B6-135B-4012-B037-4EBB94AA4E04}"/>
              </a:ext>
            </a:extLst>
          </p:cNvPr>
          <p:cNvSpPr>
            <a:spLocks noGrp="1"/>
          </p:cNvSpPr>
          <p:nvPr>
            <p:ph type="subTitle" idx="10" hasCustomPrompt="1"/>
          </p:nvPr>
        </p:nvSpPr>
        <p:spPr>
          <a:xfrm>
            <a:off x="902670" y="1054699"/>
            <a:ext cx="10215451" cy="338554"/>
          </a:xfrm>
          <a:prstGeom prst="rect">
            <a:avLst/>
          </a:prstGeom>
        </p:spPr>
        <p:txBody>
          <a:bodyPr vert="horz" lIns="0" tIns="0" rIns="0" bIns="0" rtlCol="0" anchor="t" anchorCtr="0">
            <a:noAutofit/>
          </a:bodyPr>
          <a:lstStyle>
            <a:lvl1pPr marL="0" indent="0">
              <a:buNone/>
              <a:defRPr kumimoji="0" lang="en-GB" sz="2000" b="1" i="0" u="none" strike="noStrike" cap="none" spc="0" normalizeH="0" baseline="0" dirty="0">
                <a:ln>
                  <a:noFill/>
                </a:ln>
                <a:solidFill>
                  <a:schemeClr val="accent1"/>
                </a:solidFill>
                <a:effectLst/>
                <a:uLnTx/>
                <a:uFillTx/>
                <a:latin typeface="Arial" panose="020B0604020202020204"/>
                <a:ea typeface="+mj-ea"/>
                <a:cs typeface="+mj-cs"/>
              </a:defRPr>
            </a:lvl1pPr>
          </a:lstStyle>
          <a:p>
            <a:pPr marL="285750" lvl="0" indent="-285750">
              <a:spcBef>
                <a:spcPct val="0"/>
              </a:spcBef>
            </a:pPr>
            <a:r>
              <a:rPr lang="en-US"/>
              <a:t>Click To Edit Master Subtitle Style</a:t>
            </a:r>
            <a:endParaRPr lang="en-GB"/>
          </a:p>
        </p:txBody>
      </p:sp>
      <p:sp>
        <p:nvSpPr>
          <p:cNvPr id="5" name="Text Placeholder 4">
            <a:extLst>
              <a:ext uri="{FF2B5EF4-FFF2-40B4-BE49-F238E27FC236}">
                <a16:creationId xmlns:a16="http://schemas.microsoft.com/office/drawing/2014/main" id="{FB852131-66B0-4FC3-B949-0799D08347B6}"/>
              </a:ext>
            </a:extLst>
          </p:cNvPr>
          <p:cNvSpPr>
            <a:spLocks noGrp="1"/>
          </p:cNvSpPr>
          <p:nvPr>
            <p:ph type="body" sz="quarter" idx="31" hasCustomPrompt="1"/>
          </p:nvPr>
        </p:nvSpPr>
        <p:spPr>
          <a:xfrm>
            <a:off x="6209879" y="1857470"/>
            <a:ext cx="4932000" cy="202057"/>
          </a:xfrm>
          <a:prstGeom prst="rect">
            <a:avLst/>
          </a:prstGeom>
        </p:spPr>
        <p:txBody>
          <a:bodyPr/>
          <a:lstStyle>
            <a:lvl1pPr marL="0" indent="0">
              <a:buNone/>
              <a:defRPr sz="1200">
                <a:solidFill>
                  <a:schemeClr val="tx2"/>
                </a:solidFill>
              </a:defRPr>
            </a:lvl1pPr>
          </a:lstStyle>
          <a:p>
            <a:pPr lvl="0"/>
            <a:r>
              <a:rPr lang="en-US"/>
              <a:t>Graph sub-header (00/00/0000) – Sentence case</a:t>
            </a:r>
          </a:p>
        </p:txBody>
      </p:sp>
      <p:sp>
        <p:nvSpPr>
          <p:cNvPr id="10" name="Chart Placeholder 8">
            <a:extLst>
              <a:ext uri="{FF2B5EF4-FFF2-40B4-BE49-F238E27FC236}">
                <a16:creationId xmlns:a16="http://schemas.microsoft.com/office/drawing/2014/main" id="{8B4C7E73-F141-4F8C-8ABC-EEFE14FAA9FD}"/>
              </a:ext>
            </a:extLst>
          </p:cNvPr>
          <p:cNvSpPr>
            <a:spLocks noGrp="1"/>
          </p:cNvSpPr>
          <p:nvPr>
            <p:ph type="chart" sz="quarter" idx="32"/>
          </p:nvPr>
        </p:nvSpPr>
        <p:spPr>
          <a:xfrm>
            <a:off x="907349" y="2200275"/>
            <a:ext cx="4932000" cy="3390900"/>
          </a:xfrm>
          <a:prstGeom prst="rect">
            <a:avLst/>
          </a:prstGeom>
          <a:noFill/>
        </p:spPr>
        <p:txBody>
          <a:bodyPr/>
          <a:lstStyle>
            <a:lvl1pPr marL="0" indent="0">
              <a:buNone/>
              <a:defRPr>
                <a:solidFill>
                  <a:schemeClr val="tx2"/>
                </a:solidFill>
              </a:defRPr>
            </a:lvl1pPr>
          </a:lstStyle>
          <a:p>
            <a:r>
              <a:rPr lang="en-GB"/>
              <a:t>Click icon to add chart</a:t>
            </a:r>
          </a:p>
        </p:txBody>
      </p:sp>
      <p:sp>
        <p:nvSpPr>
          <p:cNvPr id="11" name="Text Placeholder 3">
            <a:extLst>
              <a:ext uri="{FF2B5EF4-FFF2-40B4-BE49-F238E27FC236}">
                <a16:creationId xmlns:a16="http://schemas.microsoft.com/office/drawing/2014/main" id="{0CE3C03E-0718-47DF-AD83-F368E11FB163}"/>
              </a:ext>
            </a:extLst>
          </p:cNvPr>
          <p:cNvSpPr>
            <a:spLocks noGrp="1"/>
          </p:cNvSpPr>
          <p:nvPr>
            <p:ph type="body" sz="quarter" idx="33" hasCustomPrompt="1"/>
          </p:nvPr>
        </p:nvSpPr>
        <p:spPr>
          <a:xfrm>
            <a:off x="907349" y="1642469"/>
            <a:ext cx="4932000" cy="202057"/>
          </a:xfrm>
          <a:prstGeom prst="rect">
            <a:avLst/>
          </a:prstGeom>
        </p:spPr>
        <p:txBody>
          <a:bodyPr lIns="0" tIns="0" rIns="0" bIns="0"/>
          <a:lstStyle>
            <a:lvl1pPr marL="0" indent="0">
              <a:buNone/>
              <a:defRPr lang="en-GB" sz="1400" b="1" kern="1200" dirty="0">
                <a:solidFill>
                  <a:schemeClr val="tx2"/>
                </a:solidFill>
                <a:latin typeface="+mn-lt"/>
                <a:ea typeface="+mn-ea"/>
                <a:cs typeface="+mn-cs"/>
              </a:defRPr>
            </a:lvl1pPr>
            <a:lvl2pPr>
              <a:defRPr sz="1000" b="1">
                <a:solidFill>
                  <a:schemeClr val="bg2"/>
                </a:solidFill>
              </a:defRPr>
            </a:lvl2pPr>
            <a:lvl3pPr>
              <a:defRPr sz="1000" b="1">
                <a:solidFill>
                  <a:schemeClr val="bg2"/>
                </a:solidFill>
              </a:defRPr>
            </a:lvl3pPr>
            <a:lvl4pPr>
              <a:defRPr sz="1000" b="1">
                <a:solidFill>
                  <a:schemeClr val="bg2"/>
                </a:solidFill>
              </a:defRPr>
            </a:lvl4pPr>
            <a:lvl5pPr>
              <a:defRPr sz="1000" b="1">
                <a:solidFill>
                  <a:schemeClr val="bg2"/>
                </a:solidFill>
              </a:defRPr>
            </a:lvl5pPr>
          </a:lstStyle>
          <a:p>
            <a:pPr lvl="0"/>
            <a:r>
              <a:rPr lang="en-US"/>
              <a:t>Graph Header – Title Case</a:t>
            </a:r>
          </a:p>
        </p:txBody>
      </p:sp>
      <p:sp>
        <p:nvSpPr>
          <p:cNvPr id="14" name="Text Placeholder 4">
            <a:extLst>
              <a:ext uri="{FF2B5EF4-FFF2-40B4-BE49-F238E27FC236}">
                <a16:creationId xmlns:a16="http://schemas.microsoft.com/office/drawing/2014/main" id="{BE085BE1-E56E-4ACE-9771-C7C8E6CAE855}"/>
              </a:ext>
            </a:extLst>
          </p:cNvPr>
          <p:cNvSpPr>
            <a:spLocks noGrp="1"/>
          </p:cNvSpPr>
          <p:nvPr>
            <p:ph type="body" sz="quarter" idx="34" hasCustomPrompt="1"/>
          </p:nvPr>
        </p:nvSpPr>
        <p:spPr>
          <a:xfrm>
            <a:off x="907349" y="1857470"/>
            <a:ext cx="4932000" cy="202057"/>
          </a:xfrm>
          <a:prstGeom prst="rect">
            <a:avLst/>
          </a:prstGeom>
        </p:spPr>
        <p:txBody>
          <a:bodyPr/>
          <a:lstStyle>
            <a:lvl1pPr marL="0" indent="0">
              <a:buNone/>
              <a:defRPr sz="1200">
                <a:solidFill>
                  <a:schemeClr val="tx2"/>
                </a:solidFill>
              </a:defRPr>
            </a:lvl1pPr>
          </a:lstStyle>
          <a:p>
            <a:pPr lvl="0"/>
            <a:r>
              <a:rPr lang="en-US"/>
              <a:t>Graph sub-header (00/00/0000) – Sentence case</a:t>
            </a:r>
          </a:p>
        </p:txBody>
      </p:sp>
    </p:spTree>
    <p:extLst>
      <p:ext uri="{BB962C8B-B14F-4D97-AF65-F5344CB8AC3E}">
        <p14:creationId xmlns:p14="http://schemas.microsoft.com/office/powerpoint/2010/main" val="3747596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hite with Picture">
    <p:bg>
      <p:bgPr>
        <a:solidFill>
          <a:schemeClr val="bg1"/>
        </a:solidFill>
        <a:effectLst/>
      </p:bgPr>
    </p:bg>
    <p:spTree>
      <p:nvGrpSpPr>
        <p:cNvPr id="1" name=""/>
        <p:cNvGrpSpPr/>
        <p:nvPr/>
      </p:nvGrpSpPr>
      <p:grpSpPr>
        <a:xfrm>
          <a:off x="0" y="0"/>
          <a:ext cx="0" cy="0"/>
          <a:chOff x="0" y="0"/>
          <a:chExt cx="0" cy="0"/>
        </a:xfrm>
      </p:grpSpPr>
      <p:pic>
        <p:nvPicPr>
          <p:cNvPr id="15" name="Picture 14" descr="A picture containing object, person, table, vase&#10;&#10;Description automatically generated">
            <a:extLst>
              <a:ext uri="{FF2B5EF4-FFF2-40B4-BE49-F238E27FC236}">
                <a16:creationId xmlns:a16="http://schemas.microsoft.com/office/drawing/2014/main" id="{7B864FE5-B81A-4133-A498-A323DC478D88}"/>
              </a:ext>
            </a:extLst>
          </p:cNvPr>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7324725" y="2886643"/>
            <a:ext cx="4867275" cy="3367832"/>
          </a:xfrm>
          <a:prstGeom prst="rect">
            <a:avLst/>
          </a:prstGeom>
        </p:spPr>
      </p:pic>
      <p:pic>
        <p:nvPicPr>
          <p:cNvPr id="16" name="Picture 15" descr="A close up of a sign&#10;&#10;Description automatically generated">
            <a:extLst>
              <a:ext uri="{FF2B5EF4-FFF2-40B4-BE49-F238E27FC236}">
                <a16:creationId xmlns:a16="http://schemas.microsoft.com/office/drawing/2014/main" id="{726CD471-021D-46AD-8D02-08133C5608EE}"/>
              </a:ext>
            </a:extLst>
          </p:cNvPr>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8088086" y="219662"/>
            <a:ext cx="3352806" cy="1097282"/>
          </a:xfrm>
          <a:prstGeom prst="rect">
            <a:avLst/>
          </a:prstGeom>
        </p:spPr>
      </p:pic>
      <p:grpSp>
        <p:nvGrpSpPr>
          <p:cNvPr id="17" name="Group 16">
            <a:extLst>
              <a:ext uri="{FF2B5EF4-FFF2-40B4-BE49-F238E27FC236}">
                <a16:creationId xmlns:a16="http://schemas.microsoft.com/office/drawing/2014/main" id="{E68651AD-BCAE-4230-821D-39A35390DE7D}"/>
              </a:ext>
            </a:extLst>
          </p:cNvPr>
          <p:cNvGrpSpPr/>
          <p:nvPr userDrawn="1"/>
        </p:nvGrpSpPr>
        <p:grpSpPr>
          <a:xfrm>
            <a:off x="355600" y="2"/>
            <a:ext cx="273600" cy="6857999"/>
            <a:chOff x="228600" y="0"/>
            <a:chExt cx="274320" cy="6857999"/>
          </a:xfrm>
        </p:grpSpPr>
        <p:sp>
          <p:nvSpPr>
            <p:cNvPr id="18" name="Rectangle 17">
              <a:extLst>
                <a:ext uri="{FF2B5EF4-FFF2-40B4-BE49-F238E27FC236}">
                  <a16:creationId xmlns:a16="http://schemas.microsoft.com/office/drawing/2014/main" id="{C08662B3-D2B8-445C-BEE6-457301B1F99D}"/>
                </a:ext>
              </a:extLst>
            </p:cNvPr>
            <p:cNvSpPr/>
            <p:nvPr userDrawn="1"/>
          </p:nvSpPr>
          <p:spPr>
            <a:xfrm>
              <a:off x="228600" y="0"/>
              <a:ext cx="274320" cy="6857999"/>
            </a:xfrm>
            <a:prstGeom prst="rect">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9" name="Rectangle 18">
              <a:extLst>
                <a:ext uri="{FF2B5EF4-FFF2-40B4-BE49-F238E27FC236}">
                  <a16:creationId xmlns:a16="http://schemas.microsoft.com/office/drawing/2014/main" id="{840C19AE-1A0A-4C80-9698-9789B9C46F11}"/>
                </a:ext>
              </a:extLst>
            </p:cNvPr>
            <p:cNvSpPr/>
            <p:nvPr userDrawn="1"/>
          </p:nvSpPr>
          <p:spPr>
            <a:xfrm>
              <a:off x="228600" y="3182779"/>
              <a:ext cx="274320" cy="3204958"/>
            </a:xfrm>
            <a:prstGeom prst="rect">
              <a:avLst/>
            </a:prstGeom>
            <a:solidFill>
              <a:srgbClr val="FFFFFF">
                <a:alpha val="2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1" name="Rectangle 20">
              <a:extLst>
                <a:ext uri="{FF2B5EF4-FFF2-40B4-BE49-F238E27FC236}">
                  <a16:creationId xmlns:a16="http://schemas.microsoft.com/office/drawing/2014/main" id="{D94FDB26-8AC4-4D66-81BE-EC7FD5D4BC53}"/>
                </a:ext>
              </a:extLst>
            </p:cNvPr>
            <p:cNvSpPr/>
            <p:nvPr userDrawn="1"/>
          </p:nvSpPr>
          <p:spPr>
            <a:xfrm>
              <a:off x="228600" y="3291839"/>
              <a:ext cx="274320" cy="300447"/>
            </a:xfrm>
            <a:prstGeom prst="rect">
              <a:avLst/>
            </a:prstGeom>
            <a:solidFill>
              <a:srgbClr val="FFFFFF">
                <a:alpha val="2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sp>
        <p:nvSpPr>
          <p:cNvPr id="14" name="Text Placeholder 8">
            <a:extLst>
              <a:ext uri="{FF2B5EF4-FFF2-40B4-BE49-F238E27FC236}">
                <a16:creationId xmlns:a16="http://schemas.microsoft.com/office/drawing/2014/main" id="{E37C107C-EB5D-4559-8481-E504B8C43296}"/>
              </a:ext>
            </a:extLst>
          </p:cNvPr>
          <p:cNvSpPr>
            <a:spLocks noGrp="1"/>
          </p:cNvSpPr>
          <p:nvPr>
            <p:ph type="body" sz="quarter" idx="18" hasCustomPrompt="1"/>
          </p:nvPr>
        </p:nvSpPr>
        <p:spPr>
          <a:xfrm>
            <a:off x="902668" y="3829080"/>
            <a:ext cx="6331409" cy="411163"/>
          </a:xfrm>
        </p:spPr>
        <p:txBody>
          <a:bodyPr vert="horz" lIns="0" tIns="0" rIns="0" bIns="0" rtlCol="0" anchor="t" anchorCtr="0">
            <a:noAutofit/>
          </a:bodyPr>
          <a:lstStyle>
            <a:lvl1pPr marL="0" indent="0">
              <a:buNone/>
              <a:defRPr lang="en-US" sz="2000" dirty="0" smtClean="0">
                <a:solidFill>
                  <a:srgbClr val="393D47"/>
                </a:solidFill>
              </a:defRPr>
            </a:lvl1pPr>
            <a:lvl2pPr>
              <a:defRPr lang="en-US" sz="1600" b="0" dirty="0" smtClean="0"/>
            </a:lvl2pPr>
            <a:lvl3pPr>
              <a:defRPr lang="en-US" sz="1400" b="0" dirty="0" smtClean="0"/>
            </a:lvl3pPr>
            <a:lvl4pPr>
              <a:defRPr lang="en-US" sz="1200" b="0" dirty="0" smtClean="0"/>
            </a:lvl4pPr>
            <a:lvl5pPr>
              <a:defRPr lang="en-GB" sz="1100" b="0" dirty="0"/>
            </a:lvl5pPr>
          </a:lstStyle>
          <a:p>
            <a:pPr marL="285750" lvl="0" indent="-285750">
              <a:buClr>
                <a:schemeClr val="accent1"/>
              </a:buClr>
            </a:pPr>
            <a:r>
              <a:rPr lang="en-US"/>
              <a:t>Month Date, Year</a:t>
            </a:r>
            <a:endParaRPr lang="en-GB"/>
          </a:p>
        </p:txBody>
      </p:sp>
      <p:sp>
        <p:nvSpPr>
          <p:cNvPr id="22" name="Title 1">
            <a:extLst>
              <a:ext uri="{FF2B5EF4-FFF2-40B4-BE49-F238E27FC236}">
                <a16:creationId xmlns:a16="http://schemas.microsoft.com/office/drawing/2014/main" id="{12BADCE5-7860-4EC0-B36C-3DF6752E8966}"/>
              </a:ext>
            </a:extLst>
          </p:cNvPr>
          <p:cNvSpPr>
            <a:spLocks noGrp="1"/>
          </p:cNvSpPr>
          <p:nvPr>
            <p:ph type="ctrTitle" hasCustomPrompt="1"/>
          </p:nvPr>
        </p:nvSpPr>
        <p:spPr>
          <a:xfrm>
            <a:off x="902668" y="2125724"/>
            <a:ext cx="10233819" cy="492443"/>
          </a:xfrm>
          <a:prstGeom prst="rect">
            <a:avLst/>
          </a:prstGeom>
        </p:spPr>
        <p:txBody>
          <a:bodyPr vert="horz" wrap="square" lIns="0" tIns="0" rIns="0" bIns="0" rtlCol="0" anchor="b" anchorCtr="0">
            <a:spAutoFit/>
          </a:bodyPr>
          <a:lstStyle>
            <a:lvl1pPr>
              <a:defRPr kumimoji="0" lang="en-GB" sz="3200" b="0" i="0" u="none" strike="noStrike" kern="1200" cap="none" spc="0" normalizeH="0" baseline="0" dirty="0">
                <a:ln>
                  <a:noFill/>
                </a:ln>
                <a:solidFill>
                  <a:schemeClr val="accent1"/>
                </a:solidFill>
                <a:effectLst/>
                <a:uLnTx/>
                <a:uFillTx/>
                <a:latin typeface="Arial" panose="020B0604020202020204"/>
                <a:ea typeface="+mj-ea"/>
                <a:cs typeface="+mj-cs"/>
              </a:defRPr>
            </a:lvl1pPr>
          </a:lstStyle>
          <a:p>
            <a:pPr lvl="0"/>
            <a:r>
              <a:rPr lang="en-US"/>
              <a:t>COVER OPTION 2</a:t>
            </a:r>
            <a:endParaRPr lang="en-GB"/>
          </a:p>
        </p:txBody>
      </p:sp>
      <p:cxnSp>
        <p:nvCxnSpPr>
          <p:cNvPr id="24" name="Straight Connector 23">
            <a:extLst>
              <a:ext uri="{FF2B5EF4-FFF2-40B4-BE49-F238E27FC236}">
                <a16:creationId xmlns:a16="http://schemas.microsoft.com/office/drawing/2014/main" id="{DD6F7E3F-EC22-43AC-8901-DD48E5EA59E3}"/>
              </a:ext>
            </a:extLst>
          </p:cNvPr>
          <p:cNvCxnSpPr>
            <a:cxnSpLocks/>
          </p:cNvCxnSpPr>
          <p:nvPr userDrawn="1"/>
        </p:nvCxnSpPr>
        <p:spPr>
          <a:xfrm>
            <a:off x="1066799" y="6206917"/>
            <a:ext cx="100704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 Placeholder 4">
            <a:extLst>
              <a:ext uri="{FF2B5EF4-FFF2-40B4-BE49-F238E27FC236}">
                <a16:creationId xmlns:a16="http://schemas.microsoft.com/office/drawing/2014/main" id="{A2B23049-3D92-4507-B6FB-77634ED36512}"/>
              </a:ext>
            </a:extLst>
          </p:cNvPr>
          <p:cNvSpPr>
            <a:spLocks noGrp="1"/>
          </p:cNvSpPr>
          <p:nvPr>
            <p:ph type="body" sz="quarter" idx="17" hasCustomPrompt="1"/>
          </p:nvPr>
        </p:nvSpPr>
        <p:spPr>
          <a:xfrm>
            <a:off x="902668" y="2820779"/>
            <a:ext cx="10233819" cy="395288"/>
          </a:xfrm>
        </p:spPr>
        <p:txBody>
          <a:bodyPr vert="horz" lIns="0" tIns="0" rIns="0" bIns="0" rtlCol="0" anchor="b" anchorCtr="0">
            <a:noAutofit/>
          </a:bodyPr>
          <a:lstStyle>
            <a:lvl1pPr marL="0" indent="0">
              <a:buNone/>
              <a:defRPr lang="en-US" sz="2000" smtClean="0">
                <a:solidFill>
                  <a:srgbClr val="393D47"/>
                </a:solidFill>
              </a:defRPr>
            </a:lvl1pPr>
            <a:lvl2pPr>
              <a:defRPr lang="en-US" sz="1600" b="0" smtClean="0"/>
            </a:lvl2pPr>
            <a:lvl3pPr>
              <a:defRPr lang="en-US" sz="1400" b="0" smtClean="0"/>
            </a:lvl3pPr>
            <a:lvl4pPr>
              <a:defRPr lang="en-US" sz="1200" b="0" smtClean="0"/>
            </a:lvl4pPr>
            <a:lvl5pPr>
              <a:defRPr lang="en-GB" sz="1100" b="0"/>
            </a:lvl5pPr>
          </a:lstStyle>
          <a:p>
            <a:pPr lvl="0"/>
            <a:r>
              <a:rPr lang="en-GB"/>
              <a:t>Sub-Title</a:t>
            </a:r>
          </a:p>
        </p:txBody>
      </p:sp>
      <p:sp>
        <p:nvSpPr>
          <p:cNvPr id="26" name="Text Placeholder 12">
            <a:extLst>
              <a:ext uri="{FF2B5EF4-FFF2-40B4-BE49-F238E27FC236}">
                <a16:creationId xmlns:a16="http://schemas.microsoft.com/office/drawing/2014/main" id="{4C21A19C-2515-4F08-AB59-DD77AEB5D334}"/>
              </a:ext>
            </a:extLst>
          </p:cNvPr>
          <p:cNvSpPr>
            <a:spLocks noGrp="1"/>
          </p:cNvSpPr>
          <p:nvPr>
            <p:ph type="body" sz="quarter" idx="19" hasCustomPrompt="1"/>
          </p:nvPr>
        </p:nvSpPr>
        <p:spPr>
          <a:xfrm>
            <a:off x="902669" y="4354309"/>
            <a:ext cx="6331849" cy="1260475"/>
          </a:xfrm>
        </p:spPr>
        <p:txBody>
          <a:bodyPr vert="horz" lIns="0" tIns="0" rIns="0" bIns="0" rtlCol="0" anchor="t" anchorCtr="0">
            <a:noAutofit/>
          </a:bodyPr>
          <a:lstStyle>
            <a:lvl1pPr marL="0" indent="0">
              <a:buNone/>
              <a:defRPr lang="en-US" sz="1600" b="1" dirty="0" smtClean="0">
                <a:solidFill>
                  <a:srgbClr val="393D47"/>
                </a:solidFill>
              </a:defRPr>
            </a:lvl1pPr>
            <a:lvl2pPr marL="358775" indent="-73025">
              <a:buNone/>
              <a:defRPr lang="en-US" sz="1600" b="0" dirty="0" smtClean="0"/>
            </a:lvl2pPr>
            <a:lvl3pPr>
              <a:defRPr lang="en-US" sz="1400" b="0" dirty="0" smtClean="0"/>
            </a:lvl3pPr>
            <a:lvl4pPr>
              <a:defRPr lang="en-US" sz="1200" b="0" dirty="0" smtClean="0"/>
            </a:lvl4pPr>
            <a:lvl5pPr>
              <a:defRPr lang="en-GB" sz="1100" b="0" dirty="0"/>
            </a:lvl5pPr>
          </a:lstStyle>
          <a:p>
            <a:pPr marL="285750" lvl="0" indent="-285750">
              <a:buClr>
                <a:schemeClr val="accent1"/>
              </a:buClr>
            </a:pPr>
            <a:r>
              <a:rPr lang="en-US"/>
              <a:t>Presenter</a:t>
            </a:r>
            <a:endParaRPr lang="en-GB"/>
          </a:p>
        </p:txBody>
      </p:sp>
      <p:cxnSp>
        <p:nvCxnSpPr>
          <p:cNvPr id="27" name="Straight Connector 26">
            <a:extLst>
              <a:ext uri="{FF2B5EF4-FFF2-40B4-BE49-F238E27FC236}">
                <a16:creationId xmlns:a16="http://schemas.microsoft.com/office/drawing/2014/main" id="{6A3086C1-04A5-497C-928B-AE503B400360}"/>
              </a:ext>
            </a:extLst>
          </p:cNvPr>
          <p:cNvCxnSpPr>
            <a:cxnSpLocks/>
          </p:cNvCxnSpPr>
          <p:nvPr userDrawn="1"/>
        </p:nvCxnSpPr>
        <p:spPr>
          <a:xfrm>
            <a:off x="902669" y="6206917"/>
            <a:ext cx="1023453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08017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ur Charts">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75A386E3-A6E7-4EDD-9865-241BAEE8DEFF}"/>
              </a:ext>
            </a:extLst>
          </p:cNvPr>
          <p:cNvSpPr>
            <a:spLocks noGrp="1"/>
          </p:cNvSpPr>
          <p:nvPr>
            <p:ph type="title" hasCustomPrompt="1"/>
          </p:nvPr>
        </p:nvSpPr>
        <p:spPr>
          <a:xfrm>
            <a:off x="902670" y="391893"/>
            <a:ext cx="10215451" cy="648072"/>
          </a:xfrm>
          <a:prstGeom prst="rect">
            <a:avLst/>
          </a:prstGeom>
        </p:spPr>
        <p:txBody>
          <a:bodyPr anchor="b" anchorCtr="0">
            <a:normAutofit/>
          </a:bodyPr>
          <a:lstStyle>
            <a:lvl1pPr>
              <a:defRPr kumimoji="0" lang="en-CA" sz="2800" b="0" i="0" u="none" strike="noStrike" kern="1200" cap="none" spc="0" normalizeH="0" baseline="0" dirty="0">
                <a:ln>
                  <a:noFill/>
                </a:ln>
                <a:solidFill>
                  <a:schemeClr val="tx2"/>
                </a:solidFill>
                <a:effectLst/>
                <a:uLnTx/>
                <a:uFillTx/>
                <a:latin typeface="Arial" panose="020B0604020202020204"/>
                <a:ea typeface="+mj-ea"/>
                <a:cs typeface="+mj-cs"/>
              </a:defRPr>
            </a:lvl1pPr>
          </a:lstStyle>
          <a:p>
            <a:r>
              <a:rPr lang="en-US"/>
              <a:t>CLICK TO EDIT MASTER TITLE STYLE</a:t>
            </a:r>
            <a:endParaRPr lang="en-CA"/>
          </a:p>
        </p:txBody>
      </p:sp>
      <p:sp>
        <p:nvSpPr>
          <p:cNvPr id="21" name="Subtitle 2">
            <a:extLst>
              <a:ext uri="{FF2B5EF4-FFF2-40B4-BE49-F238E27FC236}">
                <a16:creationId xmlns:a16="http://schemas.microsoft.com/office/drawing/2014/main" id="{701BB247-8B98-4B04-88BB-A4205C942B4C}"/>
              </a:ext>
            </a:extLst>
          </p:cNvPr>
          <p:cNvSpPr>
            <a:spLocks noGrp="1"/>
          </p:cNvSpPr>
          <p:nvPr>
            <p:ph type="subTitle" idx="10" hasCustomPrompt="1"/>
          </p:nvPr>
        </p:nvSpPr>
        <p:spPr>
          <a:xfrm>
            <a:off x="902670" y="1054699"/>
            <a:ext cx="10215451" cy="338554"/>
          </a:xfrm>
          <a:prstGeom prst="rect">
            <a:avLst/>
          </a:prstGeom>
        </p:spPr>
        <p:txBody>
          <a:bodyPr vert="horz" lIns="0" tIns="0" rIns="0" bIns="0" rtlCol="0" anchor="t" anchorCtr="0">
            <a:noAutofit/>
          </a:bodyPr>
          <a:lstStyle>
            <a:lvl1pPr marL="0" indent="0">
              <a:buNone/>
              <a:defRPr kumimoji="0" lang="en-GB" sz="2000" b="1" i="0" u="none" strike="noStrike" cap="none" spc="0" normalizeH="0" baseline="0" dirty="0">
                <a:ln>
                  <a:noFill/>
                </a:ln>
                <a:solidFill>
                  <a:schemeClr val="accent1"/>
                </a:solidFill>
                <a:effectLst/>
                <a:uLnTx/>
                <a:uFillTx/>
                <a:latin typeface="Arial" panose="020B0604020202020204"/>
                <a:ea typeface="+mj-ea"/>
                <a:cs typeface="+mj-cs"/>
              </a:defRPr>
            </a:lvl1pPr>
          </a:lstStyle>
          <a:p>
            <a:pPr marL="285750" lvl="0" indent="-285750">
              <a:spcBef>
                <a:spcPct val="0"/>
              </a:spcBef>
            </a:pPr>
            <a:r>
              <a:rPr lang="en-US"/>
              <a:t>Click To Edit Master Subtitle Style</a:t>
            </a:r>
            <a:endParaRPr lang="en-GB"/>
          </a:p>
        </p:txBody>
      </p:sp>
      <p:sp>
        <p:nvSpPr>
          <p:cNvPr id="22" name="Chart Placeholder 8">
            <a:extLst>
              <a:ext uri="{FF2B5EF4-FFF2-40B4-BE49-F238E27FC236}">
                <a16:creationId xmlns:a16="http://schemas.microsoft.com/office/drawing/2014/main" id="{F0B698D2-5FBD-45F3-A2E5-F73D4A5D10BB}"/>
              </a:ext>
            </a:extLst>
          </p:cNvPr>
          <p:cNvSpPr>
            <a:spLocks noGrp="1"/>
          </p:cNvSpPr>
          <p:nvPr>
            <p:ph type="chart" sz="quarter" idx="13"/>
          </p:nvPr>
        </p:nvSpPr>
        <p:spPr>
          <a:xfrm>
            <a:off x="6209879" y="2200276"/>
            <a:ext cx="4932000" cy="1198131"/>
          </a:xfrm>
          <a:prstGeom prst="rect">
            <a:avLst/>
          </a:prstGeom>
          <a:noFill/>
        </p:spPr>
        <p:txBody>
          <a:bodyPr/>
          <a:lstStyle>
            <a:lvl1pPr marL="0" indent="0">
              <a:buNone/>
              <a:defRPr>
                <a:solidFill>
                  <a:schemeClr val="tx2"/>
                </a:solidFill>
              </a:defRPr>
            </a:lvl1pPr>
          </a:lstStyle>
          <a:p>
            <a:r>
              <a:rPr lang="en-GB"/>
              <a:t>Click icon to add chart</a:t>
            </a:r>
          </a:p>
        </p:txBody>
      </p:sp>
      <p:sp>
        <p:nvSpPr>
          <p:cNvPr id="23" name="Text Placeholder 2">
            <a:extLst>
              <a:ext uri="{FF2B5EF4-FFF2-40B4-BE49-F238E27FC236}">
                <a16:creationId xmlns:a16="http://schemas.microsoft.com/office/drawing/2014/main" id="{D9D0A9C6-C667-4275-B127-AC49E1422051}"/>
              </a:ext>
            </a:extLst>
          </p:cNvPr>
          <p:cNvSpPr>
            <a:spLocks noGrp="1"/>
          </p:cNvSpPr>
          <p:nvPr>
            <p:ph type="body" sz="quarter" idx="21" hasCustomPrompt="1"/>
          </p:nvPr>
        </p:nvSpPr>
        <p:spPr>
          <a:xfrm>
            <a:off x="907349" y="3420011"/>
            <a:ext cx="4932000" cy="328040"/>
          </a:xfrm>
          <a:prstGeom prst="rect">
            <a:avLst/>
          </a:prstGeom>
        </p:spPr>
        <p:txBody>
          <a:bodyPr bIns="36000" anchor="b" anchorCtr="0"/>
          <a:lstStyle>
            <a:lvl1pPr marL="0" indent="0">
              <a:spcAft>
                <a:spcPts val="200"/>
              </a:spcAft>
              <a:buNone/>
              <a:defRPr lang="en-GB" sz="800" b="0" kern="1200" dirty="0">
                <a:solidFill>
                  <a:schemeClr val="tx2"/>
                </a:solidFill>
                <a:latin typeface="+mn-lt"/>
                <a:ea typeface="+mn-ea"/>
                <a:cs typeface="+mn-cs"/>
              </a:defRPr>
            </a:lvl1pPr>
          </a:lstStyle>
          <a:p>
            <a:pPr marL="447675" lvl="0" indent="-447675" algn="l" defTabSz="914400" rtl="0" eaLnBrk="1" latinLnBrk="0" hangingPunct="1">
              <a:lnSpc>
                <a:spcPct val="100000"/>
              </a:lnSpc>
              <a:spcBef>
                <a:spcPts val="0"/>
              </a:spcBef>
              <a:spcAft>
                <a:spcPts val="200"/>
              </a:spcAft>
              <a:buClr>
                <a:schemeClr val="tx2"/>
              </a:buClr>
              <a:buFont typeface="Arial" pitchFamily="34" charset="0"/>
              <a:buNone/>
            </a:pPr>
            <a:r>
              <a:rPr lang="en-US"/>
              <a:t>Source: </a:t>
            </a:r>
            <a:endParaRPr lang="en-US" sz="800" b="0" kern="1200">
              <a:solidFill>
                <a:schemeClr val="tx1"/>
              </a:solidFill>
              <a:latin typeface="+mn-lt"/>
              <a:ea typeface="+mn-ea"/>
              <a:cs typeface="+mn-cs"/>
            </a:endParaRPr>
          </a:p>
          <a:p>
            <a:pPr marL="447675" lvl="0" indent="-447675" algn="l" defTabSz="914400" rtl="0" eaLnBrk="1" latinLnBrk="0" hangingPunct="1">
              <a:lnSpc>
                <a:spcPct val="100000"/>
              </a:lnSpc>
              <a:spcBef>
                <a:spcPts val="0"/>
              </a:spcBef>
              <a:spcAft>
                <a:spcPts val="200"/>
              </a:spcAft>
              <a:buClr>
                <a:schemeClr val="tx2"/>
              </a:buClr>
              <a:buFont typeface="Arial" pitchFamily="34" charset="0"/>
              <a:buNone/>
            </a:pPr>
            <a:r>
              <a:rPr lang="en-US"/>
              <a:t>Note:</a:t>
            </a:r>
            <a:endParaRPr lang="en-GB"/>
          </a:p>
        </p:txBody>
      </p:sp>
      <p:sp>
        <p:nvSpPr>
          <p:cNvPr id="24" name="Text Placeholder 2">
            <a:extLst>
              <a:ext uri="{FF2B5EF4-FFF2-40B4-BE49-F238E27FC236}">
                <a16:creationId xmlns:a16="http://schemas.microsoft.com/office/drawing/2014/main" id="{2573CF24-5025-45FD-8D2E-B7CC25966AF0}"/>
              </a:ext>
            </a:extLst>
          </p:cNvPr>
          <p:cNvSpPr>
            <a:spLocks noGrp="1"/>
          </p:cNvSpPr>
          <p:nvPr>
            <p:ph type="body" sz="quarter" idx="22" hasCustomPrompt="1"/>
          </p:nvPr>
        </p:nvSpPr>
        <p:spPr>
          <a:xfrm>
            <a:off x="6209879" y="3420011"/>
            <a:ext cx="4932000" cy="328040"/>
          </a:xfrm>
          <a:prstGeom prst="rect">
            <a:avLst/>
          </a:prstGeom>
        </p:spPr>
        <p:txBody>
          <a:bodyPr bIns="36000" anchor="b" anchorCtr="0"/>
          <a:lstStyle>
            <a:lvl1pPr marL="447675" indent="-447675">
              <a:spcAft>
                <a:spcPts val="200"/>
              </a:spcAft>
              <a:buNone/>
              <a:defRPr sz="800">
                <a:solidFill>
                  <a:schemeClr val="tx2"/>
                </a:solidFill>
              </a:defRPr>
            </a:lvl1pPr>
          </a:lstStyle>
          <a:p>
            <a:pPr lvl="0"/>
            <a:r>
              <a:rPr lang="en-US"/>
              <a:t>Source: </a:t>
            </a:r>
          </a:p>
          <a:p>
            <a:pPr lvl="0"/>
            <a:r>
              <a:rPr lang="en-US"/>
              <a:t>Note:</a:t>
            </a:r>
            <a:endParaRPr lang="en-GB"/>
          </a:p>
        </p:txBody>
      </p:sp>
      <p:sp>
        <p:nvSpPr>
          <p:cNvPr id="28" name="Text Placeholder 3">
            <a:extLst>
              <a:ext uri="{FF2B5EF4-FFF2-40B4-BE49-F238E27FC236}">
                <a16:creationId xmlns:a16="http://schemas.microsoft.com/office/drawing/2014/main" id="{B818F9E0-10C9-46D0-88DE-78C3A4F12B32}"/>
              </a:ext>
            </a:extLst>
          </p:cNvPr>
          <p:cNvSpPr>
            <a:spLocks noGrp="1"/>
          </p:cNvSpPr>
          <p:nvPr>
            <p:ph type="body" sz="quarter" idx="29" hasCustomPrompt="1"/>
          </p:nvPr>
        </p:nvSpPr>
        <p:spPr>
          <a:xfrm>
            <a:off x="6209879" y="1642469"/>
            <a:ext cx="4932000" cy="202057"/>
          </a:xfrm>
          <a:prstGeom prst="rect">
            <a:avLst/>
          </a:prstGeom>
        </p:spPr>
        <p:txBody>
          <a:bodyPr lIns="0" tIns="0" rIns="0" bIns="0"/>
          <a:lstStyle>
            <a:lvl1pPr marL="0" indent="0">
              <a:buNone/>
              <a:defRPr lang="en-GB" sz="1400" b="1" kern="1200" dirty="0">
                <a:solidFill>
                  <a:schemeClr val="tx2"/>
                </a:solidFill>
                <a:latin typeface="+mn-lt"/>
                <a:ea typeface="+mn-ea"/>
                <a:cs typeface="+mn-cs"/>
              </a:defRPr>
            </a:lvl1pPr>
            <a:lvl2pPr>
              <a:defRPr sz="1000" b="1">
                <a:solidFill>
                  <a:schemeClr val="bg2"/>
                </a:solidFill>
              </a:defRPr>
            </a:lvl2pPr>
            <a:lvl3pPr>
              <a:defRPr sz="1000" b="1">
                <a:solidFill>
                  <a:schemeClr val="bg2"/>
                </a:solidFill>
              </a:defRPr>
            </a:lvl3pPr>
            <a:lvl4pPr>
              <a:defRPr sz="1000" b="1">
                <a:solidFill>
                  <a:schemeClr val="bg2"/>
                </a:solidFill>
              </a:defRPr>
            </a:lvl4pPr>
            <a:lvl5pPr>
              <a:defRPr sz="1000" b="1">
                <a:solidFill>
                  <a:schemeClr val="bg2"/>
                </a:solidFill>
              </a:defRPr>
            </a:lvl5pPr>
          </a:lstStyle>
          <a:p>
            <a:pPr lvl="0"/>
            <a:r>
              <a:rPr lang="en-US"/>
              <a:t>Graph Header – Title Case</a:t>
            </a:r>
          </a:p>
        </p:txBody>
      </p:sp>
      <p:sp>
        <p:nvSpPr>
          <p:cNvPr id="29" name="Text Placeholder 4">
            <a:extLst>
              <a:ext uri="{FF2B5EF4-FFF2-40B4-BE49-F238E27FC236}">
                <a16:creationId xmlns:a16="http://schemas.microsoft.com/office/drawing/2014/main" id="{FBA54BF5-6731-41B7-AA2D-7664119F57B6}"/>
              </a:ext>
            </a:extLst>
          </p:cNvPr>
          <p:cNvSpPr>
            <a:spLocks noGrp="1"/>
          </p:cNvSpPr>
          <p:nvPr>
            <p:ph type="body" sz="quarter" idx="31" hasCustomPrompt="1"/>
          </p:nvPr>
        </p:nvSpPr>
        <p:spPr>
          <a:xfrm>
            <a:off x="6209879" y="1857470"/>
            <a:ext cx="4932000" cy="202057"/>
          </a:xfrm>
          <a:prstGeom prst="rect">
            <a:avLst/>
          </a:prstGeom>
        </p:spPr>
        <p:txBody>
          <a:bodyPr/>
          <a:lstStyle>
            <a:lvl1pPr marL="0" indent="0">
              <a:buNone/>
              <a:defRPr sz="1200">
                <a:solidFill>
                  <a:schemeClr val="tx2"/>
                </a:solidFill>
              </a:defRPr>
            </a:lvl1pPr>
          </a:lstStyle>
          <a:p>
            <a:pPr lvl="0"/>
            <a:r>
              <a:rPr lang="en-US"/>
              <a:t>Graph sub-header (00/00/0000) – Sentence case</a:t>
            </a:r>
          </a:p>
        </p:txBody>
      </p:sp>
      <p:sp>
        <p:nvSpPr>
          <p:cNvPr id="30" name="Chart Placeholder 8">
            <a:extLst>
              <a:ext uri="{FF2B5EF4-FFF2-40B4-BE49-F238E27FC236}">
                <a16:creationId xmlns:a16="http://schemas.microsoft.com/office/drawing/2014/main" id="{69116216-B749-49C1-88AC-BFA4401C5255}"/>
              </a:ext>
            </a:extLst>
          </p:cNvPr>
          <p:cNvSpPr>
            <a:spLocks noGrp="1"/>
          </p:cNvSpPr>
          <p:nvPr>
            <p:ph type="chart" sz="quarter" idx="32"/>
          </p:nvPr>
        </p:nvSpPr>
        <p:spPr>
          <a:xfrm>
            <a:off x="907349" y="2200276"/>
            <a:ext cx="4932000" cy="1198131"/>
          </a:xfrm>
          <a:prstGeom prst="rect">
            <a:avLst/>
          </a:prstGeom>
          <a:noFill/>
        </p:spPr>
        <p:txBody>
          <a:bodyPr/>
          <a:lstStyle>
            <a:lvl1pPr marL="0" indent="0">
              <a:buNone/>
              <a:defRPr>
                <a:solidFill>
                  <a:schemeClr val="tx2"/>
                </a:solidFill>
              </a:defRPr>
            </a:lvl1pPr>
          </a:lstStyle>
          <a:p>
            <a:r>
              <a:rPr lang="en-GB"/>
              <a:t>Click icon to add chart</a:t>
            </a:r>
          </a:p>
        </p:txBody>
      </p:sp>
      <p:sp>
        <p:nvSpPr>
          <p:cNvPr id="31" name="Text Placeholder 3">
            <a:extLst>
              <a:ext uri="{FF2B5EF4-FFF2-40B4-BE49-F238E27FC236}">
                <a16:creationId xmlns:a16="http://schemas.microsoft.com/office/drawing/2014/main" id="{5A694AF6-D74D-43B7-8430-5CC4F0C23435}"/>
              </a:ext>
            </a:extLst>
          </p:cNvPr>
          <p:cNvSpPr>
            <a:spLocks noGrp="1"/>
          </p:cNvSpPr>
          <p:nvPr>
            <p:ph type="body" sz="quarter" idx="33" hasCustomPrompt="1"/>
          </p:nvPr>
        </p:nvSpPr>
        <p:spPr>
          <a:xfrm>
            <a:off x="907349" y="1642469"/>
            <a:ext cx="4932000" cy="202057"/>
          </a:xfrm>
          <a:prstGeom prst="rect">
            <a:avLst/>
          </a:prstGeom>
        </p:spPr>
        <p:txBody>
          <a:bodyPr lIns="0" tIns="0" rIns="0" bIns="0"/>
          <a:lstStyle>
            <a:lvl1pPr marL="0" indent="0">
              <a:buNone/>
              <a:defRPr lang="en-GB" sz="1400" b="1" kern="1200" dirty="0">
                <a:solidFill>
                  <a:schemeClr val="tx2"/>
                </a:solidFill>
                <a:latin typeface="+mn-lt"/>
                <a:ea typeface="+mn-ea"/>
                <a:cs typeface="+mn-cs"/>
              </a:defRPr>
            </a:lvl1pPr>
            <a:lvl2pPr>
              <a:defRPr sz="1000" b="1">
                <a:solidFill>
                  <a:schemeClr val="bg2"/>
                </a:solidFill>
              </a:defRPr>
            </a:lvl2pPr>
            <a:lvl3pPr>
              <a:defRPr sz="1000" b="1">
                <a:solidFill>
                  <a:schemeClr val="bg2"/>
                </a:solidFill>
              </a:defRPr>
            </a:lvl3pPr>
            <a:lvl4pPr>
              <a:defRPr sz="1000" b="1">
                <a:solidFill>
                  <a:schemeClr val="bg2"/>
                </a:solidFill>
              </a:defRPr>
            </a:lvl4pPr>
            <a:lvl5pPr>
              <a:defRPr sz="1000" b="1">
                <a:solidFill>
                  <a:schemeClr val="bg2"/>
                </a:solidFill>
              </a:defRPr>
            </a:lvl5pPr>
          </a:lstStyle>
          <a:p>
            <a:pPr lvl="0"/>
            <a:r>
              <a:rPr lang="en-US"/>
              <a:t>Graph Header – Title Case</a:t>
            </a:r>
          </a:p>
        </p:txBody>
      </p:sp>
      <p:sp>
        <p:nvSpPr>
          <p:cNvPr id="32" name="Text Placeholder 4">
            <a:extLst>
              <a:ext uri="{FF2B5EF4-FFF2-40B4-BE49-F238E27FC236}">
                <a16:creationId xmlns:a16="http://schemas.microsoft.com/office/drawing/2014/main" id="{88F05343-905A-4872-8760-9FA43752E836}"/>
              </a:ext>
            </a:extLst>
          </p:cNvPr>
          <p:cNvSpPr>
            <a:spLocks noGrp="1"/>
          </p:cNvSpPr>
          <p:nvPr>
            <p:ph type="body" sz="quarter" idx="34" hasCustomPrompt="1"/>
          </p:nvPr>
        </p:nvSpPr>
        <p:spPr>
          <a:xfrm>
            <a:off x="907349" y="1857470"/>
            <a:ext cx="4932000" cy="202057"/>
          </a:xfrm>
          <a:prstGeom prst="rect">
            <a:avLst/>
          </a:prstGeom>
        </p:spPr>
        <p:txBody>
          <a:bodyPr/>
          <a:lstStyle>
            <a:lvl1pPr marL="0" indent="0">
              <a:buNone/>
              <a:defRPr sz="1200">
                <a:solidFill>
                  <a:schemeClr val="tx2"/>
                </a:solidFill>
              </a:defRPr>
            </a:lvl1pPr>
          </a:lstStyle>
          <a:p>
            <a:pPr lvl="0"/>
            <a:r>
              <a:rPr lang="en-US"/>
              <a:t>Graph sub-header (00/00/0000) – Sentence case</a:t>
            </a:r>
          </a:p>
        </p:txBody>
      </p:sp>
      <p:sp>
        <p:nvSpPr>
          <p:cNvPr id="63" name="Chart Placeholder 8">
            <a:extLst>
              <a:ext uri="{FF2B5EF4-FFF2-40B4-BE49-F238E27FC236}">
                <a16:creationId xmlns:a16="http://schemas.microsoft.com/office/drawing/2014/main" id="{4A23AC1D-AA2F-44CA-87CC-9202DD9FF4C6}"/>
              </a:ext>
            </a:extLst>
          </p:cNvPr>
          <p:cNvSpPr>
            <a:spLocks noGrp="1"/>
          </p:cNvSpPr>
          <p:nvPr>
            <p:ph type="chart" sz="quarter" idx="35"/>
          </p:nvPr>
        </p:nvSpPr>
        <p:spPr>
          <a:xfrm>
            <a:off x="6209879" y="4650780"/>
            <a:ext cx="4932000" cy="1198131"/>
          </a:xfrm>
          <a:prstGeom prst="rect">
            <a:avLst/>
          </a:prstGeom>
          <a:noFill/>
        </p:spPr>
        <p:txBody>
          <a:bodyPr/>
          <a:lstStyle>
            <a:lvl1pPr marL="0" indent="0">
              <a:buNone/>
              <a:defRPr>
                <a:solidFill>
                  <a:schemeClr val="tx2"/>
                </a:solidFill>
              </a:defRPr>
            </a:lvl1pPr>
          </a:lstStyle>
          <a:p>
            <a:r>
              <a:rPr lang="en-GB"/>
              <a:t>Click icon to add chart</a:t>
            </a:r>
          </a:p>
        </p:txBody>
      </p:sp>
      <p:sp>
        <p:nvSpPr>
          <p:cNvPr id="64" name="Text Placeholder 2">
            <a:extLst>
              <a:ext uri="{FF2B5EF4-FFF2-40B4-BE49-F238E27FC236}">
                <a16:creationId xmlns:a16="http://schemas.microsoft.com/office/drawing/2014/main" id="{2BE6AC7F-B664-4C05-83C6-138D453A3B21}"/>
              </a:ext>
            </a:extLst>
          </p:cNvPr>
          <p:cNvSpPr>
            <a:spLocks noGrp="1"/>
          </p:cNvSpPr>
          <p:nvPr>
            <p:ph type="body" sz="quarter" idx="36" hasCustomPrompt="1"/>
          </p:nvPr>
        </p:nvSpPr>
        <p:spPr>
          <a:xfrm>
            <a:off x="907349" y="5870515"/>
            <a:ext cx="4932000" cy="328040"/>
          </a:xfrm>
          <a:prstGeom prst="rect">
            <a:avLst/>
          </a:prstGeom>
        </p:spPr>
        <p:txBody>
          <a:bodyPr bIns="36000" anchor="b" anchorCtr="0"/>
          <a:lstStyle>
            <a:lvl1pPr marL="0" indent="0">
              <a:spcAft>
                <a:spcPts val="200"/>
              </a:spcAft>
              <a:buNone/>
              <a:defRPr lang="en-GB" sz="800" b="0" kern="1200" dirty="0">
                <a:solidFill>
                  <a:schemeClr val="tx2"/>
                </a:solidFill>
                <a:latin typeface="+mn-lt"/>
                <a:ea typeface="+mn-ea"/>
                <a:cs typeface="+mn-cs"/>
              </a:defRPr>
            </a:lvl1pPr>
          </a:lstStyle>
          <a:p>
            <a:pPr marL="447675" lvl="0" indent="-447675" algn="l" defTabSz="914400" rtl="0" eaLnBrk="1" latinLnBrk="0" hangingPunct="1">
              <a:lnSpc>
                <a:spcPct val="100000"/>
              </a:lnSpc>
              <a:spcBef>
                <a:spcPts val="0"/>
              </a:spcBef>
              <a:spcAft>
                <a:spcPts val="200"/>
              </a:spcAft>
              <a:buClr>
                <a:schemeClr val="tx2"/>
              </a:buClr>
              <a:buFont typeface="Arial" pitchFamily="34" charset="0"/>
              <a:buNone/>
            </a:pPr>
            <a:r>
              <a:rPr lang="en-US"/>
              <a:t>Source: </a:t>
            </a:r>
            <a:endParaRPr lang="en-US" sz="800" b="0" kern="1200">
              <a:solidFill>
                <a:schemeClr val="tx1"/>
              </a:solidFill>
              <a:latin typeface="+mn-lt"/>
              <a:ea typeface="+mn-ea"/>
              <a:cs typeface="+mn-cs"/>
            </a:endParaRPr>
          </a:p>
          <a:p>
            <a:pPr marL="447675" lvl="0" indent="-447675" algn="l" defTabSz="914400" rtl="0" eaLnBrk="1" latinLnBrk="0" hangingPunct="1">
              <a:lnSpc>
                <a:spcPct val="100000"/>
              </a:lnSpc>
              <a:spcBef>
                <a:spcPts val="0"/>
              </a:spcBef>
              <a:spcAft>
                <a:spcPts val="200"/>
              </a:spcAft>
              <a:buClr>
                <a:schemeClr val="tx2"/>
              </a:buClr>
              <a:buFont typeface="Arial" pitchFamily="34" charset="0"/>
              <a:buNone/>
            </a:pPr>
            <a:r>
              <a:rPr lang="en-US"/>
              <a:t>Note:</a:t>
            </a:r>
            <a:endParaRPr lang="en-GB"/>
          </a:p>
        </p:txBody>
      </p:sp>
      <p:sp>
        <p:nvSpPr>
          <p:cNvPr id="65" name="Text Placeholder 2">
            <a:extLst>
              <a:ext uri="{FF2B5EF4-FFF2-40B4-BE49-F238E27FC236}">
                <a16:creationId xmlns:a16="http://schemas.microsoft.com/office/drawing/2014/main" id="{73C72D0A-09EA-456C-A765-80846DF79C29}"/>
              </a:ext>
            </a:extLst>
          </p:cNvPr>
          <p:cNvSpPr>
            <a:spLocks noGrp="1"/>
          </p:cNvSpPr>
          <p:nvPr>
            <p:ph type="body" sz="quarter" idx="37" hasCustomPrompt="1"/>
          </p:nvPr>
        </p:nvSpPr>
        <p:spPr>
          <a:xfrm>
            <a:off x="6209879" y="5870515"/>
            <a:ext cx="4932000" cy="328040"/>
          </a:xfrm>
          <a:prstGeom prst="rect">
            <a:avLst/>
          </a:prstGeom>
        </p:spPr>
        <p:txBody>
          <a:bodyPr bIns="36000" anchor="b" anchorCtr="0"/>
          <a:lstStyle>
            <a:lvl1pPr marL="447675" indent="-447675">
              <a:spcAft>
                <a:spcPts val="200"/>
              </a:spcAft>
              <a:buNone/>
              <a:defRPr sz="800">
                <a:solidFill>
                  <a:schemeClr val="tx2"/>
                </a:solidFill>
              </a:defRPr>
            </a:lvl1pPr>
          </a:lstStyle>
          <a:p>
            <a:pPr lvl="0"/>
            <a:r>
              <a:rPr lang="en-US"/>
              <a:t>Source: </a:t>
            </a:r>
          </a:p>
          <a:p>
            <a:pPr lvl="0"/>
            <a:r>
              <a:rPr lang="en-US"/>
              <a:t>Note:</a:t>
            </a:r>
            <a:endParaRPr lang="en-GB"/>
          </a:p>
        </p:txBody>
      </p:sp>
      <p:sp>
        <p:nvSpPr>
          <p:cNvPr id="66" name="Text Placeholder 3">
            <a:extLst>
              <a:ext uri="{FF2B5EF4-FFF2-40B4-BE49-F238E27FC236}">
                <a16:creationId xmlns:a16="http://schemas.microsoft.com/office/drawing/2014/main" id="{AC4E1131-2AC6-403E-A3BC-F8399CBC6AF8}"/>
              </a:ext>
            </a:extLst>
          </p:cNvPr>
          <p:cNvSpPr>
            <a:spLocks noGrp="1"/>
          </p:cNvSpPr>
          <p:nvPr>
            <p:ph type="body" sz="quarter" idx="38" hasCustomPrompt="1"/>
          </p:nvPr>
        </p:nvSpPr>
        <p:spPr>
          <a:xfrm>
            <a:off x="6209879" y="4092973"/>
            <a:ext cx="4932000" cy="202057"/>
          </a:xfrm>
          <a:prstGeom prst="rect">
            <a:avLst/>
          </a:prstGeom>
        </p:spPr>
        <p:txBody>
          <a:bodyPr lIns="0" tIns="0" rIns="0" bIns="0"/>
          <a:lstStyle>
            <a:lvl1pPr marL="0" indent="0">
              <a:buNone/>
              <a:defRPr lang="en-GB" sz="1400" b="1" kern="1200" dirty="0">
                <a:solidFill>
                  <a:schemeClr val="tx2"/>
                </a:solidFill>
                <a:latin typeface="+mn-lt"/>
                <a:ea typeface="+mn-ea"/>
                <a:cs typeface="+mn-cs"/>
              </a:defRPr>
            </a:lvl1pPr>
            <a:lvl2pPr>
              <a:defRPr sz="1000" b="1">
                <a:solidFill>
                  <a:schemeClr val="bg2"/>
                </a:solidFill>
              </a:defRPr>
            </a:lvl2pPr>
            <a:lvl3pPr>
              <a:defRPr sz="1000" b="1">
                <a:solidFill>
                  <a:schemeClr val="bg2"/>
                </a:solidFill>
              </a:defRPr>
            </a:lvl3pPr>
            <a:lvl4pPr>
              <a:defRPr sz="1000" b="1">
                <a:solidFill>
                  <a:schemeClr val="bg2"/>
                </a:solidFill>
              </a:defRPr>
            </a:lvl4pPr>
            <a:lvl5pPr>
              <a:defRPr sz="1000" b="1">
                <a:solidFill>
                  <a:schemeClr val="bg2"/>
                </a:solidFill>
              </a:defRPr>
            </a:lvl5pPr>
          </a:lstStyle>
          <a:p>
            <a:pPr lvl="0"/>
            <a:r>
              <a:rPr lang="en-US"/>
              <a:t>Graph Header – Title Case</a:t>
            </a:r>
          </a:p>
        </p:txBody>
      </p:sp>
      <p:sp>
        <p:nvSpPr>
          <p:cNvPr id="67" name="Text Placeholder 4">
            <a:extLst>
              <a:ext uri="{FF2B5EF4-FFF2-40B4-BE49-F238E27FC236}">
                <a16:creationId xmlns:a16="http://schemas.microsoft.com/office/drawing/2014/main" id="{9CFDAD6F-4BA7-46F9-A28A-2FC2CE698E25}"/>
              </a:ext>
            </a:extLst>
          </p:cNvPr>
          <p:cNvSpPr>
            <a:spLocks noGrp="1"/>
          </p:cNvSpPr>
          <p:nvPr>
            <p:ph type="body" sz="quarter" idx="39" hasCustomPrompt="1"/>
          </p:nvPr>
        </p:nvSpPr>
        <p:spPr>
          <a:xfrm>
            <a:off x="6209879" y="4307974"/>
            <a:ext cx="4932000" cy="202057"/>
          </a:xfrm>
          <a:prstGeom prst="rect">
            <a:avLst/>
          </a:prstGeom>
        </p:spPr>
        <p:txBody>
          <a:bodyPr/>
          <a:lstStyle>
            <a:lvl1pPr marL="0" indent="0">
              <a:buNone/>
              <a:defRPr sz="1200">
                <a:solidFill>
                  <a:schemeClr val="tx2"/>
                </a:solidFill>
              </a:defRPr>
            </a:lvl1pPr>
          </a:lstStyle>
          <a:p>
            <a:pPr lvl="0"/>
            <a:r>
              <a:rPr lang="en-US"/>
              <a:t>Graph sub-header (00/00/0000) – Sentence case</a:t>
            </a:r>
          </a:p>
        </p:txBody>
      </p:sp>
      <p:sp>
        <p:nvSpPr>
          <p:cNvPr id="68" name="Chart Placeholder 8">
            <a:extLst>
              <a:ext uri="{FF2B5EF4-FFF2-40B4-BE49-F238E27FC236}">
                <a16:creationId xmlns:a16="http://schemas.microsoft.com/office/drawing/2014/main" id="{2781AA23-9C1E-4BF2-B008-19A626A5D4ED}"/>
              </a:ext>
            </a:extLst>
          </p:cNvPr>
          <p:cNvSpPr>
            <a:spLocks noGrp="1"/>
          </p:cNvSpPr>
          <p:nvPr>
            <p:ph type="chart" sz="quarter" idx="40"/>
          </p:nvPr>
        </p:nvSpPr>
        <p:spPr>
          <a:xfrm>
            <a:off x="907349" y="4650780"/>
            <a:ext cx="4932000" cy="1198131"/>
          </a:xfrm>
          <a:prstGeom prst="rect">
            <a:avLst/>
          </a:prstGeom>
          <a:noFill/>
        </p:spPr>
        <p:txBody>
          <a:bodyPr/>
          <a:lstStyle>
            <a:lvl1pPr marL="0" indent="0">
              <a:buNone/>
              <a:defRPr>
                <a:solidFill>
                  <a:schemeClr val="tx2"/>
                </a:solidFill>
              </a:defRPr>
            </a:lvl1pPr>
          </a:lstStyle>
          <a:p>
            <a:r>
              <a:rPr lang="en-GB"/>
              <a:t>Click icon to add chart</a:t>
            </a:r>
          </a:p>
        </p:txBody>
      </p:sp>
      <p:sp>
        <p:nvSpPr>
          <p:cNvPr id="69" name="Text Placeholder 3">
            <a:extLst>
              <a:ext uri="{FF2B5EF4-FFF2-40B4-BE49-F238E27FC236}">
                <a16:creationId xmlns:a16="http://schemas.microsoft.com/office/drawing/2014/main" id="{4A41FEEE-E917-479A-AEFA-97D45EDD8F1C}"/>
              </a:ext>
            </a:extLst>
          </p:cNvPr>
          <p:cNvSpPr>
            <a:spLocks noGrp="1"/>
          </p:cNvSpPr>
          <p:nvPr>
            <p:ph type="body" sz="quarter" idx="41" hasCustomPrompt="1"/>
          </p:nvPr>
        </p:nvSpPr>
        <p:spPr>
          <a:xfrm>
            <a:off x="907349" y="4092973"/>
            <a:ext cx="4932000" cy="202057"/>
          </a:xfrm>
          <a:prstGeom prst="rect">
            <a:avLst/>
          </a:prstGeom>
        </p:spPr>
        <p:txBody>
          <a:bodyPr lIns="0" tIns="0" rIns="0" bIns="0"/>
          <a:lstStyle>
            <a:lvl1pPr marL="0" indent="0">
              <a:buNone/>
              <a:defRPr lang="en-GB" sz="1400" b="1" kern="1200" dirty="0">
                <a:solidFill>
                  <a:schemeClr val="tx2"/>
                </a:solidFill>
                <a:latin typeface="+mn-lt"/>
                <a:ea typeface="+mn-ea"/>
                <a:cs typeface="+mn-cs"/>
              </a:defRPr>
            </a:lvl1pPr>
            <a:lvl2pPr>
              <a:defRPr sz="1000" b="1">
                <a:solidFill>
                  <a:schemeClr val="bg2"/>
                </a:solidFill>
              </a:defRPr>
            </a:lvl2pPr>
            <a:lvl3pPr>
              <a:defRPr sz="1000" b="1">
                <a:solidFill>
                  <a:schemeClr val="bg2"/>
                </a:solidFill>
              </a:defRPr>
            </a:lvl3pPr>
            <a:lvl4pPr>
              <a:defRPr sz="1000" b="1">
                <a:solidFill>
                  <a:schemeClr val="bg2"/>
                </a:solidFill>
              </a:defRPr>
            </a:lvl4pPr>
            <a:lvl5pPr>
              <a:defRPr sz="1000" b="1">
                <a:solidFill>
                  <a:schemeClr val="bg2"/>
                </a:solidFill>
              </a:defRPr>
            </a:lvl5pPr>
          </a:lstStyle>
          <a:p>
            <a:pPr lvl="0"/>
            <a:r>
              <a:rPr lang="en-US"/>
              <a:t>Graph Header – Title Case</a:t>
            </a:r>
          </a:p>
        </p:txBody>
      </p:sp>
      <p:sp>
        <p:nvSpPr>
          <p:cNvPr id="70" name="Text Placeholder 4">
            <a:extLst>
              <a:ext uri="{FF2B5EF4-FFF2-40B4-BE49-F238E27FC236}">
                <a16:creationId xmlns:a16="http://schemas.microsoft.com/office/drawing/2014/main" id="{A1BD0C49-38EE-4317-B0BC-DD157A67A5B5}"/>
              </a:ext>
            </a:extLst>
          </p:cNvPr>
          <p:cNvSpPr>
            <a:spLocks noGrp="1"/>
          </p:cNvSpPr>
          <p:nvPr>
            <p:ph type="body" sz="quarter" idx="42" hasCustomPrompt="1"/>
          </p:nvPr>
        </p:nvSpPr>
        <p:spPr>
          <a:xfrm>
            <a:off x="907349" y="4307974"/>
            <a:ext cx="4932000" cy="202057"/>
          </a:xfrm>
          <a:prstGeom prst="rect">
            <a:avLst/>
          </a:prstGeom>
        </p:spPr>
        <p:txBody>
          <a:bodyPr/>
          <a:lstStyle>
            <a:lvl1pPr marL="0" indent="0">
              <a:buNone/>
              <a:defRPr sz="1200">
                <a:solidFill>
                  <a:schemeClr val="tx2"/>
                </a:solidFill>
              </a:defRPr>
            </a:lvl1pPr>
          </a:lstStyle>
          <a:p>
            <a:pPr lvl="0"/>
            <a:r>
              <a:rPr lang="en-US"/>
              <a:t>Graph sub-header (00/00/0000) – Sentence case</a:t>
            </a:r>
          </a:p>
        </p:txBody>
      </p:sp>
      <p:cxnSp>
        <p:nvCxnSpPr>
          <p:cNvPr id="25" name="Straight Connector 24">
            <a:extLst>
              <a:ext uri="{FF2B5EF4-FFF2-40B4-BE49-F238E27FC236}">
                <a16:creationId xmlns:a16="http://schemas.microsoft.com/office/drawing/2014/main" id="{7849D244-997B-4E95-92FF-619CBA397045}"/>
              </a:ext>
            </a:extLst>
          </p:cNvPr>
          <p:cNvCxnSpPr>
            <a:cxnSpLocks/>
          </p:cNvCxnSpPr>
          <p:nvPr userDrawn="1"/>
        </p:nvCxnSpPr>
        <p:spPr>
          <a:xfrm>
            <a:off x="2494800" y="3911392"/>
            <a:ext cx="7200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0F964F9-651D-4D0B-AEC7-03FD8F2BAC6F}"/>
              </a:ext>
            </a:extLst>
          </p:cNvPr>
          <p:cNvCxnSpPr>
            <a:cxnSpLocks/>
          </p:cNvCxnSpPr>
          <p:nvPr userDrawn="1"/>
        </p:nvCxnSpPr>
        <p:spPr>
          <a:xfrm flipV="1">
            <a:off x="6015074" y="2200276"/>
            <a:ext cx="0" cy="3679205"/>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66098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ull Size Char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2010C22-46F6-4E8B-84FE-A27152F2EFE6}"/>
              </a:ext>
            </a:extLst>
          </p:cNvPr>
          <p:cNvSpPr>
            <a:spLocks noGrp="1"/>
          </p:cNvSpPr>
          <p:nvPr>
            <p:ph type="title" hasCustomPrompt="1"/>
          </p:nvPr>
        </p:nvSpPr>
        <p:spPr>
          <a:xfrm>
            <a:off x="902670" y="391893"/>
            <a:ext cx="10234530" cy="648072"/>
          </a:xfrm>
          <a:prstGeom prst="rect">
            <a:avLst/>
          </a:prstGeom>
        </p:spPr>
        <p:txBody>
          <a:bodyPr anchor="b" anchorCtr="0">
            <a:normAutofit/>
          </a:bodyPr>
          <a:lstStyle>
            <a:lvl1pPr>
              <a:defRPr kumimoji="0" lang="en-CA" sz="2800" b="0" i="0" u="none" strike="noStrike" kern="1200" cap="none" spc="0" normalizeH="0" baseline="0" dirty="0">
                <a:ln>
                  <a:noFill/>
                </a:ln>
                <a:solidFill>
                  <a:schemeClr val="tx2"/>
                </a:solidFill>
                <a:effectLst/>
                <a:uLnTx/>
                <a:uFillTx/>
                <a:latin typeface="Arial" panose="020B0604020202020204"/>
                <a:ea typeface="+mj-ea"/>
                <a:cs typeface="+mj-cs"/>
              </a:defRPr>
            </a:lvl1pPr>
          </a:lstStyle>
          <a:p>
            <a:r>
              <a:rPr lang="en-US"/>
              <a:t>CLICK TO EDIT MASTER TITLE STYLE</a:t>
            </a:r>
            <a:endParaRPr lang="en-CA"/>
          </a:p>
        </p:txBody>
      </p:sp>
      <p:sp>
        <p:nvSpPr>
          <p:cNvPr id="9" name="Subtitle 2">
            <a:extLst>
              <a:ext uri="{FF2B5EF4-FFF2-40B4-BE49-F238E27FC236}">
                <a16:creationId xmlns:a16="http://schemas.microsoft.com/office/drawing/2014/main" id="{CEA6579A-60CC-4D44-9EC9-E3EFFF240EEA}"/>
              </a:ext>
            </a:extLst>
          </p:cNvPr>
          <p:cNvSpPr>
            <a:spLocks noGrp="1"/>
          </p:cNvSpPr>
          <p:nvPr>
            <p:ph type="subTitle" idx="10" hasCustomPrompt="1"/>
          </p:nvPr>
        </p:nvSpPr>
        <p:spPr>
          <a:xfrm>
            <a:off x="902670" y="1054699"/>
            <a:ext cx="10234530" cy="338554"/>
          </a:xfrm>
          <a:prstGeom prst="rect">
            <a:avLst/>
          </a:prstGeom>
        </p:spPr>
        <p:txBody>
          <a:bodyPr vert="horz" lIns="0" tIns="0" rIns="0" bIns="0" rtlCol="0" anchor="t" anchorCtr="0">
            <a:noAutofit/>
          </a:bodyPr>
          <a:lstStyle>
            <a:lvl1pPr marL="0" indent="0">
              <a:buNone/>
              <a:defRPr kumimoji="0" lang="en-GB" sz="2000" b="1" i="0" u="none" strike="noStrike" cap="none" spc="0" normalizeH="0" baseline="0" dirty="0">
                <a:ln>
                  <a:noFill/>
                </a:ln>
                <a:solidFill>
                  <a:schemeClr val="accent1"/>
                </a:solidFill>
                <a:effectLst/>
                <a:uLnTx/>
                <a:uFillTx/>
                <a:latin typeface="Arial" panose="020B0604020202020204"/>
                <a:ea typeface="+mj-ea"/>
                <a:cs typeface="+mj-cs"/>
              </a:defRPr>
            </a:lvl1pPr>
          </a:lstStyle>
          <a:p>
            <a:pPr marL="285750" lvl="0" indent="-285750">
              <a:spcBef>
                <a:spcPct val="0"/>
              </a:spcBef>
            </a:pPr>
            <a:r>
              <a:rPr lang="en-US"/>
              <a:t>Click To Edit Master Subtitle Style</a:t>
            </a:r>
            <a:endParaRPr lang="en-GB"/>
          </a:p>
        </p:txBody>
      </p:sp>
      <p:sp>
        <p:nvSpPr>
          <p:cNvPr id="14" name="Text Placeholder 2">
            <a:extLst>
              <a:ext uri="{FF2B5EF4-FFF2-40B4-BE49-F238E27FC236}">
                <a16:creationId xmlns:a16="http://schemas.microsoft.com/office/drawing/2014/main" id="{C616123C-DF3C-4B48-80D7-049373CFD70F}"/>
              </a:ext>
            </a:extLst>
          </p:cNvPr>
          <p:cNvSpPr>
            <a:spLocks noGrp="1"/>
          </p:cNvSpPr>
          <p:nvPr>
            <p:ph type="body" sz="quarter" idx="22" hasCustomPrompt="1"/>
          </p:nvPr>
        </p:nvSpPr>
        <p:spPr>
          <a:xfrm>
            <a:off x="902670" y="5716125"/>
            <a:ext cx="10234530" cy="477837"/>
          </a:xfrm>
          <a:prstGeom prst="rect">
            <a:avLst/>
          </a:prstGeom>
        </p:spPr>
        <p:txBody>
          <a:bodyPr bIns="36000" anchor="b" anchorCtr="0"/>
          <a:lstStyle>
            <a:lvl1pPr marL="447675" indent="-447675">
              <a:spcAft>
                <a:spcPts val="200"/>
              </a:spcAft>
              <a:buNone/>
              <a:defRPr sz="800">
                <a:solidFill>
                  <a:schemeClr val="tx2"/>
                </a:solidFill>
              </a:defRPr>
            </a:lvl1pPr>
          </a:lstStyle>
          <a:p>
            <a:pPr lvl="0"/>
            <a:r>
              <a:rPr lang="en-US"/>
              <a:t>Source: </a:t>
            </a:r>
          </a:p>
          <a:p>
            <a:pPr lvl="0"/>
            <a:r>
              <a:rPr lang="en-US"/>
              <a:t>Note:</a:t>
            </a:r>
            <a:endParaRPr lang="en-GB"/>
          </a:p>
        </p:txBody>
      </p:sp>
      <p:sp>
        <p:nvSpPr>
          <p:cNvPr id="11" name="Text Placeholder 3">
            <a:extLst>
              <a:ext uri="{FF2B5EF4-FFF2-40B4-BE49-F238E27FC236}">
                <a16:creationId xmlns:a16="http://schemas.microsoft.com/office/drawing/2014/main" id="{5ACE52A6-CAD3-4B7B-BEB1-153D1ED5C399}"/>
              </a:ext>
            </a:extLst>
          </p:cNvPr>
          <p:cNvSpPr>
            <a:spLocks noGrp="1"/>
          </p:cNvSpPr>
          <p:nvPr>
            <p:ph type="body" sz="quarter" idx="29" hasCustomPrompt="1"/>
          </p:nvPr>
        </p:nvSpPr>
        <p:spPr>
          <a:xfrm>
            <a:off x="902670" y="1642469"/>
            <a:ext cx="10234530" cy="202057"/>
          </a:xfrm>
          <a:prstGeom prst="rect">
            <a:avLst/>
          </a:prstGeom>
        </p:spPr>
        <p:txBody>
          <a:bodyPr lIns="0" tIns="0" rIns="0" bIns="0"/>
          <a:lstStyle>
            <a:lvl1pPr marL="0" indent="0">
              <a:buNone/>
              <a:defRPr lang="en-GB" sz="1600" b="1" kern="1200" dirty="0">
                <a:solidFill>
                  <a:schemeClr val="tx2"/>
                </a:solidFill>
                <a:latin typeface="+mn-lt"/>
                <a:ea typeface="+mn-ea"/>
                <a:cs typeface="+mn-cs"/>
              </a:defRPr>
            </a:lvl1pPr>
            <a:lvl2pPr>
              <a:defRPr sz="1000" b="1">
                <a:solidFill>
                  <a:schemeClr val="bg2"/>
                </a:solidFill>
              </a:defRPr>
            </a:lvl2pPr>
            <a:lvl3pPr>
              <a:defRPr sz="1000" b="1">
                <a:solidFill>
                  <a:schemeClr val="bg2"/>
                </a:solidFill>
              </a:defRPr>
            </a:lvl3pPr>
            <a:lvl4pPr>
              <a:defRPr sz="1000" b="1">
                <a:solidFill>
                  <a:schemeClr val="bg2"/>
                </a:solidFill>
              </a:defRPr>
            </a:lvl4pPr>
            <a:lvl5pPr>
              <a:defRPr sz="1000" b="1">
                <a:solidFill>
                  <a:schemeClr val="bg2"/>
                </a:solidFill>
              </a:defRPr>
            </a:lvl5pPr>
          </a:lstStyle>
          <a:p>
            <a:pPr lvl="0"/>
            <a:r>
              <a:rPr lang="en-US"/>
              <a:t>Table Header – Title Case</a:t>
            </a:r>
          </a:p>
        </p:txBody>
      </p:sp>
      <p:sp>
        <p:nvSpPr>
          <p:cNvPr id="12" name="Text Placeholder 4">
            <a:extLst>
              <a:ext uri="{FF2B5EF4-FFF2-40B4-BE49-F238E27FC236}">
                <a16:creationId xmlns:a16="http://schemas.microsoft.com/office/drawing/2014/main" id="{F69497EB-A0B8-4F53-8003-BDC78A21AC24}"/>
              </a:ext>
            </a:extLst>
          </p:cNvPr>
          <p:cNvSpPr>
            <a:spLocks noGrp="1"/>
          </p:cNvSpPr>
          <p:nvPr>
            <p:ph type="body" sz="quarter" idx="31" hasCustomPrompt="1"/>
          </p:nvPr>
        </p:nvSpPr>
        <p:spPr>
          <a:xfrm>
            <a:off x="902670" y="1857470"/>
            <a:ext cx="10234530" cy="202057"/>
          </a:xfrm>
          <a:prstGeom prst="rect">
            <a:avLst/>
          </a:prstGeom>
        </p:spPr>
        <p:txBody>
          <a:bodyPr/>
          <a:lstStyle>
            <a:lvl1pPr marL="0" indent="0">
              <a:buNone/>
              <a:defRPr sz="1400">
                <a:solidFill>
                  <a:schemeClr val="tx2"/>
                </a:solidFill>
              </a:defRPr>
            </a:lvl1pPr>
          </a:lstStyle>
          <a:p>
            <a:pPr lvl="0"/>
            <a:r>
              <a:rPr lang="en-US"/>
              <a:t>Table sub-header (00/00/0000) – Sentence case</a:t>
            </a:r>
          </a:p>
        </p:txBody>
      </p:sp>
    </p:spTree>
    <p:extLst>
      <p:ext uri="{BB962C8B-B14F-4D97-AF65-F5344CB8AC3E}">
        <p14:creationId xmlns:p14="http://schemas.microsoft.com/office/powerpoint/2010/main" val="24980430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lide White">
    <p:bg>
      <p:bgPr>
        <a:solidFill>
          <a:schemeClr val="bg1"/>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949E65D-97B6-4F49-878D-02F4C667F9EB}"/>
              </a:ext>
            </a:extLst>
          </p:cNvPr>
          <p:cNvSpPr>
            <a:spLocks noGrp="1"/>
          </p:cNvSpPr>
          <p:nvPr>
            <p:ph type="body" sz="quarter" idx="18" hasCustomPrompt="1"/>
          </p:nvPr>
        </p:nvSpPr>
        <p:spPr>
          <a:xfrm>
            <a:off x="902668" y="3829080"/>
            <a:ext cx="10233819" cy="411163"/>
          </a:xfrm>
        </p:spPr>
        <p:txBody>
          <a:bodyPr vert="horz" lIns="0" tIns="0" rIns="0" bIns="0" rtlCol="0" anchor="t" anchorCtr="0">
            <a:noAutofit/>
          </a:bodyPr>
          <a:lstStyle>
            <a:lvl1pPr marL="0" indent="0">
              <a:buNone/>
              <a:defRPr lang="en-US" sz="2000" dirty="0" smtClean="0"/>
            </a:lvl1pPr>
            <a:lvl2pPr>
              <a:defRPr lang="en-US" sz="1600" b="0" dirty="0" smtClean="0"/>
            </a:lvl2pPr>
            <a:lvl3pPr>
              <a:defRPr lang="en-US" sz="1400" b="0" dirty="0" smtClean="0"/>
            </a:lvl3pPr>
            <a:lvl4pPr>
              <a:defRPr lang="en-US" sz="1200" b="0" dirty="0" smtClean="0"/>
            </a:lvl4pPr>
            <a:lvl5pPr>
              <a:defRPr lang="en-GB" sz="1100" b="0" dirty="0"/>
            </a:lvl5pPr>
          </a:lstStyle>
          <a:p>
            <a:pPr marL="285750" lvl="0" indent="-285750">
              <a:buClr>
                <a:schemeClr val="accent1"/>
              </a:buClr>
            </a:pPr>
            <a:r>
              <a:rPr lang="en-US"/>
              <a:t>Month Date, Year</a:t>
            </a:r>
            <a:endParaRPr lang="en-GB"/>
          </a:p>
        </p:txBody>
      </p:sp>
      <p:sp>
        <p:nvSpPr>
          <p:cNvPr id="10" name="Title 1"/>
          <p:cNvSpPr>
            <a:spLocks noGrp="1"/>
          </p:cNvSpPr>
          <p:nvPr>
            <p:ph type="ctrTitle" hasCustomPrompt="1"/>
          </p:nvPr>
        </p:nvSpPr>
        <p:spPr>
          <a:xfrm>
            <a:off x="902668" y="2125724"/>
            <a:ext cx="10233819" cy="492443"/>
          </a:xfrm>
          <a:prstGeom prst="rect">
            <a:avLst/>
          </a:prstGeom>
        </p:spPr>
        <p:txBody>
          <a:bodyPr vert="horz" wrap="square" lIns="0" tIns="0" rIns="0" bIns="0" rtlCol="0" anchor="b" anchorCtr="0">
            <a:spAutoFit/>
          </a:bodyPr>
          <a:lstStyle>
            <a:lvl1pPr>
              <a:defRPr kumimoji="0" lang="en-GB" sz="3200" b="0" i="0" u="none" strike="noStrike" kern="1200" cap="none" spc="0" normalizeH="0" baseline="0" dirty="0">
                <a:ln>
                  <a:noFill/>
                </a:ln>
                <a:solidFill>
                  <a:schemeClr val="accent1"/>
                </a:solidFill>
                <a:effectLst/>
                <a:uLnTx/>
                <a:uFillTx/>
                <a:latin typeface="Arial" panose="020B0604020202020204"/>
                <a:ea typeface="+mj-ea"/>
                <a:cs typeface="+mj-cs"/>
              </a:defRPr>
            </a:lvl1pPr>
          </a:lstStyle>
          <a:p>
            <a:pPr lvl="0"/>
            <a:r>
              <a:rPr lang="en-US"/>
              <a:t>TITLE OF PRESENTATION</a:t>
            </a:r>
            <a:endParaRPr lang="en-GB"/>
          </a:p>
        </p:txBody>
      </p:sp>
      <p:grpSp>
        <p:nvGrpSpPr>
          <p:cNvPr id="28" name="Group 27">
            <a:extLst>
              <a:ext uri="{FF2B5EF4-FFF2-40B4-BE49-F238E27FC236}">
                <a16:creationId xmlns:a16="http://schemas.microsoft.com/office/drawing/2014/main" id="{1310505E-36E8-4AC6-8C6F-015A2B389ABB}"/>
              </a:ext>
            </a:extLst>
          </p:cNvPr>
          <p:cNvGrpSpPr/>
          <p:nvPr userDrawn="1"/>
        </p:nvGrpSpPr>
        <p:grpSpPr>
          <a:xfrm>
            <a:off x="355600" y="2"/>
            <a:ext cx="273600" cy="6857999"/>
            <a:chOff x="228600" y="0"/>
            <a:chExt cx="274320" cy="6857999"/>
          </a:xfrm>
        </p:grpSpPr>
        <p:sp>
          <p:nvSpPr>
            <p:cNvPr id="29" name="Rectangle 28">
              <a:extLst>
                <a:ext uri="{FF2B5EF4-FFF2-40B4-BE49-F238E27FC236}">
                  <a16:creationId xmlns:a16="http://schemas.microsoft.com/office/drawing/2014/main" id="{3D193E7C-15D7-4E7E-861C-84C7D8A00F8F}"/>
                </a:ext>
              </a:extLst>
            </p:cNvPr>
            <p:cNvSpPr/>
            <p:nvPr userDrawn="1"/>
          </p:nvSpPr>
          <p:spPr>
            <a:xfrm>
              <a:off x="228600" y="0"/>
              <a:ext cx="274320" cy="6857999"/>
            </a:xfrm>
            <a:prstGeom prst="rect">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0" name="Rectangle 29">
              <a:extLst>
                <a:ext uri="{FF2B5EF4-FFF2-40B4-BE49-F238E27FC236}">
                  <a16:creationId xmlns:a16="http://schemas.microsoft.com/office/drawing/2014/main" id="{EAF8DEE0-2780-4E37-A5CC-29934AF17B7F}"/>
                </a:ext>
              </a:extLst>
            </p:cNvPr>
            <p:cNvSpPr/>
            <p:nvPr userDrawn="1"/>
          </p:nvSpPr>
          <p:spPr>
            <a:xfrm>
              <a:off x="228600" y="3182779"/>
              <a:ext cx="274320" cy="3204958"/>
            </a:xfrm>
            <a:prstGeom prst="rect">
              <a:avLst/>
            </a:prstGeom>
            <a:solidFill>
              <a:srgbClr val="FFFFFF">
                <a:alpha val="2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1" name="Rectangle 30">
              <a:extLst>
                <a:ext uri="{FF2B5EF4-FFF2-40B4-BE49-F238E27FC236}">
                  <a16:creationId xmlns:a16="http://schemas.microsoft.com/office/drawing/2014/main" id="{CC93C63A-79F9-4A1A-9BF6-6B12C29CE30D}"/>
                </a:ext>
              </a:extLst>
            </p:cNvPr>
            <p:cNvSpPr/>
            <p:nvPr userDrawn="1"/>
          </p:nvSpPr>
          <p:spPr>
            <a:xfrm>
              <a:off x="228600" y="3291839"/>
              <a:ext cx="274320" cy="300447"/>
            </a:xfrm>
            <a:prstGeom prst="rect">
              <a:avLst/>
            </a:prstGeom>
            <a:solidFill>
              <a:srgbClr val="FFFFFF">
                <a:alpha val="2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cxnSp>
        <p:nvCxnSpPr>
          <p:cNvPr id="34" name="Straight Connector 33">
            <a:extLst>
              <a:ext uri="{FF2B5EF4-FFF2-40B4-BE49-F238E27FC236}">
                <a16:creationId xmlns:a16="http://schemas.microsoft.com/office/drawing/2014/main" id="{7939F271-BB2F-4AD3-9196-17C764A899CE}"/>
              </a:ext>
            </a:extLst>
          </p:cNvPr>
          <p:cNvCxnSpPr>
            <a:cxnSpLocks/>
          </p:cNvCxnSpPr>
          <p:nvPr userDrawn="1"/>
        </p:nvCxnSpPr>
        <p:spPr>
          <a:xfrm>
            <a:off x="1066799" y="6206917"/>
            <a:ext cx="100704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675F0AD5-F083-46CD-B7C6-E245D0C87107}"/>
              </a:ext>
            </a:extLst>
          </p:cNvPr>
          <p:cNvSpPr>
            <a:spLocks noGrp="1"/>
          </p:cNvSpPr>
          <p:nvPr>
            <p:ph type="body" sz="quarter" idx="17" hasCustomPrompt="1"/>
          </p:nvPr>
        </p:nvSpPr>
        <p:spPr>
          <a:xfrm>
            <a:off x="902668" y="2820779"/>
            <a:ext cx="10233819" cy="395288"/>
          </a:xfrm>
        </p:spPr>
        <p:txBody>
          <a:bodyPr vert="horz" lIns="0" tIns="0" rIns="0" bIns="0" rtlCol="0" anchor="b" anchorCtr="0">
            <a:noAutofit/>
          </a:bodyPr>
          <a:lstStyle>
            <a:lvl1pPr marL="0" indent="0">
              <a:buNone/>
              <a:defRPr lang="en-US" sz="2000" smtClean="0"/>
            </a:lvl1pPr>
            <a:lvl2pPr>
              <a:defRPr lang="en-US" sz="1600" b="0" smtClean="0"/>
            </a:lvl2pPr>
            <a:lvl3pPr>
              <a:defRPr lang="en-US" sz="1400" b="0" smtClean="0"/>
            </a:lvl3pPr>
            <a:lvl4pPr>
              <a:defRPr lang="en-US" sz="1200" b="0" smtClean="0"/>
            </a:lvl4pPr>
            <a:lvl5pPr>
              <a:defRPr lang="en-GB" sz="1100" b="0"/>
            </a:lvl5pPr>
          </a:lstStyle>
          <a:p>
            <a:pPr lvl="0"/>
            <a:r>
              <a:rPr lang="en-GB"/>
              <a:t>Sub-Title</a:t>
            </a:r>
          </a:p>
        </p:txBody>
      </p:sp>
      <p:sp>
        <p:nvSpPr>
          <p:cNvPr id="13" name="Text Placeholder 12">
            <a:extLst>
              <a:ext uri="{FF2B5EF4-FFF2-40B4-BE49-F238E27FC236}">
                <a16:creationId xmlns:a16="http://schemas.microsoft.com/office/drawing/2014/main" id="{FA26A9DA-F14B-49B9-BEF0-219DB3D3F81E}"/>
              </a:ext>
            </a:extLst>
          </p:cNvPr>
          <p:cNvSpPr>
            <a:spLocks noGrp="1"/>
          </p:cNvSpPr>
          <p:nvPr>
            <p:ph type="body" sz="quarter" idx="19" hasCustomPrompt="1"/>
          </p:nvPr>
        </p:nvSpPr>
        <p:spPr>
          <a:xfrm>
            <a:off x="902669" y="4354309"/>
            <a:ext cx="10234530" cy="1260475"/>
          </a:xfrm>
        </p:spPr>
        <p:txBody>
          <a:bodyPr vert="horz" lIns="0" tIns="0" rIns="0" bIns="0" rtlCol="0" anchor="t" anchorCtr="0">
            <a:noAutofit/>
          </a:bodyPr>
          <a:lstStyle>
            <a:lvl1pPr marL="0" indent="0">
              <a:buNone/>
              <a:defRPr lang="en-US" sz="1600" b="1" dirty="0" smtClean="0"/>
            </a:lvl1pPr>
            <a:lvl2pPr marL="358775" indent="-73025">
              <a:buNone/>
              <a:defRPr lang="en-US" sz="1600" b="0" dirty="0" smtClean="0"/>
            </a:lvl2pPr>
            <a:lvl3pPr>
              <a:defRPr lang="en-US" sz="1400" b="0" dirty="0" smtClean="0"/>
            </a:lvl3pPr>
            <a:lvl4pPr>
              <a:defRPr lang="en-US" sz="1200" b="0" dirty="0" smtClean="0"/>
            </a:lvl4pPr>
            <a:lvl5pPr>
              <a:defRPr lang="en-GB" sz="1100" b="0" dirty="0"/>
            </a:lvl5pPr>
          </a:lstStyle>
          <a:p>
            <a:pPr marL="285750" lvl="0" indent="-285750">
              <a:buClr>
                <a:schemeClr val="accent1"/>
              </a:buClr>
            </a:pPr>
            <a:r>
              <a:rPr lang="en-US"/>
              <a:t>Presenter</a:t>
            </a:r>
            <a:endParaRPr lang="en-GB"/>
          </a:p>
        </p:txBody>
      </p:sp>
      <p:pic>
        <p:nvPicPr>
          <p:cNvPr id="24" name="Picture 23" descr="A close up of a sign&#10;&#10;Description automatically generated">
            <a:extLst>
              <a:ext uri="{FF2B5EF4-FFF2-40B4-BE49-F238E27FC236}">
                <a16:creationId xmlns:a16="http://schemas.microsoft.com/office/drawing/2014/main" id="{11B6E704-40D9-4EC6-BE23-514326E5C035}"/>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8088086" y="219662"/>
            <a:ext cx="3352806" cy="1097282"/>
          </a:xfrm>
          <a:prstGeom prst="rect">
            <a:avLst/>
          </a:prstGeom>
        </p:spPr>
      </p:pic>
      <p:sp>
        <p:nvSpPr>
          <p:cNvPr id="14" name="Rectangle 13">
            <a:extLst>
              <a:ext uri="{FF2B5EF4-FFF2-40B4-BE49-F238E27FC236}">
                <a16:creationId xmlns:a16="http://schemas.microsoft.com/office/drawing/2014/main" id="{644DB6C6-E498-4D0D-BA9B-6A9FE9622EE3}"/>
              </a:ext>
            </a:extLst>
          </p:cNvPr>
          <p:cNvSpPr/>
          <p:nvPr userDrawn="1"/>
        </p:nvSpPr>
        <p:spPr>
          <a:xfrm>
            <a:off x="355600" y="-1462"/>
            <a:ext cx="273600" cy="952499"/>
          </a:xfrm>
          <a:prstGeom prst="rect">
            <a:avLst/>
          </a:prstGeom>
          <a:solidFill>
            <a:srgbClr val="F06C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cxnSp>
        <p:nvCxnSpPr>
          <p:cNvPr id="15" name="Straight Connector 14">
            <a:extLst>
              <a:ext uri="{FF2B5EF4-FFF2-40B4-BE49-F238E27FC236}">
                <a16:creationId xmlns:a16="http://schemas.microsoft.com/office/drawing/2014/main" id="{D5FB5EC9-7774-4F47-8622-970442EF8F4B}"/>
              </a:ext>
            </a:extLst>
          </p:cNvPr>
          <p:cNvCxnSpPr>
            <a:cxnSpLocks/>
          </p:cNvCxnSpPr>
          <p:nvPr userDrawn="1"/>
        </p:nvCxnSpPr>
        <p:spPr>
          <a:xfrm>
            <a:off x="902669" y="6206917"/>
            <a:ext cx="1023453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90305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 White with Picture">
    <p:bg>
      <p:bgPr>
        <a:solidFill>
          <a:schemeClr val="bg1"/>
        </a:solidFill>
        <a:effectLst/>
      </p:bgPr>
    </p:bg>
    <p:spTree>
      <p:nvGrpSpPr>
        <p:cNvPr id="1" name=""/>
        <p:cNvGrpSpPr/>
        <p:nvPr/>
      </p:nvGrpSpPr>
      <p:grpSpPr>
        <a:xfrm>
          <a:off x="0" y="0"/>
          <a:ext cx="0" cy="0"/>
          <a:chOff x="0" y="0"/>
          <a:chExt cx="0" cy="0"/>
        </a:xfrm>
      </p:grpSpPr>
      <p:pic>
        <p:nvPicPr>
          <p:cNvPr id="16" name="Picture 15" descr="A close up of a sign&#10;&#10;Description automatically generated">
            <a:extLst>
              <a:ext uri="{FF2B5EF4-FFF2-40B4-BE49-F238E27FC236}">
                <a16:creationId xmlns:a16="http://schemas.microsoft.com/office/drawing/2014/main" id="{726CD471-021D-46AD-8D02-08133C5608EE}"/>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8088086" y="219662"/>
            <a:ext cx="3352806" cy="1097282"/>
          </a:xfrm>
          <a:prstGeom prst="rect">
            <a:avLst/>
          </a:prstGeom>
        </p:spPr>
      </p:pic>
      <p:grpSp>
        <p:nvGrpSpPr>
          <p:cNvPr id="17" name="Group 16">
            <a:extLst>
              <a:ext uri="{FF2B5EF4-FFF2-40B4-BE49-F238E27FC236}">
                <a16:creationId xmlns:a16="http://schemas.microsoft.com/office/drawing/2014/main" id="{E68651AD-BCAE-4230-821D-39A35390DE7D}"/>
              </a:ext>
            </a:extLst>
          </p:cNvPr>
          <p:cNvGrpSpPr/>
          <p:nvPr userDrawn="1"/>
        </p:nvGrpSpPr>
        <p:grpSpPr>
          <a:xfrm>
            <a:off x="355600" y="2"/>
            <a:ext cx="273600" cy="6857999"/>
            <a:chOff x="228600" y="0"/>
            <a:chExt cx="274320" cy="6857999"/>
          </a:xfrm>
        </p:grpSpPr>
        <p:sp>
          <p:nvSpPr>
            <p:cNvPr id="18" name="Rectangle 17">
              <a:extLst>
                <a:ext uri="{FF2B5EF4-FFF2-40B4-BE49-F238E27FC236}">
                  <a16:creationId xmlns:a16="http://schemas.microsoft.com/office/drawing/2014/main" id="{C08662B3-D2B8-445C-BEE6-457301B1F99D}"/>
                </a:ext>
              </a:extLst>
            </p:cNvPr>
            <p:cNvSpPr/>
            <p:nvPr userDrawn="1"/>
          </p:nvSpPr>
          <p:spPr>
            <a:xfrm>
              <a:off x="228600" y="0"/>
              <a:ext cx="274320" cy="6857999"/>
            </a:xfrm>
            <a:prstGeom prst="rect">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9" name="Rectangle 18">
              <a:extLst>
                <a:ext uri="{FF2B5EF4-FFF2-40B4-BE49-F238E27FC236}">
                  <a16:creationId xmlns:a16="http://schemas.microsoft.com/office/drawing/2014/main" id="{840C19AE-1A0A-4C80-9698-9789B9C46F11}"/>
                </a:ext>
              </a:extLst>
            </p:cNvPr>
            <p:cNvSpPr/>
            <p:nvPr userDrawn="1"/>
          </p:nvSpPr>
          <p:spPr>
            <a:xfrm>
              <a:off x="228600" y="3182779"/>
              <a:ext cx="274320" cy="3204958"/>
            </a:xfrm>
            <a:prstGeom prst="rect">
              <a:avLst/>
            </a:prstGeom>
            <a:solidFill>
              <a:srgbClr val="FFFFFF">
                <a:alpha val="2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1" name="Rectangle 20">
              <a:extLst>
                <a:ext uri="{FF2B5EF4-FFF2-40B4-BE49-F238E27FC236}">
                  <a16:creationId xmlns:a16="http://schemas.microsoft.com/office/drawing/2014/main" id="{D94FDB26-8AC4-4D66-81BE-EC7FD5D4BC53}"/>
                </a:ext>
              </a:extLst>
            </p:cNvPr>
            <p:cNvSpPr/>
            <p:nvPr userDrawn="1"/>
          </p:nvSpPr>
          <p:spPr>
            <a:xfrm>
              <a:off x="228600" y="3291839"/>
              <a:ext cx="274320" cy="300447"/>
            </a:xfrm>
            <a:prstGeom prst="rect">
              <a:avLst/>
            </a:prstGeom>
            <a:solidFill>
              <a:srgbClr val="FFFFFF">
                <a:alpha val="2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sp>
        <p:nvSpPr>
          <p:cNvPr id="14" name="Text Placeholder 8">
            <a:extLst>
              <a:ext uri="{FF2B5EF4-FFF2-40B4-BE49-F238E27FC236}">
                <a16:creationId xmlns:a16="http://schemas.microsoft.com/office/drawing/2014/main" id="{E37C107C-EB5D-4559-8481-E504B8C43296}"/>
              </a:ext>
            </a:extLst>
          </p:cNvPr>
          <p:cNvSpPr>
            <a:spLocks noGrp="1"/>
          </p:cNvSpPr>
          <p:nvPr>
            <p:ph type="body" sz="quarter" idx="18" hasCustomPrompt="1"/>
          </p:nvPr>
        </p:nvSpPr>
        <p:spPr>
          <a:xfrm>
            <a:off x="902668" y="3829080"/>
            <a:ext cx="6331409" cy="411163"/>
          </a:xfrm>
        </p:spPr>
        <p:txBody>
          <a:bodyPr vert="horz" lIns="0" tIns="0" rIns="0" bIns="0" rtlCol="0" anchor="t" anchorCtr="0">
            <a:noAutofit/>
          </a:bodyPr>
          <a:lstStyle>
            <a:lvl1pPr marL="0" indent="0">
              <a:buNone/>
              <a:defRPr lang="en-US" sz="2000" dirty="0" smtClean="0"/>
            </a:lvl1pPr>
            <a:lvl2pPr>
              <a:defRPr lang="en-US" sz="1600" b="0" dirty="0" smtClean="0"/>
            </a:lvl2pPr>
            <a:lvl3pPr>
              <a:defRPr lang="en-US" sz="1400" b="0" dirty="0" smtClean="0"/>
            </a:lvl3pPr>
            <a:lvl4pPr>
              <a:defRPr lang="en-US" sz="1200" b="0" dirty="0" smtClean="0"/>
            </a:lvl4pPr>
            <a:lvl5pPr>
              <a:defRPr lang="en-GB" sz="1100" b="0" dirty="0"/>
            </a:lvl5pPr>
          </a:lstStyle>
          <a:p>
            <a:pPr marL="285750" lvl="0" indent="-285750">
              <a:buClr>
                <a:schemeClr val="accent1"/>
              </a:buClr>
            </a:pPr>
            <a:r>
              <a:rPr lang="en-US"/>
              <a:t>Month Date, Year</a:t>
            </a:r>
            <a:endParaRPr lang="en-GB"/>
          </a:p>
        </p:txBody>
      </p:sp>
      <p:sp>
        <p:nvSpPr>
          <p:cNvPr id="22" name="Title 1">
            <a:extLst>
              <a:ext uri="{FF2B5EF4-FFF2-40B4-BE49-F238E27FC236}">
                <a16:creationId xmlns:a16="http://schemas.microsoft.com/office/drawing/2014/main" id="{12BADCE5-7860-4EC0-B36C-3DF6752E8966}"/>
              </a:ext>
            </a:extLst>
          </p:cNvPr>
          <p:cNvSpPr>
            <a:spLocks noGrp="1"/>
          </p:cNvSpPr>
          <p:nvPr>
            <p:ph type="ctrTitle" hasCustomPrompt="1"/>
          </p:nvPr>
        </p:nvSpPr>
        <p:spPr>
          <a:xfrm>
            <a:off x="902668" y="2125724"/>
            <a:ext cx="10233819" cy="492443"/>
          </a:xfrm>
          <a:prstGeom prst="rect">
            <a:avLst/>
          </a:prstGeom>
        </p:spPr>
        <p:txBody>
          <a:bodyPr vert="horz" wrap="square" lIns="0" tIns="0" rIns="0" bIns="0" rtlCol="0" anchor="b" anchorCtr="0">
            <a:spAutoFit/>
          </a:bodyPr>
          <a:lstStyle>
            <a:lvl1pPr>
              <a:defRPr kumimoji="0" lang="en-GB" sz="3200" b="0" i="0" u="none" strike="noStrike" kern="1200" cap="none" spc="0" normalizeH="0" baseline="0" dirty="0">
                <a:ln>
                  <a:noFill/>
                </a:ln>
                <a:solidFill>
                  <a:schemeClr val="accent1"/>
                </a:solidFill>
                <a:effectLst/>
                <a:uLnTx/>
                <a:uFillTx/>
                <a:latin typeface="Arial" panose="020B0604020202020204"/>
                <a:ea typeface="+mj-ea"/>
                <a:cs typeface="+mj-cs"/>
              </a:defRPr>
            </a:lvl1pPr>
          </a:lstStyle>
          <a:p>
            <a:pPr lvl="0"/>
            <a:r>
              <a:rPr lang="en-US"/>
              <a:t>TITLE OF PRESENTATION</a:t>
            </a:r>
            <a:endParaRPr lang="en-GB"/>
          </a:p>
        </p:txBody>
      </p:sp>
      <p:cxnSp>
        <p:nvCxnSpPr>
          <p:cNvPr id="24" name="Straight Connector 23">
            <a:extLst>
              <a:ext uri="{FF2B5EF4-FFF2-40B4-BE49-F238E27FC236}">
                <a16:creationId xmlns:a16="http://schemas.microsoft.com/office/drawing/2014/main" id="{DD6F7E3F-EC22-43AC-8901-DD48E5EA59E3}"/>
              </a:ext>
            </a:extLst>
          </p:cNvPr>
          <p:cNvCxnSpPr>
            <a:cxnSpLocks/>
          </p:cNvCxnSpPr>
          <p:nvPr userDrawn="1"/>
        </p:nvCxnSpPr>
        <p:spPr>
          <a:xfrm>
            <a:off x="1066799" y="6206917"/>
            <a:ext cx="100704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 Placeholder 4">
            <a:extLst>
              <a:ext uri="{FF2B5EF4-FFF2-40B4-BE49-F238E27FC236}">
                <a16:creationId xmlns:a16="http://schemas.microsoft.com/office/drawing/2014/main" id="{A2B23049-3D92-4507-B6FB-77634ED36512}"/>
              </a:ext>
            </a:extLst>
          </p:cNvPr>
          <p:cNvSpPr>
            <a:spLocks noGrp="1"/>
          </p:cNvSpPr>
          <p:nvPr>
            <p:ph type="body" sz="quarter" idx="17" hasCustomPrompt="1"/>
          </p:nvPr>
        </p:nvSpPr>
        <p:spPr>
          <a:xfrm>
            <a:off x="902668" y="2820779"/>
            <a:ext cx="10233819" cy="395288"/>
          </a:xfrm>
        </p:spPr>
        <p:txBody>
          <a:bodyPr vert="horz" lIns="0" tIns="0" rIns="0" bIns="0" rtlCol="0" anchor="b" anchorCtr="0">
            <a:noAutofit/>
          </a:bodyPr>
          <a:lstStyle>
            <a:lvl1pPr marL="0" indent="0">
              <a:buNone/>
              <a:defRPr lang="en-US" sz="2000" smtClean="0"/>
            </a:lvl1pPr>
            <a:lvl2pPr>
              <a:defRPr lang="en-US" sz="1600" b="0" smtClean="0"/>
            </a:lvl2pPr>
            <a:lvl3pPr>
              <a:defRPr lang="en-US" sz="1400" b="0" smtClean="0"/>
            </a:lvl3pPr>
            <a:lvl4pPr>
              <a:defRPr lang="en-US" sz="1200" b="0" smtClean="0"/>
            </a:lvl4pPr>
            <a:lvl5pPr>
              <a:defRPr lang="en-GB" sz="1100" b="0"/>
            </a:lvl5pPr>
          </a:lstStyle>
          <a:p>
            <a:pPr lvl="0"/>
            <a:r>
              <a:rPr lang="en-GB"/>
              <a:t>Sub-Title</a:t>
            </a:r>
          </a:p>
        </p:txBody>
      </p:sp>
      <p:sp>
        <p:nvSpPr>
          <p:cNvPr id="26" name="Text Placeholder 12">
            <a:extLst>
              <a:ext uri="{FF2B5EF4-FFF2-40B4-BE49-F238E27FC236}">
                <a16:creationId xmlns:a16="http://schemas.microsoft.com/office/drawing/2014/main" id="{4C21A19C-2515-4F08-AB59-DD77AEB5D334}"/>
              </a:ext>
            </a:extLst>
          </p:cNvPr>
          <p:cNvSpPr>
            <a:spLocks noGrp="1"/>
          </p:cNvSpPr>
          <p:nvPr>
            <p:ph type="body" sz="quarter" idx="19" hasCustomPrompt="1"/>
          </p:nvPr>
        </p:nvSpPr>
        <p:spPr>
          <a:xfrm>
            <a:off x="902669" y="4354309"/>
            <a:ext cx="6331849" cy="1260475"/>
          </a:xfrm>
        </p:spPr>
        <p:txBody>
          <a:bodyPr vert="horz" lIns="0" tIns="0" rIns="0" bIns="0" rtlCol="0" anchor="t" anchorCtr="0">
            <a:noAutofit/>
          </a:bodyPr>
          <a:lstStyle>
            <a:lvl1pPr marL="0" indent="0">
              <a:buNone/>
              <a:defRPr lang="en-US" sz="1600" b="1" dirty="0" smtClean="0"/>
            </a:lvl1pPr>
            <a:lvl2pPr marL="358775" indent="-73025">
              <a:buNone/>
              <a:defRPr lang="en-US" sz="1600" b="0" dirty="0" smtClean="0"/>
            </a:lvl2pPr>
            <a:lvl3pPr>
              <a:defRPr lang="en-US" sz="1400" b="0" dirty="0" smtClean="0"/>
            </a:lvl3pPr>
            <a:lvl4pPr>
              <a:defRPr lang="en-US" sz="1200" b="0" dirty="0" smtClean="0"/>
            </a:lvl4pPr>
            <a:lvl5pPr>
              <a:defRPr lang="en-GB" sz="1100" b="0" dirty="0"/>
            </a:lvl5pPr>
          </a:lstStyle>
          <a:p>
            <a:pPr marL="285750" lvl="0" indent="-285750">
              <a:buClr>
                <a:schemeClr val="accent1"/>
              </a:buClr>
            </a:pPr>
            <a:r>
              <a:rPr lang="en-US"/>
              <a:t>Presenter</a:t>
            </a:r>
            <a:endParaRPr lang="en-GB"/>
          </a:p>
        </p:txBody>
      </p:sp>
      <p:cxnSp>
        <p:nvCxnSpPr>
          <p:cNvPr id="27" name="Straight Connector 26">
            <a:extLst>
              <a:ext uri="{FF2B5EF4-FFF2-40B4-BE49-F238E27FC236}">
                <a16:creationId xmlns:a16="http://schemas.microsoft.com/office/drawing/2014/main" id="{6A3086C1-04A5-497C-928B-AE503B400360}"/>
              </a:ext>
            </a:extLst>
          </p:cNvPr>
          <p:cNvCxnSpPr>
            <a:cxnSpLocks/>
          </p:cNvCxnSpPr>
          <p:nvPr userDrawn="1"/>
        </p:nvCxnSpPr>
        <p:spPr>
          <a:xfrm>
            <a:off x="902669" y="6206917"/>
            <a:ext cx="1023453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descr="A picture containing clock&#10;&#10;Description automatically generated">
            <a:extLst>
              <a:ext uri="{FF2B5EF4-FFF2-40B4-BE49-F238E27FC236}">
                <a16:creationId xmlns:a16="http://schemas.microsoft.com/office/drawing/2014/main" id="{DC42299F-DA36-47C3-BC2B-9C3A91D30FF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49182" t="6486" b="12383"/>
          <a:stretch/>
        </p:blipFill>
        <p:spPr>
          <a:xfrm>
            <a:off x="7507545" y="1991146"/>
            <a:ext cx="3953612" cy="4180642"/>
          </a:xfrm>
          <a:prstGeom prst="rect">
            <a:avLst/>
          </a:prstGeom>
        </p:spPr>
      </p:pic>
    </p:spTree>
    <p:extLst>
      <p:ext uri="{BB962C8B-B14F-4D97-AF65-F5344CB8AC3E}">
        <p14:creationId xmlns:p14="http://schemas.microsoft.com/office/powerpoint/2010/main" val="16590618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Divi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4656231-73B2-4769-BADF-6FB39894661A}"/>
              </a:ext>
            </a:extLst>
          </p:cNvPr>
          <p:cNvSpPr>
            <a:spLocks noGrp="1"/>
          </p:cNvSpPr>
          <p:nvPr>
            <p:ph type="body" sz="quarter" idx="20" hasCustomPrompt="1"/>
          </p:nvPr>
        </p:nvSpPr>
        <p:spPr>
          <a:xfrm>
            <a:off x="902669" y="2598101"/>
            <a:ext cx="10234530" cy="693738"/>
          </a:xfrm>
        </p:spPr>
        <p:txBody>
          <a:bodyPr anchor="b" anchorCtr="0"/>
          <a:lstStyle>
            <a:lvl1pPr marL="0" indent="0">
              <a:buNone/>
              <a:defRPr kumimoji="0" lang="en-US" sz="3000" b="0" i="0" u="none" strike="noStrike" kern="1200" cap="none" spc="0" normalizeH="0" baseline="0" dirty="0" smtClean="0">
                <a:ln>
                  <a:noFill/>
                </a:ln>
                <a:solidFill>
                  <a:schemeClr val="tx2"/>
                </a:solidFill>
                <a:effectLst/>
                <a:uLnTx/>
                <a:uFillTx/>
                <a:latin typeface="Arial" panose="020B0604020202020204"/>
                <a:ea typeface="+mj-ea"/>
                <a:cs typeface="+mj-cs"/>
              </a:defRPr>
            </a:lvl1pPr>
          </a:lstStyle>
          <a:p>
            <a:pPr lvl="0"/>
            <a:r>
              <a:rPr lang="en-US"/>
              <a:t>DIVIDER SLIDE</a:t>
            </a:r>
          </a:p>
        </p:txBody>
      </p:sp>
      <p:sp>
        <p:nvSpPr>
          <p:cNvPr id="28" name="Text Placeholder 2">
            <a:extLst>
              <a:ext uri="{FF2B5EF4-FFF2-40B4-BE49-F238E27FC236}">
                <a16:creationId xmlns:a16="http://schemas.microsoft.com/office/drawing/2014/main" id="{B18AAEC2-4282-400B-9890-E1AB000CEC96}"/>
              </a:ext>
            </a:extLst>
          </p:cNvPr>
          <p:cNvSpPr>
            <a:spLocks noGrp="1"/>
          </p:cNvSpPr>
          <p:nvPr>
            <p:ph type="body" sz="quarter" idx="19" hasCustomPrompt="1"/>
          </p:nvPr>
        </p:nvSpPr>
        <p:spPr>
          <a:xfrm>
            <a:off x="902669" y="5808387"/>
            <a:ext cx="10234530" cy="392389"/>
          </a:xfrm>
        </p:spPr>
        <p:txBody>
          <a:bodyPr bIns="36000" anchor="b" anchorCtr="0"/>
          <a:lstStyle>
            <a:lvl1pPr marL="0" indent="0">
              <a:spcAft>
                <a:spcPts val="200"/>
              </a:spcAft>
              <a:buNone/>
              <a:defRPr sz="800">
                <a:solidFill>
                  <a:schemeClr val="tx2"/>
                </a:solidFill>
              </a:defRPr>
            </a:lvl1pPr>
          </a:lstStyle>
          <a:p>
            <a:pPr lvl="0"/>
            <a:r>
              <a:rPr lang="en-US"/>
              <a:t>Disclosure details</a:t>
            </a:r>
          </a:p>
        </p:txBody>
      </p:sp>
      <p:grpSp>
        <p:nvGrpSpPr>
          <p:cNvPr id="21" name="Group 20">
            <a:extLst>
              <a:ext uri="{FF2B5EF4-FFF2-40B4-BE49-F238E27FC236}">
                <a16:creationId xmlns:a16="http://schemas.microsoft.com/office/drawing/2014/main" id="{DCED438B-E49C-48A1-8F0C-D038C435B7C9}"/>
              </a:ext>
            </a:extLst>
          </p:cNvPr>
          <p:cNvGrpSpPr/>
          <p:nvPr userDrawn="1"/>
        </p:nvGrpSpPr>
        <p:grpSpPr>
          <a:xfrm>
            <a:off x="355600" y="2"/>
            <a:ext cx="273600" cy="6857999"/>
            <a:chOff x="228600" y="0"/>
            <a:chExt cx="274320" cy="6857999"/>
          </a:xfrm>
        </p:grpSpPr>
        <p:sp>
          <p:nvSpPr>
            <p:cNvPr id="22" name="Rectangle 21">
              <a:extLst>
                <a:ext uri="{FF2B5EF4-FFF2-40B4-BE49-F238E27FC236}">
                  <a16:creationId xmlns:a16="http://schemas.microsoft.com/office/drawing/2014/main" id="{DAB244EA-6DA2-48DE-BA77-3D1AAC5ECCF4}"/>
                </a:ext>
              </a:extLst>
            </p:cNvPr>
            <p:cNvSpPr/>
            <p:nvPr userDrawn="1"/>
          </p:nvSpPr>
          <p:spPr>
            <a:xfrm>
              <a:off x="228600" y="0"/>
              <a:ext cx="274320" cy="6857999"/>
            </a:xfrm>
            <a:prstGeom prst="rect">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3" name="Rectangle 22">
              <a:extLst>
                <a:ext uri="{FF2B5EF4-FFF2-40B4-BE49-F238E27FC236}">
                  <a16:creationId xmlns:a16="http://schemas.microsoft.com/office/drawing/2014/main" id="{507044F1-0BB3-4476-A5B6-575D5994A14E}"/>
                </a:ext>
              </a:extLst>
            </p:cNvPr>
            <p:cNvSpPr/>
            <p:nvPr userDrawn="1"/>
          </p:nvSpPr>
          <p:spPr>
            <a:xfrm>
              <a:off x="228600" y="3182779"/>
              <a:ext cx="274320" cy="3204958"/>
            </a:xfrm>
            <a:prstGeom prst="rect">
              <a:avLst/>
            </a:prstGeom>
            <a:solidFill>
              <a:srgbClr val="FFFFFF">
                <a:alpha val="2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4" name="Rectangle 23">
              <a:extLst>
                <a:ext uri="{FF2B5EF4-FFF2-40B4-BE49-F238E27FC236}">
                  <a16:creationId xmlns:a16="http://schemas.microsoft.com/office/drawing/2014/main" id="{74E9E02B-43B1-4980-8BEF-9CF21CDDD4D2}"/>
                </a:ext>
              </a:extLst>
            </p:cNvPr>
            <p:cNvSpPr/>
            <p:nvPr userDrawn="1"/>
          </p:nvSpPr>
          <p:spPr>
            <a:xfrm>
              <a:off x="228600" y="3291839"/>
              <a:ext cx="274320" cy="300447"/>
            </a:xfrm>
            <a:prstGeom prst="rect">
              <a:avLst/>
            </a:prstGeom>
            <a:solidFill>
              <a:srgbClr val="FFFFFF">
                <a:alpha val="2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pic>
        <p:nvPicPr>
          <p:cNvPr id="29" name="Picture 28" descr="A close up of a sign&#10;&#10;Description automatically generated">
            <a:extLst>
              <a:ext uri="{FF2B5EF4-FFF2-40B4-BE49-F238E27FC236}">
                <a16:creationId xmlns:a16="http://schemas.microsoft.com/office/drawing/2014/main" id="{24F77CE2-B565-469E-AFF7-601C3FF4152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49818" y="6199692"/>
            <a:ext cx="1896097" cy="620540"/>
          </a:xfrm>
          <a:prstGeom prst="rect">
            <a:avLst/>
          </a:prstGeom>
        </p:spPr>
      </p:pic>
      <p:cxnSp>
        <p:nvCxnSpPr>
          <p:cNvPr id="11" name="Straight Connector 10">
            <a:extLst>
              <a:ext uri="{FF2B5EF4-FFF2-40B4-BE49-F238E27FC236}">
                <a16:creationId xmlns:a16="http://schemas.microsoft.com/office/drawing/2014/main" id="{11AAC483-5E5B-450E-B29D-48E2A26DE74C}"/>
              </a:ext>
            </a:extLst>
          </p:cNvPr>
          <p:cNvCxnSpPr>
            <a:cxnSpLocks/>
          </p:cNvCxnSpPr>
          <p:nvPr userDrawn="1"/>
        </p:nvCxnSpPr>
        <p:spPr>
          <a:xfrm>
            <a:off x="902669" y="6206917"/>
            <a:ext cx="1023453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47279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Disclosure">
    <p:spTree>
      <p:nvGrpSpPr>
        <p:cNvPr id="1" name=""/>
        <p:cNvGrpSpPr/>
        <p:nvPr/>
      </p:nvGrpSpPr>
      <p:grpSpPr>
        <a:xfrm>
          <a:off x="0" y="0"/>
          <a:ext cx="0" cy="0"/>
          <a:chOff x="0" y="0"/>
          <a:chExt cx="0" cy="0"/>
        </a:xfrm>
      </p:grpSpPr>
      <p:sp>
        <p:nvSpPr>
          <p:cNvPr id="28" name="Text Placeholder 2">
            <a:extLst>
              <a:ext uri="{FF2B5EF4-FFF2-40B4-BE49-F238E27FC236}">
                <a16:creationId xmlns:a16="http://schemas.microsoft.com/office/drawing/2014/main" id="{B18AAEC2-4282-400B-9890-E1AB000CEC96}"/>
              </a:ext>
            </a:extLst>
          </p:cNvPr>
          <p:cNvSpPr>
            <a:spLocks noGrp="1"/>
          </p:cNvSpPr>
          <p:nvPr>
            <p:ph type="body" sz="quarter" idx="19" hasCustomPrompt="1"/>
          </p:nvPr>
        </p:nvSpPr>
        <p:spPr>
          <a:xfrm>
            <a:off x="902669" y="1637741"/>
            <a:ext cx="10239523" cy="4563035"/>
          </a:xfrm>
        </p:spPr>
        <p:txBody>
          <a:bodyPr bIns="36000" anchor="t" anchorCtr="0"/>
          <a:lstStyle>
            <a:lvl1pPr marL="0" indent="0">
              <a:spcAft>
                <a:spcPts val="200"/>
              </a:spcAft>
              <a:buNone/>
              <a:defRPr sz="900" b="1">
                <a:solidFill>
                  <a:schemeClr val="tx2"/>
                </a:solidFill>
              </a:defRPr>
            </a:lvl1pPr>
          </a:lstStyle>
          <a:p>
            <a:pPr lvl="0"/>
            <a:r>
              <a:rPr lang="en-GB"/>
              <a:t>Important information</a:t>
            </a:r>
          </a:p>
          <a:p>
            <a:pPr lvl="0"/>
            <a:r>
              <a:rPr lang="en-GB"/>
              <a:t>If relevant, please insert the appropriate disclaimer following the link: http://portal.hds.int/1/disclaimers/default.aspx</a:t>
            </a:r>
          </a:p>
        </p:txBody>
      </p:sp>
      <p:grpSp>
        <p:nvGrpSpPr>
          <p:cNvPr id="18" name="Group 17">
            <a:extLst>
              <a:ext uri="{FF2B5EF4-FFF2-40B4-BE49-F238E27FC236}">
                <a16:creationId xmlns:a16="http://schemas.microsoft.com/office/drawing/2014/main" id="{4F07D781-A1EB-4621-B0E4-80C70B4148DC}"/>
              </a:ext>
            </a:extLst>
          </p:cNvPr>
          <p:cNvGrpSpPr/>
          <p:nvPr userDrawn="1"/>
        </p:nvGrpSpPr>
        <p:grpSpPr>
          <a:xfrm>
            <a:off x="355600" y="2"/>
            <a:ext cx="273600" cy="6857999"/>
            <a:chOff x="228600" y="0"/>
            <a:chExt cx="274320" cy="6857999"/>
          </a:xfrm>
        </p:grpSpPr>
        <p:sp>
          <p:nvSpPr>
            <p:cNvPr id="19" name="Rectangle 18">
              <a:extLst>
                <a:ext uri="{FF2B5EF4-FFF2-40B4-BE49-F238E27FC236}">
                  <a16:creationId xmlns:a16="http://schemas.microsoft.com/office/drawing/2014/main" id="{1186E9DD-56DF-4F50-A938-BA98D27ACF14}"/>
                </a:ext>
              </a:extLst>
            </p:cNvPr>
            <p:cNvSpPr/>
            <p:nvPr userDrawn="1"/>
          </p:nvSpPr>
          <p:spPr>
            <a:xfrm>
              <a:off x="228600" y="0"/>
              <a:ext cx="274320" cy="6857999"/>
            </a:xfrm>
            <a:prstGeom prst="rect">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0" name="Rectangle 19">
              <a:extLst>
                <a:ext uri="{FF2B5EF4-FFF2-40B4-BE49-F238E27FC236}">
                  <a16:creationId xmlns:a16="http://schemas.microsoft.com/office/drawing/2014/main" id="{DB211D58-743F-48E9-8A01-5DA618F1BC92}"/>
                </a:ext>
              </a:extLst>
            </p:cNvPr>
            <p:cNvSpPr/>
            <p:nvPr userDrawn="1"/>
          </p:nvSpPr>
          <p:spPr>
            <a:xfrm>
              <a:off x="228600" y="3182779"/>
              <a:ext cx="274320" cy="3204958"/>
            </a:xfrm>
            <a:prstGeom prst="rect">
              <a:avLst/>
            </a:prstGeom>
            <a:solidFill>
              <a:srgbClr val="FFFFFF">
                <a:alpha val="2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1" name="Rectangle 20">
              <a:extLst>
                <a:ext uri="{FF2B5EF4-FFF2-40B4-BE49-F238E27FC236}">
                  <a16:creationId xmlns:a16="http://schemas.microsoft.com/office/drawing/2014/main" id="{458261D7-143F-4355-95FE-9A6A12689148}"/>
                </a:ext>
              </a:extLst>
            </p:cNvPr>
            <p:cNvSpPr/>
            <p:nvPr userDrawn="1"/>
          </p:nvSpPr>
          <p:spPr>
            <a:xfrm>
              <a:off x="228600" y="3291839"/>
              <a:ext cx="274320" cy="300447"/>
            </a:xfrm>
            <a:prstGeom prst="rect">
              <a:avLst/>
            </a:prstGeom>
            <a:solidFill>
              <a:srgbClr val="FFFFFF">
                <a:alpha val="2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pic>
        <p:nvPicPr>
          <p:cNvPr id="12" name="Picture 11" descr="A close up of a sign&#10;&#10;Description automatically generated">
            <a:extLst>
              <a:ext uri="{FF2B5EF4-FFF2-40B4-BE49-F238E27FC236}">
                <a16:creationId xmlns:a16="http://schemas.microsoft.com/office/drawing/2014/main" id="{9FF54854-FCC1-4E47-94F1-A2EBD6F166FA}"/>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8088086" y="219662"/>
            <a:ext cx="3352806" cy="1097282"/>
          </a:xfrm>
          <a:prstGeom prst="rect">
            <a:avLst/>
          </a:prstGeom>
        </p:spPr>
      </p:pic>
      <p:cxnSp>
        <p:nvCxnSpPr>
          <p:cNvPr id="14" name="Straight Connector 13">
            <a:extLst>
              <a:ext uri="{FF2B5EF4-FFF2-40B4-BE49-F238E27FC236}">
                <a16:creationId xmlns:a16="http://schemas.microsoft.com/office/drawing/2014/main" id="{91A4F9EA-A9AD-41E1-8C26-5A1266976F51}"/>
              </a:ext>
            </a:extLst>
          </p:cNvPr>
          <p:cNvCxnSpPr>
            <a:cxnSpLocks/>
          </p:cNvCxnSpPr>
          <p:nvPr userDrawn="1"/>
        </p:nvCxnSpPr>
        <p:spPr>
          <a:xfrm>
            <a:off x="902669" y="6206917"/>
            <a:ext cx="1023453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06839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902669" y="391893"/>
            <a:ext cx="10234530" cy="648072"/>
          </a:xfrm>
        </p:spPr>
        <p:txBody>
          <a:bodyPr anchor="b" anchorCtr="0">
            <a:normAutofit/>
          </a:bodyPr>
          <a:lstStyle>
            <a:lvl1pPr>
              <a:defRPr kumimoji="0" lang="en-CA" sz="2800" b="0" i="0" u="none" strike="noStrike" kern="1200" cap="none" spc="0" normalizeH="0" baseline="0" dirty="0">
                <a:ln>
                  <a:noFill/>
                </a:ln>
                <a:solidFill>
                  <a:schemeClr val="tx2"/>
                </a:solidFill>
                <a:effectLst/>
                <a:uLnTx/>
                <a:uFillTx/>
                <a:latin typeface="Arial" panose="020B0604020202020204"/>
                <a:ea typeface="+mj-ea"/>
                <a:cs typeface="+mj-cs"/>
              </a:defRPr>
            </a:lvl1pPr>
          </a:lstStyle>
          <a:p>
            <a:r>
              <a:rPr lang="en-US"/>
              <a:t>CLICK TO EDIT MASTER TITLE STYLE</a:t>
            </a:r>
            <a:endParaRPr lang="en-CA"/>
          </a:p>
        </p:txBody>
      </p:sp>
      <p:sp>
        <p:nvSpPr>
          <p:cNvPr id="10" name="Content Placeholder 2"/>
          <p:cNvSpPr>
            <a:spLocks noGrp="1"/>
          </p:cNvSpPr>
          <p:nvPr>
            <p:ph idx="1"/>
          </p:nvPr>
        </p:nvSpPr>
        <p:spPr>
          <a:xfrm>
            <a:off x="902667" y="1637739"/>
            <a:ext cx="10234533" cy="3953435"/>
          </a:xfrm>
        </p:spPr>
        <p:txBody>
          <a:bodyPr/>
          <a:lstStyle>
            <a:lvl1pPr marL="268288" indent="-268288">
              <a:spcBef>
                <a:spcPts val="600"/>
              </a:spcBef>
              <a:buSzPct val="120000"/>
              <a:buFont typeface="Wingdings" panose="05000000000000000000" pitchFamily="2" charset="2"/>
              <a:buChar char="§"/>
              <a:defRPr sz="2000" baseline="0">
                <a:solidFill>
                  <a:schemeClr val="tx2"/>
                </a:solidFill>
              </a:defRPr>
            </a:lvl1pPr>
            <a:lvl2pPr marL="538163" indent="-269875">
              <a:spcBef>
                <a:spcPts val="600"/>
              </a:spcBef>
              <a:buSzPct val="120000"/>
              <a:buFont typeface="Wingdings" panose="05000000000000000000" pitchFamily="2" charset="2"/>
              <a:buChar char="§"/>
              <a:defRPr sz="1800" baseline="0">
                <a:solidFill>
                  <a:schemeClr val="tx2"/>
                </a:solidFill>
              </a:defRPr>
            </a:lvl2pPr>
            <a:lvl3pPr marL="806450" indent="-268288">
              <a:spcBef>
                <a:spcPts val="600"/>
              </a:spcBef>
              <a:buClr>
                <a:schemeClr val="tx2"/>
              </a:buClr>
              <a:buSzPct val="120000"/>
              <a:buFont typeface="Arial" pitchFamily="34" charset="0"/>
              <a:buChar char="-"/>
              <a:defRPr sz="1600" baseline="0">
                <a:solidFill>
                  <a:schemeClr val="tx2"/>
                </a:solidFill>
              </a:defRPr>
            </a:lvl3pPr>
            <a:lvl4pPr marL="1076325" indent="-269875">
              <a:spcBef>
                <a:spcPts val="600"/>
              </a:spcBef>
              <a:buFont typeface="Wingdings" panose="05000000000000000000" pitchFamily="2" charset="2"/>
              <a:buChar char="§"/>
              <a:defRPr sz="1400" baseline="0">
                <a:solidFill>
                  <a:schemeClr val="tx2"/>
                </a:solidFill>
              </a:defRPr>
            </a:lvl4pPr>
            <a:lvl5pPr marL="1344613" indent="-268288">
              <a:spcBef>
                <a:spcPts val="600"/>
              </a:spcBef>
              <a:buFont typeface="Arial" pitchFamily="34" charset="0"/>
              <a:buChar char="-"/>
              <a:defRPr sz="1200"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Subtitle 2"/>
          <p:cNvSpPr>
            <a:spLocks noGrp="1"/>
          </p:cNvSpPr>
          <p:nvPr>
            <p:ph type="subTitle" idx="10" hasCustomPrompt="1"/>
          </p:nvPr>
        </p:nvSpPr>
        <p:spPr>
          <a:xfrm>
            <a:off x="902669" y="1054699"/>
            <a:ext cx="10234530" cy="360000"/>
          </a:xfrm>
        </p:spPr>
        <p:txBody>
          <a:bodyPr vert="horz" lIns="0" tIns="0" rIns="0" bIns="0" rtlCol="0" anchor="t" anchorCtr="0">
            <a:noAutofit/>
          </a:bodyPr>
          <a:lstStyle>
            <a:lvl1pPr marL="0" indent="0">
              <a:buNone/>
              <a:defRPr kumimoji="0" lang="en-GB" sz="2000" b="1" i="0" u="none" strike="noStrike" cap="none" spc="0" normalizeH="0" baseline="0" dirty="0">
                <a:ln>
                  <a:noFill/>
                </a:ln>
                <a:solidFill>
                  <a:schemeClr val="accent1"/>
                </a:solidFill>
                <a:effectLst/>
                <a:uLnTx/>
                <a:uFillTx/>
                <a:latin typeface="Arial" panose="020B0604020202020204"/>
                <a:ea typeface="+mj-ea"/>
                <a:cs typeface="+mj-cs"/>
              </a:defRPr>
            </a:lvl1pPr>
          </a:lstStyle>
          <a:p>
            <a:pPr marL="285750" lvl="0" indent="-285750">
              <a:spcBef>
                <a:spcPct val="0"/>
              </a:spcBef>
            </a:pPr>
            <a:r>
              <a:rPr lang="en-US"/>
              <a:t>Click To Edit Master Subtitle Style</a:t>
            </a:r>
            <a:endParaRPr lang="en-GB"/>
          </a:p>
        </p:txBody>
      </p:sp>
      <p:sp>
        <p:nvSpPr>
          <p:cNvPr id="33" name="Text Placeholder 2">
            <a:extLst>
              <a:ext uri="{FF2B5EF4-FFF2-40B4-BE49-F238E27FC236}">
                <a16:creationId xmlns:a16="http://schemas.microsoft.com/office/drawing/2014/main" id="{360830CC-769C-4A6A-8526-9864AA356CD6}"/>
              </a:ext>
            </a:extLst>
          </p:cNvPr>
          <p:cNvSpPr>
            <a:spLocks noGrp="1"/>
          </p:cNvSpPr>
          <p:nvPr>
            <p:ph type="body" sz="quarter" idx="19" hasCustomPrompt="1"/>
          </p:nvPr>
        </p:nvSpPr>
        <p:spPr>
          <a:xfrm>
            <a:off x="902667" y="5806796"/>
            <a:ext cx="10234530" cy="392389"/>
          </a:xfrm>
        </p:spPr>
        <p:txBody>
          <a:bodyPr bIns="36000" anchor="b" anchorCtr="0"/>
          <a:lstStyle>
            <a:lvl1pPr marL="447675" indent="-447675">
              <a:spcAft>
                <a:spcPts val="200"/>
              </a:spcAft>
              <a:buNone/>
              <a:defRPr sz="800">
                <a:solidFill>
                  <a:schemeClr val="tx2"/>
                </a:solidFill>
              </a:defRPr>
            </a:lvl1pPr>
          </a:lstStyle>
          <a:p>
            <a:pPr lvl="0"/>
            <a:r>
              <a:rPr lang="en-US"/>
              <a:t>Source: </a:t>
            </a:r>
          </a:p>
          <a:p>
            <a:pPr lvl="0"/>
            <a:r>
              <a:rPr lang="en-US"/>
              <a:t>Note:</a:t>
            </a:r>
            <a:endParaRPr lang="en-GB"/>
          </a:p>
        </p:txBody>
      </p:sp>
    </p:spTree>
    <p:extLst>
      <p:ext uri="{BB962C8B-B14F-4D97-AF65-F5344CB8AC3E}">
        <p14:creationId xmlns:p14="http://schemas.microsoft.com/office/powerpoint/2010/main" val="4276750914"/>
      </p:ext>
    </p:extLst>
  </p:cSld>
  <p:clrMapOvr>
    <a:masterClrMapping/>
  </p:clrMapOvr>
  <p:extLst>
    <p:ext uri="{DCECCB84-F9BA-43D5-87BE-67443E8EF086}">
      <p15:sldGuideLst xmlns:p15="http://schemas.microsoft.com/office/powerpoint/2012/main">
        <p15:guide id="5" pos="7015">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White">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FB607E11-4C59-4CBB-86D5-E088AD9F5242}"/>
              </a:ext>
            </a:extLst>
          </p:cNvPr>
          <p:cNvPicPr>
            <a:picLocks/>
          </p:cNvPicPr>
          <p:nvPr userDrawn="1"/>
        </p:nvPicPr>
        <p:blipFill>
          <a:blip r:embed="rId2" cstate="screen">
            <a:extLst>
              <a:ext uri="{28A0092B-C50C-407E-A947-70E740481C1C}">
                <a14:useLocalDpi xmlns:a14="http://schemas.microsoft.com/office/drawing/2010/main"/>
              </a:ext>
            </a:extLst>
          </a:blip>
          <a:srcRect/>
          <a:stretch/>
        </p:blipFill>
        <p:spPr>
          <a:xfrm>
            <a:off x="8878989" y="535592"/>
            <a:ext cx="2721260" cy="482804"/>
          </a:xfrm>
          <a:prstGeom prst="rect">
            <a:avLst/>
          </a:prstGeom>
        </p:spPr>
      </p:pic>
      <p:grpSp>
        <p:nvGrpSpPr>
          <p:cNvPr id="28" name="Group 27">
            <a:extLst>
              <a:ext uri="{FF2B5EF4-FFF2-40B4-BE49-F238E27FC236}">
                <a16:creationId xmlns:a16="http://schemas.microsoft.com/office/drawing/2014/main" id="{1310505E-36E8-4AC6-8C6F-015A2B389ABB}"/>
              </a:ext>
            </a:extLst>
          </p:cNvPr>
          <p:cNvGrpSpPr/>
          <p:nvPr userDrawn="1"/>
        </p:nvGrpSpPr>
        <p:grpSpPr>
          <a:xfrm>
            <a:off x="355600" y="2"/>
            <a:ext cx="273600" cy="6857999"/>
            <a:chOff x="228600" y="0"/>
            <a:chExt cx="274320" cy="6857999"/>
          </a:xfrm>
        </p:grpSpPr>
        <p:sp>
          <p:nvSpPr>
            <p:cNvPr id="29" name="Rectangle 28">
              <a:extLst>
                <a:ext uri="{FF2B5EF4-FFF2-40B4-BE49-F238E27FC236}">
                  <a16:creationId xmlns:a16="http://schemas.microsoft.com/office/drawing/2014/main" id="{3D193E7C-15D7-4E7E-861C-84C7D8A00F8F}"/>
                </a:ext>
              </a:extLst>
            </p:cNvPr>
            <p:cNvSpPr/>
            <p:nvPr userDrawn="1"/>
          </p:nvSpPr>
          <p:spPr>
            <a:xfrm>
              <a:off x="228600" y="0"/>
              <a:ext cx="274320" cy="6857999"/>
            </a:xfrm>
            <a:prstGeom prst="rect">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0" name="Rectangle 29">
              <a:extLst>
                <a:ext uri="{FF2B5EF4-FFF2-40B4-BE49-F238E27FC236}">
                  <a16:creationId xmlns:a16="http://schemas.microsoft.com/office/drawing/2014/main" id="{EAF8DEE0-2780-4E37-A5CC-29934AF17B7F}"/>
                </a:ext>
              </a:extLst>
            </p:cNvPr>
            <p:cNvSpPr/>
            <p:nvPr userDrawn="1"/>
          </p:nvSpPr>
          <p:spPr>
            <a:xfrm>
              <a:off x="228600" y="3182779"/>
              <a:ext cx="274320" cy="3204958"/>
            </a:xfrm>
            <a:prstGeom prst="rect">
              <a:avLst/>
            </a:prstGeom>
            <a:solidFill>
              <a:srgbClr val="FFFFFF">
                <a:alpha val="2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1" name="Rectangle 30">
              <a:extLst>
                <a:ext uri="{FF2B5EF4-FFF2-40B4-BE49-F238E27FC236}">
                  <a16:creationId xmlns:a16="http://schemas.microsoft.com/office/drawing/2014/main" id="{CC93C63A-79F9-4A1A-9BF6-6B12C29CE30D}"/>
                </a:ext>
              </a:extLst>
            </p:cNvPr>
            <p:cNvSpPr/>
            <p:nvPr userDrawn="1"/>
          </p:nvSpPr>
          <p:spPr>
            <a:xfrm>
              <a:off x="228600" y="3291839"/>
              <a:ext cx="274320" cy="300447"/>
            </a:xfrm>
            <a:prstGeom prst="rect">
              <a:avLst/>
            </a:prstGeom>
            <a:solidFill>
              <a:srgbClr val="FFFFFF">
                <a:alpha val="2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36905739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Divi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4656231-73B2-4769-BADF-6FB39894661A}"/>
              </a:ext>
            </a:extLst>
          </p:cNvPr>
          <p:cNvSpPr>
            <a:spLocks noGrp="1"/>
          </p:cNvSpPr>
          <p:nvPr>
            <p:ph type="body" sz="quarter" idx="20" hasCustomPrompt="1"/>
          </p:nvPr>
        </p:nvSpPr>
        <p:spPr>
          <a:xfrm>
            <a:off x="902669" y="2598101"/>
            <a:ext cx="10234800" cy="693738"/>
          </a:xfrm>
        </p:spPr>
        <p:txBody>
          <a:bodyPr anchor="b" anchorCtr="0"/>
          <a:lstStyle>
            <a:lvl1pPr marL="0" indent="0">
              <a:buNone/>
              <a:defRPr kumimoji="0" lang="en-US" sz="3000" b="0" i="0" u="none" strike="noStrike" kern="1200" cap="none" spc="0" normalizeH="0" baseline="0" dirty="0" smtClean="0">
                <a:ln>
                  <a:noFill/>
                </a:ln>
                <a:solidFill>
                  <a:schemeClr val="tx2"/>
                </a:solidFill>
                <a:effectLst/>
                <a:uLnTx/>
                <a:uFillTx/>
                <a:latin typeface="Arial" panose="020B0604020202020204"/>
                <a:ea typeface="+mj-ea"/>
                <a:cs typeface="+mj-cs"/>
              </a:defRPr>
            </a:lvl1pPr>
          </a:lstStyle>
          <a:p>
            <a:pPr lvl="0"/>
            <a:r>
              <a:rPr lang="en-US"/>
              <a:t>DIVIDER SLIDE</a:t>
            </a:r>
          </a:p>
        </p:txBody>
      </p:sp>
      <p:grpSp>
        <p:nvGrpSpPr>
          <p:cNvPr id="21" name="Group 20">
            <a:extLst>
              <a:ext uri="{FF2B5EF4-FFF2-40B4-BE49-F238E27FC236}">
                <a16:creationId xmlns:a16="http://schemas.microsoft.com/office/drawing/2014/main" id="{DCED438B-E49C-48A1-8F0C-D038C435B7C9}"/>
              </a:ext>
            </a:extLst>
          </p:cNvPr>
          <p:cNvGrpSpPr/>
          <p:nvPr userDrawn="1"/>
        </p:nvGrpSpPr>
        <p:grpSpPr>
          <a:xfrm>
            <a:off x="355600" y="2"/>
            <a:ext cx="273600" cy="6857999"/>
            <a:chOff x="228600" y="0"/>
            <a:chExt cx="274320" cy="6857999"/>
          </a:xfrm>
        </p:grpSpPr>
        <p:sp>
          <p:nvSpPr>
            <p:cNvPr id="22" name="Rectangle 21">
              <a:extLst>
                <a:ext uri="{FF2B5EF4-FFF2-40B4-BE49-F238E27FC236}">
                  <a16:creationId xmlns:a16="http://schemas.microsoft.com/office/drawing/2014/main" id="{DAB244EA-6DA2-48DE-BA77-3D1AAC5ECCF4}"/>
                </a:ext>
              </a:extLst>
            </p:cNvPr>
            <p:cNvSpPr/>
            <p:nvPr userDrawn="1"/>
          </p:nvSpPr>
          <p:spPr>
            <a:xfrm>
              <a:off x="228600" y="0"/>
              <a:ext cx="274320" cy="6857999"/>
            </a:xfrm>
            <a:prstGeom prst="rect">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3" name="Rectangle 22">
              <a:extLst>
                <a:ext uri="{FF2B5EF4-FFF2-40B4-BE49-F238E27FC236}">
                  <a16:creationId xmlns:a16="http://schemas.microsoft.com/office/drawing/2014/main" id="{507044F1-0BB3-4476-A5B6-575D5994A14E}"/>
                </a:ext>
              </a:extLst>
            </p:cNvPr>
            <p:cNvSpPr/>
            <p:nvPr userDrawn="1"/>
          </p:nvSpPr>
          <p:spPr>
            <a:xfrm>
              <a:off x="228600" y="3182779"/>
              <a:ext cx="274320" cy="3204958"/>
            </a:xfrm>
            <a:prstGeom prst="rect">
              <a:avLst/>
            </a:prstGeom>
            <a:solidFill>
              <a:srgbClr val="FFFFFF">
                <a:alpha val="2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4" name="Rectangle 23">
              <a:extLst>
                <a:ext uri="{FF2B5EF4-FFF2-40B4-BE49-F238E27FC236}">
                  <a16:creationId xmlns:a16="http://schemas.microsoft.com/office/drawing/2014/main" id="{74E9E02B-43B1-4980-8BEF-9CF21CDDD4D2}"/>
                </a:ext>
              </a:extLst>
            </p:cNvPr>
            <p:cNvSpPr/>
            <p:nvPr userDrawn="1"/>
          </p:nvSpPr>
          <p:spPr>
            <a:xfrm>
              <a:off x="228600" y="3291839"/>
              <a:ext cx="274320" cy="300447"/>
            </a:xfrm>
            <a:prstGeom prst="rect">
              <a:avLst/>
            </a:prstGeom>
            <a:solidFill>
              <a:srgbClr val="FFFFFF">
                <a:alpha val="2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pic>
        <p:nvPicPr>
          <p:cNvPr id="29" name="Picture 28" descr="A close up of a sign&#10;&#10;Description automatically generated">
            <a:extLst>
              <a:ext uri="{FF2B5EF4-FFF2-40B4-BE49-F238E27FC236}">
                <a16:creationId xmlns:a16="http://schemas.microsoft.com/office/drawing/2014/main" id="{24F77CE2-B565-469E-AFF7-601C3FF4152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49818" y="6199692"/>
            <a:ext cx="1896097" cy="620540"/>
          </a:xfrm>
          <a:prstGeom prst="rect">
            <a:avLst/>
          </a:prstGeom>
        </p:spPr>
      </p:pic>
      <p:cxnSp>
        <p:nvCxnSpPr>
          <p:cNvPr id="31" name="Straight Connector 30">
            <a:extLst>
              <a:ext uri="{FF2B5EF4-FFF2-40B4-BE49-F238E27FC236}">
                <a16:creationId xmlns:a16="http://schemas.microsoft.com/office/drawing/2014/main" id="{EE073B61-6955-49BC-A930-EDE7F6304E91}"/>
              </a:ext>
            </a:extLst>
          </p:cNvPr>
          <p:cNvCxnSpPr>
            <a:cxnSpLocks/>
          </p:cNvCxnSpPr>
          <p:nvPr userDrawn="1"/>
        </p:nvCxnSpPr>
        <p:spPr>
          <a:xfrm>
            <a:off x="902668" y="6206917"/>
            <a:ext cx="102348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66699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isclosure">
    <p:spTree>
      <p:nvGrpSpPr>
        <p:cNvPr id="1" name=""/>
        <p:cNvGrpSpPr/>
        <p:nvPr/>
      </p:nvGrpSpPr>
      <p:grpSpPr>
        <a:xfrm>
          <a:off x="0" y="0"/>
          <a:ext cx="0" cy="0"/>
          <a:chOff x="0" y="0"/>
          <a:chExt cx="0" cy="0"/>
        </a:xfrm>
      </p:grpSpPr>
      <p:sp>
        <p:nvSpPr>
          <p:cNvPr id="28" name="Text Placeholder 2">
            <a:extLst>
              <a:ext uri="{FF2B5EF4-FFF2-40B4-BE49-F238E27FC236}">
                <a16:creationId xmlns:a16="http://schemas.microsoft.com/office/drawing/2014/main" id="{B18AAEC2-4282-400B-9890-E1AB000CEC96}"/>
              </a:ext>
            </a:extLst>
          </p:cNvPr>
          <p:cNvSpPr>
            <a:spLocks noGrp="1"/>
          </p:cNvSpPr>
          <p:nvPr>
            <p:ph type="body" sz="quarter" idx="19" hasCustomPrompt="1"/>
          </p:nvPr>
        </p:nvSpPr>
        <p:spPr>
          <a:xfrm>
            <a:off x="902669" y="1637741"/>
            <a:ext cx="10234800" cy="4563035"/>
          </a:xfrm>
        </p:spPr>
        <p:txBody>
          <a:bodyPr bIns="36000" anchor="t" anchorCtr="0"/>
          <a:lstStyle>
            <a:lvl1pPr marL="0" indent="0">
              <a:spcAft>
                <a:spcPts val="200"/>
              </a:spcAft>
              <a:buNone/>
              <a:defRPr sz="900" b="1">
                <a:solidFill>
                  <a:schemeClr val="tx2"/>
                </a:solidFill>
              </a:defRPr>
            </a:lvl1pPr>
          </a:lstStyle>
          <a:p>
            <a:pPr lvl="0"/>
            <a:r>
              <a:rPr lang="en-GB"/>
              <a:t>Important information</a:t>
            </a:r>
          </a:p>
          <a:p>
            <a:pPr lvl="0"/>
            <a:r>
              <a:rPr lang="en-GB"/>
              <a:t>If relevant, please insert the appropriate disclaimer following the link: http://portal.hds.int/1/disclaimers/default.aspx</a:t>
            </a:r>
          </a:p>
        </p:txBody>
      </p:sp>
      <p:grpSp>
        <p:nvGrpSpPr>
          <p:cNvPr id="18" name="Group 17">
            <a:extLst>
              <a:ext uri="{FF2B5EF4-FFF2-40B4-BE49-F238E27FC236}">
                <a16:creationId xmlns:a16="http://schemas.microsoft.com/office/drawing/2014/main" id="{4F07D781-A1EB-4621-B0E4-80C70B4148DC}"/>
              </a:ext>
            </a:extLst>
          </p:cNvPr>
          <p:cNvGrpSpPr/>
          <p:nvPr userDrawn="1"/>
        </p:nvGrpSpPr>
        <p:grpSpPr>
          <a:xfrm>
            <a:off x="355600" y="2"/>
            <a:ext cx="273600" cy="6857999"/>
            <a:chOff x="228600" y="0"/>
            <a:chExt cx="274320" cy="6857999"/>
          </a:xfrm>
        </p:grpSpPr>
        <p:sp>
          <p:nvSpPr>
            <p:cNvPr id="19" name="Rectangle 18">
              <a:extLst>
                <a:ext uri="{FF2B5EF4-FFF2-40B4-BE49-F238E27FC236}">
                  <a16:creationId xmlns:a16="http://schemas.microsoft.com/office/drawing/2014/main" id="{1186E9DD-56DF-4F50-A938-BA98D27ACF14}"/>
                </a:ext>
              </a:extLst>
            </p:cNvPr>
            <p:cNvSpPr/>
            <p:nvPr userDrawn="1"/>
          </p:nvSpPr>
          <p:spPr>
            <a:xfrm>
              <a:off x="228600" y="0"/>
              <a:ext cx="274320" cy="6857999"/>
            </a:xfrm>
            <a:prstGeom prst="rect">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0" name="Rectangle 19">
              <a:extLst>
                <a:ext uri="{FF2B5EF4-FFF2-40B4-BE49-F238E27FC236}">
                  <a16:creationId xmlns:a16="http://schemas.microsoft.com/office/drawing/2014/main" id="{DB211D58-743F-48E9-8A01-5DA618F1BC92}"/>
                </a:ext>
              </a:extLst>
            </p:cNvPr>
            <p:cNvSpPr/>
            <p:nvPr userDrawn="1"/>
          </p:nvSpPr>
          <p:spPr>
            <a:xfrm>
              <a:off x="228600" y="3182779"/>
              <a:ext cx="274320" cy="3204958"/>
            </a:xfrm>
            <a:prstGeom prst="rect">
              <a:avLst/>
            </a:prstGeom>
            <a:solidFill>
              <a:srgbClr val="FFFFFF">
                <a:alpha val="2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1" name="Rectangle 20">
              <a:extLst>
                <a:ext uri="{FF2B5EF4-FFF2-40B4-BE49-F238E27FC236}">
                  <a16:creationId xmlns:a16="http://schemas.microsoft.com/office/drawing/2014/main" id="{458261D7-143F-4355-95FE-9A6A12689148}"/>
                </a:ext>
              </a:extLst>
            </p:cNvPr>
            <p:cNvSpPr/>
            <p:nvPr userDrawn="1"/>
          </p:nvSpPr>
          <p:spPr>
            <a:xfrm>
              <a:off x="228600" y="3291839"/>
              <a:ext cx="274320" cy="300447"/>
            </a:xfrm>
            <a:prstGeom prst="rect">
              <a:avLst/>
            </a:prstGeom>
            <a:solidFill>
              <a:srgbClr val="FFFFFF">
                <a:alpha val="2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pic>
        <p:nvPicPr>
          <p:cNvPr id="25" name="Picture 24">
            <a:extLst>
              <a:ext uri="{FF2B5EF4-FFF2-40B4-BE49-F238E27FC236}">
                <a16:creationId xmlns:a16="http://schemas.microsoft.com/office/drawing/2014/main" id="{576A8AC3-BA88-4E11-8E50-B2AD8ED5C05C}"/>
              </a:ext>
            </a:extLst>
          </p:cNvPr>
          <p:cNvPicPr>
            <a:picLocks/>
          </p:cNvPicPr>
          <p:nvPr userDrawn="1"/>
        </p:nvPicPr>
        <p:blipFill>
          <a:blip r:embed="rId2" cstate="screen">
            <a:extLst>
              <a:ext uri="{28A0092B-C50C-407E-A947-70E740481C1C}">
                <a14:useLocalDpi xmlns:a14="http://schemas.microsoft.com/office/drawing/2010/main"/>
              </a:ext>
            </a:extLst>
          </a:blip>
          <a:srcRect/>
          <a:stretch/>
        </p:blipFill>
        <p:spPr>
          <a:xfrm>
            <a:off x="8421789" y="535592"/>
            <a:ext cx="2721260" cy="482804"/>
          </a:xfrm>
          <a:prstGeom prst="rect">
            <a:avLst/>
          </a:prstGeom>
        </p:spPr>
      </p:pic>
      <p:cxnSp>
        <p:nvCxnSpPr>
          <p:cNvPr id="29" name="Straight Connector 28">
            <a:extLst>
              <a:ext uri="{FF2B5EF4-FFF2-40B4-BE49-F238E27FC236}">
                <a16:creationId xmlns:a16="http://schemas.microsoft.com/office/drawing/2014/main" id="{E389CC29-150D-48F3-88AB-9E55C1BA7BED}"/>
              </a:ext>
            </a:extLst>
          </p:cNvPr>
          <p:cNvCxnSpPr>
            <a:cxnSpLocks/>
          </p:cNvCxnSpPr>
          <p:nvPr userDrawn="1"/>
        </p:nvCxnSpPr>
        <p:spPr>
          <a:xfrm>
            <a:off x="902668" y="6206917"/>
            <a:ext cx="102348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8423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Slide White with Picture">
    <p:bg>
      <p:bgPr>
        <a:solidFill>
          <a:schemeClr val="bg1"/>
        </a:solidFill>
        <a:effectLst/>
      </p:bgPr>
    </p:bg>
    <p:spTree>
      <p:nvGrpSpPr>
        <p:cNvPr id="1" name=""/>
        <p:cNvGrpSpPr/>
        <p:nvPr/>
      </p:nvGrpSpPr>
      <p:grpSpPr>
        <a:xfrm>
          <a:off x="0" y="0"/>
          <a:ext cx="0" cy="0"/>
          <a:chOff x="0" y="0"/>
          <a:chExt cx="0" cy="0"/>
        </a:xfrm>
      </p:grpSpPr>
      <p:pic>
        <p:nvPicPr>
          <p:cNvPr id="16" name="Picture 15" descr="A close up of a sign&#10;&#10;Description automatically generated">
            <a:extLst>
              <a:ext uri="{FF2B5EF4-FFF2-40B4-BE49-F238E27FC236}">
                <a16:creationId xmlns:a16="http://schemas.microsoft.com/office/drawing/2014/main" id="{726CD471-021D-46AD-8D02-08133C5608EE}"/>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8088086" y="219662"/>
            <a:ext cx="3352806" cy="1097282"/>
          </a:xfrm>
          <a:prstGeom prst="rect">
            <a:avLst/>
          </a:prstGeom>
        </p:spPr>
      </p:pic>
      <p:grpSp>
        <p:nvGrpSpPr>
          <p:cNvPr id="17" name="Group 16">
            <a:extLst>
              <a:ext uri="{FF2B5EF4-FFF2-40B4-BE49-F238E27FC236}">
                <a16:creationId xmlns:a16="http://schemas.microsoft.com/office/drawing/2014/main" id="{E68651AD-BCAE-4230-821D-39A35390DE7D}"/>
              </a:ext>
            </a:extLst>
          </p:cNvPr>
          <p:cNvGrpSpPr/>
          <p:nvPr userDrawn="1"/>
        </p:nvGrpSpPr>
        <p:grpSpPr>
          <a:xfrm>
            <a:off x="355600" y="2"/>
            <a:ext cx="273600" cy="6857999"/>
            <a:chOff x="228600" y="0"/>
            <a:chExt cx="274320" cy="6857999"/>
          </a:xfrm>
        </p:grpSpPr>
        <p:sp>
          <p:nvSpPr>
            <p:cNvPr id="18" name="Rectangle 17">
              <a:extLst>
                <a:ext uri="{FF2B5EF4-FFF2-40B4-BE49-F238E27FC236}">
                  <a16:creationId xmlns:a16="http://schemas.microsoft.com/office/drawing/2014/main" id="{C08662B3-D2B8-445C-BEE6-457301B1F99D}"/>
                </a:ext>
              </a:extLst>
            </p:cNvPr>
            <p:cNvSpPr/>
            <p:nvPr userDrawn="1"/>
          </p:nvSpPr>
          <p:spPr>
            <a:xfrm>
              <a:off x="228600" y="0"/>
              <a:ext cx="274320" cy="6857999"/>
            </a:xfrm>
            <a:prstGeom prst="rect">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9" name="Rectangle 18">
              <a:extLst>
                <a:ext uri="{FF2B5EF4-FFF2-40B4-BE49-F238E27FC236}">
                  <a16:creationId xmlns:a16="http://schemas.microsoft.com/office/drawing/2014/main" id="{840C19AE-1A0A-4C80-9698-9789B9C46F11}"/>
                </a:ext>
              </a:extLst>
            </p:cNvPr>
            <p:cNvSpPr/>
            <p:nvPr userDrawn="1"/>
          </p:nvSpPr>
          <p:spPr>
            <a:xfrm>
              <a:off x="228600" y="3182779"/>
              <a:ext cx="274320" cy="3204958"/>
            </a:xfrm>
            <a:prstGeom prst="rect">
              <a:avLst/>
            </a:prstGeom>
            <a:solidFill>
              <a:srgbClr val="FFFFFF">
                <a:alpha val="2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1" name="Rectangle 20">
              <a:extLst>
                <a:ext uri="{FF2B5EF4-FFF2-40B4-BE49-F238E27FC236}">
                  <a16:creationId xmlns:a16="http://schemas.microsoft.com/office/drawing/2014/main" id="{D94FDB26-8AC4-4D66-81BE-EC7FD5D4BC53}"/>
                </a:ext>
              </a:extLst>
            </p:cNvPr>
            <p:cNvSpPr/>
            <p:nvPr userDrawn="1"/>
          </p:nvSpPr>
          <p:spPr>
            <a:xfrm>
              <a:off x="228600" y="3291839"/>
              <a:ext cx="274320" cy="300447"/>
            </a:xfrm>
            <a:prstGeom prst="rect">
              <a:avLst/>
            </a:prstGeom>
            <a:solidFill>
              <a:srgbClr val="FFFFFF">
                <a:alpha val="2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sp>
        <p:nvSpPr>
          <p:cNvPr id="14" name="Text Placeholder 8">
            <a:extLst>
              <a:ext uri="{FF2B5EF4-FFF2-40B4-BE49-F238E27FC236}">
                <a16:creationId xmlns:a16="http://schemas.microsoft.com/office/drawing/2014/main" id="{E37C107C-EB5D-4559-8481-E504B8C43296}"/>
              </a:ext>
            </a:extLst>
          </p:cNvPr>
          <p:cNvSpPr>
            <a:spLocks noGrp="1"/>
          </p:cNvSpPr>
          <p:nvPr>
            <p:ph type="body" sz="quarter" idx="18" hasCustomPrompt="1"/>
          </p:nvPr>
        </p:nvSpPr>
        <p:spPr>
          <a:xfrm>
            <a:off x="902668" y="3829080"/>
            <a:ext cx="6331409" cy="411163"/>
          </a:xfrm>
        </p:spPr>
        <p:txBody>
          <a:bodyPr vert="horz" lIns="0" tIns="0" rIns="0" bIns="0" rtlCol="0" anchor="t" anchorCtr="0">
            <a:noAutofit/>
          </a:bodyPr>
          <a:lstStyle>
            <a:lvl1pPr marL="0" indent="0">
              <a:buNone/>
              <a:defRPr lang="en-US" sz="2000" dirty="0" smtClean="0"/>
            </a:lvl1pPr>
            <a:lvl2pPr>
              <a:defRPr lang="en-US" sz="1600" b="0" dirty="0" smtClean="0"/>
            </a:lvl2pPr>
            <a:lvl3pPr>
              <a:defRPr lang="en-US" sz="1400" b="0" dirty="0" smtClean="0"/>
            </a:lvl3pPr>
            <a:lvl4pPr>
              <a:defRPr lang="en-US" sz="1200" b="0" dirty="0" smtClean="0"/>
            </a:lvl4pPr>
            <a:lvl5pPr>
              <a:defRPr lang="en-GB" sz="1100" b="0" dirty="0"/>
            </a:lvl5pPr>
          </a:lstStyle>
          <a:p>
            <a:pPr marL="285750" lvl="0" indent="-285750">
              <a:buClr>
                <a:schemeClr val="accent1"/>
              </a:buClr>
            </a:pPr>
            <a:r>
              <a:rPr lang="en-US"/>
              <a:t>Month Date, Year</a:t>
            </a:r>
            <a:endParaRPr lang="en-GB"/>
          </a:p>
        </p:txBody>
      </p:sp>
      <p:sp>
        <p:nvSpPr>
          <p:cNvPr id="22" name="Title 1">
            <a:extLst>
              <a:ext uri="{FF2B5EF4-FFF2-40B4-BE49-F238E27FC236}">
                <a16:creationId xmlns:a16="http://schemas.microsoft.com/office/drawing/2014/main" id="{12BADCE5-7860-4EC0-B36C-3DF6752E8966}"/>
              </a:ext>
            </a:extLst>
          </p:cNvPr>
          <p:cNvSpPr>
            <a:spLocks noGrp="1"/>
          </p:cNvSpPr>
          <p:nvPr>
            <p:ph type="ctrTitle" hasCustomPrompt="1"/>
          </p:nvPr>
        </p:nvSpPr>
        <p:spPr>
          <a:xfrm>
            <a:off x="902668" y="2125724"/>
            <a:ext cx="10233819" cy="492443"/>
          </a:xfrm>
          <a:prstGeom prst="rect">
            <a:avLst/>
          </a:prstGeom>
        </p:spPr>
        <p:txBody>
          <a:bodyPr vert="horz" wrap="square" lIns="0" tIns="0" rIns="0" bIns="0" rtlCol="0" anchor="b" anchorCtr="0">
            <a:spAutoFit/>
          </a:bodyPr>
          <a:lstStyle>
            <a:lvl1pPr>
              <a:defRPr kumimoji="0" lang="en-GB" sz="3200" b="0" i="0" u="none" strike="noStrike" kern="1200" cap="none" spc="0" normalizeH="0" baseline="0" dirty="0">
                <a:ln>
                  <a:noFill/>
                </a:ln>
                <a:solidFill>
                  <a:schemeClr val="accent1"/>
                </a:solidFill>
                <a:effectLst/>
                <a:uLnTx/>
                <a:uFillTx/>
                <a:latin typeface="Arial" panose="020B0604020202020204"/>
                <a:ea typeface="+mj-ea"/>
                <a:cs typeface="+mj-cs"/>
              </a:defRPr>
            </a:lvl1pPr>
          </a:lstStyle>
          <a:p>
            <a:pPr lvl="0"/>
            <a:r>
              <a:rPr lang="en-US"/>
              <a:t>COVER OPTION 3</a:t>
            </a:r>
            <a:endParaRPr lang="en-GB"/>
          </a:p>
        </p:txBody>
      </p:sp>
      <p:cxnSp>
        <p:nvCxnSpPr>
          <p:cNvPr id="24" name="Straight Connector 23">
            <a:extLst>
              <a:ext uri="{FF2B5EF4-FFF2-40B4-BE49-F238E27FC236}">
                <a16:creationId xmlns:a16="http://schemas.microsoft.com/office/drawing/2014/main" id="{DD6F7E3F-EC22-43AC-8901-DD48E5EA59E3}"/>
              </a:ext>
            </a:extLst>
          </p:cNvPr>
          <p:cNvCxnSpPr>
            <a:cxnSpLocks/>
          </p:cNvCxnSpPr>
          <p:nvPr userDrawn="1"/>
        </p:nvCxnSpPr>
        <p:spPr>
          <a:xfrm>
            <a:off x="1066799" y="6206917"/>
            <a:ext cx="100704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 Placeholder 4">
            <a:extLst>
              <a:ext uri="{FF2B5EF4-FFF2-40B4-BE49-F238E27FC236}">
                <a16:creationId xmlns:a16="http://schemas.microsoft.com/office/drawing/2014/main" id="{A2B23049-3D92-4507-B6FB-77634ED36512}"/>
              </a:ext>
            </a:extLst>
          </p:cNvPr>
          <p:cNvSpPr>
            <a:spLocks noGrp="1"/>
          </p:cNvSpPr>
          <p:nvPr>
            <p:ph type="body" sz="quarter" idx="17" hasCustomPrompt="1"/>
          </p:nvPr>
        </p:nvSpPr>
        <p:spPr>
          <a:xfrm>
            <a:off x="902668" y="2820779"/>
            <a:ext cx="10233819" cy="395288"/>
          </a:xfrm>
        </p:spPr>
        <p:txBody>
          <a:bodyPr vert="horz" lIns="0" tIns="0" rIns="0" bIns="0" rtlCol="0" anchor="b" anchorCtr="0">
            <a:noAutofit/>
          </a:bodyPr>
          <a:lstStyle>
            <a:lvl1pPr marL="0" indent="0">
              <a:buNone/>
              <a:defRPr lang="en-US" sz="2000" smtClean="0"/>
            </a:lvl1pPr>
            <a:lvl2pPr>
              <a:defRPr lang="en-US" sz="1600" b="0" smtClean="0"/>
            </a:lvl2pPr>
            <a:lvl3pPr>
              <a:defRPr lang="en-US" sz="1400" b="0" smtClean="0"/>
            </a:lvl3pPr>
            <a:lvl4pPr>
              <a:defRPr lang="en-US" sz="1200" b="0" smtClean="0"/>
            </a:lvl4pPr>
            <a:lvl5pPr>
              <a:defRPr lang="en-GB" sz="1100" b="0"/>
            </a:lvl5pPr>
          </a:lstStyle>
          <a:p>
            <a:pPr lvl="0"/>
            <a:r>
              <a:rPr lang="en-GB"/>
              <a:t>Sub-Title</a:t>
            </a:r>
          </a:p>
        </p:txBody>
      </p:sp>
      <p:sp>
        <p:nvSpPr>
          <p:cNvPr id="26" name="Text Placeholder 12">
            <a:extLst>
              <a:ext uri="{FF2B5EF4-FFF2-40B4-BE49-F238E27FC236}">
                <a16:creationId xmlns:a16="http://schemas.microsoft.com/office/drawing/2014/main" id="{4C21A19C-2515-4F08-AB59-DD77AEB5D334}"/>
              </a:ext>
            </a:extLst>
          </p:cNvPr>
          <p:cNvSpPr>
            <a:spLocks noGrp="1"/>
          </p:cNvSpPr>
          <p:nvPr>
            <p:ph type="body" sz="quarter" idx="19" hasCustomPrompt="1"/>
          </p:nvPr>
        </p:nvSpPr>
        <p:spPr>
          <a:xfrm>
            <a:off x="902669" y="4354309"/>
            <a:ext cx="6331849" cy="1260475"/>
          </a:xfrm>
        </p:spPr>
        <p:txBody>
          <a:bodyPr vert="horz" lIns="0" tIns="0" rIns="0" bIns="0" rtlCol="0" anchor="t" anchorCtr="0">
            <a:noAutofit/>
          </a:bodyPr>
          <a:lstStyle>
            <a:lvl1pPr marL="0" indent="0">
              <a:buNone/>
              <a:defRPr lang="en-US" sz="1600" b="1" dirty="0" smtClean="0"/>
            </a:lvl1pPr>
            <a:lvl2pPr marL="358775" indent="-73025">
              <a:buNone/>
              <a:defRPr lang="en-US" sz="1600" b="0" dirty="0" smtClean="0"/>
            </a:lvl2pPr>
            <a:lvl3pPr>
              <a:defRPr lang="en-US" sz="1400" b="0" dirty="0" smtClean="0"/>
            </a:lvl3pPr>
            <a:lvl4pPr>
              <a:defRPr lang="en-US" sz="1200" b="0" dirty="0" smtClean="0"/>
            </a:lvl4pPr>
            <a:lvl5pPr>
              <a:defRPr lang="en-GB" sz="1100" b="0" dirty="0"/>
            </a:lvl5pPr>
          </a:lstStyle>
          <a:p>
            <a:pPr marL="285750" lvl="0" indent="-285750">
              <a:buClr>
                <a:schemeClr val="accent1"/>
              </a:buClr>
            </a:pPr>
            <a:r>
              <a:rPr lang="en-US"/>
              <a:t>Presenter</a:t>
            </a:r>
            <a:endParaRPr lang="en-GB"/>
          </a:p>
        </p:txBody>
      </p:sp>
      <p:cxnSp>
        <p:nvCxnSpPr>
          <p:cNvPr id="27" name="Straight Connector 26">
            <a:extLst>
              <a:ext uri="{FF2B5EF4-FFF2-40B4-BE49-F238E27FC236}">
                <a16:creationId xmlns:a16="http://schemas.microsoft.com/office/drawing/2014/main" id="{6A3086C1-04A5-497C-928B-AE503B400360}"/>
              </a:ext>
            </a:extLst>
          </p:cNvPr>
          <p:cNvCxnSpPr>
            <a:cxnSpLocks/>
          </p:cNvCxnSpPr>
          <p:nvPr userDrawn="1"/>
        </p:nvCxnSpPr>
        <p:spPr>
          <a:xfrm>
            <a:off x="902669" y="6206917"/>
            <a:ext cx="1023453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descr="A picture containing clock&#10;&#10;Description automatically generated">
            <a:extLst>
              <a:ext uri="{FF2B5EF4-FFF2-40B4-BE49-F238E27FC236}">
                <a16:creationId xmlns:a16="http://schemas.microsoft.com/office/drawing/2014/main" id="{C29016EA-E38D-413E-B852-8D9F9BEAF296}"/>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0000" t="6284" b="11637"/>
          <a:stretch/>
        </p:blipFill>
        <p:spPr>
          <a:xfrm>
            <a:off x="8088086" y="1757832"/>
            <a:ext cx="4061387" cy="4415835"/>
          </a:xfrm>
          <a:prstGeom prst="rect">
            <a:avLst/>
          </a:prstGeom>
        </p:spPr>
      </p:pic>
    </p:spTree>
    <p:extLst>
      <p:ext uri="{BB962C8B-B14F-4D97-AF65-F5344CB8AC3E}">
        <p14:creationId xmlns:p14="http://schemas.microsoft.com/office/powerpoint/2010/main" val="2921048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902669" y="411771"/>
            <a:ext cx="10234530" cy="648072"/>
          </a:xfrm>
        </p:spPr>
        <p:txBody>
          <a:bodyPr anchor="b" anchorCtr="0">
            <a:normAutofit/>
          </a:bodyPr>
          <a:lstStyle>
            <a:lvl1pPr>
              <a:defRPr kumimoji="0" lang="en-CA" sz="4000" b="0" i="0" u="none" strike="noStrike" kern="1200" cap="none" spc="0" normalizeH="0" baseline="0" dirty="0">
                <a:ln>
                  <a:noFill/>
                </a:ln>
                <a:solidFill>
                  <a:schemeClr val="tx2"/>
                </a:solidFill>
                <a:effectLst/>
                <a:uLnTx/>
                <a:uFillTx/>
                <a:latin typeface="Arial" panose="020B0604020202020204"/>
                <a:ea typeface="+mj-ea"/>
                <a:cs typeface="+mj-cs"/>
              </a:defRPr>
            </a:lvl1pPr>
          </a:lstStyle>
          <a:p>
            <a:r>
              <a:rPr lang="en-US"/>
              <a:t>CLICK TO EDIT MASTER TITLE STYLE</a:t>
            </a:r>
            <a:endParaRPr lang="en-CA"/>
          </a:p>
        </p:txBody>
      </p:sp>
      <p:sp>
        <p:nvSpPr>
          <p:cNvPr id="10" name="Content Placeholder 2"/>
          <p:cNvSpPr>
            <a:spLocks noGrp="1"/>
          </p:cNvSpPr>
          <p:nvPr>
            <p:ph idx="1"/>
          </p:nvPr>
        </p:nvSpPr>
        <p:spPr>
          <a:xfrm>
            <a:off x="902667" y="1637739"/>
            <a:ext cx="10234533" cy="3953435"/>
          </a:xfrm>
        </p:spPr>
        <p:txBody>
          <a:bodyPr/>
          <a:lstStyle>
            <a:lvl1pPr marL="268288" indent="-268288">
              <a:buSzPct val="110000"/>
              <a:buFont typeface="Wingdings" panose="05000000000000000000" pitchFamily="2" charset="2"/>
              <a:buChar char="§"/>
              <a:defRPr sz="1800">
                <a:solidFill>
                  <a:schemeClr val="tx2"/>
                </a:solidFill>
              </a:defRPr>
            </a:lvl1pPr>
            <a:lvl2pPr marL="538163" indent="-269875">
              <a:buSzPct val="110000"/>
              <a:buFont typeface="Wingdings" panose="05000000000000000000" pitchFamily="2" charset="2"/>
              <a:buChar char="§"/>
              <a:defRPr sz="1600">
                <a:solidFill>
                  <a:schemeClr val="tx2"/>
                </a:solidFill>
              </a:defRPr>
            </a:lvl2pPr>
            <a:lvl3pPr marL="806450" indent="-268288">
              <a:buClr>
                <a:schemeClr val="tx2"/>
              </a:buClr>
              <a:buSzPct val="110000"/>
              <a:buFont typeface="Arial" pitchFamily="34" charset="0"/>
              <a:buChar char="-"/>
              <a:defRPr sz="1400">
                <a:solidFill>
                  <a:schemeClr val="tx2"/>
                </a:solidFill>
              </a:defRPr>
            </a:lvl3pPr>
            <a:lvl4pPr marL="1076325" indent="-269875">
              <a:buSzPct val="110000"/>
              <a:buFont typeface="Wingdings" panose="05000000000000000000" pitchFamily="2" charset="2"/>
              <a:buChar char="§"/>
              <a:defRPr sz="1200">
                <a:solidFill>
                  <a:schemeClr val="tx2"/>
                </a:solidFill>
              </a:defRPr>
            </a:lvl4pPr>
            <a:lvl5pPr marL="1344613" indent="-268288">
              <a:buSzPct val="110000"/>
              <a:buFont typeface="Arial" pitchFamily="34" charset="0"/>
              <a:buChar char="-"/>
              <a:defRPr sz="10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Subtitle 2"/>
          <p:cNvSpPr>
            <a:spLocks noGrp="1"/>
          </p:cNvSpPr>
          <p:nvPr>
            <p:ph type="subTitle" idx="10" hasCustomPrompt="1"/>
          </p:nvPr>
        </p:nvSpPr>
        <p:spPr>
          <a:xfrm>
            <a:off x="902669" y="1074577"/>
            <a:ext cx="10234530" cy="360000"/>
          </a:xfrm>
        </p:spPr>
        <p:txBody>
          <a:bodyPr vert="horz" lIns="0" tIns="0" rIns="0" bIns="0" rtlCol="0" anchor="t" anchorCtr="0">
            <a:noAutofit/>
          </a:bodyPr>
          <a:lstStyle>
            <a:lvl1pPr marL="0" indent="0">
              <a:buNone/>
              <a:defRPr kumimoji="0" lang="en-GB" sz="2400" b="0" i="0" u="none" strike="noStrike" cap="none" spc="0" normalizeH="0" baseline="0" dirty="0">
                <a:ln>
                  <a:noFill/>
                </a:ln>
                <a:solidFill>
                  <a:schemeClr val="accent1"/>
                </a:solidFill>
                <a:effectLst/>
                <a:uLnTx/>
                <a:uFillTx/>
                <a:latin typeface="Arial" panose="020B0604020202020204"/>
                <a:ea typeface="+mj-ea"/>
                <a:cs typeface="+mj-cs"/>
              </a:defRPr>
            </a:lvl1pPr>
          </a:lstStyle>
          <a:p>
            <a:pPr marL="285750" lvl="0" indent="-285750">
              <a:spcBef>
                <a:spcPct val="0"/>
              </a:spcBef>
            </a:pPr>
            <a:r>
              <a:rPr lang="en-US"/>
              <a:t>Click To Edit Master Subtitle Style</a:t>
            </a:r>
            <a:endParaRPr lang="en-GB"/>
          </a:p>
        </p:txBody>
      </p:sp>
    </p:spTree>
    <p:extLst>
      <p:ext uri="{BB962C8B-B14F-4D97-AF65-F5344CB8AC3E}">
        <p14:creationId xmlns:p14="http://schemas.microsoft.com/office/powerpoint/2010/main" val="3121760304"/>
      </p:ext>
    </p:extLst>
  </p:cSld>
  <p:clrMapOvr>
    <a:masterClrMapping/>
  </p:clrMapOvr>
  <p:extLst>
    <p:ext uri="{DCECCB84-F9BA-43D5-87BE-67443E8EF086}">
      <p15:sldGuideLst xmlns:p15="http://schemas.microsoft.com/office/powerpoint/2012/main">
        <p15:guide id="5" pos="7015">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17AA624-7A6F-0B4B-BEA8-969D9BA2F129}"/>
              </a:ext>
            </a:extLst>
          </p:cNvPr>
          <p:cNvSpPr>
            <a:spLocks noGrp="1"/>
          </p:cNvSpPr>
          <p:nvPr>
            <p:ph type="title" hasCustomPrompt="1"/>
          </p:nvPr>
        </p:nvSpPr>
        <p:spPr>
          <a:xfrm>
            <a:off x="902669" y="411771"/>
            <a:ext cx="10234530" cy="648072"/>
          </a:xfrm>
        </p:spPr>
        <p:txBody>
          <a:bodyPr anchor="b" anchorCtr="0">
            <a:normAutofit/>
          </a:bodyPr>
          <a:lstStyle>
            <a:lvl1pPr>
              <a:defRPr kumimoji="0" lang="en-CA" sz="4000" b="0" i="0" u="none" strike="noStrike" kern="1200" cap="none" spc="0" normalizeH="0" baseline="0" dirty="0">
                <a:ln>
                  <a:noFill/>
                </a:ln>
                <a:solidFill>
                  <a:schemeClr val="tx2"/>
                </a:solidFill>
                <a:effectLst/>
                <a:uLnTx/>
                <a:uFillTx/>
                <a:latin typeface="Arial" panose="020B0604020202020204"/>
                <a:ea typeface="+mj-ea"/>
                <a:cs typeface="+mj-cs"/>
              </a:defRPr>
            </a:lvl1pPr>
          </a:lstStyle>
          <a:p>
            <a:r>
              <a:rPr lang="en-US"/>
              <a:t>CLICK TO EDIT MASTER TITLE STYLE</a:t>
            </a:r>
            <a:endParaRPr lang="en-CA"/>
          </a:p>
        </p:txBody>
      </p:sp>
      <p:sp>
        <p:nvSpPr>
          <p:cNvPr id="6" name="Subtitle 2">
            <a:extLst>
              <a:ext uri="{FF2B5EF4-FFF2-40B4-BE49-F238E27FC236}">
                <a16:creationId xmlns:a16="http://schemas.microsoft.com/office/drawing/2014/main" id="{733B8FF6-8B3E-B04F-A63B-7ABBB7919EF9}"/>
              </a:ext>
            </a:extLst>
          </p:cNvPr>
          <p:cNvSpPr>
            <a:spLocks noGrp="1"/>
          </p:cNvSpPr>
          <p:nvPr>
            <p:ph type="subTitle" idx="10" hasCustomPrompt="1"/>
          </p:nvPr>
        </p:nvSpPr>
        <p:spPr>
          <a:xfrm>
            <a:off x="902669" y="1074577"/>
            <a:ext cx="10234530" cy="360000"/>
          </a:xfrm>
        </p:spPr>
        <p:txBody>
          <a:bodyPr vert="horz" lIns="0" tIns="0" rIns="0" bIns="0" rtlCol="0" anchor="t" anchorCtr="0">
            <a:noAutofit/>
          </a:bodyPr>
          <a:lstStyle>
            <a:lvl1pPr marL="0" indent="0">
              <a:buNone/>
              <a:defRPr kumimoji="0" lang="en-GB" sz="2400" b="0" i="0" u="none" strike="noStrike" cap="none" spc="0" normalizeH="0" baseline="0" dirty="0">
                <a:ln>
                  <a:noFill/>
                </a:ln>
                <a:solidFill>
                  <a:schemeClr val="accent1"/>
                </a:solidFill>
                <a:effectLst/>
                <a:uLnTx/>
                <a:uFillTx/>
                <a:latin typeface="Arial" panose="020B0604020202020204"/>
                <a:ea typeface="+mj-ea"/>
                <a:cs typeface="+mj-cs"/>
              </a:defRPr>
            </a:lvl1pPr>
          </a:lstStyle>
          <a:p>
            <a:pPr marL="285750" lvl="0" indent="-285750">
              <a:spcBef>
                <a:spcPct val="0"/>
              </a:spcBef>
            </a:pPr>
            <a:r>
              <a:rPr lang="en-US"/>
              <a:t>Click To Edit Master Subtitle Style</a:t>
            </a:r>
            <a:endParaRPr lang="en-GB"/>
          </a:p>
        </p:txBody>
      </p:sp>
    </p:spTree>
    <p:extLst>
      <p:ext uri="{BB962C8B-B14F-4D97-AF65-F5344CB8AC3E}">
        <p14:creationId xmlns:p14="http://schemas.microsoft.com/office/powerpoint/2010/main" val="968361529"/>
      </p:ext>
    </p:extLst>
  </p:cSld>
  <p:clrMapOvr>
    <a:masterClrMapping/>
  </p:clrMapOvr>
  <p:extLst>
    <p:ext uri="{DCECCB84-F9BA-43D5-87BE-67443E8EF086}">
      <p15:sldGuideLst xmlns:p15="http://schemas.microsoft.com/office/powerpoint/2012/main">
        <p15:guide id="5" pos="7015">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17AA624-7A6F-0B4B-BEA8-969D9BA2F129}"/>
              </a:ext>
            </a:extLst>
          </p:cNvPr>
          <p:cNvSpPr>
            <a:spLocks noGrp="1"/>
          </p:cNvSpPr>
          <p:nvPr>
            <p:ph type="title" hasCustomPrompt="1"/>
          </p:nvPr>
        </p:nvSpPr>
        <p:spPr>
          <a:xfrm>
            <a:off x="902669" y="411771"/>
            <a:ext cx="10234530" cy="648072"/>
          </a:xfrm>
        </p:spPr>
        <p:txBody>
          <a:bodyPr anchor="b" anchorCtr="0">
            <a:normAutofit/>
          </a:bodyPr>
          <a:lstStyle>
            <a:lvl1pPr>
              <a:defRPr kumimoji="0" lang="en-CA" sz="4000" b="0" i="0" u="none" strike="noStrike" kern="1200" cap="none" spc="0" normalizeH="0" baseline="0" dirty="0">
                <a:ln>
                  <a:noFill/>
                </a:ln>
                <a:solidFill>
                  <a:schemeClr val="tx2"/>
                </a:solidFill>
                <a:effectLst/>
                <a:uLnTx/>
                <a:uFillTx/>
                <a:latin typeface="Arial" panose="020B0604020202020204"/>
                <a:ea typeface="+mj-ea"/>
                <a:cs typeface="+mj-cs"/>
              </a:defRPr>
            </a:lvl1pPr>
          </a:lstStyle>
          <a:p>
            <a:r>
              <a:rPr lang="en-US"/>
              <a:t>CLICK TO EDIT MASTER TITLE STYLE</a:t>
            </a:r>
            <a:endParaRPr lang="en-CA"/>
          </a:p>
        </p:txBody>
      </p:sp>
    </p:spTree>
    <p:extLst>
      <p:ext uri="{BB962C8B-B14F-4D97-AF65-F5344CB8AC3E}">
        <p14:creationId xmlns:p14="http://schemas.microsoft.com/office/powerpoint/2010/main" val="2596208119"/>
      </p:ext>
    </p:extLst>
  </p:cSld>
  <p:clrMapOvr>
    <a:masterClrMapping/>
  </p:clrMapOvr>
  <p:extLst>
    <p:ext uri="{DCECCB84-F9BA-43D5-87BE-67443E8EF086}">
      <p15:sldGuideLst xmlns:p15="http://schemas.microsoft.com/office/powerpoint/2012/main">
        <p15:guide id="5" pos="701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Title Slide White with Picture">
    <p:bg>
      <p:bgPr>
        <a:solidFill>
          <a:schemeClr val="bg1"/>
        </a:solidFill>
        <a:effectLst/>
      </p:bgPr>
    </p:bg>
    <p:spTree>
      <p:nvGrpSpPr>
        <p:cNvPr id="1" name=""/>
        <p:cNvGrpSpPr/>
        <p:nvPr/>
      </p:nvGrpSpPr>
      <p:grpSpPr>
        <a:xfrm>
          <a:off x="0" y="0"/>
          <a:ext cx="0" cy="0"/>
          <a:chOff x="0" y="0"/>
          <a:chExt cx="0" cy="0"/>
        </a:xfrm>
      </p:grpSpPr>
      <p:pic>
        <p:nvPicPr>
          <p:cNvPr id="16" name="Picture 15" descr="A close up of a sign&#10;&#10;Description automatically generated">
            <a:extLst>
              <a:ext uri="{FF2B5EF4-FFF2-40B4-BE49-F238E27FC236}">
                <a16:creationId xmlns:a16="http://schemas.microsoft.com/office/drawing/2014/main" id="{726CD471-021D-46AD-8D02-08133C5608EE}"/>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8088086" y="219662"/>
            <a:ext cx="3352806" cy="1097282"/>
          </a:xfrm>
          <a:prstGeom prst="rect">
            <a:avLst/>
          </a:prstGeom>
        </p:spPr>
      </p:pic>
      <p:grpSp>
        <p:nvGrpSpPr>
          <p:cNvPr id="17" name="Group 16">
            <a:extLst>
              <a:ext uri="{FF2B5EF4-FFF2-40B4-BE49-F238E27FC236}">
                <a16:creationId xmlns:a16="http://schemas.microsoft.com/office/drawing/2014/main" id="{E68651AD-BCAE-4230-821D-39A35390DE7D}"/>
              </a:ext>
            </a:extLst>
          </p:cNvPr>
          <p:cNvGrpSpPr/>
          <p:nvPr userDrawn="1"/>
        </p:nvGrpSpPr>
        <p:grpSpPr>
          <a:xfrm>
            <a:off x="355600" y="2"/>
            <a:ext cx="273600" cy="6857999"/>
            <a:chOff x="228600" y="0"/>
            <a:chExt cx="274320" cy="6857999"/>
          </a:xfrm>
        </p:grpSpPr>
        <p:sp>
          <p:nvSpPr>
            <p:cNvPr id="18" name="Rectangle 17">
              <a:extLst>
                <a:ext uri="{FF2B5EF4-FFF2-40B4-BE49-F238E27FC236}">
                  <a16:creationId xmlns:a16="http://schemas.microsoft.com/office/drawing/2014/main" id="{C08662B3-D2B8-445C-BEE6-457301B1F99D}"/>
                </a:ext>
              </a:extLst>
            </p:cNvPr>
            <p:cNvSpPr/>
            <p:nvPr userDrawn="1"/>
          </p:nvSpPr>
          <p:spPr>
            <a:xfrm>
              <a:off x="228600" y="0"/>
              <a:ext cx="274320" cy="6857999"/>
            </a:xfrm>
            <a:prstGeom prst="rect">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9" name="Rectangle 18">
              <a:extLst>
                <a:ext uri="{FF2B5EF4-FFF2-40B4-BE49-F238E27FC236}">
                  <a16:creationId xmlns:a16="http://schemas.microsoft.com/office/drawing/2014/main" id="{840C19AE-1A0A-4C80-9698-9789B9C46F11}"/>
                </a:ext>
              </a:extLst>
            </p:cNvPr>
            <p:cNvSpPr/>
            <p:nvPr userDrawn="1"/>
          </p:nvSpPr>
          <p:spPr>
            <a:xfrm>
              <a:off x="228600" y="3182779"/>
              <a:ext cx="274320" cy="3204958"/>
            </a:xfrm>
            <a:prstGeom prst="rect">
              <a:avLst/>
            </a:prstGeom>
            <a:solidFill>
              <a:srgbClr val="FFFFFF">
                <a:alpha val="2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1" name="Rectangle 20">
              <a:extLst>
                <a:ext uri="{FF2B5EF4-FFF2-40B4-BE49-F238E27FC236}">
                  <a16:creationId xmlns:a16="http://schemas.microsoft.com/office/drawing/2014/main" id="{D94FDB26-8AC4-4D66-81BE-EC7FD5D4BC53}"/>
                </a:ext>
              </a:extLst>
            </p:cNvPr>
            <p:cNvSpPr/>
            <p:nvPr userDrawn="1"/>
          </p:nvSpPr>
          <p:spPr>
            <a:xfrm>
              <a:off x="228600" y="3291839"/>
              <a:ext cx="274320" cy="300447"/>
            </a:xfrm>
            <a:prstGeom prst="rect">
              <a:avLst/>
            </a:prstGeom>
            <a:solidFill>
              <a:srgbClr val="FFFFFF">
                <a:alpha val="2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sp>
        <p:nvSpPr>
          <p:cNvPr id="14" name="Text Placeholder 8">
            <a:extLst>
              <a:ext uri="{FF2B5EF4-FFF2-40B4-BE49-F238E27FC236}">
                <a16:creationId xmlns:a16="http://schemas.microsoft.com/office/drawing/2014/main" id="{E37C107C-EB5D-4559-8481-E504B8C43296}"/>
              </a:ext>
            </a:extLst>
          </p:cNvPr>
          <p:cNvSpPr>
            <a:spLocks noGrp="1"/>
          </p:cNvSpPr>
          <p:nvPr>
            <p:ph type="body" sz="quarter" idx="18" hasCustomPrompt="1"/>
          </p:nvPr>
        </p:nvSpPr>
        <p:spPr>
          <a:xfrm>
            <a:off x="902668" y="3829080"/>
            <a:ext cx="6331409" cy="411163"/>
          </a:xfrm>
        </p:spPr>
        <p:txBody>
          <a:bodyPr vert="horz" lIns="0" tIns="0" rIns="0" bIns="0" rtlCol="0" anchor="t" anchorCtr="0">
            <a:noAutofit/>
          </a:bodyPr>
          <a:lstStyle>
            <a:lvl1pPr marL="0" indent="0">
              <a:buNone/>
              <a:defRPr lang="en-US" sz="2000" dirty="0" smtClean="0"/>
            </a:lvl1pPr>
            <a:lvl2pPr>
              <a:defRPr lang="en-US" sz="1600" b="0" dirty="0" smtClean="0"/>
            </a:lvl2pPr>
            <a:lvl3pPr>
              <a:defRPr lang="en-US" sz="1400" b="0" dirty="0" smtClean="0"/>
            </a:lvl3pPr>
            <a:lvl4pPr>
              <a:defRPr lang="en-US" sz="1200" b="0" dirty="0" smtClean="0"/>
            </a:lvl4pPr>
            <a:lvl5pPr>
              <a:defRPr lang="en-GB" sz="1100" b="0" dirty="0"/>
            </a:lvl5pPr>
          </a:lstStyle>
          <a:p>
            <a:pPr marL="285750" lvl="0" indent="-285750">
              <a:buClr>
                <a:schemeClr val="accent1"/>
              </a:buClr>
            </a:pPr>
            <a:r>
              <a:rPr lang="en-US"/>
              <a:t>Month Date, Year</a:t>
            </a:r>
            <a:endParaRPr lang="en-GB"/>
          </a:p>
        </p:txBody>
      </p:sp>
      <p:sp>
        <p:nvSpPr>
          <p:cNvPr id="22" name="Title 1">
            <a:extLst>
              <a:ext uri="{FF2B5EF4-FFF2-40B4-BE49-F238E27FC236}">
                <a16:creationId xmlns:a16="http://schemas.microsoft.com/office/drawing/2014/main" id="{12BADCE5-7860-4EC0-B36C-3DF6752E8966}"/>
              </a:ext>
            </a:extLst>
          </p:cNvPr>
          <p:cNvSpPr>
            <a:spLocks noGrp="1"/>
          </p:cNvSpPr>
          <p:nvPr>
            <p:ph type="ctrTitle" hasCustomPrompt="1"/>
          </p:nvPr>
        </p:nvSpPr>
        <p:spPr>
          <a:xfrm>
            <a:off x="902668" y="2125724"/>
            <a:ext cx="10233819" cy="492443"/>
          </a:xfrm>
          <a:prstGeom prst="rect">
            <a:avLst/>
          </a:prstGeom>
        </p:spPr>
        <p:txBody>
          <a:bodyPr vert="horz" wrap="square" lIns="0" tIns="0" rIns="0" bIns="0" rtlCol="0" anchor="b" anchorCtr="0">
            <a:spAutoFit/>
          </a:bodyPr>
          <a:lstStyle>
            <a:lvl1pPr>
              <a:defRPr kumimoji="0" lang="en-GB" sz="3200" b="0" i="0" u="none" strike="noStrike" kern="1200" cap="none" spc="0" normalizeH="0" baseline="0" dirty="0">
                <a:ln>
                  <a:noFill/>
                </a:ln>
                <a:solidFill>
                  <a:schemeClr val="accent1"/>
                </a:solidFill>
                <a:effectLst/>
                <a:uLnTx/>
                <a:uFillTx/>
                <a:latin typeface="Arial" panose="020B0604020202020204"/>
                <a:ea typeface="+mj-ea"/>
                <a:cs typeface="+mj-cs"/>
              </a:defRPr>
            </a:lvl1pPr>
          </a:lstStyle>
          <a:p>
            <a:pPr lvl="0"/>
            <a:r>
              <a:rPr lang="en-US"/>
              <a:t>COVER OPTION 4</a:t>
            </a:r>
            <a:endParaRPr lang="en-GB"/>
          </a:p>
        </p:txBody>
      </p:sp>
      <p:cxnSp>
        <p:nvCxnSpPr>
          <p:cNvPr id="24" name="Straight Connector 23">
            <a:extLst>
              <a:ext uri="{FF2B5EF4-FFF2-40B4-BE49-F238E27FC236}">
                <a16:creationId xmlns:a16="http://schemas.microsoft.com/office/drawing/2014/main" id="{DD6F7E3F-EC22-43AC-8901-DD48E5EA59E3}"/>
              </a:ext>
            </a:extLst>
          </p:cNvPr>
          <p:cNvCxnSpPr>
            <a:cxnSpLocks/>
          </p:cNvCxnSpPr>
          <p:nvPr userDrawn="1"/>
        </p:nvCxnSpPr>
        <p:spPr>
          <a:xfrm>
            <a:off x="1066799" y="6206917"/>
            <a:ext cx="100704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 Placeholder 4">
            <a:extLst>
              <a:ext uri="{FF2B5EF4-FFF2-40B4-BE49-F238E27FC236}">
                <a16:creationId xmlns:a16="http://schemas.microsoft.com/office/drawing/2014/main" id="{A2B23049-3D92-4507-B6FB-77634ED36512}"/>
              </a:ext>
            </a:extLst>
          </p:cNvPr>
          <p:cNvSpPr>
            <a:spLocks noGrp="1"/>
          </p:cNvSpPr>
          <p:nvPr>
            <p:ph type="body" sz="quarter" idx="17" hasCustomPrompt="1"/>
          </p:nvPr>
        </p:nvSpPr>
        <p:spPr>
          <a:xfrm>
            <a:off x="902668" y="2820779"/>
            <a:ext cx="10233819" cy="395288"/>
          </a:xfrm>
        </p:spPr>
        <p:txBody>
          <a:bodyPr vert="horz" lIns="0" tIns="0" rIns="0" bIns="0" rtlCol="0" anchor="b" anchorCtr="0">
            <a:noAutofit/>
          </a:bodyPr>
          <a:lstStyle>
            <a:lvl1pPr marL="0" indent="0">
              <a:buNone/>
              <a:defRPr lang="en-US" sz="2000" smtClean="0"/>
            </a:lvl1pPr>
            <a:lvl2pPr>
              <a:defRPr lang="en-US" sz="1600" b="0" smtClean="0"/>
            </a:lvl2pPr>
            <a:lvl3pPr>
              <a:defRPr lang="en-US" sz="1400" b="0" smtClean="0"/>
            </a:lvl3pPr>
            <a:lvl4pPr>
              <a:defRPr lang="en-US" sz="1200" b="0" smtClean="0"/>
            </a:lvl4pPr>
            <a:lvl5pPr>
              <a:defRPr lang="en-GB" sz="1100" b="0"/>
            </a:lvl5pPr>
          </a:lstStyle>
          <a:p>
            <a:pPr lvl="0"/>
            <a:r>
              <a:rPr lang="en-GB"/>
              <a:t>Sub-Title</a:t>
            </a:r>
          </a:p>
        </p:txBody>
      </p:sp>
      <p:sp>
        <p:nvSpPr>
          <p:cNvPr id="26" name="Text Placeholder 12">
            <a:extLst>
              <a:ext uri="{FF2B5EF4-FFF2-40B4-BE49-F238E27FC236}">
                <a16:creationId xmlns:a16="http://schemas.microsoft.com/office/drawing/2014/main" id="{4C21A19C-2515-4F08-AB59-DD77AEB5D334}"/>
              </a:ext>
            </a:extLst>
          </p:cNvPr>
          <p:cNvSpPr>
            <a:spLocks noGrp="1"/>
          </p:cNvSpPr>
          <p:nvPr>
            <p:ph type="body" sz="quarter" idx="19" hasCustomPrompt="1"/>
          </p:nvPr>
        </p:nvSpPr>
        <p:spPr>
          <a:xfrm>
            <a:off x="902669" y="4354309"/>
            <a:ext cx="6331849" cy="1260475"/>
          </a:xfrm>
        </p:spPr>
        <p:txBody>
          <a:bodyPr vert="horz" lIns="0" tIns="0" rIns="0" bIns="0" rtlCol="0" anchor="t" anchorCtr="0">
            <a:noAutofit/>
          </a:bodyPr>
          <a:lstStyle>
            <a:lvl1pPr marL="0" indent="0">
              <a:buNone/>
              <a:defRPr lang="en-US" sz="1600" b="1" dirty="0" smtClean="0"/>
            </a:lvl1pPr>
            <a:lvl2pPr marL="358775" indent="-73025">
              <a:buNone/>
              <a:defRPr lang="en-US" sz="1600" b="0" dirty="0" smtClean="0"/>
            </a:lvl2pPr>
            <a:lvl3pPr>
              <a:defRPr lang="en-US" sz="1400" b="0" dirty="0" smtClean="0"/>
            </a:lvl3pPr>
            <a:lvl4pPr>
              <a:defRPr lang="en-US" sz="1200" b="0" dirty="0" smtClean="0"/>
            </a:lvl4pPr>
            <a:lvl5pPr>
              <a:defRPr lang="en-GB" sz="1100" b="0" dirty="0"/>
            </a:lvl5pPr>
          </a:lstStyle>
          <a:p>
            <a:pPr marL="285750" lvl="0" indent="-285750">
              <a:buClr>
                <a:schemeClr val="accent1"/>
              </a:buClr>
            </a:pPr>
            <a:r>
              <a:rPr lang="en-US"/>
              <a:t>Presenter</a:t>
            </a:r>
            <a:endParaRPr lang="en-GB"/>
          </a:p>
        </p:txBody>
      </p:sp>
      <p:cxnSp>
        <p:nvCxnSpPr>
          <p:cNvPr id="27" name="Straight Connector 26">
            <a:extLst>
              <a:ext uri="{FF2B5EF4-FFF2-40B4-BE49-F238E27FC236}">
                <a16:creationId xmlns:a16="http://schemas.microsoft.com/office/drawing/2014/main" id="{6A3086C1-04A5-497C-928B-AE503B400360}"/>
              </a:ext>
            </a:extLst>
          </p:cNvPr>
          <p:cNvCxnSpPr>
            <a:cxnSpLocks/>
          </p:cNvCxnSpPr>
          <p:nvPr userDrawn="1"/>
        </p:nvCxnSpPr>
        <p:spPr>
          <a:xfrm>
            <a:off x="902669" y="6206917"/>
            <a:ext cx="1023453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Picture 14" descr="A picture containing text, furniture&#10;&#10;Description automatically generated">
            <a:extLst>
              <a:ext uri="{FF2B5EF4-FFF2-40B4-BE49-F238E27FC236}">
                <a16:creationId xmlns:a16="http://schemas.microsoft.com/office/drawing/2014/main" id="{2F1351FF-5E7C-420F-A218-CF83D930A3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98720" y="1639840"/>
            <a:ext cx="4567077" cy="4567077"/>
          </a:xfrm>
          <a:prstGeom prst="rect">
            <a:avLst/>
          </a:prstGeom>
        </p:spPr>
      </p:pic>
    </p:spTree>
    <p:extLst>
      <p:ext uri="{BB962C8B-B14F-4D97-AF65-F5344CB8AC3E}">
        <p14:creationId xmlns:p14="http://schemas.microsoft.com/office/powerpoint/2010/main" val="4154319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Title Slide White with Picture">
    <p:bg>
      <p:bgPr>
        <a:solidFill>
          <a:schemeClr val="bg1"/>
        </a:solidFill>
        <a:effectLst/>
      </p:bgPr>
    </p:bg>
    <p:spTree>
      <p:nvGrpSpPr>
        <p:cNvPr id="1" name=""/>
        <p:cNvGrpSpPr/>
        <p:nvPr/>
      </p:nvGrpSpPr>
      <p:grpSpPr>
        <a:xfrm>
          <a:off x="0" y="0"/>
          <a:ext cx="0" cy="0"/>
          <a:chOff x="0" y="0"/>
          <a:chExt cx="0" cy="0"/>
        </a:xfrm>
      </p:grpSpPr>
      <p:pic>
        <p:nvPicPr>
          <p:cNvPr id="16" name="Picture 15" descr="A close up of a sign&#10;&#10;Description automatically generated">
            <a:extLst>
              <a:ext uri="{FF2B5EF4-FFF2-40B4-BE49-F238E27FC236}">
                <a16:creationId xmlns:a16="http://schemas.microsoft.com/office/drawing/2014/main" id="{726CD471-021D-46AD-8D02-08133C5608EE}"/>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8088086" y="219662"/>
            <a:ext cx="3352806" cy="1097282"/>
          </a:xfrm>
          <a:prstGeom prst="rect">
            <a:avLst/>
          </a:prstGeom>
        </p:spPr>
      </p:pic>
      <p:grpSp>
        <p:nvGrpSpPr>
          <p:cNvPr id="17" name="Group 16">
            <a:extLst>
              <a:ext uri="{FF2B5EF4-FFF2-40B4-BE49-F238E27FC236}">
                <a16:creationId xmlns:a16="http://schemas.microsoft.com/office/drawing/2014/main" id="{E68651AD-BCAE-4230-821D-39A35390DE7D}"/>
              </a:ext>
            </a:extLst>
          </p:cNvPr>
          <p:cNvGrpSpPr/>
          <p:nvPr userDrawn="1"/>
        </p:nvGrpSpPr>
        <p:grpSpPr>
          <a:xfrm>
            <a:off x="355600" y="2"/>
            <a:ext cx="273600" cy="6857999"/>
            <a:chOff x="228600" y="0"/>
            <a:chExt cx="274320" cy="6857999"/>
          </a:xfrm>
        </p:grpSpPr>
        <p:sp>
          <p:nvSpPr>
            <p:cNvPr id="18" name="Rectangle 17">
              <a:extLst>
                <a:ext uri="{FF2B5EF4-FFF2-40B4-BE49-F238E27FC236}">
                  <a16:creationId xmlns:a16="http://schemas.microsoft.com/office/drawing/2014/main" id="{C08662B3-D2B8-445C-BEE6-457301B1F99D}"/>
                </a:ext>
              </a:extLst>
            </p:cNvPr>
            <p:cNvSpPr/>
            <p:nvPr userDrawn="1"/>
          </p:nvSpPr>
          <p:spPr>
            <a:xfrm>
              <a:off x="228600" y="0"/>
              <a:ext cx="274320" cy="6857999"/>
            </a:xfrm>
            <a:prstGeom prst="rect">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9" name="Rectangle 18">
              <a:extLst>
                <a:ext uri="{FF2B5EF4-FFF2-40B4-BE49-F238E27FC236}">
                  <a16:creationId xmlns:a16="http://schemas.microsoft.com/office/drawing/2014/main" id="{840C19AE-1A0A-4C80-9698-9789B9C46F11}"/>
                </a:ext>
              </a:extLst>
            </p:cNvPr>
            <p:cNvSpPr/>
            <p:nvPr userDrawn="1"/>
          </p:nvSpPr>
          <p:spPr>
            <a:xfrm>
              <a:off x="228600" y="3182779"/>
              <a:ext cx="274320" cy="3204958"/>
            </a:xfrm>
            <a:prstGeom prst="rect">
              <a:avLst/>
            </a:prstGeom>
            <a:solidFill>
              <a:srgbClr val="FFFFFF">
                <a:alpha val="2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1" name="Rectangle 20">
              <a:extLst>
                <a:ext uri="{FF2B5EF4-FFF2-40B4-BE49-F238E27FC236}">
                  <a16:creationId xmlns:a16="http://schemas.microsoft.com/office/drawing/2014/main" id="{D94FDB26-8AC4-4D66-81BE-EC7FD5D4BC53}"/>
                </a:ext>
              </a:extLst>
            </p:cNvPr>
            <p:cNvSpPr/>
            <p:nvPr userDrawn="1"/>
          </p:nvSpPr>
          <p:spPr>
            <a:xfrm>
              <a:off x="228600" y="3291839"/>
              <a:ext cx="274320" cy="300447"/>
            </a:xfrm>
            <a:prstGeom prst="rect">
              <a:avLst/>
            </a:prstGeom>
            <a:solidFill>
              <a:srgbClr val="FFFFFF">
                <a:alpha val="2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sp>
        <p:nvSpPr>
          <p:cNvPr id="14" name="Text Placeholder 8">
            <a:extLst>
              <a:ext uri="{FF2B5EF4-FFF2-40B4-BE49-F238E27FC236}">
                <a16:creationId xmlns:a16="http://schemas.microsoft.com/office/drawing/2014/main" id="{E37C107C-EB5D-4559-8481-E504B8C43296}"/>
              </a:ext>
            </a:extLst>
          </p:cNvPr>
          <p:cNvSpPr>
            <a:spLocks noGrp="1"/>
          </p:cNvSpPr>
          <p:nvPr>
            <p:ph type="body" sz="quarter" idx="18" hasCustomPrompt="1"/>
          </p:nvPr>
        </p:nvSpPr>
        <p:spPr>
          <a:xfrm>
            <a:off x="902668" y="3829080"/>
            <a:ext cx="6331409" cy="411163"/>
          </a:xfrm>
        </p:spPr>
        <p:txBody>
          <a:bodyPr vert="horz" lIns="0" tIns="0" rIns="0" bIns="0" rtlCol="0" anchor="t" anchorCtr="0">
            <a:noAutofit/>
          </a:bodyPr>
          <a:lstStyle>
            <a:lvl1pPr marL="0" indent="0">
              <a:buNone/>
              <a:defRPr lang="en-US" sz="2000" dirty="0" smtClean="0"/>
            </a:lvl1pPr>
            <a:lvl2pPr>
              <a:defRPr lang="en-US" sz="1600" b="0" dirty="0" smtClean="0"/>
            </a:lvl2pPr>
            <a:lvl3pPr>
              <a:defRPr lang="en-US" sz="1400" b="0" dirty="0" smtClean="0"/>
            </a:lvl3pPr>
            <a:lvl4pPr>
              <a:defRPr lang="en-US" sz="1200" b="0" dirty="0" smtClean="0"/>
            </a:lvl4pPr>
            <a:lvl5pPr>
              <a:defRPr lang="en-GB" sz="1100" b="0" dirty="0"/>
            </a:lvl5pPr>
          </a:lstStyle>
          <a:p>
            <a:pPr marL="285750" lvl="0" indent="-285750">
              <a:buClr>
                <a:schemeClr val="accent1"/>
              </a:buClr>
            </a:pPr>
            <a:r>
              <a:rPr lang="en-US"/>
              <a:t>Month Date, Year</a:t>
            </a:r>
            <a:endParaRPr lang="en-GB"/>
          </a:p>
        </p:txBody>
      </p:sp>
      <p:sp>
        <p:nvSpPr>
          <p:cNvPr id="22" name="Title 1">
            <a:extLst>
              <a:ext uri="{FF2B5EF4-FFF2-40B4-BE49-F238E27FC236}">
                <a16:creationId xmlns:a16="http://schemas.microsoft.com/office/drawing/2014/main" id="{12BADCE5-7860-4EC0-B36C-3DF6752E8966}"/>
              </a:ext>
            </a:extLst>
          </p:cNvPr>
          <p:cNvSpPr>
            <a:spLocks noGrp="1"/>
          </p:cNvSpPr>
          <p:nvPr>
            <p:ph type="ctrTitle" hasCustomPrompt="1"/>
          </p:nvPr>
        </p:nvSpPr>
        <p:spPr>
          <a:xfrm>
            <a:off x="902668" y="2125724"/>
            <a:ext cx="10233819" cy="492443"/>
          </a:xfrm>
          <a:prstGeom prst="rect">
            <a:avLst/>
          </a:prstGeom>
        </p:spPr>
        <p:txBody>
          <a:bodyPr vert="horz" wrap="square" lIns="0" tIns="0" rIns="0" bIns="0" rtlCol="0" anchor="b" anchorCtr="0">
            <a:spAutoFit/>
          </a:bodyPr>
          <a:lstStyle>
            <a:lvl1pPr>
              <a:defRPr kumimoji="0" lang="en-GB" sz="3200" b="0" i="0" u="none" strike="noStrike" kern="1200" cap="none" spc="0" normalizeH="0" baseline="0" dirty="0">
                <a:ln>
                  <a:noFill/>
                </a:ln>
                <a:solidFill>
                  <a:schemeClr val="accent1"/>
                </a:solidFill>
                <a:effectLst/>
                <a:uLnTx/>
                <a:uFillTx/>
                <a:latin typeface="Arial" panose="020B0604020202020204"/>
                <a:ea typeface="+mj-ea"/>
                <a:cs typeface="+mj-cs"/>
              </a:defRPr>
            </a:lvl1pPr>
          </a:lstStyle>
          <a:p>
            <a:pPr lvl="0"/>
            <a:r>
              <a:rPr lang="en-US"/>
              <a:t>COVER OPTION 5</a:t>
            </a:r>
            <a:endParaRPr lang="en-GB"/>
          </a:p>
        </p:txBody>
      </p:sp>
      <p:cxnSp>
        <p:nvCxnSpPr>
          <p:cNvPr id="24" name="Straight Connector 23">
            <a:extLst>
              <a:ext uri="{FF2B5EF4-FFF2-40B4-BE49-F238E27FC236}">
                <a16:creationId xmlns:a16="http://schemas.microsoft.com/office/drawing/2014/main" id="{DD6F7E3F-EC22-43AC-8901-DD48E5EA59E3}"/>
              </a:ext>
            </a:extLst>
          </p:cNvPr>
          <p:cNvCxnSpPr>
            <a:cxnSpLocks/>
          </p:cNvCxnSpPr>
          <p:nvPr userDrawn="1"/>
        </p:nvCxnSpPr>
        <p:spPr>
          <a:xfrm>
            <a:off x="1066799" y="6206917"/>
            <a:ext cx="100704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 Placeholder 4">
            <a:extLst>
              <a:ext uri="{FF2B5EF4-FFF2-40B4-BE49-F238E27FC236}">
                <a16:creationId xmlns:a16="http://schemas.microsoft.com/office/drawing/2014/main" id="{A2B23049-3D92-4507-B6FB-77634ED36512}"/>
              </a:ext>
            </a:extLst>
          </p:cNvPr>
          <p:cNvSpPr>
            <a:spLocks noGrp="1"/>
          </p:cNvSpPr>
          <p:nvPr>
            <p:ph type="body" sz="quarter" idx="17" hasCustomPrompt="1"/>
          </p:nvPr>
        </p:nvSpPr>
        <p:spPr>
          <a:xfrm>
            <a:off x="902668" y="2820779"/>
            <a:ext cx="10233819" cy="395288"/>
          </a:xfrm>
        </p:spPr>
        <p:txBody>
          <a:bodyPr vert="horz" lIns="0" tIns="0" rIns="0" bIns="0" rtlCol="0" anchor="b" anchorCtr="0">
            <a:noAutofit/>
          </a:bodyPr>
          <a:lstStyle>
            <a:lvl1pPr marL="0" indent="0">
              <a:buNone/>
              <a:defRPr lang="en-US" sz="2000" smtClean="0"/>
            </a:lvl1pPr>
            <a:lvl2pPr>
              <a:defRPr lang="en-US" sz="1600" b="0" smtClean="0"/>
            </a:lvl2pPr>
            <a:lvl3pPr>
              <a:defRPr lang="en-US" sz="1400" b="0" smtClean="0"/>
            </a:lvl3pPr>
            <a:lvl4pPr>
              <a:defRPr lang="en-US" sz="1200" b="0" smtClean="0"/>
            </a:lvl4pPr>
            <a:lvl5pPr>
              <a:defRPr lang="en-GB" sz="1100" b="0"/>
            </a:lvl5pPr>
          </a:lstStyle>
          <a:p>
            <a:pPr lvl="0"/>
            <a:r>
              <a:rPr lang="en-GB"/>
              <a:t>Sub-Title</a:t>
            </a:r>
          </a:p>
        </p:txBody>
      </p:sp>
      <p:sp>
        <p:nvSpPr>
          <p:cNvPr id="26" name="Text Placeholder 12">
            <a:extLst>
              <a:ext uri="{FF2B5EF4-FFF2-40B4-BE49-F238E27FC236}">
                <a16:creationId xmlns:a16="http://schemas.microsoft.com/office/drawing/2014/main" id="{4C21A19C-2515-4F08-AB59-DD77AEB5D334}"/>
              </a:ext>
            </a:extLst>
          </p:cNvPr>
          <p:cNvSpPr>
            <a:spLocks noGrp="1"/>
          </p:cNvSpPr>
          <p:nvPr>
            <p:ph type="body" sz="quarter" idx="19" hasCustomPrompt="1"/>
          </p:nvPr>
        </p:nvSpPr>
        <p:spPr>
          <a:xfrm>
            <a:off x="902669" y="4354309"/>
            <a:ext cx="6331849" cy="1260475"/>
          </a:xfrm>
        </p:spPr>
        <p:txBody>
          <a:bodyPr vert="horz" lIns="0" tIns="0" rIns="0" bIns="0" rtlCol="0" anchor="t" anchorCtr="0">
            <a:noAutofit/>
          </a:bodyPr>
          <a:lstStyle>
            <a:lvl1pPr marL="0" indent="0">
              <a:buNone/>
              <a:defRPr lang="en-US" sz="1600" b="1" dirty="0" smtClean="0"/>
            </a:lvl1pPr>
            <a:lvl2pPr marL="358775" indent="-73025">
              <a:buNone/>
              <a:defRPr lang="en-US" sz="1600" b="0" dirty="0" smtClean="0"/>
            </a:lvl2pPr>
            <a:lvl3pPr>
              <a:defRPr lang="en-US" sz="1400" b="0" dirty="0" smtClean="0"/>
            </a:lvl3pPr>
            <a:lvl4pPr>
              <a:defRPr lang="en-US" sz="1200" b="0" dirty="0" smtClean="0"/>
            </a:lvl4pPr>
            <a:lvl5pPr>
              <a:defRPr lang="en-GB" sz="1100" b="0" dirty="0"/>
            </a:lvl5pPr>
          </a:lstStyle>
          <a:p>
            <a:pPr marL="285750" lvl="0" indent="-285750">
              <a:buClr>
                <a:schemeClr val="accent1"/>
              </a:buClr>
            </a:pPr>
            <a:r>
              <a:rPr lang="en-US"/>
              <a:t>Presenter</a:t>
            </a:r>
            <a:endParaRPr lang="en-GB"/>
          </a:p>
        </p:txBody>
      </p:sp>
      <p:cxnSp>
        <p:nvCxnSpPr>
          <p:cNvPr id="27" name="Straight Connector 26">
            <a:extLst>
              <a:ext uri="{FF2B5EF4-FFF2-40B4-BE49-F238E27FC236}">
                <a16:creationId xmlns:a16="http://schemas.microsoft.com/office/drawing/2014/main" id="{6A3086C1-04A5-497C-928B-AE503B400360}"/>
              </a:ext>
            </a:extLst>
          </p:cNvPr>
          <p:cNvCxnSpPr>
            <a:cxnSpLocks/>
          </p:cNvCxnSpPr>
          <p:nvPr userDrawn="1"/>
        </p:nvCxnSpPr>
        <p:spPr>
          <a:xfrm>
            <a:off x="902669" y="6206917"/>
            <a:ext cx="1023453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36888CEF-4C2B-4752-95CD-B13A81E4C653}"/>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7396" b="3495"/>
          <a:stretch/>
        </p:blipFill>
        <p:spPr>
          <a:xfrm>
            <a:off x="8088085" y="1439058"/>
            <a:ext cx="3436981" cy="4767859"/>
          </a:xfrm>
          <a:prstGeom prst="rect">
            <a:avLst/>
          </a:prstGeom>
        </p:spPr>
      </p:pic>
    </p:spTree>
    <p:extLst>
      <p:ext uri="{BB962C8B-B14F-4D97-AF65-F5344CB8AC3E}">
        <p14:creationId xmlns:p14="http://schemas.microsoft.com/office/powerpoint/2010/main" val="5283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Title Slide White with Picture">
    <p:bg>
      <p:bgPr>
        <a:solidFill>
          <a:schemeClr val="bg1"/>
        </a:solidFill>
        <a:effectLst/>
      </p:bgPr>
    </p:bg>
    <p:spTree>
      <p:nvGrpSpPr>
        <p:cNvPr id="1" name=""/>
        <p:cNvGrpSpPr/>
        <p:nvPr/>
      </p:nvGrpSpPr>
      <p:grpSpPr>
        <a:xfrm>
          <a:off x="0" y="0"/>
          <a:ext cx="0" cy="0"/>
          <a:chOff x="0" y="0"/>
          <a:chExt cx="0" cy="0"/>
        </a:xfrm>
      </p:grpSpPr>
      <p:pic>
        <p:nvPicPr>
          <p:cNvPr id="16" name="Picture 15" descr="A close up of a sign&#10;&#10;Description automatically generated">
            <a:extLst>
              <a:ext uri="{FF2B5EF4-FFF2-40B4-BE49-F238E27FC236}">
                <a16:creationId xmlns:a16="http://schemas.microsoft.com/office/drawing/2014/main" id="{726CD471-021D-46AD-8D02-08133C5608EE}"/>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8088086" y="219662"/>
            <a:ext cx="3352806" cy="1097282"/>
          </a:xfrm>
          <a:prstGeom prst="rect">
            <a:avLst/>
          </a:prstGeom>
        </p:spPr>
      </p:pic>
      <p:grpSp>
        <p:nvGrpSpPr>
          <p:cNvPr id="17" name="Group 16">
            <a:extLst>
              <a:ext uri="{FF2B5EF4-FFF2-40B4-BE49-F238E27FC236}">
                <a16:creationId xmlns:a16="http://schemas.microsoft.com/office/drawing/2014/main" id="{E68651AD-BCAE-4230-821D-39A35390DE7D}"/>
              </a:ext>
            </a:extLst>
          </p:cNvPr>
          <p:cNvGrpSpPr/>
          <p:nvPr userDrawn="1"/>
        </p:nvGrpSpPr>
        <p:grpSpPr>
          <a:xfrm>
            <a:off x="355600" y="2"/>
            <a:ext cx="273600" cy="6857999"/>
            <a:chOff x="228600" y="0"/>
            <a:chExt cx="274320" cy="6857999"/>
          </a:xfrm>
        </p:grpSpPr>
        <p:sp>
          <p:nvSpPr>
            <p:cNvPr id="18" name="Rectangle 17">
              <a:extLst>
                <a:ext uri="{FF2B5EF4-FFF2-40B4-BE49-F238E27FC236}">
                  <a16:creationId xmlns:a16="http://schemas.microsoft.com/office/drawing/2014/main" id="{C08662B3-D2B8-445C-BEE6-457301B1F99D}"/>
                </a:ext>
              </a:extLst>
            </p:cNvPr>
            <p:cNvSpPr/>
            <p:nvPr userDrawn="1"/>
          </p:nvSpPr>
          <p:spPr>
            <a:xfrm>
              <a:off x="228600" y="0"/>
              <a:ext cx="274320" cy="6857999"/>
            </a:xfrm>
            <a:prstGeom prst="rect">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9" name="Rectangle 18">
              <a:extLst>
                <a:ext uri="{FF2B5EF4-FFF2-40B4-BE49-F238E27FC236}">
                  <a16:creationId xmlns:a16="http://schemas.microsoft.com/office/drawing/2014/main" id="{840C19AE-1A0A-4C80-9698-9789B9C46F11}"/>
                </a:ext>
              </a:extLst>
            </p:cNvPr>
            <p:cNvSpPr/>
            <p:nvPr userDrawn="1"/>
          </p:nvSpPr>
          <p:spPr>
            <a:xfrm>
              <a:off x="228600" y="3182779"/>
              <a:ext cx="274320" cy="3204958"/>
            </a:xfrm>
            <a:prstGeom prst="rect">
              <a:avLst/>
            </a:prstGeom>
            <a:solidFill>
              <a:srgbClr val="FFFFFF">
                <a:alpha val="2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1" name="Rectangle 20">
              <a:extLst>
                <a:ext uri="{FF2B5EF4-FFF2-40B4-BE49-F238E27FC236}">
                  <a16:creationId xmlns:a16="http://schemas.microsoft.com/office/drawing/2014/main" id="{D94FDB26-8AC4-4D66-81BE-EC7FD5D4BC53}"/>
                </a:ext>
              </a:extLst>
            </p:cNvPr>
            <p:cNvSpPr/>
            <p:nvPr userDrawn="1"/>
          </p:nvSpPr>
          <p:spPr>
            <a:xfrm>
              <a:off x="228600" y="3291839"/>
              <a:ext cx="274320" cy="300447"/>
            </a:xfrm>
            <a:prstGeom prst="rect">
              <a:avLst/>
            </a:prstGeom>
            <a:solidFill>
              <a:srgbClr val="FFFFFF">
                <a:alpha val="2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sp>
        <p:nvSpPr>
          <p:cNvPr id="14" name="Text Placeholder 8">
            <a:extLst>
              <a:ext uri="{FF2B5EF4-FFF2-40B4-BE49-F238E27FC236}">
                <a16:creationId xmlns:a16="http://schemas.microsoft.com/office/drawing/2014/main" id="{E37C107C-EB5D-4559-8481-E504B8C43296}"/>
              </a:ext>
            </a:extLst>
          </p:cNvPr>
          <p:cNvSpPr>
            <a:spLocks noGrp="1"/>
          </p:cNvSpPr>
          <p:nvPr>
            <p:ph type="body" sz="quarter" idx="18" hasCustomPrompt="1"/>
          </p:nvPr>
        </p:nvSpPr>
        <p:spPr>
          <a:xfrm>
            <a:off x="902668" y="3829080"/>
            <a:ext cx="6331409" cy="411163"/>
          </a:xfrm>
        </p:spPr>
        <p:txBody>
          <a:bodyPr vert="horz" lIns="0" tIns="0" rIns="0" bIns="0" rtlCol="0" anchor="t" anchorCtr="0">
            <a:noAutofit/>
          </a:bodyPr>
          <a:lstStyle>
            <a:lvl1pPr marL="0" indent="0">
              <a:buNone/>
              <a:defRPr lang="en-US" sz="2000" dirty="0" smtClean="0"/>
            </a:lvl1pPr>
            <a:lvl2pPr>
              <a:defRPr lang="en-US" sz="1600" b="0" dirty="0" smtClean="0"/>
            </a:lvl2pPr>
            <a:lvl3pPr>
              <a:defRPr lang="en-US" sz="1400" b="0" dirty="0" smtClean="0"/>
            </a:lvl3pPr>
            <a:lvl4pPr>
              <a:defRPr lang="en-US" sz="1200" b="0" dirty="0" smtClean="0"/>
            </a:lvl4pPr>
            <a:lvl5pPr>
              <a:defRPr lang="en-GB" sz="1100" b="0" dirty="0"/>
            </a:lvl5pPr>
          </a:lstStyle>
          <a:p>
            <a:pPr marL="285750" lvl="0" indent="-285750">
              <a:buClr>
                <a:schemeClr val="accent1"/>
              </a:buClr>
            </a:pPr>
            <a:r>
              <a:rPr lang="en-US"/>
              <a:t>Month Date, Year</a:t>
            </a:r>
            <a:endParaRPr lang="en-GB"/>
          </a:p>
        </p:txBody>
      </p:sp>
      <p:sp>
        <p:nvSpPr>
          <p:cNvPr id="22" name="Title 1">
            <a:extLst>
              <a:ext uri="{FF2B5EF4-FFF2-40B4-BE49-F238E27FC236}">
                <a16:creationId xmlns:a16="http://schemas.microsoft.com/office/drawing/2014/main" id="{12BADCE5-7860-4EC0-B36C-3DF6752E8966}"/>
              </a:ext>
            </a:extLst>
          </p:cNvPr>
          <p:cNvSpPr>
            <a:spLocks noGrp="1"/>
          </p:cNvSpPr>
          <p:nvPr>
            <p:ph type="ctrTitle" hasCustomPrompt="1"/>
          </p:nvPr>
        </p:nvSpPr>
        <p:spPr>
          <a:xfrm>
            <a:off x="902668" y="2125724"/>
            <a:ext cx="10233819" cy="492443"/>
          </a:xfrm>
          <a:prstGeom prst="rect">
            <a:avLst/>
          </a:prstGeom>
        </p:spPr>
        <p:txBody>
          <a:bodyPr vert="horz" wrap="square" lIns="0" tIns="0" rIns="0" bIns="0" rtlCol="0" anchor="b" anchorCtr="0">
            <a:spAutoFit/>
          </a:bodyPr>
          <a:lstStyle>
            <a:lvl1pPr>
              <a:defRPr kumimoji="0" lang="en-GB" sz="3200" b="0" i="0" u="none" strike="noStrike" kern="1200" cap="none" spc="0" normalizeH="0" baseline="0" dirty="0">
                <a:ln>
                  <a:noFill/>
                </a:ln>
                <a:solidFill>
                  <a:schemeClr val="accent1"/>
                </a:solidFill>
                <a:effectLst/>
                <a:uLnTx/>
                <a:uFillTx/>
                <a:latin typeface="Arial" panose="020B0604020202020204"/>
                <a:ea typeface="+mj-ea"/>
                <a:cs typeface="+mj-cs"/>
              </a:defRPr>
            </a:lvl1pPr>
          </a:lstStyle>
          <a:p>
            <a:pPr lvl="0"/>
            <a:r>
              <a:rPr lang="en-US"/>
              <a:t>COVER OPTION 6</a:t>
            </a:r>
            <a:endParaRPr lang="en-GB"/>
          </a:p>
        </p:txBody>
      </p:sp>
      <p:cxnSp>
        <p:nvCxnSpPr>
          <p:cNvPr id="24" name="Straight Connector 23">
            <a:extLst>
              <a:ext uri="{FF2B5EF4-FFF2-40B4-BE49-F238E27FC236}">
                <a16:creationId xmlns:a16="http://schemas.microsoft.com/office/drawing/2014/main" id="{DD6F7E3F-EC22-43AC-8901-DD48E5EA59E3}"/>
              </a:ext>
            </a:extLst>
          </p:cNvPr>
          <p:cNvCxnSpPr>
            <a:cxnSpLocks/>
          </p:cNvCxnSpPr>
          <p:nvPr userDrawn="1"/>
        </p:nvCxnSpPr>
        <p:spPr>
          <a:xfrm>
            <a:off x="1066799" y="6206917"/>
            <a:ext cx="100704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 Placeholder 4">
            <a:extLst>
              <a:ext uri="{FF2B5EF4-FFF2-40B4-BE49-F238E27FC236}">
                <a16:creationId xmlns:a16="http://schemas.microsoft.com/office/drawing/2014/main" id="{A2B23049-3D92-4507-B6FB-77634ED36512}"/>
              </a:ext>
            </a:extLst>
          </p:cNvPr>
          <p:cNvSpPr>
            <a:spLocks noGrp="1"/>
          </p:cNvSpPr>
          <p:nvPr>
            <p:ph type="body" sz="quarter" idx="17" hasCustomPrompt="1"/>
          </p:nvPr>
        </p:nvSpPr>
        <p:spPr>
          <a:xfrm>
            <a:off x="902668" y="2820779"/>
            <a:ext cx="10233819" cy="395288"/>
          </a:xfrm>
        </p:spPr>
        <p:txBody>
          <a:bodyPr vert="horz" lIns="0" tIns="0" rIns="0" bIns="0" rtlCol="0" anchor="b" anchorCtr="0">
            <a:noAutofit/>
          </a:bodyPr>
          <a:lstStyle>
            <a:lvl1pPr marL="0" indent="0">
              <a:buNone/>
              <a:defRPr lang="en-US" sz="2000" smtClean="0"/>
            </a:lvl1pPr>
            <a:lvl2pPr>
              <a:defRPr lang="en-US" sz="1600" b="0" smtClean="0"/>
            </a:lvl2pPr>
            <a:lvl3pPr>
              <a:defRPr lang="en-US" sz="1400" b="0" smtClean="0"/>
            </a:lvl3pPr>
            <a:lvl4pPr>
              <a:defRPr lang="en-US" sz="1200" b="0" smtClean="0"/>
            </a:lvl4pPr>
            <a:lvl5pPr>
              <a:defRPr lang="en-GB" sz="1100" b="0"/>
            </a:lvl5pPr>
          </a:lstStyle>
          <a:p>
            <a:pPr lvl="0"/>
            <a:r>
              <a:rPr lang="en-GB"/>
              <a:t>Sub-Title</a:t>
            </a:r>
          </a:p>
        </p:txBody>
      </p:sp>
      <p:sp>
        <p:nvSpPr>
          <p:cNvPr id="26" name="Text Placeholder 12">
            <a:extLst>
              <a:ext uri="{FF2B5EF4-FFF2-40B4-BE49-F238E27FC236}">
                <a16:creationId xmlns:a16="http://schemas.microsoft.com/office/drawing/2014/main" id="{4C21A19C-2515-4F08-AB59-DD77AEB5D334}"/>
              </a:ext>
            </a:extLst>
          </p:cNvPr>
          <p:cNvSpPr>
            <a:spLocks noGrp="1"/>
          </p:cNvSpPr>
          <p:nvPr>
            <p:ph type="body" sz="quarter" idx="19" hasCustomPrompt="1"/>
          </p:nvPr>
        </p:nvSpPr>
        <p:spPr>
          <a:xfrm>
            <a:off x="902669" y="4354309"/>
            <a:ext cx="6331849" cy="1260475"/>
          </a:xfrm>
        </p:spPr>
        <p:txBody>
          <a:bodyPr vert="horz" lIns="0" tIns="0" rIns="0" bIns="0" rtlCol="0" anchor="t" anchorCtr="0">
            <a:noAutofit/>
          </a:bodyPr>
          <a:lstStyle>
            <a:lvl1pPr marL="0" indent="0">
              <a:buNone/>
              <a:defRPr lang="en-US" sz="1600" b="1" dirty="0" smtClean="0"/>
            </a:lvl1pPr>
            <a:lvl2pPr marL="358775" indent="-73025">
              <a:buNone/>
              <a:defRPr lang="en-US" sz="1600" b="0" dirty="0" smtClean="0"/>
            </a:lvl2pPr>
            <a:lvl3pPr>
              <a:defRPr lang="en-US" sz="1400" b="0" dirty="0" smtClean="0"/>
            </a:lvl3pPr>
            <a:lvl4pPr>
              <a:defRPr lang="en-US" sz="1200" b="0" dirty="0" smtClean="0"/>
            </a:lvl4pPr>
            <a:lvl5pPr>
              <a:defRPr lang="en-GB" sz="1100" b="0" dirty="0"/>
            </a:lvl5pPr>
          </a:lstStyle>
          <a:p>
            <a:pPr marL="285750" lvl="0" indent="-285750">
              <a:buClr>
                <a:schemeClr val="accent1"/>
              </a:buClr>
            </a:pPr>
            <a:r>
              <a:rPr lang="en-US"/>
              <a:t>Presenter</a:t>
            </a:r>
            <a:endParaRPr lang="en-GB"/>
          </a:p>
        </p:txBody>
      </p:sp>
      <p:cxnSp>
        <p:nvCxnSpPr>
          <p:cNvPr id="27" name="Straight Connector 26">
            <a:extLst>
              <a:ext uri="{FF2B5EF4-FFF2-40B4-BE49-F238E27FC236}">
                <a16:creationId xmlns:a16="http://schemas.microsoft.com/office/drawing/2014/main" id="{6A3086C1-04A5-497C-928B-AE503B400360}"/>
              </a:ext>
            </a:extLst>
          </p:cNvPr>
          <p:cNvCxnSpPr>
            <a:cxnSpLocks/>
          </p:cNvCxnSpPr>
          <p:nvPr userDrawn="1"/>
        </p:nvCxnSpPr>
        <p:spPr>
          <a:xfrm>
            <a:off x="902669" y="6206917"/>
            <a:ext cx="1023453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2CD8B0A3-DD95-40F3-A20F-FF34363F8EB5}"/>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507545" y="332931"/>
            <a:ext cx="45735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7923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5_Title Slide White with Picture">
    <p:bg>
      <p:bgPr>
        <a:solidFill>
          <a:schemeClr val="bg1"/>
        </a:solidFill>
        <a:effectLst/>
      </p:bgPr>
    </p:bg>
    <p:spTree>
      <p:nvGrpSpPr>
        <p:cNvPr id="1" name=""/>
        <p:cNvGrpSpPr/>
        <p:nvPr/>
      </p:nvGrpSpPr>
      <p:grpSpPr>
        <a:xfrm>
          <a:off x="0" y="0"/>
          <a:ext cx="0" cy="0"/>
          <a:chOff x="0" y="0"/>
          <a:chExt cx="0" cy="0"/>
        </a:xfrm>
      </p:grpSpPr>
      <p:pic>
        <p:nvPicPr>
          <p:cNvPr id="2052" name="Picture 4">
            <a:extLst>
              <a:ext uri="{FF2B5EF4-FFF2-40B4-BE49-F238E27FC236}">
                <a16:creationId xmlns:a16="http://schemas.microsoft.com/office/drawing/2014/main" id="{AF440D51-D04F-47D1-AFB5-1574E7AA5360}"/>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5696"/>
          <a:stretch/>
        </p:blipFill>
        <p:spPr bwMode="auto">
          <a:xfrm>
            <a:off x="5070875" y="2125724"/>
            <a:ext cx="6370017" cy="394968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A close up of a sign&#10;&#10;Description automatically generated">
            <a:extLst>
              <a:ext uri="{FF2B5EF4-FFF2-40B4-BE49-F238E27FC236}">
                <a16:creationId xmlns:a16="http://schemas.microsoft.com/office/drawing/2014/main" id="{726CD471-021D-46AD-8D02-08133C5608EE}"/>
              </a:ext>
            </a:extLst>
          </p:cNvPr>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8088086" y="219662"/>
            <a:ext cx="3352806" cy="1097282"/>
          </a:xfrm>
          <a:prstGeom prst="rect">
            <a:avLst/>
          </a:prstGeom>
        </p:spPr>
      </p:pic>
      <p:grpSp>
        <p:nvGrpSpPr>
          <p:cNvPr id="17" name="Group 16">
            <a:extLst>
              <a:ext uri="{FF2B5EF4-FFF2-40B4-BE49-F238E27FC236}">
                <a16:creationId xmlns:a16="http://schemas.microsoft.com/office/drawing/2014/main" id="{E68651AD-BCAE-4230-821D-39A35390DE7D}"/>
              </a:ext>
            </a:extLst>
          </p:cNvPr>
          <p:cNvGrpSpPr/>
          <p:nvPr userDrawn="1"/>
        </p:nvGrpSpPr>
        <p:grpSpPr>
          <a:xfrm>
            <a:off x="355600" y="2"/>
            <a:ext cx="273600" cy="6857999"/>
            <a:chOff x="228600" y="0"/>
            <a:chExt cx="274320" cy="6857999"/>
          </a:xfrm>
        </p:grpSpPr>
        <p:sp>
          <p:nvSpPr>
            <p:cNvPr id="18" name="Rectangle 17">
              <a:extLst>
                <a:ext uri="{FF2B5EF4-FFF2-40B4-BE49-F238E27FC236}">
                  <a16:creationId xmlns:a16="http://schemas.microsoft.com/office/drawing/2014/main" id="{C08662B3-D2B8-445C-BEE6-457301B1F99D}"/>
                </a:ext>
              </a:extLst>
            </p:cNvPr>
            <p:cNvSpPr/>
            <p:nvPr userDrawn="1"/>
          </p:nvSpPr>
          <p:spPr>
            <a:xfrm>
              <a:off x="228600" y="0"/>
              <a:ext cx="274320" cy="6857999"/>
            </a:xfrm>
            <a:prstGeom prst="rect">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9" name="Rectangle 18">
              <a:extLst>
                <a:ext uri="{FF2B5EF4-FFF2-40B4-BE49-F238E27FC236}">
                  <a16:creationId xmlns:a16="http://schemas.microsoft.com/office/drawing/2014/main" id="{840C19AE-1A0A-4C80-9698-9789B9C46F11}"/>
                </a:ext>
              </a:extLst>
            </p:cNvPr>
            <p:cNvSpPr/>
            <p:nvPr userDrawn="1"/>
          </p:nvSpPr>
          <p:spPr>
            <a:xfrm>
              <a:off x="228600" y="3182779"/>
              <a:ext cx="274320" cy="3204958"/>
            </a:xfrm>
            <a:prstGeom prst="rect">
              <a:avLst/>
            </a:prstGeom>
            <a:solidFill>
              <a:srgbClr val="FFFFFF">
                <a:alpha val="2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1" name="Rectangle 20">
              <a:extLst>
                <a:ext uri="{FF2B5EF4-FFF2-40B4-BE49-F238E27FC236}">
                  <a16:creationId xmlns:a16="http://schemas.microsoft.com/office/drawing/2014/main" id="{D94FDB26-8AC4-4D66-81BE-EC7FD5D4BC53}"/>
                </a:ext>
              </a:extLst>
            </p:cNvPr>
            <p:cNvSpPr/>
            <p:nvPr userDrawn="1"/>
          </p:nvSpPr>
          <p:spPr>
            <a:xfrm>
              <a:off x="228600" y="3291839"/>
              <a:ext cx="274320" cy="300447"/>
            </a:xfrm>
            <a:prstGeom prst="rect">
              <a:avLst/>
            </a:prstGeom>
            <a:solidFill>
              <a:srgbClr val="FFFFFF">
                <a:alpha val="2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sp>
        <p:nvSpPr>
          <p:cNvPr id="14" name="Text Placeholder 8">
            <a:extLst>
              <a:ext uri="{FF2B5EF4-FFF2-40B4-BE49-F238E27FC236}">
                <a16:creationId xmlns:a16="http://schemas.microsoft.com/office/drawing/2014/main" id="{E37C107C-EB5D-4559-8481-E504B8C43296}"/>
              </a:ext>
            </a:extLst>
          </p:cNvPr>
          <p:cNvSpPr>
            <a:spLocks noGrp="1"/>
          </p:cNvSpPr>
          <p:nvPr>
            <p:ph type="body" sz="quarter" idx="18" hasCustomPrompt="1"/>
          </p:nvPr>
        </p:nvSpPr>
        <p:spPr>
          <a:xfrm>
            <a:off x="902668" y="3829080"/>
            <a:ext cx="6331409" cy="411163"/>
          </a:xfrm>
        </p:spPr>
        <p:txBody>
          <a:bodyPr vert="horz" lIns="0" tIns="0" rIns="0" bIns="0" rtlCol="0" anchor="t" anchorCtr="0">
            <a:noAutofit/>
          </a:bodyPr>
          <a:lstStyle>
            <a:lvl1pPr marL="0" indent="0">
              <a:buNone/>
              <a:defRPr lang="en-US" sz="2000" dirty="0" smtClean="0"/>
            </a:lvl1pPr>
            <a:lvl2pPr>
              <a:defRPr lang="en-US" sz="1600" b="0" dirty="0" smtClean="0"/>
            </a:lvl2pPr>
            <a:lvl3pPr>
              <a:defRPr lang="en-US" sz="1400" b="0" dirty="0" smtClean="0"/>
            </a:lvl3pPr>
            <a:lvl4pPr>
              <a:defRPr lang="en-US" sz="1200" b="0" dirty="0" smtClean="0"/>
            </a:lvl4pPr>
            <a:lvl5pPr>
              <a:defRPr lang="en-GB" sz="1100" b="0" dirty="0"/>
            </a:lvl5pPr>
          </a:lstStyle>
          <a:p>
            <a:pPr marL="285750" lvl="0" indent="-285750">
              <a:buClr>
                <a:schemeClr val="accent1"/>
              </a:buClr>
            </a:pPr>
            <a:r>
              <a:rPr lang="en-US"/>
              <a:t>Month Date, Year</a:t>
            </a:r>
            <a:endParaRPr lang="en-GB"/>
          </a:p>
        </p:txBody>
      </p:sp>
      <p:sp>
        <p:nvSpPr>
          <p:cNvPr id="22" name="Title 1">
            <a:extLst>
              <a:ext uri="{FF2B5EF4-FFF2-40B4-BE49-F238E27FC236}">
                <a16:creationId xmlns:a16="http://schemas.microsoft.com/office/drawing/2014/main" id="{12BADCE5-7860-4EC0-B36C-3DF6752E8966}"/>
              </a:ext>
            </a:extLst>
          </p:cNvPr>
          <p:cNvSpPr>
            <a:spLocks noGrp="1"/>
          </p:cNvSpPr>
          <p:nvPr>
            <p:ph type="ctrTitle" hasCustomPrompt="1"/>
          </p:nvPr>
        </p:nvSpPr>
        <p:spPr>
          <a:xfrm>
            <a:off x="902668" y="2125724"/>
            <a:ext cx="10233819" cy="492443"/>
          </a:xfrm>
          <a:prstGeom prst="rect">
            <a:avLst/>
          </a:prstGeom>
        </p:spPr>
        <p:txBody>
          <a:bodyPr vert="horz" wrap="square" lIns="0" tIns="0" rIns="0" bIns="0" rtlCol="0" anchor="b" anchorCtr="0">
            <a:spAutoFit/>
          </a:bodyPr>
          <a:lstStyle>
            <a:lvl1pPr>
              <a:defRPr kumimoji="0" lang="en-GB" sz="3200" b="0" i="0" u="none" strike="noStrike" kern="1200" cap="none" spc="0" normalizeH="0" baseline="0" dirty="0">
                <a:ln>
                  <a:noFill/>
                </a:ln>
                <a:solidFill>
                  <a:schemeClr val="accent1"/>
                </a:solidFill>
                <a:effectLst/>
                <a:uLnTx/>
                <a:uFillTx/>
                <a:latin typeface="Arial" panose="020B0604020202020204"/>
                <a:ea typeface="+mj-ea"/>
                <a:cs typeface="+mj-cs"/>
              </a:defRPr>
            </a:lvl1pPr>
          </a:lstStyle>
          <a:p>
            <a:pPr lvl="0"/>
            <a:r>
              <a:rPr lang="en-US"/>
              <a:t>COVER OPTION 7</a:t>
            </a:r>
            <a:endParaRPr lang="en-GB"/>
          </a:p>
        </p:txBody>
      </p:sp>
      <p:cxnSp>
        <p:nvCxnSpPr>
          <p:cNvPr id="24" name="Straight Connector 23">
            <a:extLst>
              <a:ext uri="{FF2B5EF4-FFF2-40B4-BE49-F238E27FC236}">
                <a16:creationId xmlns:a16="http://schemas.microsoft.com/office/drawing/2014/main" id="{DD6F7E3F-EC22-43AC-8901-DD48E5EA59E3}"/>
              </a:ext>
            </a:extLst>
          </p:cNvPr>
          <p:cNvCxnSpPr>
            <a:cxnSpLocks/>
          </p:cNvCxnSpPr>
          <p:nvPr userDrawn="1"/>
        </p:nvCxnSpPr>
        <p:spPr>
          <a:xfrm>
            <a:off x="1066799" y="6206917"/>
            <a:ext cx="100704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 Placeholder 4">
            <a:extLst>
              <a:ext uri="{FF2B5EF4-FFF2-40B4-BE49-F238E27FC236}">
                <a16:creationId xmlns:a16="http://schemas.microsoft.com/office/drawing/2014/main" id="{A2B23049-3D92-4507-B6FB-77634ED36512}"/>
              </a:ext>
            </a:extLst>
          </p:cNvPr>
          <p:cNvSpPr>
            <a:spLocks noGrp="1"/>
          </p:cNvSpPr>
          <p:nvPr>
            <p:ph type="body" sz="quarter" idx="17" hasCustomPrompt="1"/>
          </p:nvPr>
        </p:nvSpPr>
        <p:spPr>
          <a:xfrm>
            <a:off x="902668" y="2820779"/>
            <a:ext cx="10233819" cy="395288"/>
          </a:xfrm>
        </p:spPr>
        <p:txBody>
          <a:bodyPr vert="horz" lIns="0" tIns="0" rIns="0" bIns="0" rtlCol="0" anchor="b" anchorCtr="0">
            <a:noAutofit/>
          </a:bodyPr>
          <a:lstStyle>
            <a:lvl1pPr marL="0" indent="0">
              <a:buNone/>
              <a:defRPr lang="en-US" sz="2000" smtClean="0"/>
            </a:lvl1pPr>
            <a:lvl2pPr>
              <a:defRPr lang="en-US" sz="1600" b="0" smtClean="0"/>
            </a:lvl2pPr>
            <a:lvl3pPr>
              <a:defRPr lang="en-US" sz="1400" b="0" smtClean="0"/>
            </a:lvl3pPr>
            <a:lvl4pPr>
              <a:defRPr lang="en-US" sz="1200" b="0" smtClean="0"/>
            </a:lvl4pPr>
            <a:lvl5pPr>
              <a:defRPr lang="en-GB" sz="1100" b="0"/>
            </a:lvl5pPr>
          </a:lstStyle>
          <a:p>
            <a:pPr lvl="0"/>
            <a:r>
              <a:rPr lang="en-GB"/>
              <a:t>Sub-Title</a:t>
            </a:r>
          </a:p>
        </p:txBody>
      </p:sp>
      <p:sp>
        <p:nvSpPr>
          <p:cNvPr id="26" name="Text Placeholder 12">
            <a:extLst>
              <a:ext uri="{FF2B5EF4-FFF2-40B4-BE49-F238E27FC236}">
                <a16:creationId xmlns:a16="http://schemas.microsoft.com/office/drawing/2014/main" id="{4C21A19C-2515-4F08-AB59-DD77AEB5D334}"/>
              </a:ext>
            </a:extLst>
          </p:cNvPr>
          <p:cNvSpPr>
            <a:spLocks noGrp="1"/>
          </p:cNvSpPr>
          <p:nvPr>
            <p:ph type="body" sz="quarter" idx="19" hasCustomPrompt="1"/>
          </p:nvPr>
        </p:nvSpPr>
        <p:spPr>
          <a:xfrm>
            <a:off x="902669" y="4354309"/>
            <a:ext cx="6331849" cy="1260475"/>
          </a:xfrm>
        </p:spPr>
        <p:txBody>
          <a:bodyPr vert="horz" lIns="0" tIns="0" rIns="0" bIns="0" rtlCol="0" anchor="t" anchorCtr="0">
            <a:noAutofit/>
          </a:bodyPr>
          <a:lstStyle>
            <a:lvl1pPr marL="0" indent="0">
              <a:buNone/>
              <a:defRPr lang="en-US" sz="1600" b="1" dirty="0" smtClean="0"/>
            </a:lvl1pPr>
            <a:lvl2pPr marL="358775" indent="-73025">
              <a:buNone/>
              <a:defRPr lang="en-US" sz="1600" b="0" dirty="0" smtClean="0"/>
            </a:lvl2pPr>
            <a:lvl3pPr>
              <a:defRPr lang="en-US" sz="1400" b="0" dirty="0" smtClean="0"/>
            </a:lvl3pPr>
            <a:lvl4pPr>
              <a:defRPr lang="en-US" sz="1200" b="0" dirty="0" smtClean="0"/>
            </a:lvl4pPr>
            <a:lvl5pPr>
              <a:defRPr lang="en-GB" sz="1100" b="0" dirty="0"/>
            </a:lvl5pPr>
          </a:lstStyle>
          <a:p>
            <a:pPr marL="285750" lvl="0" indent="-285750">
              <a:buClr>
                <a:schemeClr val="accent1"/>
              </a:buClr>
            </a:pPr>
            <a:r>
              <a:rPr lang="en-US"/>
              <a:t>Presenter</a:t>
            </a:r>
            <a:endParaRPr lang="en-GB"/>
          </a:p>
        </p:txBody>
      </p:sp>
      <p:cxnSp>
        <p:nvCxnSpPr>
          <p:cNvPr id="27" name="Straight Connector 26">
            <a:extLst>
              <a:ext uri="{FF2B5EF4-FFF2-40B4-BE49-F238E27FC236}">
                <a16:creationId xmlns:a16="http://schemas.microsoft.com/office/drawing/2014/main" id="{6A3086C1-04A5-497C-928B-AE503B400360}"/>
              </a:ext>
            </a:extLst>
          </p:cNvPr>
          <p:cNvCxnSpPr>
            <a:cxnSpLocks/>
          </p:cNvCxnSpPr>
          <p:nvPr userDrawn="1"/>
        </p:nvCxnSpPr>
        <p:spPr>
          <a:xfrm>
            <a:off x="902669" y="6206917"/>
            <a:ext cx="1023453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8094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6_Title Slide White with Picture">
    <p:bg>
      <p:bgPr>
        <a:solidFill>
          <a:schemeClr val="bg1"/>
        </a:solidFill>
        <a:effectLst/>
      </p:bgPr>
    </p:bg>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718B0A5D-E63F-4A48-86AD-5237099B6DB1}"/>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3741"/>
          <a:stretch/>
        </p:blipFill>
        <p:spPr bwMode="auto">
          <a:xfrm>
            <a:off x="8088086" y="1316947"/>
            <a:ext cx="3765307" cy="488997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A close up of a sign&#10;&#10;Description automatically generated">
            <a:extLst>
              <a:ext uri="{FF2B5EF4-FFF2-40B4-BE49-F238E27FC236}">
                <a16:creationId xmlns:a16="http://schemas.microsoft.com/office/drawing/2014/main" id="{726CD471-021D-46AD-8D02-08133C5608EE}"/>
              </a:ext>
            </a:extLst>
          </p:cNvPr>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8088086" y="219662"/>
            <a:ext cx="3352806" cy="1097282"/>
          </a:xfrm>
          <a:prstGeom prst="rect">
            <a:avLst/>
          </a:prstGeom>
        </p:spPr>
      </p:pic>
      <p:grpSp>
        <p:nvGrpSpPr>
          <p:cNvPr id="17" name="Group 16">
            <a:extLst>
              <a:ext uri="{FF2B5EF4-FFF2-40B4-BE49-F238E27FC236}">
                <a16:creationId xmlns:a16="http://schemas.microsoft.com/office/drawing/2014/main" id="{E68651AD-BCAE-4230-821D-39A35390DE7D}"/>
              </a:ext>
            </a:extLst>
          </p:cNvPr>
          <p:cNvGrpSpPr/>
          <p:nvPr userDrawn="1"/>
        </p:nvGrpSpPr>
        <p:grpSpPr>
          <a:xfrm>
            <a:off x="355600" y="2"/>
            <a:ext cx="273600" cy="6857999"/>
            <a:chOff x="228600" y="0"/>
            <a:chExt cx="274320" cy="6857999"/>
          </a:xfrm>
        </p:grpSpPr>
        <p:sp>
          <p:nvSpPr>
            <p:cNvPr id="18" name="Rectangle 17">
              <a:extLst>
                <a:ext uri="{FF2B5EF4-FFF2-40B4-BE49-F238E27FC236}">
                  <a16:creationId xmlns:a16="http://schemas.microsoft.com/office/drawing/2014/main" id="{C08662B3-D2B8-445C-BEE6-457301B1F99D}"/>
                </a:ext>
              </a:extLst>
            </p:cNvPr>
            <p:cNvSpPr/>
            <p:nvPr userDrawn="1"/>
          </p:nvSpPr>
          <p:spPr>
            <a:xfrm>
              <a:off x="228600" y="0"/>
              <a:ext cx="274320" cy="6857999"/>
            </a:xfrm>
            <a:prstGeom prst="rect">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9" name="Rectangle 18">
              <a:extLst>
                <a:ext uri="{FF2B5EF4-FFF2-40B4-BE49-F238E27FC236}">
                  <a16:creationId xmlns:a16="http://schemas.microsoft.com/office/drawing/2014/main" id="{840C19AE-1A0A-4C80-9698-9789B9C46F11}"/>
                </a:ext>
              </a:extLst>
            </p:cNvPr>
            <p:cNvSpPr/>
            <p:nvPr userDrawn="1"/>
          </p:nvSpPr>
          <p:spPr>
            <a:xfrm>
              <a:off x="228600" y="3182779"/>
              <a:ext cx="274320" cy="3204958"/>
            </a:xfrm>
            <a:prstGeom prst="rect">
              <a:avLst/>
            </a:prstGeom>
            <a:solidFill>
              <a:srgbClr val="FFFFFF">
                <a:alpha val="2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1" name="Rectangle 20">
              <a:extLst>
                <a:ext uri="{FF2B5EF4-FFF2-40B4-BE49-F238E27FC236}">
                  <a16:creationId xmlns:a16="http://schemas.microsoft.com/office/drawing/2014/main" id="{D94FDB26-8AC4-4D66-81BE-EC7FD5D4BC53}"/>
                </a:ext>
              </a:extLst>
            </p:cNvPr>
            <p:cNvSpPr/>
            <p:nvPr userDrawn="1"/>
          </p:nvSpPr>
          <p:spPr>
            <a:xfrm>
              <a:off x="228600" y="3291839"/>
              <a:ext cx="274320" cy="300447"/>
            </a:xfrm>
            <a:prstGeom prst="rect">
              <a:avLst/>
            </a:prstGeom>
            <a:solidFill>
              <a:srgbClr val="FFFFFF">
                <a:alpha val="2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sp>
        <p:nvSpPr>
          <p:cNvPr id="14" name="Text Placeholder 8">
            <a:extLst>
              <a:ext uri="{FF2B5EF4-FFF2-40B4-BE49-F238E27FC236}">
                <a16:creationId xmlns:a16="http://schemas.microsoft.com/office/drawing/2014/main" id="{E37C107C-EB5D-4559-8481-E504B8C43296}"/>
              </a:ext>
            </a:extLst>
          </p:cNvPr>
          <p:cNvSpPr>
            <a:spLocks noGrp="1"/>
          </p:cNvSpPr>
          <p:nvPr>
            <p:ph type="body" sz="quarter" idx="18" hasCustomPrompt="1"/>
          </p:nvPr>
        </p:nvSpPr>
        <p:spPr>
          <a:xfrm>
            <a:off x="902668" y="3829080"/>
            <a:ext cx="6331409" cy="411163"/>
          </a:xfrm>
        </p:spPr>
        <p:txBody>
          <a:bodyPr vert="horz" lIns="0" tIns="0" rIns="0" bIns="0" rtlCol="0" anchor="t" anchorCtr="0">
            <a:noAutofit/>
          </a:bodyPr>
          <a:lstStyle>
            <a:lvl1pPr marL="0" indent="0">
              <a:buNone/>
              <a:defRPr lang="en-US" sz="2000" dirty="0" smtClean="0"/>
            </a:lvl1pPr>
            <a:lvl2pPr>
              <a:defRPr lang="en-US" sz="1600" b="0" dirty="0" smtClean="0"/>
            </a:lvl2pPr>
            <a:lvl3pPr>
              <a:defRPr lang="en-US" sz="1400" b="0" dirty="0" smtClean="0"/>
            </a:lvl3pPr>
            <a:lvl4pPr>
              <a:defRPr lang="en-US" sz="1200" b="0" dirty="0" smtClean="0"/>
            </a:lvl4pPr>
            <a:lvl5pPr>
              <a:defRPr lang="en-GB" sz="1100" b="0" dirty="0"/>
            </a:lvl5pPr>
          </a:lstStyle>
          <a:p>
            <a:pPr marL="285750" lvl="0" indent="-285750">
              <a:buClr>
                <a:schemeClr val="accent1"/>
              </a:buClr>
            </a:pPr>
            <a:r>
              <a:rPr lang="en-US"/>
              <a:t>Month Date, Year</a:t>
            </a:r>
            <a:endParaRPr lang="en-GB"/>
          </a:p>
        </p:txBody>
      </p:sp>
      <p:sp>
        <p:nvSpPr>
          <p:cNvPr id="22" name="Title 1">
            <a:extLst>
              <a:ext uri="{FF2B5EF4-FFF2-40B4-BE49-F238E27FC236}">
                <a16:creationId xmlns:a16="http://schemas.microsoft.com/office/drawing/2014/main" id="{12BADCE5-7860-4EC0-B36C-3DF6752E8966}"/>
              </a:ext>
            </a:extLst>
          </p:cNvPr>
          <p:cNvSpPr>
            <a:spLocks noGrp="1"/>
          </p:cNvSpPr>
          <p:nvPr>
            <p:ph type="ctrTitle" hasCustomPrompt="1"/>
          </p:nvPr>
        </p:nvSpPr>
        <p:spPr>
          <a:xfrm>
            <a:off x="902668" y="2125724"/>
            <a:ext cx="10233819" cy="492443"/>
          </a:xfrm>
          <a:prstGeom prst="rect">
            <a:avLst/>
          </a:prstGeom>
        </p:spPr>
        <p:txBody>
          <a:bodyPr vert="horz" wrap="square" lIns="0" tIns="0" rIns="0" bIns="0" rtlCol="0" anchor="b" anchorCtr="0">
            <a:spAutoFit/>
          </a:bodyPr>
          <a:lstStyle>
            <a:lvl1pPr>
              <a:defRPr kumimoji="0" lang="en-GB" sz="3200" b="0" i="0" u="none" strike="noStrike" kern="1200" cap="none" spc="0" normalizeH="0" baseline="0" dirty="0">
                <a:ln>
                  <a:noFill/>
                </a:ln>
                <a:solidFill>
                  <a:schemeClr val="accent1"/>
                </a:solidFill>
                <a:effectLst/>
                <a:uLnTx/>
                <a:uFillTx/>
                <a:latin typeface="Arial" panose="020B0604020202020204"/>
                <a:ea typeface="+mj-ea"/>
                <a:cs typeface="+mj-cs"/>
              </a:defRPr>
            </a:lvl1pPr>
          </a:lstStyle>
          <a:p>
            <a:pPr lvl="0"/>
            <a:r>
              <a:rPr lang="en-US"/>
              <a:t>COVER OPTION 8</a:t>
            </a:r>
            <a:endParaRPr lang="en-GB"/>
          </a:p>
        </p:txBody>
      </p:sp>
      <p:cxnSp>
        <p:nvCxnSpPr>
          <p:cNvPr id="24" name="Straight Connector 23">
            <a:extLst>
              <a:ext uri="{FF2B5EF4-FFF2-40B4-BE49-F238E27FC236}">
                <a16:creationId xmlns:a16="http://schemas.microsoft.com/office/drawing/2014/main" id="{DD6F7E3F-EC22-43AC-8901-DD48E5EA59E3}"/>
              </a:ext>
            </a:extLst>
          </p:cNvPr>
          <p:cNvCxnSpPr>
            <a:cxnSpLocks/>
          </p:cNvCxnSpPr>
          <p:nvPr userDrawn="1"/>
        </p:nvCxnSpPr>
        <p:spPr>
          <a:xfrm>
            <a:off x="1066799" y="6206917"/>
            <a:ext cx="100704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 Placeholder 4">
            <a:extLst>
              <a:ext uri="{FF2B5EF4-FFF2-40B4-BE49-F238E27FC236}">
                <a16:creationId xmlns:a16="http://schemas.microsoft.com/office/drawing/2014/main" id="{A2B23049-3D92-4507-B6FB-77634ED36512}"/>
              </a:ext>
            </a:extLst>
          </p:cNvPr>
          <p:cNvSpPr>
            <a:spLocks noGrp="1"/>
          </p:cNvSpPr>
          <p:nvPr>
            <p:ph type="body" sz="quarter" idx="17" hasCustomPrompt="1"/>
          </p:nvPr>
        </p:nvSpPr>
        <p:spPr>
          <a:xfrm>
            <a:off x="902668" y="2820779"/>
            <a:ext cx="10233819" cy="395288"/>
          </a:xfrm>
        </p:spPr>
        <p:txBody>
          <a:bodyPr vert="horz" lIns="0" tIns="0" rIns="0" bIns="0" rtlCol="0" anchor="b" anchorCtr="0">
            <a:noAutofit/>
          </a:bodyPr>
          <a:lstStyle>
            <a:lvl1pPr marL="0" indent="0">
              <a:buNone/>
              <a:defRPr lang="en-US" sz="2000" smtClean="0"/>
            </a:lvl1pPr>
            <a:lvl2pPr>
              <a:defRPr lang="en-US" sz="1600" b="0" smtClean="0"/>
            </a:lvl2pPr>
            <a:lvl3pPr>
              <a:defRPr lang="en-US" sz="1400" b="0" smtClean="0"/>
            </a:lvl3pPr>
            <a:lvl4pPr>
              <a:defRPr lang="en-US" sz="1200" b="0" smtClean="0"/>
            </a:lvl4pPr>
            <a:lvl5pPr>
              <a:defRPr lang="en-GB" sz="1100" b="0"/>
            </a:lvl5pPr>
          </a:lstStyle>
          <a:p>
            <a:pPr lvl="0"/>
            <a:r>
              <a:rPr lang="en-GB"/>
              <a:t>Sub-Title</a:t>
            </a:r>
          </a:p>
        </p:txBody>
      </p:sp>
      <p:sp>
        <p:nvSpPr>
          <p:cNvPr id="26" name="Text Placeholder 12">
            <a:extLst>
              <a:ext uri="{FF2B5EF4-FFF2-40B4-BE49-F238E27FC236}">
                <a16:creationId xmlns:a16="http://schemas.microsoft.com/office/drawing/2014/main" id="{4C21A19C-2515-4F08-AB59-DD77AEB5D334}"/>
              </a:ext>
            </a:extLst>
          </p:cNvPr>
          <p:cNvSpPr>
            <a:spLocks noGrp="1"/>
          </p:cNvSpPr>
          <p:nvPr>
            <p:ph type="body" sz="quarter" idx="19" hasCustomPrompt="1"/>
          </p:nvPr>
        </p:nvSpPr>
        <p:spPr>
          <a:xfrm>
            <a:off x="902669" y="4354309"/>
            <a:ext cx="6331849" cy="1260475"/>
          </a:xfrm>
        </p:spPr>
        <p:txBody>
          <a:bodyPr vert="horz" lIns="0" tIns="0" rIns="0" bIns="0" rtlCol="0" anchor="t" anchorCtr="0">
            <a:noAutofit/>
          </a:bodyPr>
          <a:lstStyle>
            <a:lvl1pPr marL="0" indent="0">
              <a:buNone/>
              <a:defRPr lang="en-US" sz="1600" b="1" dirty="0" smtClean="0"/>
            </a:lvl1pPr>
            <a:lvl2pPr marL="358775" indent="-73025">
              <a:buNone/>
              <a:defRPr lang="en-US" sz="1600" b="0" dirty="0" smtClean="0"/>
            </a:lvl2pPr>
            <a:lvl3pPr>
              <a:defRPr lang="en-US" sz="1400" b="0" dirty="0" smtClean="0"/>
            </a:lvl3pPr>
            <a:lvl4pPr>
              <a:defRPr lang="en-US" sz="1200" b="0" dirty="0" smtClean="0"/>
            </a:lvl4pPr>
            <a:lvl5pPr>
              <a:defRPr lang="en-GB" sz="1100" b="0" dirty="0"/>
            </a:lvl5pPr>
          </a:lstStyle>
          <a:p>
            <a:pPr marL="285750" lvl="0" indent="-285750">
              <a:buClr>
                <a:schemeClr val="accent1"/>
              </a:buClr>
            </a:pPr>
            <a:r>
              <a:rPr lang="en-US"/>
              <a:t>Presenter</a:t>
            </a:r>
            <a:endParaRPr lang="en-GB"/>
          </a:p>
        </p:txBody>
      </p:sp>
      <p:cxnSp>
        <p:nvCxnSpPr>
          <p:cNvPr id="27" name="Straight Connector 26">
            <a:extLst>
              <a:ext uri="{FF2B5EF4-FFF2-40B4-BE49-F238E27FC236}">
                <a16:creationId xmlns:a16="http://schemas.microsoft.com/office/drawing/2014/main" id="{6A3086C1-04A5-497C-928B-AE503B400360}"/>
              </a:ext>
            </a:extLst>
          </p:cNvPr>
          <p:cNvCxnSpPr>
            <a:cxnSpLocks/>
          </p:cNvCxnSpPr>
          <p:nvPr userDrawn="1"/>
        </p:nvCxnSpPr>
        <p:spPr>
          <a:xfrm>
            <a:off x="902669" y="6206917"/>
            <a:ext cx="1023453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3549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Divi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4656231-73B2-4769-BADF-6FB39894661A}"/>
              </a:ext>
            </a:extLst>
          </p:cNvPr>
          <p:cNvSpPr>
            <a:spLocks noGrp="1"/>
          </p:cNvSpPr>
          <p:nvPr>
            <p:ph type="body" sz="quarter" idx="20" hasCustomPrompt="1"/>
          </p:nvPr>
        </p:nvSpPr>
        <p:spPr>
          <a:xfrm>
            <a:off x="902669" y="2598101"/>
            <a:ext cx="10234530" cy="693738"/>
          </a:xfrm>
        </p:spPr>
        <p:txBody>
          <a:bodyPr anchor="b" anchorCtr="0"/>
          <a:lstStyle>
            <a:lvl1pPr marL="0" indent="0">
              <a:buNone/>
              <a:defRPr kumimoji="0" lang="en-US" sz="3000" b="0" i="0" u="none" strike="noStrike" kern="1200" cap="none" spc="0" normalizeH="0" baseline="0" dirty="0" smtClean="0">
                <a:ln>
                  <a:noFill/>
                </a:ln>
                <a:solidFill>
                  <a:schemeClr val="tx2"/>
                </a:solidFill>
                <a:effectLst/>
                <a:uLnTx/>
                <a:uFillTx/>
                <a:latin typeface="Arial" panose="020B0604020202020204"/>
                <a:ea typeface="+mj-ea"/>
                <a:cs typeface="+mj-cs"/>
              </a:defRPr>
            </a:lvl1pPr>
          </a:lstStyle>
          <a:p>
            <a:pPr lvl="0"/>
            <a:r>
              <a:rPr lang="en-US"/>
              <a:t>DIVIDER SLIDE</a:t>
            </a:r>
          </a:p>
        </p:txBody>
      </p:sp>
      <p:grpSp>
        <p:nvGrpSpPr>
          <p:cNvPr id="21" name="Group 20">
            <a:extLst>
              <a:ext uri="{FF2B5EF4-FFF2-40B4-BE49-F238E27FC236}">
                <a16:creationId xmlns:a16="http://schemas.microsoft.com/office/drawing/2014/main" id="{DCED438B-E49C-48A1-8F0C-D038C435B7C9}"/>
              </a:ext>
            </a:extLst>
          </p:cNvPr>
          <p:cNvGrpSpPr/>
          <p:nvPr userDrawn="1"/>
        </p:nvGrpSpPr>
        <p:grpSpPr>
          <a:xfrm>
            <a:off x="355600" y="2"/>
            <a:ext cx="273600" cy="6857999"/>
            <a:chOff x="228600" y="0"/>
            <a:chExt cx="274320" cy="6857999"/>
          </a:xfrm>
        </p:grpSpPr>
        <p:sp>
          <p:nvSpPr>
            <p:cNvPr id="22" name="Rectangle 21">
              <a:extLst>
                <a:ext uri="{FF2B5EF4-FFF2-40B4-BE49-F238E27FC236}">
                  <a16:creationId xmlns:a16="http://schemas.microsoft.com/office/drawing/2014/main" id="{DAB244EA-6DA2-48DE-BA77-3D1AAC5ECCF4}"/>
                </a:ext>
              </a:extLst>
            </p:cNvPr>
            <p:cNvSpPr/>
            <p:nvPr userDrawn="1"/>
          </p:nvSpPr>
          <p:spPr>
            <a:xfrm>
              <a:off x="228600" y="0"/>
              <a:ext cx="274320" cy="6857999"/>
            </a:xfrm>
            <a:prstGeom prst="rect">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3" name="Rectangle 22">
              <a:extLst>
                <a:ext uri="{FF2B5EF4-FFF2-40B4-BE49-F238E27FC236}">
                  <a16:creationId xmlns:a16="http://schemas.microsoft.com/office/drawing/2014/main" id="{507044F1-0BB3-4476-A5B6-575D5994A14E}"/>
                </a:ext>
              </a:extLst>
            </p:cNvPr>
            <p:cNvSpPr/>
            <p:nvPr userDrawn="1"/>
          </p:nvSpPr>
          <p:spPr>
            <a:xfrm>
              <a:off x="228600" y="3182779"/>
              <a:ext cx="274320" cy="3204958"/>
            </a:xfrm>
            <a:prstGeom prst="rect">
              <a:avLst/>
            </a:prstGeom>
            <a:solidFill>
              <a:srgbClr val="FFFFFF">
                <a:alpha val="2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4" name="Rectangle 23">
              <a:extLst>
                <a:ext uri="{FF2B5EF4-FFF2-40B4-BE49-F238E27FC236}">
                  <a16:creationId xmlns:a16="http://schemas.microsoft.com/office/drawing/2014/main" id="{74E9E02B-43B1-4980-8BEF-9CF21CDDD4D2}"/>
                </a:ext>
              </a:extLst>
            </p:cNvPr>
            <p:cNvSpPr/>
            <p:nvPr userDrawn="1"/>
          </p:nvSpPr>
          <p:spPr>
            <a:xfrm>
              <a:off x="228600" y="3291839"/>
              <a:ext cx="274320" cy="300447"/>
            </a:xfrm>
            <a:prstGeom prst="rect">
              <a:avLst/>
            </a:prstGeom>
            <a:solidFill>
              <a:srgbClr val="FFFFFF">
                <a:alpha val="2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pic>
        <p:nvPicPr>
          <p:cNvPr id="29" name="Picture 28" descr="A close up of a sign&#10;&#10;Description automatically generated">
            <a:extLst>
              <a:ext uri="{FF2B5EF4-FFF2-40B4-BE49-F238E27FC236}">
                <a16:creationId xmlns:a16="http://schemas.microsoft.com/office/drawing/2014/main" id="{24F77CE2-B565-469E-AFF7-601C3FF4152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49818" y="6199692"/>
            <a:ext cx="1896097" cy="620540"/>
          </a:xfrm>
          <a:prstGeom prst="rect">
            <a:avLst/>
          </a:prstGeom>
        </p:spPr>
      </p:pic>
      <p:cxnSp>
        <p:nvCxnSpPr>
          <p:cNvPr id="11" name="Straight Connector 10">
            <a:extLst>
              <a:ext uri="{FF2B5EF4-FFF2-40B4-BE49-F238E27FC236}">
                <a16:creationId xmlns:a16="http://schemas.microsoft.com/office/drawing/2014/main" id="{11AAC483-5E5B-450E-B29D-48E2A26DE74C}"/>
              </a:ext>
            </a:extLst>
          </p:cNvPr>
          <p:cNvCxnSpPr>
            <a:cxnSpLocks/>
          </p:cNvCxnSpPr>
          <p:nvPr userDrawn="1"/>
        </p:nvCxnSpPr>
        <p:spPr>
          <a:xfrm>
            <a:off x="902669" y="6206917"/>
            <a:ext cx="1023453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5234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4.xml"/><Relationship Id="rId7" Type="http://schemas.openxmlformats.org/officeDocument/2006/relationships/image" Target="../media/image1.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3.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29.xml"/><Relationship Id="rId7"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902669" y="389435"/>
            <a:ext cx="10234530" cy="648072"/>
          </a:xfrm>
          <a:prstGeom prst="rect">
            <a:avLst/>
          </a:prstGeom>
        </p:spPr>
        <p:txBody>
          <a:bodyPr vert="horz" lIns="0" tIns="0" rIns="0" bIns="0" rtlCol="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GB"/>
          </a:p>
        </p:txBody>
      </p:sp>
      <p:sp>
        <p:nvSpPr>
          <p:cNvPr id="13" name="Text Placeholder 2"/>
          <p:cNvSpPr>
            <a:spLocks noGrp="1"/>
          </p:cNvSpPr>
          <p:nvPr>
            <p:ph type="body" idx="1"/>
          </p:nvPr>
        </p:nvSpPr>
        <p:spPr>
          <a:xfrm>
            <a:off x="902669" y="1637741"/>
            <a:ext cx="10234530" cy="39528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Slide Number Placeholder 5"/>
          <p:cNvSpPr txBox="1">
            <a:spLocks/>
          </p:cNvSpPr>
          <p:nvPr userDrawn="1"/>
        </p:nvSpPr>
        <p:spPr>
          <a:xfrm>
            <a:off x="11181609" y="6403427"/>
            <a:ext cx="466261" cy="365125"/>
          </a:xfrm>
          <a:prstGeom prst="rect">
            <a:avLst/>
          </a:prstGeom>
        </p:spPr>
        <p:txBody>
          <a:bodyPr vert="horz" lIns="0" tIns="0" rIns="0" bIns="0" rtlCol="0" anchor="ctr"/>
          <a:lstStyle>
            <a:defPPr>
              <a:defRPr lang="en-US"/>
            </a:defPPr>
            <a:lvl1pPr marL="0" algn="r"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3190140-9F82-41AD-9D36-D0A97763719F}" type="slidenum">
              <a:rPr lang="en-GB" sz="800" smtClean="0">
                <a:solidFill>
                  <a:schemeClr val="tx2"/>
                </a:solidFill>
              </a:rPr>
              <a:pPr/>
              <a:t>‹#›</a:t>
            </a:fld>
            <a:endParaRPr lang="en-GB" sz="800">
              <a:solidFill>
                <a:schemeClr val="tx2"/>
              </a:solidFill>
            </a:endParaRPr>
          </a:p>
        </p:txBody>
      </p:sp>
      <p:sp>
        <p:nvSpPr>
          <p:cNvPr id="28" name="Rectangle 27">
            <a:extLst>
              <a:ext uri="{FF2B5EF4-FFF2-40B4-BE49-F238E27FC236}">
                <a16:creationId xmlns:a16="http://schemas.microsoft.com/office/drawing/2014/main" id="{429B8F47-9C80-41EC-9C17-0016CDE42180}"/>
              </a:ext>
            </a:extLst>
          </p:cNvPr>
          <p:cNvSpPr/>
          <p:nvPr userDrawn="1"/>
        </p:nvSpPr>
        <p:spPr>
          <a:xfrm>
            <a:off x="355600" y="-1462"/>
            <a:ext cx="273600" cy="952499"/>
          </a:xfrm>
          <a:prstGeom prst="rect">
            <a:avLst/>
          </a:prstGeom>
          <a:solidFill>
            <a:srgbClr val="F06C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cxnSp>
        <p:nvCxnSpPr>
          <p:cNvPr id="60" name="Straight Connector 59">
            <a:extLst>
              <a:ext uri="{FF2B5EF4-FFF2-40B4-BE49-F238E27FC236}">
                <a16:creationId xmlns:a16="http://schemas.microsoft.com/office/drawing/2014/main" id="{AA6844C3-6CB0-48E7-A443-678B5BA00C48}"/>
              </a:ext>
            </a:extLst>
          </p:cNvPr>
          <p:cNvCxnSpPr>
            <a:cxnSpLocks/>
          </p:cNvCxnSpPr>
          <p:nvPr userDrawn="1"/>
        </p:nvCxnSpPr>
        <p:spPr>
          <a:xfrm>
            <a:off x="902669" y="6206917"/>
            <a:ext cx="1023453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13" descr="A close up of a sign&#10;&#10;Description automatically generated">
            <a:extLst>
              <a:ext uri="{FF2B5EF4-FFF2-40B4-BE49-F238E27FC236}">
                <a16:creationId xmlns:a16="http://schemas.microsoft.com/office/drawing/2014/main" id="{07AFC128-27E0-4D70-A6CB-861D3BD14724}"/>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9349818" y="6199692"/>
            <a:ext cx="1896097" cy="620540"/>
          </a:xfrm>
          <a:prstGeom prst="rect">
            <a:avLst/>
          </a:prstGeom>
        </p:spPr>
      </p:pic>
    </p:spTree>
    <p:extLst>
      <p:ext uri="{BB962C8B-B14F-4D97-AF65-F5344CB8AC3E}">
        <p14:creationId xmlns:p14="http://schemas.microsoft.com/office/powerpoint/2010/main" val="2762758629"/>
      </p:ext>
    </p:extLst>
  </p:cSld>
  <p:clrMap bg1="lt1" tx1="dk1" bg2="lt2" tx2="dk2" accent1="accent1" accent2="accent2" accent3="accent3" accent4="accent4" accent5="accent5" accent6="accent6" hlink="hlink" folHlink="folHlink"/>
  <p:sldLayoutIdLst>
    <p:sldLayoutId id="2147483697" r:id="rId1"/>
    <p:sldLayoutId id="2147483716" r:id="rId2"/>
    <p:sldLayoutId id="2147483717" r:id="rId3"/>
    <p:sldLayoutId id="2147483718" r:id="rId4"/>
    <p:sldLayoutId id="2147483719" r:id="rId5"/>
    <p:sldLayoutId id="2147483731" r:id="rId6"/>
    <p:sldLayoutId id="2147483732" r:id="rId7"/>
    <p:sldLayoutId id="2147483733" r:id="rId8"/>
    <p:sldLayoutId id="2147483708" r:id="rId9"/>
    <p:sldLayoutId id="2147483714" r:id="rId10"/>
    <p:sldLayoutId id="2147483699" r:id="rId11"/>
    <p:sldLayoutId id="2147483734" r:id="rId12"/>
    <p:sldLayoutId id="2147483736" r:id="rId13"/>
    <p:sldLayoutId id="2147483738" r:id="rId14"/>
  </p:sldLayoutIdLst>
  <p:txStyles>
    <p:titleStyle>
      <a:lvl1pPr algn="l" defTabSz="914400" rtl="0" eaLnBrk="1" latinLnBrk="0" hangingPunct="1">
        <a:spcBef>
          <a:spcPct val="0"/>
        </a:spcBef>
        <a:buNone/>
        <a:defRPr kumimoji="0" lang="en-GB" sz="2800" b="0" i="0" u="none" strike="noStrike" kern="1200" cap="none" spc="0" normalizeH="0" baseline="0" dirty="0">
          <a:ln>
            <a:noFill/>
          </a:ln>
          <a:solidFill>
            <a:schemeClr val="tx2"/>
          </a:solidFill>
          <a:effectLst/>
          <a:uLnTx/>
          <a:uFillTx/>
          <a:latin typeface="Arial" panose="020B0604020202020204"/>
          <a:ea typeface="+mj-ea"/>
          <a:cs typeface="+mj-cs"/>
        </a:defRPr>
      </a:lvl1pPr>
    </p:titleStyle>
    <p:bodyStyle>
      <a:lvl1pPr marL="285750" indent="-285750" algn="l" defTabSz="914400" rtl="0" eaLnBrk="1" latinLnBrk="0" hangingPunct="1">
        <a:lnSpc>
          <a:spcPct val="100000"/>
        </a:lnSpc>
        <a:spcBef>
          <a:spcPts val="0"/>
        </a:spcBef>
        <a:spcAft>
          <a:spcPts val="600"/>
        </a:spcAft>
        <a:buClr>
          <a:schemeClr val="tx2"/>
        </a:buClr>
        <a:buFont typeface="Wingdings" panose="05000000000000000000" pitchFamily="2" charset="2"/>
        <a:buChar char="§"/>
        <a:defRPr sz="2000" b="0" kern="1200">
          <a:solidFill>
            <a:schemeClr val="tx2"/>
          </a:solidFill>
          <a:latin typeface="+mn-lt"/>
          <a:ea typeface="+mn-ea"/>
          <a:cs typeface="+mn-cs"/>
        </a:defRPr>
      </a:lvl1pPr>
      <a:lvl2pPr marL="538163" indent="-252413" algn="l" defTabSz="914400" rtl="0" eaLnBrk="1" latinLnBrk="0" hangingPunct="1">
        <a:lnSpc>
          <a:spcPct val="100000"/>
        </a:lnSpc>
        <a:spcBef>
          <a:spcPts val="0"/>
        </a:spcBef>
        <a:spcAft>
          <a:spcPts val="600"/>
        </a:spcAft>
        <a:buClr>
          <a:schemeClr val="tx2"/>
        </a:buClr>
        <a:buSzPct val="100000"/>
        <a:buFont typeface="Wingdings" panose="05000000000000000000" pitchFamily="2" charset="2"/>
        <a:buChar char="§"/>
        <a:defRPr sz="1800" kern="1200">
          <a:solidFill>
            <a:schemeClr val="tx2"/>
          </a:solidFill>
          <a:latin typeface="+mn-lt"/>
          <a:ea typeface="+mn-ea"/>
          <a:cs typeface="+mn-cs"/>
        </a:defRPr>
      </a:lvl2pPr>
      <a:lvl3pPr marL="1076325" indent="-269875" algn="l" defTabSz="914400" rtl="0" eaLnBrk="1" latinLnBrk="0" hangingPunct="1">
        <a:lnSpc>
          <a:spcPct val="100000"/>
        </a:lnSpc>
        <a:spcBef>
          <a:spcPts val="0"/>
        </a:spcBef>
        <a:spcAft>
          <a:spcPts val="600"/>
        </a:spcAft>
        <a:buClr>
          <a:schemeClr val="tx2"/>
        </a:buClr>
        <a:buSzPct val="100000"/>
        <a:buFont typeface="Wingdings" panose="05000000000000000000" pitchFamily="2" charset="2"/>
        <a:buChar char="§"/>
        <a:defRPr sz="1600" kern="1200">
          <a:solidFill>
            <a:schemeClr val="tx2"/>
          </a:solidFill>
          <a:latin typeface="+mn-lt"/>
          <a:ea typeface="+mn-ea"/>
          <a:cs typeface="+mn-cs"/>
        </a:defRPr>
      </a:lvl3pPr>
      <a:lvl4pPr marL="1435100" indent="-268288" algn="l" defTabSz="914400" rtl="0" eaLnBrk="1" latinLnBrk="0" hangingPunct="1">
        <a:lnSpc>
          <a:spcPct val="100000"/>
        </a:lnSpc>
        <a:spcBef>
          <a:spcPts val="0"/>
        </a:spcBef>
        <a:spcAft>
          <a:spcPts val="600"/>
        </a:spcAft>
        <a:buClr>
          <a:schemeClr val="tx2"/>
        </a:buClr>
        <a:buFont typeface="Wingdings" panose="05000000000000000000" pitchFamily="2" charset="2"/>
        <a:buChar char="§"/>
        <a:defRPr sz="1400" kern="1200">
          <a:solidFill>
            <a:schemeClr val="tx2"/>
          </a:solidFill>
          <a:latin typeface="+mn-lt"/>
          <a:ea typeface="+mn-ea"/>
          <a:cs typeface="+mn-cs"/>
        </a:defRPr>
      </a:lvl4pPr>
      <a:lvl5pPr marL="1792288" indent="-268288" algn="l" defTabSz="914400" rtl="0" eaLnBrk="1" latinLnBrk="0" hangingPunct="1">
        <a:lnSpc>
          <a:spcPct val="100000"/>
        </a:lnSpc>
        <a:spcBef>
          <a:spcPts val="0"/>
        </a:spcBef>
        <a:spcAft>
          <a:spcPts val="600"/>
        </a:spcAft>
        <a:buClr>
          <a:schemeClr val="tx2"/>
        </a:buClr>
        <a:buFont typeface="Wingdings" panose="05000000000000000000" pitchFamily="2" charset="2"/>
        <a:buChar char="§"/>
        <a:tabLst/>
        <a:defRPr sz="105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4BB945F9-1997-4576-8AB3-A09D0AF02385}"/>
              </a:ext>
            </a:extLst>
          </p:cNvPr>
          <p:cNvSpPr>
            <a:spLocks noGrp="1"/>
          </p:cNvSpPr>
          <p:nvPr>
            <p:ph type="title"/>
          </p:nvPr>
        </p:nvSpPr>
        <p:spPr>
          <a:xfrm>
            <a:off x="902670" y="389435"/>
            <a:ext cx="10234530" cy="648072"/>
          </a:xfrm>
          <a:prstGeom prst="rect">
            <a:avLst/>
          </a:prstGeom>
        </p:spPr>
        <p:txBody>
          <a:bodyPr vert="horz" lIns="0" tIns="0" rIns="0" bIns="0" rtlCol="0" anchor="b" anchorCtr="0">
            <a:normAutofit/>
          </a:bodyPr>
          <a:lstStyle/>
          <a:p>
            <a:pPr lvl="0"/>
            <a:r>
              <a:rPr lang="en-US"/>
              <a:t>CLICK TO EDIT MASTER TITLE STYLE</a:t>
            </a:r>
            <a:endParaRPr lang="en-GB"/>
          </a:p>
        </p:txBody>
      </p:sp>
      <p:sp>
        <p:nvSpPr>
          <p:cNvPr id="16" name="Rectangle 15">
            <a:extLst>
              <a:ext uri="{FF2B5EF4-FFF2-40B4-BE49-F238E27FC236}">
                <a16:creationId xmlns:a16="http://schemas.microsoft.com/office/drawing/2014/main" id="{ED4E7A04-A32D-4AF9-9AF0-F7DEC148E2E9}"/>
              </a:ext>
            </a:extLst>
          </p:cNvPr>
          <p:cNvSpPr/>
          <p:nvPr userDrawn="1"/>
        </p:nvSpPr>
        <p:spPr>
          <a:xfrm>
            <a:off x="355600" y="-1462"/>
            <a:ext cx="273600" cy="952499"/>
          </a:xfrm>
          <a:prstGeom prst="rect">
            <a:avLst/>
          </a:prstGeom>
          <a:solidFill>
            <a:srgbClr val="F06C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cxnSp>
        <p:nvCxnSpPr>
          <p:cNvPr id="20" name="Straight Connector 19">
            <a:extLst>
              <a:ext uri="{FF2B5EF4-FFF2-40B4-BE49-F238E27FC236}">
                <a16:creationId xmlns:a16="http://schemas.microsoft.com/office/drawing/2014/main" id="{176444EA-4999-4623-8602-3596022FC7A2}"/>
              </a:ext>
            </a:extLst>
          </p:cNvPr>
          <p:cNvCxnSpPr>
            <a:cxnSpLocks/>
          </p:cNvCxnSpPr>
          <p:nvPr userDrawn="1"/>
        </p:nvCxnSpPr>
        <p:spPr>
          <a:xfrm>
            <a:off x="902669" y="6206917"/>
            <a:ext cx="1023453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Slide Number Placeholder 5">
            <a:extLst>
              <a:ext uri="{FF2B5EF4-FFF2-40B4-BE49-F238E27FC236}">
                <a16:creationId xmlns:a16="http://schemas.microsoft.com/office/drawing/2014/main" id="{6D0721A0-6A74-46E2-8CD4-4809AD2E3465}"/>
              </a:ext>
            </a:extLst>
          </p:cNvPr>
          <p:cNvSpPr txBox="1">
            <a:spLocks/>
          </p:cNvSpPr>
          <p:nvPr userDrawn="1"/>
        </p:nvSpPr>
        <p:spPr>
          <a:xfrm>
            <a:off x="11181609" y="6403427"/>
            <a:ext cx="466261" cy="365125"/>
          </a:xfrm>
          <a:prstGeom prst="rect">
            <a:avLst/>
          </a:prstGeom>
        </p:spPr>
        <p:txBody>
          <a:bodyPr vert="horz" lIns="0" tIns="0" rIns="0" bIns="0" rtlCol="0" anchor="ctr"/>
          <a:lstStyle>
            <a:defPPr>
              <a:defRPr lang="en-US"/>
            </a:defPPr>
            <a:lvl1pPr marL="0" algn="r"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3190140-9F82-41AD-9D36-D0A97763719F}" type="slidenum">
              <a:rPr lang="en-GB" sz="800" smtClean="0">
                <a:solidFill>
                  <a:schemeClr val="tx2"/>
                </a:solidFill>
              </a:rPr>
              <a:pPr/>
              <a:t>‹#›</a:t>
            </a:fld>
            <a:endParaRPr lang="en-GB" sz="800">
              <a:solidFill>
                <a:schemeClr val="tx2"/>
              </a:solidFill>
            </a:endParaRPr>
          </a:p>
        </p:txBody>
      </p:sp>
      <p:pic>
        <p:nvPicPr>
          <p:cNvPr id="30" name="Picture 29" descr="A close up of a sign&#10;&#10;Description automatically generated">
            <a:extLst>
              <a:ext uri="{FF2B5EF4-FFF2-40B4-BE49-F238E27FC236}">
                <a16:creationId xmlns:a16="http://schemas.microsoft.com/office/drawing/2014/main" id="{9C569849-1EBD-48FA-82DA-D1692A8CC864}"/>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349818" y="6199692"/>
            <a:ext cx="1896097" cy="620540"/>
          </a:xfrm>
          <a:prstGeom prst="rect">
            <a:avLst/>
          </a:prstGeom>
        </p:spPr>
      </p:pic>
    </p:spTree>
    <p:extLst>
      <p:ext uri="{BB962C8B-B14F-4D97-AF65-F5344CB8AC3E}">
        <p14:creationId xmlns:p14="http://schemas.microsoft.com/office/powerpoint/2010/main" val="3740594352"/>
      </p:ext>
    </p:extLst>
  </p:cSld>
  <p:clrMap bg1="lt1" tx1="dk1" bg2="lt2" tx2="dk2" accent1="accent1" accent2="accent2" accent3="accent3" accent4="accent4" accent5="accent5" accent6="accent6" hlink="hlink" folHlink="folHlink"/>
  <p:sldLayoutIdLst>
    <p:sldLayoutId id="2147483710" r:id="rId1"/>
    <p:sldLayoutId id="2147483720" r:id="rId2"/>
    <p:sldLayoutId id="2147483704" r:id="rId3"/>
    <p:sldLayoutId id="2147483715" r:id="rId4"/>
    <p:sldLayoutId id="2147483709" r:id="rId5"/>
    <p:sldLayoutId id="2147483707" r:id="rId6"/>
    <p:sldLayoutId id="2147483706" r:id="rId7"/>
  </p:sldLayoutIdLst>
  <p:txStyles>
    <p:titleStyle>
      <a:lvl1pPr algn="l" defTabSz="914400" rtl="0" eaLnBrk="1" latinLnBrk="0" hangingPunct="1">
        <a:spcBef>
          <a:spcPct val="0"/>
        </a:spcBef>
        <a:buNone/>
        <a:defRPr kumimoji="0" lang="en-GB" sz="2800" b="0" i="0" u="none" strike="noStrike" kern="1200" cap="none" spc="0" normalizeH="0" baseline="0" dirty="0">
          <a:ln>
            <a:noFill/>
          </a:ln>
          <a:solidFill>
            <a:srgbClr val="393D47"/>
          </a:solidFill>
          <a:effectLst/>
          <a:uLnTx/>
          <a:uFillTx/>
          <a:latin typeface="Arial" panose="020B0604020202020204"/>
          <a:ea typeface="+mj-ea"/>
          <a:cs typeface="+mj-cs"/>
        </a:defRPr>
      </a:lvl1pPr>
    </p:titleStyle>
    <p:bodyStyle>
      <a:lvl1pPr marL="285750" marR="0" indent="-285750" algn="l" defTabSz="914400" rtl="0" eaLnBrk="1" fontAlgn="auto" latinLnBrk="0" hangingPunct="1">
        <a:lnSpc>
          <a:spcPct val="100000"/>
        </a:lnSpc>
        <a:spcBef>
          <a:spcPts val="0"/>
        </a:spcBef>
        <a:spcAft>
          <a:spcPts val="600"/>
        </a:spcAft>
        <a:buClr>
          <a:schemeClr val="tx2"/>
        </a:buClr>
        <a:buSzTx/>
        <a:buFont typeface="Wingdings" panose="05000000000000000000" pitchFamily="2" charset="2"/>
        <a:buChar char="§"/>
        <a:tabLst/>
        <a:defRPr lang="en-US" sz="2000" b="0" kern="1200" noProof="0" dirty="0" smtClean="0">
          <a:solidFill>
            <a:schemeClr val="tx2"/>
          </a:solidFill>
          <a:latin typeface="+mn-lt"/>
          <a:ea typeface="+mn-ea"/>
          <a:cs typeface="+mn-cs"/>
        </a:defRPr>
      </a:lvl1pPr>
      <a:lvl2pPr marL="538163" marR="0" indent="-252413" algn="l" defTabSz="914400" rtl="0" eaLnBrk="1" fontAlgn="auto" latinLnBrk="0" hangingPunct="1">
        <a:lnSpc>
          <a:spcPct val="100000"/>
        </a:lnSpc>
        <a:spcBef>
          <a:spcPts val="0"/>
        </a:spcBef>
        <a:spcAft>
          <a:spcPts val="600"/>
        </a:spcAft>
        <a:buClr>
          <a:schemeClr val="tx2"/>
        </a:buClr>
        <a:buSzPct val="100000"/>
        <a:buFont typeface="Wingdings" panose="05000000000000000000" pitchFamily="2" charset="2"/>
        <a:buChar char="§"/>
        <a:tabLst/>
        <a:defRPr lang="en-US" sz="2000" b="0" kern="1200" noProof="0" dirty="0" smtClean="0">
          <a:solidFill>
            <a:schemeClr val="tx2"/>
          </a:solidFill>
          <a:latin typeface="+mn-lt"/>
          <a:ea typeface="+mn-ea"/>
          <a:cs typeface="+mn-cs"/>
        </a:defRPr>
      </a:lvl2pPr>
      <a:lvl3pPr marL="1076325" marR="0" indent="-269875" algn="l" defTabSz="914400" rtl="0" eaLnBrk="1" fontAlgn="auto" latinLnBrk="0" hangingPunct="1">
        <a:lnSpc>
          <a:spcPct val="100000"/>
        </a:lnSpc>
        <a:spcBef>
          <a:spcPts val="0"/>
        </a:spcBef>
        <a:spcAft>
          <a:spcPts val="600"/>
        </a:spcAft>
        <a:buClr>
          <a:schemeClr val="tx2"/>
        </a:buClr>
        <a:buSzPct val="100000"/>
        <a:buFont typeface="Wingdings" panose="05000000000000000000" pitchFamily="2" charset="2"/>
        <a:buChar char="§"/>
        <a:tabLst/>
        <a:defRPr lang="en-US" sz="2000" b="0" kern="1200" noProof="0" dirty="0" smtClean="0">
          <a:solidFill>
            <a:schemeClr val="tx2"/>
          </a:solidFill>
          <a:latin typeface="+mn-lt"/>
          <a:ea typeface="+mn-ea"/>
          <a:cs typeface="+mn-cs"/>
        </a:defRPr>
      </a:lvl3pPr>
      <a:lvl4pPr marL="1435100" marR="0" indent="-268288" algn="l" defTabSz="914400" rtl="0" eaLnBrk="1" fontAlgn="auto" latinLnBrk="0" hangingPunct="1">
        <a:lnSpc>
          <a:spcPct val="100000"/>
        </a:lnSpc>
        <a:spcBef>
          <a:spcPts val="0"/>
        </a:spcBef>
        <a:spcAft>
          <a:spcPts val="600"/>
        </a:spcAft>
        <a:buClr>
          <a:schemeClr val="tx2"/>
        </a:buClr>
        <a:buSzTx/>
        <a:buFont typeface="Wingdings" panose="05000000000000000000" pitchFamily="2" charset="2"/>
        <a:buChar char="§"/>
        <a:tabLst/>
        <a:defRPr lang="en-US" sz="2000" b="0" kern="1200" noProof="0" dirty="0" smtClean="0">
          <a:solidFill>
            <a:schemeClr val="tx2"/>
          </a:solidFill>
          <a:latin typeface="+mn-lt"/>
          <a:ea typeface="+mn-ea"/>
          <a:cs typeface="+mn-cs"/>
        </a:defRPr>
      </a:lvl4pPr>
      <a:lvl5pPr marL="1792288" marR="0" indent="-268288" algn="l" defTabSz="914400" rtl="0" eaLnBrk="1" fontAlgn="auto" latinLnBrk="0" hangingPunct="1">
        <a:lnSpc>
          <a:spcPct val="100000"/>
        </a:lnSpc>
        <a:spcBef>
          <a:spcPts val="0"/>
        </a:spcBef>
        <a:spcAft>
          <a:spcPts val="600"/>
        </a:spcAft>
        <a:buClr>
          <a:schemeClr val="tx2"/>
        </a:buClr>
        <a:buSzTx/>
        <a:buFont typeface="Wingdings" panose="05000000000000000000" pitchFamily="2" charset="2"/>
        <a:buChar char="§"/>
        <a:tabLst/>
        <a:defRPr lang="en-GB" sz="2000" b="0" kern="1200" noProof="0" dirty="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902669" y="389435"/>
            <a:ext cx="10234530" cy="648072"/>
          </a:xfrm>
          <a:prstGeom prst="rect">
            <a:avLst/>
          </a:prstGeom>
        </p:spPr>
        <p:txBody>
          <a:bodyPr vert="horz" lIns="0" tIns="0" rIns="0" bIns="0" rtlCol="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GB"/>
          </a:p>
        </p:txBody>
      </p:sp>
      <p:sp>
        <p:nvSpPr>
          <p:cNvPr id="13" name="Text Placeholder 2"/>
          <p:cNvSpPr>
            <a:spLocks noGrp="1"/>
          </p:cNvSpPr>
          <p:nvPr>
            <p:ph type="body" idx="1"/>
          </p:nvPr>
        </p:nvSpPr>
        <p:spPr>
          <a:xfrm>
            <a:off x="902669" y="1637741"/>
            <a:ext cx="10234530" cy="39528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Slide Number Placeholder 5"/>
          <p:cNvSpPr txBox="1">
            <a:spLocks/>
          </p:cNvSpPr>
          <p:nvPr userDrawn="1"/>
        </p:nvSpPr>
        <p:spPr>
          <a:xfrm>
            <a:off x="11181609" y="6403427"/>
            <a:ext cx="466261" cy="365125"/>
          </a:xfrm>
          <a:prstGeom prst="rect">
            <a:avLst/>
          </a:prstGeom>
        </p:spPr>
        <p:txBody>
          <a:bodyPr vert="horz" lIns="0" tIns="0" rIns="0" bIns="0" rtlCol="0" anchor="ctr"/>
          <a:lstStyle>
            <a:defPPr>
              <a:defRPr lang="en-US"/>
            </a:defPPr>
            <a:lvl1pPr marL="0" algn="r"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3190140-9F82-41AD-9D36-D0A97763719F}" type="slidenum">
              <a:rPr lang="en-GB" sz="800" smtClean="0">
                <a:solidFill>
                  <a:schemeClr val="tx2"/>
                </a:solidFill>
              </a:rPr>
              <a:pPr/>
              <a:t>‹#›</a:t>
            </a:fld>
            <a:endParaRPr lang="en-GB" sz="800">
              <a:solidFill>
                <a:schemeClr val="tx2"/>
              </a:solidFill>
            </a:endParaRPr>
          </a:p>
        </p:txBody>
      </p:sp>
      <p:sp>
        <p:nvSpPr>
          <p:cNvPr id="28" name="Rectangle 27">
            <a:extLst>
              <a:ext uri="{FF2B5EF4-FFF2-40B4-BE49-F238E27FC236}">
                <a16:creationId xmlns:a16="http://schemas.microsoft.com/office/drawing/2014/main" id="{429B8F47-9C80-41EC-9C17-0016CDE42180}"/>
              </a:ext>
            </a:extLst>
          </p:cNvPr>
          <p:cNvSpPr/>
          <p:nvPr userDrawn="1"/>
        </p:nvSpPr>
        <p:spPr>
          <a:xfrm>
            <a:off x="355600" y="-1462"/>
            <a:ext cx="273600" cy="952499"/>
          </a:xfrm>
          <a:prstGeom prst="rect">
            <a:avLst/>
          </a:prstGeom>
          <a:solidFill>
            <a:srgbClr val="F06C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cxnSp>
        <p:nvCxnSpPr>
          <p:cNvPr id="60" name="Straight Connector 59">
            <a:extLst>
              <a:ext uri="{FF2B5EF4-FFF2-40B4-BE49-F238E27FC236}">
                <a16:creationId xmlns:a16="http://schemas.microsoft.com/office/drawing/2014/main" id="{AA6844C3-6CB0-48E7-A443-678B5BA00C48}"/>
              </a:ext>
            </a:extLst>
          </p:cNvPr>
          <p:cNvCxnSpPr>
            <a:cxnSpLocks/>
          </p:cNvCxnSpPr>
          <p:nvPr userDrawn="1"/>
        </p:nvCxnSpPr>
        <p:spPr>
          <a:xfrm>
            <a:off x="902669" y="6206917"/>
            <a:ext cx="1023453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13" descr="A close up of a sign&#10;&#10;Description automatically generated">
            <a:extLst>
              <a:ext uri="{FF2B5EF4-FFF2-40B4-BE49-F238E27FC236}">
                <a16:creationId xmlns:a16="http://schemas.microsoft.com/office/drawing/2014/main" id="{07AFC128-27E0-4D70-A6CB-861D3BD1472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349818" y="6199692"/>
            <a:ext cx="1896097" cy="620540"/>
          </a:xfrm>
          <a:prstGeom prst="rect">
            <a:avLst/>
          </a:prstGeom>
        </p:spPr>
      </p:pic>
    </p:spTree>
    <p:extLst>
      <p:ext uri="{BB962C8B-B14F-4D97-AF65-F5344CB8AC3E}">
        <p14:creationId xmlns:p14="http://schemas.microsoft.com/office/powerpoint/2010/main" val="2397180139"/>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Lst>
  <p:txStyles>
    <p:titleStyle>
      <a:lvl1pPr algn="l" defTabSz="914400" rtl="0" eaLnBrk="1" latinLnBrk="0" hangingPunct="1">
        <a:spcBef>
          <a:spcPct val="0"/>
        </a:spcBef>
        <a:buNone/>
        <a:defRPr kumimoji="0" lang="en-GB" sz="2800" b="0" i="0" u="none" strike="noStrike" kern="1200" cap="none" spc="0" normalizeH="0" baseline="0" dirty="0">
          <a:ln>
            <a:noFill/>
          </a:ln>
          <a:solidFill>
            <a:schemeClr val="tx2"/>
          </a:solidFill>
          <a:effectLst/>
          <a:uLnTx/>
          <a:uFillTx/>
          <a:latin typeface="Arial" panose="020B0604020202020204"/>
          <a:ea typeface="+mj-ea"/>
          <a:cs typeface="+mj-cs"/>
        </a:defRPr>
      </a:lvl1pPr>
    </p:titleStyle>
    <p:bodyStyle>
      <a:lvl1pPr marL="285750" indent="-285750" algn="l" defTabSz="914400" rtl="0" eaLnBrk="1" latinLnBrk="0" hangingPunct="1">
        <a:lnSpc>
          <a:spcPct val="100000"/>
        </a:lnSpc>
        <a:spcBef>
          <a:spcPts val="0"/>
        </a:spcBef>
        <a:spcAft>
          <a:spcPts val="0"/>
        </a:spcAft>
        <a:buClr>
          <a:schemeClr val="tx2"/>
        </a:buClr>
        <a:buFont typeface="Arial" pitchFamily="34" charset="0"/>
        <a:buChar char="•"/>
        <a:defRPr sz="1400" b="0" kern="1200">
          <a:solidFill>
            <a:schemeClr val="tx2"/>
          </a:solidFill>
          <a:latin typeface="+mn-lt"/>
          <a:ea typeface="+mn-ea"/>
          <a:cs typeface="+mn-cs"/>
        </a:defRPr>
      </a:lvl1pPr>
      <a:lvl2pPr marL="538163" indent="-252413" algn="l" defTabSz="914400" rtl="0" eaLnBrk="1" latinLnBrk="0" hangingPunct="1">
        <a:lnSpc>
          <a:spcPct val="100000"/>
        </a:lnSpc>
        <a:spcBef>
          <a:spcPts val="0"/>
        </a:spcBef>
        <a:buClr>
          <a:schemeClr val="tx2"/>
        </a:buClr>
        <a:buSzPct val="100000"/>
        <a:buFont typeface="Arial" pitchFamily="34" charset="0"/>
        <a:buChar char="•"/>
        <a:defRPr sz="1200" kern="1200">
          <a:solidFill>
            <a:schemeClr val="tx2"/>
          </a:solidFill>
          <a:latin typeface="+mn-lt"/>
          <a:ea typeface="+mn-ea"/>
          <a:cs typeface="+mn-cs"/>
        </a:defRPr>
      </a:lvl2pPr>
      <a:lvl3pPr marL="1076325" indent="-269875" algn="l" defTabSz="914400" rtl="0" eaLnBrk="1" latinLnBrk="0" hangingPunct="1">
        <a:lnSpc>
          <a:spcPct val="100000"/>
        </a:lnSpc>
        <a:spcBef>
          <a:spcPts val="0"/>
        </a:spcBef>
        <a:buClr>
          <a:schemeClr val="tx2"/>
        </a:buClr>
        <a:buSzPct val="100000"/>
        <a:buFont typeface="Arial" pitchFamily="34" charset="0"/>
        <a:buChar char="-"/>
        <a:defRPr sz="1100" kern="1200">
          <a:solidFill>
            <a:schemeClr val="tx2"/>
          </a:solidFill>
          <a:latin typeface="+mn-lt"/>
          <a:ea typeface="+mn-ea"/>
          <a:cs typeface="+mn-cs"/>
        </a:defRPr>
      </a:lvl3pPr>
      <a:lvl4pPr marL="1435100" indent="-268288" algn="l" defTabSz="914400" rtl="0" eaLnBrk="1" latinLnBrk="0" hangingPunct="1">
        <a:lnSpc>
          <a:spcPct val="100000"/>
        </a:lnSpc>
        <a:spcBef>
          <a:spcPts val="0"/>
        </a:spcBef>
        <a:buClr>
          <a:schemeClr val="tx2"/>
        </a:buClr>
        <a:buFont typeface="Arial" pitchFamily="34" charset="0"/>
        <a:buChar char="•"/>
        <a:defRPr sz="1050" kern="1200">
          <a:solidFill>
            <a:schemeClr val="tx2"/>
          </a:solidFill>
          <a:latin typeface="+mn-lt"/>
          <a:ea typeface="+mn-ea"/>
          <a:cs typeface="+mn-cs"/>
        </a:defRPr>
      </a:lvl4pPr>
      <a:lvl5pPr marL="1792288" indent="-268288" algn="l" defTabSz="914400" rtl="0" eaLnBrk="1" latinLnBrk="0" hangingPunct="1">
        <a:lnSpc>
          <a:spcPct val="100000"/>
        </a:lnSpc>
        <a:spcBef>
          <a:spcPts val="0"/>
        </a:spcBef>
        <a:buClr>
          <a:schemeClr val="tx2"/>
        </a:buClr>
        <a:buFont typeface="Arial" pitchFamily="34" charset="0"/>
        <a:buChar char="-"/>
        <a:tabLst/>
        <a:defRPr sz="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907349" y="399788"/>
            <a:ext cx="10234530" cy="648072"/>
          </a:xfrm>
          <a:prstGeom prst="rect">
            <a:avLst/>
          </a:prstGeom>
        </p:spPr>
        <p:txBody>
          <a:bodyPr vert="horz" lIns="0" tIns="0" rIns="0" bIns="0" rtlCol="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GB"/>
          </a:p>
        </p:txBody>
      </p:sp>
      <p:sp>
        <p:nvSpPr>
          <p:cNvPr id="13" name="Text Placeholder 2"/>
          <p:cNvSpPr>
            <a:spLocks noGrp="1"/>
          </p:cNvSpPr>
          <p:nvPr>
            <p:ph type="body" idx="1"/>
          </p:nvPr>
        </p:nvSpPr>
        <p:spPr>
          <a:xfrm>
            <a:off x="902669" y="1637741"/>
            <a:ext cx="10234530" cy="39528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8" name="Rectangle 27">
            <a:extLst>
              <a:ext uri="{FF2B5EF4-FFF2-40B4-BE49-F238E27FC236}">
                <a16:creationId xmlns:a16="http://schemas.microsoft.com/office/drawing/2014/main" id="{429B8F47-9C80-41EC-9C17-0016CDE42180}"/>
              </a:ext>
            </a:extLst>
          </p:cNvPr>
          <p:cNvSpPr/>
          <p:nvPr userDrawn="1"/>
        </p:nvSpPr>
        <p:spPr>
          <a:xfrm>
            <a:off x="355600" y="-1462"/>
            <a:ext cx="273600" cy="952499"/>
          </a:xfrm>
          <a:prstGeom prst="rect">
            <a:avLst/>
          </a:prstGeom>
          <a:solidFill>
            <a:srgbClr val="F06C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pic>
        <p:nvPicPr>
          <p:cNvPr id="14" name="Picture 13">
            <a:extLst>
              <a:ext uri="{FF2B5EF4-FFF2-40B4-BE49-F238E27FC236}">
                <a16:creationId xmlns:a16="http://schemas.microsoft.com/office/drawing/2014/main" id="{07AFC128-27E0-4D70-A6CB-861D3BD14724}"/>
              </a:ext>
            </a:extLst>
          </p:cNvPr>
          <p:cNvPicPr>
            <a:picLocks noChangeAspect="1"/>
          </p:cNvPicPr>
          <p:nvPr userDrawn="1"/>
        </p:nvPicPr>
        <p:blipFill>
          <a:blip r:embed="rId8" cstate="screen">
            <a:extLst>
              <a:ext uri="{28A0092B-C50C-407E-A947-70E740481C1C}">
                <a14:useLocalDpi xmlns:a14="http://schemas.microsoft.com/office/drawing/2010/main"/>
              </a:ext>
            </a:extLst>
          </a:blip>
          <a:srcRect/>
          <a:stretch/>
        </p:blipFill>
        <p:spPr>
          <a:xfrm>
            <a:off x="9525496" y="6341759"/>
            <a:ext cx="1621228" cy="287637"/>
          </a:xfrm>
          <a:prstGeom prst="rect">
            <a:avLst/>
          </a:prstGeom>
        </p:spPr>
      </p:pic>
    </p:spTree>
    <p:extLst>
      <p:ext uri="{BB962C8B-B14F-4D97-AF65-F5344CB8AC3E}">
        <p14:creationId xmlns:p14="http://schemas.microsoft.com/office/powerpoint/2010/main" val="4123073989"/>
      </p:ext>
    </p:extLst>
  </p:cSld>
  <p:clrMap bg1="dk1" tx1="lt1" bg2="dk2" tx2="lt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Lst>
  <p:txStyles>
    <p:titleStyle>
      <a:lvl1pPr algn="l" defTabSz="914400" rtl="0" eaLnBrk="1" latinLnBrk="0" hangingPunct="1">
        <a:spcBef>
          <a:spcPct val="0"/>
        </a:spcBef>
        <a:buNone/>
        <a:defRPr kumimoji="0" lang="en-GB" sz="4000" b="0" i="0" u="none" strike="noStrike" kern="1200" cap="none" spc="0" normalizeH="0" baseline="0" dirty="0">
          <a:ln>
            <a:noFill/>
          </a:ln>
          <a:solidFill>
            <a:schemeClr val="tx2"/>
          </a:solidFill>
          <a:effectLst/>
          <a:uLnTx/>
          <a:uFillTx/>
          <a:latin typeface="Arial" panose="020B0604020202020204"/>
          <a:ea typeface="+mj-ea"/>
          <a:cs typeface="+mj-cs"/>
        </a:defRPr>
      </a:lvl1pPr>
    </p:titleStyle>
    <p:bodyStyle>
      <a:lvl1pPr marL="285750" indent="-285750" algn="l" defTabSz="914400" rtl="0" eaLnBrk="1" latinLnBrk="0" hangingPunct="1">
        <a:lnSpc>
          <a:spcPct val="100000"/>
        </a:lnSpc>
        <a:spcBef>
          <a:spcPts val="0"/>
        </a:spcBef>
        <a:spcAft>
          <a:spcPts val="0"/>
        </a:spcAft>
        <a:buClr>
          <a:schemeClr val="tx2"/>
        </a:buClr>
        <a:buSzPct val="110000"/>
        <a:buFont typeface="Arial" pitchFamily="34" charset="0"/>
        <a:buChar char="•"/>
        <a:defRPr sz="1400" b="0" kern="1200">
          <a:solidFill>
            <a:schemeClr val="tx2"/>
          </a:solidFill>
          <a:latin typeface="+mn-lt"/>
          <a:ea typeface="+mn-ea"/>
          <a:cs typeface="+mn-cs"/>
        </a:defRPr>
      </a:lvl1pPr>
      <a:lvl2pPr marL="538163" indent="-252413" algn="l" defTabSz="914400" rtl="0" eaLnBrk="1" latinLnBrk="0" hangingPunct="1">
        <a:lnSpc>
          <a:spcPct val="100000"/>
        </a:lnSpc>
        <a:spcBef>
          <a:spcPts val="0"/>
        </a:spcBef>
        <a:buClr>
          <a:schemeClr val="tx2"/>
        </a:buClr>
        <a:buSzPct val="110000"/>
        <a:buFont typeface="Arial" pitchFamily="34" charset="0"/>
        <a:buChar char="•"/>
        <a:defRPr sz="1200" kern="1200">
          <a:solidFill>
            <a:schemeClr val="tx2"/>
          </a:solidFill>
          <a:latin typeface="+mn-lt"/>
          <a:ea typeface="+mn-ea"/>
          <a:cs typeface="+mn-cs"/>
        </a:defRPr>
      </a:lvl2pPr>
      <a:lvl3pPr marL="1076325" indent="-269875" algn="l" defTabSz="914400" rtl="0" eaLnBrk="1" latinLnBrk="0" hangingPunct="1">
        <a:lnSpc>
          <a:spcPct val="100000"/>
        </a:lnSpc>
        <a:spcBef>
          <a:spcPts val="0"/>
        </a:spcBef>
        <a:buClr>
          <a:schemeClr val="tx2"/>
        </a:buClr>
        <a:buSzPct val="110000"/>
        <a:buFont typeface="Arial" pitchFamily="34" charset="0"/>
        <a:buChar char="-"/>
        <a:defRPr sz="1100" kern="1200">
          <a:solidFill>
            <a:schemeClr val="tx2"/>
          </a:solidFill>
          <a:latin typeface="+mn-lt"/>
          <a:ea typeface="+mn-ea"/>
          <a:cs typeface="+mn-cs"/>
        </a:defRPr>
      </a:lvl3pPr>
      <a:lvl4pPr marL="1435100" indent="-268288" algn="l" defTabSz="914400" rtl="0" eaLnBrk="1" latinLnBrk="0" hangingPunct="1">
        <a:lnSpc>
          <a:spcPct val="100000"/>
        </a:lnSpc>
        <a:spcBef>
          <a:spcPts val="0"/>
        </a:spcBef>
        <a:buClr>
          <a:schemeClr val="tx2"/>
        </a:buClr>
        <a:buSzPct val="110000"/>
        <a:buFont typeface="Arial" pitchFamily="34" charset="0"/>
        <a:buChar char="•"/>
        <a:defRPr sz="1050" kern="1200">
          <a:solidFill>
            <a:schemeClr val="tx2"/>
          </a:solidFill>
          <a:latin typeface="+mn-lt"/>
          <a:ea typeface="+mn-ea"/>
          <a:cs typeface="+mn-cs"/>
        </a:defRPr>
      </a:lvl4pPr>
      <a:lvl5pPr marL="1792288" indent="-268288" algn="l" defTabSz="914400" rtl="0" eaLnBrk="1" latinLnBrk="0" hangingPunct="1">
        <a:lnSpc>
          <a:spcPct val="100000"/>
        </a:lnSpc>
        <a:spcBef>
          <a:spcPts val="0"/>
        </a:spcBef>
        <a:buClr>
          <a:schemeClr val="tx2"/>
        </a:buClr>
        <a:buSzPct val="110000"/>
        <a:buFont typeface="Arial" pitchFamily="34" charset="0"/>
        <a:buChar char="-"/>
        <a:tabLst/>
        <a:defRPr sz="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28.jpeg"/><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11.xml"/><Relationship Id="rId5" Type="http://schemas.openxmlformats.org/officeDocument/2006/relationships/image" Target="../media/image32.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11.xml"/><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image" Target="../media/image15.png"/><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13.xml"/><Relationship Id="rId5" Type="http://schemas.openxmlformats.org/officeDocument/2006/relationships/image" Target="../media/image28.jpeg"/><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1.xml"/><Relationship Id="rId1" Type="http://schemas.openxmlformats.org/officeDocument/2006/relationships/slideLayout" Target="../slideLayouts/slideLayout11.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13.xml"/><Relationship Id="rId5" Type="http://schemas.openxmlformats.org/officeDocument/2006/relationships/image" Target="../media/image28.jpeg"/><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5.xml"/><Relationship Id="rId1" Type="http://schemas.openxmlformats.org/officeDocument/2006/relationships/slideLayout" Target="../slideLayouts/slideLayout11.xml"/><Relationship Id="rId5" Type="http://schemas.openxmlformats.org/officeDocument/2006/relationships/image" Target="../media/image48.jpeg"/><Relationship Id="rId4" Type="http://schemas.openxmlformats.org/officeDocument/2006/relationships/image" Target="../media/image47.jpeg"/></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6.xml"/><Relationship Id="rId1" Type="http://schemas.openxmlformats.org/officeDocument/2006/relationships/slideLayout" Target="../slideLayouts/slideLayout11.xml"/><Relationship Id="rId5" Type="http://schemas.openxmlformats.org/officeDocument/2006/relationships/image" Target="../media/image51.png"/><Relationship Id="rId4" Type="http://schemas.openxmlformats.org/officeDocument/2006/relationships/image" Target="../media/image50.png"/></Relationships>
</file>

<file path=ppt/slides/_rels/slide27.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8.xml"/><Relationship Id="rId1" Type="http://schemas.openxmlformats.org/officeDocument/2006/relationships/slideLayout" Target="../slideLayouts/slideLayout13.xml"/><Relationship Id="rId5" Type="http://schemas.openxmlformats.org/officeDocument/2006/relationships/image" Target="../media/image28.jpeg"/><Relationship Id="rId4" Type="http://schemas.openxmlformats.org/officeDocument/2006/relationships/image" Target="../media/image27.jpeg"/></Relationships>
</file>

<file path=ppt/slides/_rels/slide2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9.xml"/><Relationship Id="rId1" Type="http://schemas.openxmlformats.org/officeDocument/2006/relationships/slideLayout" Target="../slideLayouts/slideLayout11.xml"/><Relationship Id="rId5" Type="http://schemas.openxmlformats.org/officeDocument/2006/relationships/image" Target="../media/image59.jpeg"/><Relationship Id="rId4" Type="http://schemas.openxmlformats.org/officeDocument/2006/relationships/image" Target="../media/image58.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0.xml"/><Relationship Id="rId1" Type="http://schemas.openxmlformats.org/officeDocument/2006/relationships/slideLayout" Target="../slideLayouts/slideLayout11.xml"/><Relationship Id="rId4" Type="http://schemas.openxmlformats.org/officeDocument/2006/relationships/image" Target="../media/image60.png"/></Relationships>
</file>

<file path=ppt/slides/_rels/slide3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1.xml"/><Relationship Id="rId1" Type="http://schemas.openxmlformats.org/officeDocument/2006/relationships/slideLayout" Target="../slideLayouts/slideLayout11.xml"/><Relationship Id="rId5" Type="http://schemas.openxmlformats.org/officeDocument/2006/relationships/image" Target="../media/image35.png"/><Relationship Id="rId4" Type="http://schemas.openxmlformats.org/officeDocument/2006/relationships/image" Target="../media/image62.png"/></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2.xml"/><Relationship Id="rId1" Type="http://schemas.openxmlformats.org/officeDocument/2006/relationships/slideLayout" Target="../slideLayouts/slideLayout13.xml"/><Relationship Id="rId5" Type="http://schemas.openxmlformats.org/officeDocument/2006/relationships/image" Target="../media/image28.jpeg"/><Relationship Id="rId4" Type="http://schemas.openxmlformats.org/officeDocument/2006/relationships/image" Target="../media/image27.jpeg"/></Relationships>
</file>

<file path=ppt/slides/_rels/slide33.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33.xml"/><Relationship Id="rId1" Type="http://schemas.openxmlformats.org/officeDocument/2006/relationships/slideLayout" Target="../slideLayouts/slideLayout11.xml"/><Relationship Id="rId5" Type="http://schemas.openxmlformats.org/officeDocument/2006/relationships/image" Target="../media/image65.jpeg"/><Relationship Id="rId4" Type="http://schemas.openxmlformats.org/officeDocument/2006/relationships/image" Target="../media/image64.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5.xml"/><Relationship Id="rId1" Type="http://schemas.openxmlformats.org/officeDocument/2006/relationships/slideLayout" Target="../slideLayouts/slideLayout13.xml"/><Relationship Id="rId5" Type="http://schemas.openxmlformats.org/officeDocument/2006/relationships/image" Target="../media/image33.png"/><Relationship Id="rId4" Type="http://schemas.openxmlformats.org/officeDocument/2006/relationships/image" Target="../media/image67.png"/></Relationships>
</file>

<file path=ppt/slides/_rels/slide3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8.xml"/><Relationship Id="rId1" Type="http://schemas.openxmlformats.org/officeDocument/2006/relationships/slideLayout" Target="../slideLayouts/slideLayout11.xml"/><Relationship Id="rId5" Type="http://schemas.openxmlformats.org/officeDocument/2006/relationships/image" Target="../media/image67.png"/><Relationship Id="rId4" Type="http://schemas.openxmlformats.org/officeDocument/2006/relationships/image" Target="../media/image52.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084B46A-9989-4031-9FDA-960939A20229}"/>
              </a:ext>
            </a:extLst>
          </p:cNvPr>
          <p:cNvSpPr>
            <a:spLocks noGrp="1"/>
          </p:cNvSpPr>
          <p:nvPr>
            <p:ph type="body" sz="quarter" idx="18"/>
          </p:nvPr>
        </p:nvSpPr>
        <p:spPr/>
        <p:txBody>
          <a:bodyPr/>
          <a:lstStyle/>
          <a:p>
            <a:endParaRPr lang="en-GB"/>
          </a:p>
        </p:txBody>
      </p:sp>
      <p:sp>
        <p:nvSpPr>
          <p:cNvPr id="2" name="Title 1">
            <a:extLst>
              <a:ext uri="{FF2B5EF4-FFF2-40B4-BE49-F238E27FC236}">
                <a16:creationId xmlns:a16="http://schemas.microsoft.com/office/drawing/2014/main" id="{FF5D741C-7B96-43CB-BE0F-61D496926401}"/>
              </a:ext>
            </a:extLst>
          </p:cNvPr>
          <p:cNvSpPr>
            <a:spLocks noGrp="1"/>
          </p:cNvSpPr>
          <p:nvPr>
            <p:ph type="ctrTitle"/>
          </p:nvPr>
        </p:nvSpPr>
        <p:spPr/>
        <p:txBody>
          <a:bodyPr/>
          <a:lstStyle/>
          <a:p>
            <a:r>
              <a:rPr lang="en-GB"/>
              <a:t>Modern Prospecting</a:t>
            </a:r>
          </a:p>
        </p:txBody>
      </p:sp>
      <p:sp>
        <p:nvSpPr>
          <p:cNvPr id="3" name="Text Placeholder 2">
            <a:extLst>
              <a:ext uri="{FF2B5EF4-FFF2-40B4-BE49-F238E27FC236}">
                <a16:creationId xmlns:a16="http://schemas.microsoft.com/office/drawing/2014/main" id="{BDDDDF78-58BB-42F2-89BA-C9DFE78C60E5}"/>
              </a:ext>
            </a:extLst>
          </p:cNvPr>
          <p:cNvSpPr>
            <a:spLocks noGrp="1"/>
          </p:cNvSpPr>
          <p:nvPr>
            <p:ph type="body" sz="quarter" idx="17"/>
          </p:nvPr>
        </p:nvSpPr>
        <p:spPr/>
        <p:txBody>
          <a:bodyPr/>
          <a:lstStyle/>
          <a:p>
            <a:r>
              <a:rPr lang="en-GB"/>
              <a:t>Building a strategic plan focused on growth</a:t>
            </a:r>
          </a:p>
        </p:txBody>
      </p:sp>
      <p:sp>
        <p:nvSpPr>
          <p:cNvPr id="5" name="Text Placeholder 4">
            <a:extLst>
              <a:ext uri="{FF2B5EF4-FFF2-40B4-BE49-F238E27FC236}">
                <a16:creationId xmlns:a16="http://schemas.microsoft.com/office/drawing/2014/main" id="{2B34E408-1703-4681-931E-19E6F2D0C679}"/>
              </a:ext>
            </a:extLst>
          </p:cNvPr>
          <p:cNvSpPr>
            <a:spLocks noGrp="1"/>
          </p:cNvSpPr>
          <p:nvPr>
            <p:ph type="body" sz="quarter" idx="19"/>
          </p:nvPr>
        </p:nvSpPr>
        <p:spPr/>
        <p:txBody>
          <a:bodyPr/>
          <a:lstStyle/>
          <a:p>
            <a:endParaRPr lang="en-GB"/>
          </a:p>
        </p:txBody>
      </p:sp>
      <p:sp>
        <p:nvSpPr>
          <p:cNvPr id="7" name="TextBox 6">
            <a:extLst>
              <a:ext uri="{FF2B5EF4-FFF2-40B4-BE49-F238E27FC236}">
                <a16:creationId xmlns:a16="http://schemas.microsoft.com/office/drawing/2014/main" id="{B6C5DC5F-496B-4A70-A40E-80B0FCC42795}"/>
              </a:ext>
            </a:extLst>
          </p:cNvPr>
          <p:cNvSpPr txBox="1"/>
          <p:nvPr/>
        </p:nvSpPr>
        <p:spPr>
          <a:xfrm>
            <a:off x="801189" y="6275978"/>
            <a:ext cx="10488142" cy="215444"/>
          </a:xfrm>
          <a:prstGeom prst="rect">
            <a:avLst/>
          </a:prstGeom>
          <a:noFill/>
        </p:spPr>
        <p:txBody>
          <a:bodyPr wrap="square" rtlCol="0">
            <a:spAutoFit/>
          </a:bodyPr>
          <a:lstStyle/>
          <a:p>
            <a:r>
              <a:rPr lang="en-US" sz="800" b="1"/>
              <a:t>FOR FINANCIAL PROFESSIONAL USE ONLY / NOT FOR PUBLIC VIEWING OR DISTRIBUTION</a:t>
            </a:r>
          </a:p>
        </p:txBody>
      </p:sp>
      <p:pic>
        <p:nvPicPr>
          <p:cNvPr id="6" name="Picture 5">
            <a:extLst>
              <a:ext uri="{FF2B5EF4-FFF2-40B4-BE49-F238E27FC236}">
                <a16:creationId xmlns:a16="http://schemas.microsoft.com/office/drawing/2014/main" id="{8675F549-1C0A-44C7-A584-872D991FF90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35606" y="3429000"/>
            <a:ext cx="6653725" cy="2461846"/>
          </a:xfrm>
          <a:prstGeom prst="rect">
            <a:avLst/>
          </a:prstGeom>
        </p:spPr>
      </p:pic>
    </p:spTree>
    <p:extLst>
      <p:ext uri="{BB962C8B-B14F-4D97-AF65-F5344CB8AC3E}">
        <p14:creationId xmlns:p14="http://schemas.microsoft.com/office/powerpoint/2010/main" val="6705709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4E341DF-8D3D-B64C-8F63-0CF51BAE40BF}"/>
              </a:ext>
            </a:extLst>
          </p:cNvPr>
          <p:cNvSpPr>
            <a:spLocks noGrp="1"/>
          </p:cNvSpPr>
          <p:nvPr>
            <p:ph type="title"/>
          </p:nvPr>
        </p:nvSpPr>
        <p:spPr/>
        <p:txBody>
          <a:bodyPr>
            <a:normAutofit/>
          </a:bodyPr>
          <a:lstStyle/>
          <a:p>
            <a:r>
              <a:rPr lang="en-US" sz="3600"/>
              <a:t>3 Steps to Modern Prospecting</a:t>
            </a:r>
          </a:p>
        </p:txBody>
      </p:sp>
      <p:grpSp>
        <p:nvGrpSpPr>
          <p:cNvPr id="4" name="Group 3">
            <a:extLst>
              <a:ext uri="{FF2B5EF4-FFF2-40B4-BE49-F238E27FC236}">
                <a16:creationId xmlns:a16="http://schemas.microsoft.com/office/drawing/2014/main" id="{95C31F58-835F-CD4F-9BFB-BE149C894A31}"/>
              </a:ext>
            </a:extLst>
          </p:cNvPr>
          <p:cNvGrpSpPr/>
          <p:nvPr/>
        </p:nvGrpSpPr>
        <p:grpSpPr>
          <a:xfrm>
            <a:off x="0" y="4071450"/>
            <a:ext cx="8445962" cy="843350"/>
            <a:chOff x="0" y="4450591"/>
            <a:chExt cx="8445962" cy="843350"/>
          </a:xfrm>
        </p:grpSpPr>
        <p:sp>
          <p:nvSpPr>
            <p:cNvPr id="11" name="Rectangle 10">
              <a:extLst>
                <a:ext uri="{FF2B5EF4-FFF2-40B4-BE49-F238E27FC236}">
                  <a16:creationId xmlns:a16="http://schemas.microsoft.com/office/drawing/2014/main" id="{F38DD5B9-096B-3B4B-B8FB-F4FA84BECAD7}"/>
                </a:ext>
              </a:extLst>
            </p:cNvPr>
            <p:cNvSpPr/>
            <p:nvPr/>
          </p:nvSpPr>
          <p:spPr>
            <a:xfrm>
              <a:off x="0" y="4511359"/>
              <a:ext cx="3092325" cy="7345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4">
              <a:extLst>
                <a:ext uri="{FF2B5EF4-FFF2-40B4-BE49-F238E27FC236}">
                  <a16:creationId xmlns:a16="http://schemas.microsoft.com/office/drawing/2014/main" id="{EB052A94-80DF-8D43-ACBF-161D61603DAA}"/>
                </a:ext>
              </a:extLst>
            </p:cNvPr>
            <p:cNvSpPr txBox="1">
              <a:spLocks/>
            </p:cNvSpPr>
            <p:nvPr/>
          </p:nvSpPr>
          <p:spPr>
            <a:xfrm>
              <a:off x="3153872" y="4666427"/>
              <a:ext cx="5292090" cy="506654"/>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2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2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22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a:solidFill>
                    <a:schemeClr val="tx1"/>
                  </a:solidFill>
                </a:rPr>
                <a:t>Action</a:t>
              </a:r>
            </a:p>
          </p:txBody>
        </p:sp>
        <p:pic>
          <p:nvPicPr>
            <p:cNvPr id="16" name="Picture 15" descr="A picture containing drawing&#10;&#10;Description automatically generated">
              <a:extLst>
                <a:ext uri="{FF2B5EF4-FFF2-40B4-BE49-F238E27FC236}">
                  <a16:creationId xmlns:a16="http://schemas.microsoft.com/office/drawing/2014/main" id="{86FF8F11-55DA-B741-9825-4CBA69EA098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56748" y="4450591"/>
              <a:ext cx="843350" cy="843350"/>
            </a:xfrm>
            <a:prstGeom prst="rect">
              <a:avLst/>
            </a:prstGeom>
          </p:spPr>
        </p:pic>
      </p:grpSp>
      <p:grpSp>
        <p:nvGrpSpPr>
          <p:cNvPr id="5" name="Group 4">
            <a:extLst>
              <a:ext uri="{FF2B5EF4-FFF2-40B4-BE49-F238E27FC236}">
                <a16:creationId xmlns:a16="http://schemas.microsoft.com/office/drawing/2014/main" id="{BE07F2CA-E563-C94F-9E43-9C72AB1E0410}"/>
              </a:ext>
            </a:extLst>
          </p:cNvPr>
          <p:cNvGrpSpPr/>
          <p:nvPr/>
        </p:nvGrpSpPr>
        <p:grpSpPr>
          <a:xfrm>
            <a:off x="0" y="3163410"/>
            <a:ext cx="7548838" cy="843350"/>
            <a:chOff x="0" y="3412958"/>
            <a:chExt cx="7548838" cy="843350"/>
          </a:xfrm>
        </p:grpSpPr>
        <p:sp>
          <p:nvSpPr>
            <p:cNvPr id="13" name="Content Placeholder 4">
              <a:extLst>
                <a:ext uri="{FF2B5EF4-FFF2-40B4-BE49-F238E27FC236}">
                  <a16:creationId xmlns:a16="http://schemas.microsoft.com/office/drawing/2014/main" id="{391C7697-B77C-0C4A-8A90-8D964DA1B4AB}"/>
                </a:ext>
              </a:extLst>
            </p:cNvPr>
            <p:cNvSpPr txBox="1">
              <a:spLocks/>
            </p:cNvSpPr>
            <p:nvPr/>
          </p:nvSpPr>
          <p:spPr>
            <a:xfrm>
              <a:off x="2256748" y="3551626"/>
              <a:ext cx="5292090" cy="506654"/>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2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2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22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a:solidFill>
                    <a:schemeClr val="tx1"/>
                  </a:solidFill>
                </a:rPr>
                <a:t>Focus</a:t>
              </a:r>
            </a:p>
          </p:txBody>
        </p:sp>
        <p:sp>
          <p:nvSpPr>
            <p:cNvPr id="15" name="Rectangle 14">
              <a:extLst>
                <a:ext uri="{FF2B5EF4-FFF2-40B4-BE49-F238E27FC236}">
                  <a16:creationId xmlns:a16="http://schemas.microsoft.com/office/drawing/2014/main" id="{C8D667C3-48F3-D046-AAAD-DDD2F4A245AF}"/>
                </a:ext>
              </a:extLst>
            </p:cNvPr>
            <p:cNvSpPr/>
            <p:nvPr/>
          </p:nvSpPr>
          <p:spPr>
            <a:xfrm>
              <a:off x="0" y="3457684"/>
              <a:ext cx="2212786" cy="7345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close up of a logo&#10;&#10;Description automatically generated">
              <a:extLst>
                <a:ext uri="{FF2B5EF4-FFF2-40B4-BE49-F238E27FC236}">
                  <a16:creationId xmlns:a16="http://schemas.microsoft.com/office/drawing/2014/main" id="{8BC4292A-798A-A14E-B5B5-17DB09F6E03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70803" y="3412958"/>
              <a:ext cx="843350" cy="843350"/>
            </a:xfrm>
            <a:prstGeom prst="rect">
              <a:avLst/>
            </a:prstGeom>
          </p:spPr>
        </p:pic>
      </p:grpSp>
      <p:grpSp>
        <p:nvGrpSpPr>
          <p:cNvPr id="6" name="Group 5">
            <a:extLst>
              <a:ext uri="{FF2B5EF4-FFF2-40B4-BE49-F238E27FC236}">
                <a16:creationId xmlns:a16="http://schemas.microsoft.com/office/drawing/2014/main" id="{ED72C1CA-D7F4-524A-A0B7-4C23A29AA842}"/>
              </a:ext>
            </a:extLst>
          </p:cNvPr>
          <p:cNvGrpSpPr/>
          <p:nvPr/>
        </p:nvGrpSpPr>
        <p:grpSpPr>
          <a:xfrm>
            <a:off x="0" y="2223286"/>
            <a:ext cx="6662893" cy="843350"/>
            <a:chOff x="0" y="2482250"/>
            <a:chExt cx="6662893" cy="843350"/>
          </a:xfrm>
        </p:grpSpPr>
        <p:sp>
          <p:nvSpPr>
            <p:cNvPr id="14" name="Rectangle 13">
              <a:extLst>
                <a:ext uri="{FF2B5EF4-FFF2-40B4-BE49-F238E27FC236}">
                  <a16:creationId xmlns:a16="http://schemas.microsoft.com/office/drawing/2014/main" id="{791D099F-3D18-864D-90DB-3A3EFDE3A89D}"/>
                </a:ext>
              </a:extLst>
            </p:cNvPr>
            <p:cNvSpPr/>
            <p:nvPr/>
          </p:nvSpPr>
          <p:spPr>
            <a:xfrm>
              <a:off x="0" y="2542930"/>
              <a:ext cx="1319584" cy="7312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A picture containing drawing&#10;&#10;Description automatically generated">
              <a:extLst>
                <a:ext uri="{FF2B5EF4-FFF2-40B4-BE49-F238E27FC236}">
                  <a16:creationId xmlns:a16="http://schemas.microsoft.com/office/drawing/2014/main" id="{C6773473-B38B-014E-8B0C-3096A8A5446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7273" y="2482250"/>
              <a:ext cx="843350" cy="843350"/>
            </a:xfrm>
            <a:prstGeom prst="rect">
              <a:avLst/>
            </a:prstGeom>
          </p:spPr>
        </p:pic>
        <p:sp>
          <p:nvSpPr>
            <p:cNvPr id="19" name="Content Placeholder 4">
              <a:extLst>
                <a:ext uri="{FF2B5EF4-FFF2-40B4-BE49-F238E27FC236}">
                  <a16:creationId xmlns:a16="http://schemas.microsoft.com/office/drawing/2014/main" id="{974773F8-A255-CD49-B530-388378C34145}"/>
                </a:ext>
              </a:extLst>
            </p:cNvPr>
            <p:cNvSpPr txBox="1">
              <a:spLocks/>
            </p:cNvSpPr>
            <p:nvPr/>
          </p:nvSpPr>
          <p:spPr>
            <a:xfrm>
              <a:off x="1370803" y="2640168"/>
              <a:ext cx="5292090" cy="506654"/>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2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2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22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a:solidFill>
                    <a:schemeClr val="tx1"/>
                  </a:solidFill>
                </a:rPr>
                <a:t>Clarity</a:t>
              </a:r>
            </a:p>
          </p:txBody>
        </p:sp>
      </p:grpSp>
      <p:sp>
        <p:nvSpPr>
          <p:cNvPr id="21" name="Rectangle 20">
            <a:extLst>
              <a:ext uri="{FF2B5EF4-FFF2-40B4-BE49-F238E27FC236}">
                <a16:creationId xmlns:a16="http://schemas.microsoft.com/office/drawing/2014/main" id="{7136A77D-CF02-D84F-A66E-9EACFC902CC3}"/>
              </a:ext>
            </a:extLst>
          </p:cNvPr>
          <p:cNvSpPr/>
          <p:nvPr/>
        </p:nvSpPr>
        <p:spPr>
          <a:xfrm>
            <a:off x="355600" y="-1462"/>
            <a:ext cx="273600" cy="952499"/>
          </a:xfrm>
          <a:prstGeom prst="rect">
            <a:avLst/>
          </a:prstGeom>
          <a:solidFill>
            <a:srgbClr val="F06C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0" name="TextBox 19">
            <a:extLst>
              <a:ext uri="{FF2B5EF4-FFF2-40B4-BE49-F238E27FC236}">
                <a16:creationId xmlns:a16="http://schemas.microsoft.com/office/drawing/2014/main" id="{015531FB-01EC-4EB1-BD3D-00384B528CDC}"/>
              </a:ext>
            </a:extLst>
          </p:cNvPr>
          <p:cNvSpPr txBox="1"/>
          <p:nvPr/>
        </p:nvSpPr>
        <p:spPr>
          <a:xfrm>
            <a:off x="801189" y="6275978"/>
            <a:ext cx="10488142" cy="215444"/>
          </a:xfrm>
          <a:prstGeom prst="rect">
            <a:avLst/>
          </a:prstGeom>
          <a:noFill/>
        </p:spPr>
        <p:txBody>
          <a:bodyPr wrap="square" rtlCol="0">
            <a:spAutoFit/>
          </a:bodyPr>
          <a:lstStyle/>
          <a:p>
            <a:r>
              <a:rPr lang="en-US" sz="800" b="1"/>
              <a:t>FOR FINANCIAL PROFESSIONAL USE ONLY / NOT FOR PUBLIC VIEWING OR DISTRIBUTION</a:t>
            </a:r>
          </a:p>
        </p:txBody>
      </p:sp>
    </p:spTree>
    <p:extLst>
      <p:ext uri="{BB962C8B-B14F-4D97-AF65-F5344CB8AC3E}">
        <p14:creationId xmlns:p14="http://schemas.microsoft.com/office/powerpoint/2010/main" val="3830060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2E44479-FD89-423D-958B-40F88AD603CC}"/>
              </a:ext>
            </a:extLst>
          </p:cNvPr>
          <p:cNvSpPr txBox="1">
            <a:spLocks/>
          </p:cNvSpPr>
          <p:nvPr/>
        </p:nvSpPr>
        <p:spPr>
          <a:xfrm>
            <a:off x="838200" y="2991888"/>
            <a:ext cx="10674427" cy="132556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a:solidFill>
                  <a:schemeClr val="bg1"/>
                </a:solidFill>
                <a:latin typeface="Arial" panose="020B0604020202020204" pitchFamily="34" charset="0"/>
                <a:ea typeface="+mj-ea"/>
                <a:cs typeface="Arial" panose="020B0604020202020204" pitchFamily="34" charset="0"/>
              </a:defRPr>
            </a:lvl1pPr>
          </a:lstStyle>
          <a:p>
            <a:pPr>
              <a:lnSpc>
                <a:spcPts val="8000"/>
              </a:lnSpc>
              <a:spcBef>
                <a:spcPts val="0"/>
              </a:spcBef>
              <a:defRPr/>
            </a:pPr>
            <a:r>
              <a:rPr lang="en-US" sz="6000" b="1">
                <a:solidFill>
                  <a:schemeClr val="tx1"/>
                </a:solidFill>
              </a:rPr>
              <a:t>Clarity</a:t>
            </a:r>
          </a:p>
          <a:p>
            <a:pPr>
              <a:lnSpc>
                <a:spcPts val="2000"/>
              </a:lnSpc>
              <a:spcBef>
                <a:spcPts val="0"/>
              </a:spcBef>
              <a:defRPr/>
            </a:pPr>
            <a:r>
              <a:rPr lang="en-US" sz="3000">
                <a:ea typeface="Calibri" charset="0"/>
              </a:rPr>
              <a:t> Who are your top clients and how did you acquire them?</a:t>
            </a:r>
            <a:endParaRPr lang="en-US" sz="3000" b="1">
              <a:ea typeface="Calibri" charset="0"/>
            </a:endParaRPr>
          </a:p>
        </p:txBody>
      </p:sp>
      <p:sp>
        <p:nvSpPr>
          <p:cNvPr id="5" name="Content Placeholder 2">
            <a:extLst>
              <a:ext uri="{FF2B5EF4-FFF2-40B4-BE49-F238E27FC236}">
                <a16:creationId xmlns:a16="http://schemas.microsoft.com/office/drawing/2014/main" id="{D50F82DF-901F-48BD-9E28-4575A80E8620}"/>
              </a:ext>
            </a:extLst>
          </p:cNvPr>
          <p:cNvSpPr txBox="1">
            <a:spLocks/>
          </p:cNvSpPr>
          <p:nvPr/>
        </p:nvSpPr>
        <p:spPr>
          <a:xfrm>
            <a:off x="976988" y="4202841"/>
            <a:ext cx="10515600" cy="1661060"/>
          </a:xfrm>
          <a:prstGeom prst="rect">
            <a:avLst/>
          </a:prstGeom>
        </p:spPr>
        <p:txBody>
          <a:bodyPr>
            <a:noAutofit/>
          </a:bodyPr>
          <a:lstStyle>
            <a:lvl1pPr marL="285750" indent="-285750" algn="l" defTabSz="914400" rtl="0" eaLnBrk="1" latinLnBrk="0" hangingPunct="1">
              <a:lnSpc>
                <a:spcPct val="100000"/>
              </a:lnSpc>
              <a:spcBef>
                <a:spcPts val="0"/>
              </a:spcBef>
              <a:spcAft>
                <a:spcPts val="600"/>
              </a:spcAft>
              <a:buClr>
                <a:schemeClr val="tx2"/>
              </a:buClr>
              <a:buFont typeface="Wingdings" panose="05000000000000000000" pitchFamily="2" charset="2"/>
              <a:buChar char="§"/>
              <a:defRPr sz="2000" b="0" kern="1200">
                <a:solidFill>
                  <a:schemeClr val="tx2"/>
                </a:solidFill>
                <a:latin typeface="+mn-lt"/>
                <a:ea typeface="+mn-ea"/>
                <a:cs typeface="+mn-cs"/>
              </a:defRPr>
            </a:lvl1pPr>
            <a:lvl2pPr marL="538163" indent="-252413" algn="l" defTabSz="914400" rtl="0" eaLnBrk="1" latinLnBrk="0" hangingPunct="1">
              <a:lnSpc>
                <a:spcPct val="100000"/>
              </a:lnSpc>
              <a:spcBef>
                <a:spcPts val="0"/>
              </a:spcBef>
              <a:spcAft>
                <a:spcPts val="600"/>
              </a:spcAft>
              <a:buClr>
                <a:schemeClr val="tx2"/>
              </a:buClr>
              <a:buSzPct val="100000"/>
              <a:buFont typeface="Wingdings" panose="05000000000000000000" pitchFamily="2" charset="2"/>
              <a:buChar char="§"/>
              <a:defRPr sz="1800" kern="1200">
                <a:solidFill>
                  <a:schemeClr val="tx2"/>
                </a:solidFill>
                <a:latin typeface="+mn-lt"/>
                <a:ea typeface="+mn-ea"/>
                <a:cs typeface="+mn-cs"/>
              </a:defRPr>
            </a:lvl2pPr>
            <a:lvl3pPr marL="1076325" indent="-269875" algn="l" defTabSz="914400" rtl="0" eaLnBrk="1" latinLnBrk="0" hangingPunct="1">
              <a:lnSpc>
                <a:spcPct val="100000"/>
              </a:lnSpc>
              <a:spcBef>
                <a:spcPts val="0"/>
              </a:spcBef>
              <a:spcAft>
                <a:spcPts val="600"/>
              </a:spcAft>
              <a:buClr>
                <a:schemeClr val="tx2"/>
              </a:buClr>
              <a:buSzPct val="100000"/>
              <a:buFont typeface="Wingdings" panose="05000000000000000000" pitchFamily="2" charset="2"/>
              <a:buChar char="§"/>
              <a:defRPr sz="1600" kern="1200">
                <a:solidFill>
                  <a:schemeClr val="tx2"/>
                </a:solidFill>
                <a:latin typeface="+mn-lt"/>
                <a:ea typeface="+mn-ea"/>
                <a:cs typeface="+mn-cs"/>
              </a:defRPr>
            </a:lvl3pPr>
            <a:lvl4pPr marL="1435100" indent="-268288" algn="l" defTabSz="914400" rtl="0" eaLnBrk="1" latinLnBrk="0" hangingPunct="1">
              <a:lnSpc>
                <a:spcPct val="100000"/>
              </a:lnSpc>
              <a:spcBef>
                <a:spcPts val="0"/>
              </a:spcBef>
              <a:spcAft>
                <a:spcPts val="600"/>
              </a:spcAft>
              <a:buClr>
                <a:schemeClr val="tx2"/>
              </a:buClr>
              <a:buFont typeface="Wingdings" panose="05000000000000000000" pitchFamily="2" charset="2"/>
              <a:buChar char="§"/>
              <a:defRPr sz="1400" kern="1200">
                <a:solidFill>
                  <a:schemeClr val="tx2"/>
                </a:solidFill>
                <a:latin typeface="+mn-lt"/>
                <a:ea typeface="+mn-ea"/>
                <a:cs typeface="+mn-cs"/>
              </a:defRPr>
            </a:lvl4pPr>
            <a:lvl5pPr marL="1792288" indent="-268288" algn="l" defTabSz="914400" rtl="0" eaLnBrk="1" latinLnBrk="0" hangingPunct="1">
              <a:lnSpc>
                <a:spcPct val="100000"/>
              </a:lnSpc>
              <a:spcBef>
                <a:spcPts val="0"/>
              </a:spcBef>
              <a:spcAft>
                <a:spcPts val="600"/>
              </a:spcAft>
              <a:buClr>
                <a:schemeClr val="tx2"/>
              </a:buClr>
              <a:buFont typeface="Wingdings" panose="05000000000000000000" pitchFamily="2" charset="2"/>
              <a:buChar char="§"/>
              <a:tabLst/>
              <a:defRPr sz="105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000" dirty="0"/>
              <a:t>Identify</a:t>
            </a:r>
          </a:p>
          <a:p>
            <a:r>
              <a:rPr lang="en-US" sz="3000" dirty="0"/>
              <a:t>Analyze</a:t>
            </a:r>
          </a:p>
          <a:p>
            <a:r>
              <a:rPr lang="en-US" sz="3000" dirty="0"/>
              <a:t>Define</a:t>
            </a:r>
          </a:p>
        </p:txBody>
      </p:sp>
      <p:sp>
        <p:nvSpPr>
          <p:cNvPr id="6" name="TextBox 5">
            <a:extLst>
              <a:ext uri="{FF2B5EF4-FFF2-40B4-BE49-F238E27FC236}">
                <a16:creationId xmlns:a16="http://schemas.microsoft.com/office/drawing/2014/main" id="{4698CC6B-478A-4485-83B8-9BAAA9DA6730}"/>
              </a:ext>
            </a:extLst>
          </p:cNvPr>
          <p:cNvSpPr txBox="1"/>
          <p:nvPr/>
        </p:nvSpPr>
        <p:spPr>
          <a:xfrm>
            <a:off x="801189" y="6275978"/>
            <a:ext cx="10488142" cy="215444"/>
          </a:xfrm>
          <a:prstGeom prst="rect">
            <a:avLst/>
          </a:prstGeom>
          <a:noFill/>
        </p:spPr>
        <p:txBody>
          <a:bodyPr wrap="square" rtlCol="0">
            <a:spAutoFit/>
          </a:bodyPr>
          <a:lstStyle/>
          <a:p>
            <a:r>
              <a:rPr lang="en-US" sz="800" b="1"/>
              <a:t>FOR FINANCIAL PROFESSIONAL USE ONLY / NOT FOR PUBLIC VIEWING OR DISTRIBUTION</a:t>
            </a:r>
          </a:p>
        </p:txBody>
      </p:sp>
    </p:spTree>
    <p:extLst>
      <p:ext uri="{BB962C8B-B14F-4D97-AF65-F5344CB8AC3E}">
        <p14:creationId xmlns:p14="http://schemas.microsoft.com/office/powerpoint/2010/main" val="3237464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E7903-9095-7545-9EF2-7DAB4A9992E0}"/>
              </a:ext>
            </a:extLst>
          </p:cNvPr>
          <p:cNvSpPr>
            <a:spLocks noGrp="1"/>
          </p:cNvSpPr>
          <p:nvPr>
            <p:ph type="title"/>
          </p:nvPr>
        </p:nvSpPr>
        <p:spPr/>
        <p:txBody>
          <a:bodyPr>
            <a:normAutofit/>
          </a:bodyPr>
          <a:lstStyle/>
          <a:p>
            <a:r>
              <a:rPr lang="en-US" sz="3600"/>
              <a:t>Top 30 Clients</a:t>
            </a:r>
          </a:p>
        </p:txBody>
      </p:sp>
      <p:sp>
        <p:nvSpPr>
          <p:cNvPr id="6" name="Subtitle 5">
            <a:extLst>
              <a:ext uri="{FF2B5EF4-FFF2-40B4-BE49-F238E27FC236}">
                <a16:creationId xmlns:a16="http://schemas.microsoft.com/office/drawing/2014/main" id="{E805B336-9DDA-1847-9AB8-A260BD76D8CB}"/>
              </a:ext>
            </a:extLst>
          </p:cNvPr>
          <p:cNvSpPr>
            <a:spLocks noGrp="1"/>
          </p:cNvSpPr>
          <p:nvPr>
            <p:ph type="subTitle" idx="10"/>
          </p:nvPr>
        </p:nvSpPr>
        <p:spPr/>
        <p:txBody>
          <a:bodyPr/>
          <a:lstStyle/>
          <a:p>
            <a:r>
              <a:rPr lang="en-US" sz="2400">
                <a:ea typeface="Calibri" charset="0"/>
              </a:rPr>
              <a:t>Who is your ideal client and what attributes make them special to you and your team?</a:t>
            </a:r>
          </a:p>
        </p:txBody>
      </p:sp>
      <p:grpSp>
        <p:nvGrpSpPr>
          <p:cNvPr id="7" name="Group 6">
            <a:extLst>
              <a:ext uri="{FF2B5EF4-FFF2-40B4-BE49-F238E27FC236}">
                <a16:creationId xmlns:a16="http://schemas.microsoft.com/office/drawing/2014/main" id="{A3503531-2DC7-E347-85D0-0636B11E8965}"/>
              </a:ext>
            </a:extLst>
          </p:cNvPr>
          <p:cNvGrpSpPr/>
          <p:nvPr/>
        </p:nvGrpSpPr>
        <p:grpSpPr>
          <a:xfrm>
            <a:off x="902668" y="2277646"/>
            <a:ext cx="8137419" cy="881561"/>
            <a:chOff x="793230" y="3244684"/>
            <a:chExt cx="6944008" cy="881561"/>
          </a:xfrm>
        </p:grpSpPr>
        <p:sp>
          <p:nvSpPr>
            <p:cNvPr id="8" name="Content Placeholder 4">
              <a:extLst>
                <a:ext uri="{FF2B5EF4-FFF2-40B4-BE49-F238E27FC236}">
                  <a16:creationId xmlns:a16="http://schemas.microsoft.com/office/drawing/2014/main" id="{AB4F7DD0-13D5-BE46-83AF-2575867B092B}"/>
                </a:ext>
              </a:extLst>
            </p:cNvPr>
            <p:cNvSpPr txBox="1">
              <a:spLocks/>
            </p:cNvSpPr>
            <p:nvPr/>
          </p:nvSpPr>
          <p:spPr>
            <a:xfrm>
              <a:off x="1608703" y="3357256"/>
              <a:ext cx="6128535" cy="5090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400" dirty="0">
                  <a:latin typeface="Arial" panose="020B0604020202020204" pitchFamily="34" charset="0"/>
                  <a:cs typeface="Arial" panose="020B0604020202020204" pitchFamily="34" charset="0"/>
                </a:rPr>
                <a:t>With your team, identify the firm’s top 30 clients</a:t>
              </a:r>
            </a:p>
          </p:txBody>
        </p:sp>
        <p:sp>
          <p:nvSpPr>
            <p:cNvPr id="9" name="Content Placeholder 4">
              <a:extLst>
                <a:ext uri="{FF2B5EF4-FFF2-40B4-BE49-F238E27FC236}">
                  <a16:creationId xmlns:a16="http://schemas.microsoft.com/office/drawing/2014/main" id="{8177C58E-129A-A94E-8E43-DEFCF2F26429}"/>
                </a:ext>
              </a:extLst>
            </p:cNvPr>
            <p:cNvSpPr txBox="1">
              <a:spLocks/>
            </p:cNvSpPr>
            <p:nvPr/>
          </p:nvSpPr>
          <p:spPr>
            <a:xfrm>
              <a:off x="793230" y="3244684"/>
              <a:ext cx="809204" cy="88156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6000" b="1">
                  <a:latin typeface="Arial" panose="020B0604020202020204" pitchFamily="34" charset="0"/>
                  <a:cs typeface="Arial" panose="020B0604020202020204" pitchFamily="34" charset="0"/>
                </a:rPr>
                <a:t>1</a:t>
              </a:r>
            </a:p>
            <a:p>
              <a:pPr marL="0" indent="0">
                <a:buNone/>
              </a:pPr>
              <a:endParaRPr lang="en-US" sz="3000" strike="sngStrike">
                <a:latin typeface="Arial" panose="020B0604020202020204" pitchFamily="34" charset="0"/>
                <a:cs typeface="Arial" panose="020B0604020202020204" pitchFamily="34" charset="0"/>
              </a:endParaRPr>
            </a:p>
            <a:p>
              <a:pPr marL="0" indent="0">
                <a:buNone/>
              </a:pPr>
              <a:endParaRPr lang="en-US" sz="3000" strike="sngStrike">
                <a:latin typeface="Arial" panose="020B0604020202020204" pitchFamily="34" charset="0"/>
                <a:cs typeface="Arial" panose="020B0604020202020204" pitchFamily="34" charset="0"/>
              </a:endParaRPr>
            </a:p>
          </p:txBody>
        </p:sp>
      </p:grpSp>
      <p:grpSp>
        <p:nvGrpSpPr>
          <p:cNvPr id="10" name="Group 9">
            <a:extLst>
              <a:ext uri="{FF2B5EF4-FFF2-40B4-BE49-F238E27FC236}">
                <a16:creationId xmlns:a16="http://schemas.microsoft.com/office/drawing/2014/main" id="{75054C8A-7B33-6E4A-9F1C-65893243400F}"/>
              </a:ext>
            </a:extLst>
          </p:cNvPr>
          <p:cNvGrpSpPr/>
          <p:nvPr/>
        </p:nvGrpSpPr>
        <p:grpSpPr>
          <a:xfrm>
            <a:off x="902669" y="3522338"/>
            <a:ext cx="8137420" cy="907115"/>
            <a:chOff x="793230" y="3244684"/>
            <a:chExt cx="8137420" cy="907115"/>
          </a:xfrm>
        </p:grpSpPr>
        <p:sp>
          <p:nvSpPr>
            <p:cNvPr id="11" name="Content Placeholder 4">
              <a:extLst>
                <a:ext uri="{FF2B5EF4-FFF2-40B4-BE49-F238E27FC236}">
                  <a16:creationId xmlns:a16="http://schemas.microsoft.com/office/drawing/2014/main" id="{90716F5B-0997-5B40-8560-948D26EB1982}"/>
                </a:ext>
              </a:extLst>
            </p:cNvPr>
            <p:cNvSpPr txBox="1">
              <a:spLocks/>
            </p:cNvSpPr>
            <p:nvPr/>
          </p:nvSpPr>
          <p:spPr>
            <a:xfrm>
              <a:off x="1623693" y="3251840"/>
              <a:ext cx="7306957" cy="899959"/>
            </a:xfrm>
            <a:prstGeom prst="rect">
              <a:avLst/>
            </a:prstGeom>
          </p:spPr>
          <p:txBody>
            <a:bodyPr vert="horz" lIns="91440" tIns="45720" rIns="91440" bIns="45720" rtlCol="0">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US" sz="6000" dirty="0">
                  <a:latin typeface="Arial" panose="020B0604020202020204" pitchFamily="34" charset="0"/>
                  <a:cs typeface="Arial" panose="020B0604020202020204" pitchFamily="34" charset="0"/>
                </a:rPr>
                <a:t>Analyze quantitative and qualitative attributes that impact the relative client value</a:t>
              </a:r>
            </a:p>
            <a:p>
              <a:pPr marL="0" indent="0">
                <a:lnSpc>
                  <a:spcPct val="120000"/>
                </a:lnSpc>
                <a:buNone/>
              </a:pPr>
              <a:endParaRPr lang="en-US" sz="3200" dirty="0">
                <a:latin typeface="Arial" panose="020B0604020202020204" pitchFamily="34" charset="0"/>
                <a:cs typeface="Arial" panose="020B0604020202020204" pitchFamily="34" charset="0"/>
              </a:endParaRPr>
            </a:p>
          </p:txBody>
        </p:sp>
        <p:sp>
          <p:nvSpPr>
            <p:cNvPr id="12" name="Content Placeholder 4">
              <a:extLst>
                <a:ext uri="{FF2B5EF4-FFF2-40B4-BE49-F238E27FC236}">
                  <a16:creationId xmlns:a16="http://schemas.microsoft.com/office/drawing/2014/main" id="{D664442F-A995-224F-9DFE-2CA50E1429FA}"/>
                </a:ext>
              </a:extLst>
            </p:cNvPr>
            <p:cNvSpPr txBox="1">
              <a:spLocks/>
            </p:cNvSpPr>
            <p:nvPr/>
          </p:nvSpPr>
          <p:spPr>
            <a:xfrm>
              <a:off x="793230" y="3244684"/>
              <a:ext cx="809204" cy="88156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6000" b="1">
                  <a:latin typeface="Arial" panose="020B0604020202020204" pitchFamily="34" charset="0"/>
                  <a:cs typeface="Arial" panose="020B0604020202020204" pitchFamily="34" charset="0"/>
                </a:rPr>
                <a:t>2</a:t>
              </a:r>
            </a:p>
            <a:p>
              <a:pPr marL="0" indent="0">
                <a:buNone/>
              </a:pPr>
              <a:endParaRPr lang="en-US" sz="3000" strike="sngStrike">
                <a:latin typeface="Arial" panose="020B0604020202020204" pitchFamily="34" charset="0"/>
                <a:cs typeface="Arial" panose="020B0604020202020204" pitchFamily="34" charset="0"/>
              </a:endParaRPr>
            </a:p>
            <a:p>
              <a:pPr marL="0" indent="0">
                <a:buNone/>
              </a:pPr>
              <a:endParaRPr lang="en-US" sz="3000" strike="sngStrike">
                <a:latin typeface="Arial" panose="020B0604020202020204" pitchFamily="34" charset="0"/>
                <a:cs typeface="Arial" panose="020B0604020202020204" pitchFamily="34" charset="0"/>
              </a:endParaRPr>
            </a:p>
          </p:txBody>
        </p:sp>
      </p:grpSp>
      <p:grpSp>
        <p:nvGrpSpPr>
          <p:cNvPr id="13" name="Group 12">
            <a:extLst>
              <a:ext uri="{FF2B5EF4-FFF2-40B4-BE49-F238E27FC236}">
                <a16:creationId xmlns:a16="http://schemas.microsoft.com/office/drawing/2014/main" id="{2D9A0DE5-0767-9342-B5E5-D2C45409D7BC}"/>
              </a:ext>
            </a:extLst>
          </p:cNvPr>
          <p:cNvGrpSpPr/>
          <p:nvPr/>
        </p:nvGrpSpPr>
        <p:grpSpPr>
          <a:xfrm>
            <a:off x="902669" y="4789537"/>
            <a:ext cx="6843009" cy="881561"/>
            <a:chOff x="793230" y="3244684"/>
            <a:chExt cx="6843009" cy="881561"/>
          </a:xfrm>
        </p:grpSpPr>
        <p:sp>
          <p:nvSpPr>
            <p:cNvPr id="14" name="Content Placeholder 4">
              <a:extLst>
                <a:ext uri="{FF2B5EF4-FFF2-40B4-BE49-F238E27FC236}">
                  <a16:creationId xmlns:a16="http://schemas.microsoft.com/office/drawing/2014/main" id="{3891DF52-46C6-BF44-ADFB-6733B5741269}"/>
                </a:ext>
              </a:extLst>
            </p:cNvPr>
            <p:cNvSpPr txBox="1">
              <a:spLocks/>
            </p:cNvSpPr>
            <p:nvPr/>
          </p:nvSpPr>
          <p:spPr>
            <a:xfrm>
              <a:off x="1623693" y="3368115"/>
              <a:ext cx="6012546" cy="4393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latin typeface="Arial" panose="020B0604020202020204" pitchFamily="34" charset="0"/>
                  <a:cs typeface="Arial" panose="020B0604020202020204" pitchFamily="34" charset="0"/>
                </a:rPr>
                <a:t>Define the characteristics of your ideal prospect and commit</a:t>
              </a:r>
            </a:p>
          </p:txBody>
        </p:sp>
        <p:sp>
          <p:nvSpPr>
            <p:cNvPr id="15" name="Content Placeholder 4">
              <a:extLst>
                <a:ext uri="{FF2B5EF4-FFF2-40B4-BE49-F238E27FC236}">
                  <a16:creationId xmlns:a16="http://schemas.microsoft.com/office/drawing/2014/main" id="{6D682304-3C68-DB49-B65C-05FE2B5D9315}"/>
                </a:ext>
              </a:extLst>
            </p:cNvPr>
            <p:cNvSpPr txBox="1">
              <a:spLocks/>
            </p:cNvSpPr>
            <p:nvPr/>
          </p:nvSpPr>
          <p:spPr>
            <a:xfrm>
              <a:off x="793230" y="3244684"/>
              <a:ext cx="809204" cy="88156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6000" b="1">
                  <a:latin typeface="Arial" panose="020B0604020202020204" pitchFamily="34" charset="0"/>
                  <a:cs typeface="Arial" panose="020B0604020202020204" pitchFamily="34" charset="0"/>
                </a:rPr>
                <a:t>3</a:t>
              </a:r>
            </a:p>
            <a:p>
              <a:pPr marL="0" indent="0">
                <a:buNone/>
              </a:pPr>
              <a:endParaRPr lang="en-US" sz="3000" strike="sngStrike">
                <a:latin typeface="Arial" panose="020B0604020202020204" pitchFamily="34" charset="0"/>
                <a:cs typeface="Arial" panose="020B0604020202020204" pitchFamily="34" charset="0"/>
              </a:endParaRPr>
            </a:p>
            <a:p>
              <a:pPr marL="0" indent="0">
                <a:buNone/>
              </a:pPr>
              <a:endParaRPr lang="en-US" sz="3000" strike="sngStrike">
                <a:latin typeface="Arial" panose="020B0604020202020204" pitchFamily="34" charset="0"/>
                <a:cs typeface="Arial" panose="020B0604020202020204" pitchFamily="34" charset="0"/>
              </a:endParaRPr>
            </a:p>
          </p:txBody>
        </p:sp>
      </p:grpSp>
      <p:sp>
        <p:nvSpPr>
          <p:cNvPr id="20" name="Rectangle 19">
            <a:extLst>
              <a:ext uri="{FF2B5EF4-FFF2-40B4-BE49-F238E27FC236}">
                <a16:creationId xmlns:a16="http://schemas.microsoft.com/office/drawing/2014/main" id="{73F66FBC-53E2-D44D-9FF3-9726735549AF}"/>
              </a:ext>
            </a:extLst>
          </p:cNvPr>
          <p:cNvSpPr/>
          <p:nvPr/>
        </p:nvSpPr>
        <p:spPr>
          <a:xfrm>
            <a:off x="355600" y="-1462"/>
            <a:ext cx="273600" cy="952499"/>
          </a:xfrm>
          <a:prstGeom prst="rect">
            <a:avLst/>
          </a:prstGeom>
          <a:solidFill>
            <a:srgbClr val="F06C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cxnSp>
        <p:nvCxnSpPr>
          <p:cNvPr id="19" name="Straight Connector 18">
            <a:extLst>
              <a:ext uri="{FF2B5EF4-FFF2-40B4-BE49-F238E27FC236}">
                <a16:creationId xmlns:a16="http://schemas.microsoft.com/office/drawing/2014/main" id="{54D87DB2-C89B-4549-98A6-B9F9C03D483F}"/>
              </a:ext>
            </a:extLst>
          </p:cNvPr>
          <p:cNvCxnSpPr>
            <a:cxnSpLocks/>
          </p:cNvCxnSpPr>
          <p:nvPr/>
        </p:nvCxnSpPr>
        <p:spPr>
          <a:xfrm flipV="1">
            <a:off x="1619786" y="2227149"/>
            <a:ext cx="0" cy="782289"/>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F73F01C-1FE9-324F-8BE5-07BC0C4DE3E0}"/>
              </a:ext>
            </a:extLst>
          </p:cNvPr>
          <p:cNvCxnSpPr>
            <a:cxnSpLocks/>
          </p:cNvCxnSpPr>
          <p:nvPr/>
        </p:nvCxnSpPr>
        <p:spPr>
          <a:xfrm flipV="1">
            <a:off x="1619786" y="3481236"/>
            <a:ext cx="0" cy="782289"/>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A843ACB-735A-D94C-BD82-11B4F8B32918}"/>
              </a:ext>
            </a:extLst>
          </p:cNvPr>
          <p:cNvCxnSpPr>
            <a:cxnSpLocks/>
          </p:cNvCxnSpPr>
          <p:nvPr/>
        </p:nvCxnSpPr>
        <p:spPr>
          <a:xfrm flipV="1">
            <a:off x="1619786" y="4724306"/>
            <a:ext cx="0" cy="782289"/>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09295DDE-C954-493B-B4F9-04534B4C98E0}"/>
              </a:ext>
            </a:extLst>
          </p:cNvPr>
          <p:cNvSpPr txBox="1"/>
          <p:nvPr/>
        </p:nvSpPr>
        <p:spPr>
          <a:xfrm>
            <a:off x="801189" y="6275978"/>
            <a:ext cx="10488142" cy="215444"/>
          </a:xfrm>
          <a:prstGeom prst="rect">
            <a:avLst/>
          </a:prstGeom>
          <a:noFill/>
        </p:spPr>
        <p:txBody>
          <a:bodyPr wrap="square" rtlCol="0">
            <a:spAutoFit/>
          </a:bodyPr>
          <a:lstStyle/>
          <a:p>
            <a:r>
              <a:rPr lang="en-US" sz="800" b="1"/>
              <a:t>FOR FINANCIAL PROFESSIONAL USE ONLY / NOT FOR PUBLIC VIEWING OR DISTRIBUTION</a:t>
            </a:r>
          </a:p>
        </p:txBody>
      </p:sp>
    </p:spTree>
    <p:extLst>
      <p:ext uri="{BB962C8B-B14F-4D97-AF65-F5344CB8AC3E}">
        <p14:creationId xmlns:p14="http://schemas.microsoft.com/office/powerpoint/2010/main" val="30285631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523A22-AB7F-1F6D-308B-D2F093A91DDD}"/>
              </a:ext>
            </a:extLst>
          </p:cNvPr>
          <p:cNvSpPr>
            <a:spLocks noGrp="1"/>
          </p:cNvSpPr>
          <p:nvPr>
            <p:ph type="title"/>
          </p:nvPr>
        </p:nvSpPr>
        <p:spPr/>
        <p:txBody>
          <a:bodyPr>
            <a:normAutofit/>
          </a:bodyPr>
          <a:lstStyle/>
          <a:p>
            <a:r>
              <a:rPr lang="en-US" sz="3600"/>
              <a:t>Meaningful attributes</a:t>
            </a:r>
          </a:p>
        </p:txBody>
      </p:sp>
      <p:sp>
        <p:nvSpPr>
          <p:cNvPr id="5" name="Subtitle 4">
            <a:extLst>
              <a:ext uri="{FF2B5EF4-FFF2-40B4-BE49-F238E27FC236}">
                <a16:creationId xmlns:a16="http://schemas.microsoft.com/office/drawing/2014/main" id="{F321573E-0FCA-DC69-1691-C9DCB003FA7F}"/>
              </a:ext>
            </a:extLst>
          </p:cNvPr>
          <p:cNvSpPr>
            <a:spLocks noGrp="1"/>
          </p:cNvSpPr>
          <p:nvPr>
            <p:ph type="subTitle" idx="10"/>
          </p:nvPr>
        </p:nvSpPr>
        <p:spPr/>
        <p:txBody>
          <a:bodyPr/>
          <a:lstStyle/>
          <a:p>
            <a:r>
              <a:rPr lang="en-US" sz="2400"/>
              <a:t>What attributes does your team value in your top 30 clients and ideal prospects?</a:t>
            </a:r>
          </a:p>
        </p:txBody>
      </p:sp>
      <p:sp>
        <p:nvSpPr>
          <p:cNvPr id="2" name="Rectangle 1">
            <a:extLst>
              <a:ext uri="{FF2B5EF4-FFF2-40B4-BE49-F238E27FC236}">
                <a16:creationId xmlns:a16="http://schemas.microsoft.com/office/drawing/2014/main" id="{6190F064-DAE0-4F0A-9A92-8F6691036D9A}"/>
              </a:ext>
            </a:extLst>
          </p:cNvPr>
          <p:cNvSpPr/>
          <p:nvPr/>
        </p:nvSpPr>
        <p:spPr>
          <a:xfrm>
            <a:off x="902670" y="6248400"/>
            <a:ext cx="1586530" cy="2177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DD8F881-58E2-45A5-9965-2448B9CA9B8C}"/>
              </a:ext>
            </a:extLst>
          </p:cNvPr>
          <p:cNvSpPr txBox="1"/>
          <p:nvPr/>
        </p:nvSpPr>
        <p:spPr>
          <a:xfrm>
            <a:off x="801189" y="6275978"/>
            <a:ext cx="10488142" cy="215444"/>
          </a:xfrm>
          <a:prstGeom prst="rect">
            <a:avLst/>
          </a:prstGeom>
          <a:noFill/>
        </p:spPr>
        <p:txBody>
          <a:bodyPr wrap="square" rtlCol="0">
            <a:spAutoFit/>
          </a:bodyPr>
          <a:lstStyle/>
          <a:p>
            <a:r>
              <a:rPr lang="en-US" sz="800" b="1"/>
              <a:t>FOR FINANCIAL PROFESSIONAL USE ONLY / NOT FOR PUBLIC VIEWING OR DISTRIBUTION</a:t>
            </a:r>
          </a:p>
        </p:txBody>
      </p:sp>
      <p:sp>
        <p:nvSpPr>
          <p:cNvPr id="12" name="Rectangle 11">
            <a:extLst>
              <a:ext uri="{FF2B5EF4-FFF2-40B4-BE49-F238E27FC236}">
                <a16:creationId xmlns:a16="http://schemas.microsoft.com/office/drawing/2014/main" id="{95E8A124-99BD-7F14-5E55-461004A4CE77}"/>
              </a:ext>
            </a:extLst>
          </p:cNvPr>
          <p:cNvSpPr/>
          <p:nvPr/>
        </p:nvSpPr>
        <p:spPr>
          <a:xfrm>
            <a:off x="902670" y="2303833"/>
            <a:ext cx="4922058" cy="31081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lstStyle/>
          <a:p>
            <a:endParaRPr lang="en-US" sz="1600" b="1"/>
          </a:p>
        </p:txBody>
      </p:sp>
      <p:sp>
        <p:nvSpPr>
          <p:cNvPr id="13" name="TextBox 12">
            <a:extLst>
              <a:ext uri="{FF2B5EF4-FFF2-40B4-BE49-F238E27FC236}">
                <a16:creationId xmlns:a16="http://schemas.microsoft.com/office/drawing/2014/main" id="{35F08990-A61C-40AA-1500-CB8CBF2F8C4C}"/>
              </a:ext>
            </a:extLst>
          </p:cNvPr>
          <p:cNvSpPr txBox="1"/>
          <p:nvPr/>
        </p:nvSpPr>
        <p:spPr>
          <a:xfrm>
            <a:off x="1183145" y="2585161"/>
            <a:ext cx="1907925" cy="276999"/>
          </a:xfrm>
          <a:prstGeom prst="rect">
            <a:avLst/>
          </a:prstGeom>
          <a:noFill/>
        </p:spPr>
        <p:txBody>
          <a:bodyPr wrap="square" lIns="0" tIns="0" rIns="0" bIns="0" rtlCol="0" anchor="ctr">
            <a:spAutoFit/>
          </a:bodyPr>
          <a:lstStyle/>
          <a:p>
            <a:r>
              <a:rPr lang="en-US" b="1">
                <a:solidFill>
                  <a:schemeClr val="accent2"/>
                </a:solidFill>
              </a:rPr>
              <a:t>Quantitative</a:t>
            </a:r>
          </a:p>
        </p:txBody>
      </p:sp>
      <p:sp>
        <p:nvSpPr>
          <p:cNvPr id="14" name="Rectangle 13">
            <a:extLst>
              <a:ext uri="{FF2B5EF4-FFF2-40B4-BE49-F238E27FC236}">
                <a16:creationId xmlns:a16="http://schemas.microsoft.com/office/drawing/2014/main" id="{1A025323-3976-BA6A-9220-1D07A50984AC}"/>
              </a:ext>
            </a:extLst>
          </p:cNvPr>
          <p:cNvSpPr/>
          <p:nvPr/>
        </p:nvSpPr>
        <p:spPr>
          <a:xfrm>
            <a:off x="1183145" y="2295852"/>
            <a:ext cx="515937" cy="521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5">
            <a:extLst>
              <a:ext uri="{FF2B5EF4-FFF2-40B4-BE49-F238E27FC236}">
                <a16:creationId xmlns:a16="http://schemas.microsoft.com/office/drawing/2014/main" id="{E40E0823-AA3C-DA26-CB45-CEBD44D2500C}"/>
              </a:ext>
            </a:extLst>
          </p:cNvPr>
          <p:cNvSpPr>
            <a:spLocks noGrp="1"/>
          </p:cNvSpPr>
          <p:nvPr>
            <p:ph idx="1"/>
          </p:nvPr>
        </p:nvSpPr>
        <p:spPr>
          <a:xfrm>
            <a:off x="1190996" y="3095212"/>
            <a:ext cx="4039372" cy="2455099"/>
          </a:xfrm>
        </p:spPr>
        <p:txBody>
          <a:bodyPr/>
          <a:lstStyle/>
          <a:p>
            <a:r>
              <a:rPr lang="en-US"/>
              <a:t>AUM</a:t>
            </a:r>
          </a:p>
          <a:p>
            <a:r>
              <a:rPr lang="en-US"/>
              <a:t>Production</a:t>
            </a:r>
          </a:p>
          <a:p>
            <a:r>
              <a:rPr lang="en-US"/>
              <a:t>Revenue</a:t>
            </a:r>
          </a:p>
          <a:p>
            <a:r>
              <a:rPr lang="en-US"/>
              <a:t>Advisory </a:t>
            </a:r>
          </a:p>
          <a:p>
            <a:r>
              <a:rPr lang="en-US"/>
              <a:t>Referral source</a:t>
            </a:r>
          </a:p>
          <a:p>
            <a:pPr lvl="1"/>
            <a:endParaRPr lang="en-US"/>
          </a:p>
          <a:p>
            <a:pPr lvl="1"/>
            <a:endParaRPr lang="en-US"/>
          </a:p>
        </p:txBody>
      </p:sp>
      <p:sp>
        <p:nvSpPr>
          <p:cNvPr id="16" name="Rectangle 15">
            <a:extLst>
              <a:ext uri="{FF2B5EF4-FFF2-40B4-BE49-F238E27FC236}">
                <a16:creationId xmlns:a16="http://schemas.microsoft.com/office/drawing/2014/main" id="{4A0BEC91-6F27-1D01-6B79-3BEE8E9720A5}"/>
              </a:ext>
            </a:extLst>
          </p:cNvPr>
          <p:cNvSpPr/>
          <p:nvPr/>
        </p:nvSpPr>
        <p:spPr>
          <a:xfrm>
            <a:off x="6215142" y="2295852"/>
            <a:ext cx="4922058" cy="31081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lstStyle/>
          <a:p>
            <a:endParaRPr lang="en-US" sz="1600" b="1"/>
          </a:p>
        </p:txBody>
      </p:sp>
      <p:sp>
        <p:nvSpPr>
          <p:cNvPr id="17" name="TextBox 16">
            <a:extLst>
              <a:ext uri="{FF2B5EF4-FFF2-40B4-BE49-F238E27FC236}">
                <a16:creationId xmlns:a16="http://schemas.microsoft.com/office/drawing/2014/main" id="{56C48DAB-7E74-B7D8-C466-ED30D0C20866}"/>
              </a:ext>
            </a:extLst>
          </p:cNvPr>
          <p:cNvSpPr txBox="1"/>
          <p:nvPr/>
        </p:nvSpPr>
        <p:spPr>
          <a:xfrm>
            <a:off x="6495617" y="2577180"/>
            <a:ext cx="1907925" cy="276999"/>
          </a:xfrm>
          <a:prstGeom prst="rect">
            <a:avLst/>
          </a:prstGeom>
          <a:noFill/>
        </p:spPr>
        <p:txBody>
          <a:bodyPr wrap="square" lIns="0" tIns="0" rIns="0" bIns="0" rtlCol="0" anchor="ctr">
            <a:spAutoFit/>
          </a:bodyPr>
          <a:lstStyle/>
          <a:p>
            <a:r>
              <a:rPr lang="en-US" b="1">
                <a:solidFill>
                  <a:schemeClr val="accent2"/>
                </a:solidFill>
              </a:rPr>
              <a:t>Qualitative</a:t>
            </a:r>
          </a:p>
        </p:txBody>
      </p:sp>
      <p:sp>
        <p:nvSpPr>
          <p:cNvPr id="18" name="Rectangle 17">
            <a:extLst>
              <a:ext uri="{FF2B5EF4-FFF2-40B4-BE49-F238E27FC236}">
                <a16:creationId xmlns:a16="http://schemas.microsoft.com/office/drawing/2014/main" id="{C7D0E214-8053-F8FC-5284-3306BE9E63A0}"/>
              </a:ext>
            </a:extLst>
          </p:cNvPr>
          <p:cNvSpPr/>
          <p:nvPr/>
        </p:nvSpPr>
        <p:spPr>
          <a:xfrm>
            <a:off x="6495617" y="2287871"/>
            <a:ext cx="515937" cy="521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5">
            <a:extLst>
              <a:ext uri="{FF2B5EF4-FFF2-40B4-BE49-F238E27FC236}">
                <a16:creationId xmlns:a16="http://schemas.microsoft.com/office/drawing/2014/main" id="{87747845-A00F-A829-034E-FB6FCC37E242}"/>
              </a:ext>
            </a:extLst>
          </p:cNvPr>
          <p:cNvSpPr txBox="1">
            <a:spLocks/>
          </p:cNvSpPr>
          <p:nvPr/>
        </p:nvSpPr>
        <p:spPr>
          <a:xfrm>
            <a:off x="6503468" y="3087231"/>
            <a:ext cx="4359604" cy="2455099"/>
          </a:xfrm>
          <a:prstGeom prst="rect">
            <a:avLst/>
          </a:prstGeom>
        </p:spPr>
        <p:txBody>
          <a:bodyPr vert="horz" lIns="0" tIns="0" rIns="0" bIns="0" rtlCol="0">
            <a:noAutofit/>
          </a:bodyPr>
          <a:lstStyle>
            <a:lvl1pPr marL="268288" indent="-268288" algn="l" defTabSz="914400" rtl="0" eaLnBrk="1" latinLnBrk="0" hangingPunct="1">
              <a:lnSpc>
                <a:spcPct val="100000"/>
              </a:lnSpc>
              <a:spcBef>
                <a:spcPts val="0"/>
              </a:spcBef>
              <a:spcAft>
                <a:spcPts val="600"/>
              </a:spcAft>
              <a:buClr>
                <a:schemeClr val="tx2"/>
              </a:buClr>
              <a:buSzPct val="110000"/>
              <a:buFont typeface="Wingdings" panose="05000000000000000000" pitchFamily="2" charset="2"/>
              <a:buChar char="§"/>
              <a:defRPr sz="1800" b="0" kern="1200">
                <a:solidFill>
                  <a:schemeClr val="tx2"/>
                </a:solidFill>
                <a:latin typeface="+mn-lt"/>
                <a:ea typeface="+mn-ea"/>
                <a:cs typeface="+mn-cs"/>
              </a:defRPr>
            </a:lvl1pPr>
            <a:lvl2pPr marL="538163" indent="-269875" algn="l" defTabSz="914400" rtl="0" eaLnBrk="1" latinLnBrk="0" hangingPunct="1">
              <a:lnSpc>
                <a:spcPct val="100000"/>
              </a:lnSpc>
              <a:spcBef>
                <a:spcPts val="0"/>
              </a:spcBef>
              <a:spcAft>
                <a:spcPts val="600"/>
              </a:spcAft>
              <a:buClr>
                <a:schemeClr val="tx2"/>
              </a:buClr>
              <a:buSzPct val="110000"/>
              <a:buFont typeface="Wingdings" panose="05000000000000000000" pitchFamily="2" charset="2"/>
              <a:buChar char="§"/>
              <a:defRPr sz="1600" kern="1200">
                <a:solidFill>
                  <a:schemeClr val="tx2"/>
                </a:solidFill>
                <a:latin typeface="+mn-lt"/>
                <a:ea typeface="+mn-ea"/>
                <a:cs typeface="+mn-cs"/>
              </a:defRPr>
            </a:lvl2pPr>
            <a:lvl3pPr marL="806450" indent="-268288" algn="l" defTabSz="914400" rtl="0" eaLnBrk="1" latinLnBrk="0" hangingPunct="1">
              <a:lnSpc>
                <a:spcPct val="100000"/>
              </a:lnSpc>
              <a:spcBef>
                <a:spcPts val="0"/>
              </a:spcBef>
              <a:spcAft>
                <a:spcPts val="600"/>
              </a:spcAft>
              <a:buClr>
                <a:schemeClr val="tx2"/>
              </a:buClr>
              <a:buSzPct val="110000"/>
              <a:buFont typeface="Arial" pitchFamily="34" charset="0"/>
              <a:buChar char="-"/>
              <a:defRPr sz="1400" kern="1200">
                <a:solidFill>
                  <a:schemeClr val="tx2"/>
                </a:solidFill>
                <a:latin typeface="+mn-lt"/>
                <a:ea typeface="+mn-ea"/>
                <a:cs typeface="+mn-cs"/>
              </a:defRPr>
            </a:lvl3pPr>
            <a:lvl4pPr marL="1076325" indent="-269875" algn="l" defTabSz="914400" rtl="0" eaLnBrk="1" latinLnBrk="0" hangingPunct="1">
              <a:lnSpc>
                <a:spcPct val="100000"/>
              </a:lnSpc>
              <a:spcBef>
                <a:spcPts val="0"/>
              </a:spcBef>
              <a:spcAft>
                <a:spcPts val="600"/>
              </a:spcAft>
              <a:buClr>
                <a:schemeClr val="tx2"/>
              </a:buClr>
              <a:buSzPct val="110000"/>
              <a:buFont typeface="Wingdings" panose="05000000000000000000" pitchFamily="2" charset="2"/>
              <a:buChar char="§"/>
              <a:defRPr sz="1200" kern="1200">
                <a:solidFill>
                  <a:schemeClr val="tx2"/>
                </a:solidFill>
                <a:latin typeface="+mn-lt"/>
                <a:ea typeface="+mn-ea"/>
                <a:cs typeface="+mn-cs"/>
              </a:defRPr>
            </a:lvl4pPr>
            <a:lvl5pPr marL="1344613" indent="-268288" algn="l" defTabSz="914400" rtl="0" eaLnBrk="1" latinLnBrk="0" hangingPunct="1">
              <a:lnSpc>
                <a:spcPct val="100000"/>
              </a:lnSpc>
              <a:spcBef>
                <a:spcPts val="0"/>
              </a:spcBef>
              <a:spcAft>
                <a:spcPts val="600"/>
              </a:spcAft>
              <a:buClr>
                <a:schemeClr val="tx2"/>
              </a:buClr>
              <a:buSzPct val="110000"/>
              <a:buFont typeface="Arial" pitchFamily="34" charset="0"/>
              <a:buChar char="-"/>
              <a:tabLst/>
              <a:defRPr sz="1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t>Trusting relationship</a:t>
            </a:r>
          </a:p>
          <a:p>
            <a:r>
              <a:rPr lang="en-US"/>
              <a:t>Appreciate your knowledge and expertise</a:t>
            </a:r>
          </a:p>
          <a:p>
            <a:r>
              <a:rPr lang="en-US"/>
              <a:t>Introduced to 2nd generation of wealth</a:t>
            </a:r>
          </a:p>
          <a:p>
            <a:r>
              <a:rPr lang="en-US"/>
              <a:t>Clients act as brand ambassadors</a:t>
            </a:r>
          </a:p>
          <a:p>
            <a:r>
              <a:rPr lang="en-US"/>
              <a:t>Enjoy working together</a:t>
            </a:r>
          </a:p>
          <a:p>
            <a:pPr lvl="1"/>
            <a:endParaRPr lang="en-US"/>
          </a:p>
        </p:txBody>
      </p:sp>
    </p:spTree>
    <p:extLst>
      <p:ext uri="{BB962C8B-B14F-4D97-AF65-F5344CB8AC3E}">
        <p14:creationId xmlns:p14="http://schemas.microsoft.com/office/powerpoint/2010/main" val="26444799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6D8D91B-A05F-A85E-B640-7E30254EF7F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336401" y="1682577"/>
            <a:ext cx="5948357" cy="3970078"/>
          </a:xfrm>
          <a:prstGeom prst="rect">
            <a:avLst/>
          </a:prstGeom>
        </p:spPr>
      </p:pic>
      <p:sp>
        <p:nvSpPr>
          <p:cNvPr id="2" name="Title 1">
            <a:extLst>
              <a:ext uri="{FF2B5EF4-FFF2-40B4-BE49-F238E27FC236}">
                <a16:creationId xmlns:a16="http://schemas.microsoft.com/office/drawing/2014/main" id="{980D8297-1729-82C2-3E00-EAFFC710C7C7}"/>
              </a:ext>
            </a:extLst>
          </p:cNvPr>
          <p:cNvSpPr>
            <a:spLocks noGrp="1"/>
          </p:cNvSpPr>
          <p:nvPr>
            <p:ph type="title"/>
          </p:nvPr>
        </p:nvSpPr>
        <p:spPr/>
        <p:txBody>
          <a:bodyPr>
            <a:normAutofit/>
          </a:bodyPr>
          <a:lstStyle/>
          <a:p>
            <a:r>
              <a:rPr lang="en-US" sz="3600" dirty="0"/>
              <a:t>Clarity recap </a:t>
            </a:r>
          </a:p>
        </p:txBody>
      </p:sp>
      <p:sp>
        <p:nvSpPr>
          <p:cNvPr id="4" name="Subtitle 3">
            <a:extLst>
              <a:ext uri="{FF2B5EF4-FFF2-40B4-BE49-F238E27FC236}">
                <a16:creationId xmlns:a16="http://schemas.microsoft.com/office/drawing/2014/main" id="{F7F61710-5657-01B4-7B69-A4D61D5CF55A}"/>
              </a:ext>
            </a:extLst>
          </p:cNvPr>
          <p:cNvSpPr>
            <a:spLocks noGrp="1"/>
          </p:cNvSpPr>
          <p:nvPr>
            <p:ph type="subTitle" idx="10"/>
          </p:nvPr>
        </p:nvSpPr>
        <p:spPr/>
        <p:txBody>
          <a:bodyPr/>
          <a:lstStyle/>
          <a:p>
            <a:r>
              <a:rPr lang="en-US" sz="2400" dirty="0"/>
              <a:t>Affinity Audit</a:t>
            </a:r>
          </a:p>
        </p:txBody>
      </p:sp>
      <p:sp>
        <p:nvSpPr>
          <p:cNvPr id="7" name="TextBox 6">
            <a:extLst>
              <a:ext uri="{FF2B5EF4-FFF2-40B4-BE49-F238E27FC236}">
                <a16:creationId xmlns:a16="http://schemas.microsoft.com/office/drawing/2014/main" id="{178FC894-A893-477D-B921-E51E69ADD325}"/>
              </a:ext>
            </a:extLst>
          </p:cNvPr>
          <p:cNvSpPr txBox="1"/>
          <p:nvPr/>
        </p:nvSpPr>
        <p:spPr>
          <a:xfrm>
            <a:off x="801189" y="6275978"/>
            <a:ext cx="10488142" cy="215444"/>
          </a:xfrm>
          <a:prstGeom prst="rect">
            <a:avLst/>
          </a:prstGeom>
          <a:noFill/>
        </p:spPr>
        <p:txBody>
          <a:bodyPr wrap="square" rtlCol="0">
            <a:spAutoFit/>
          </a:bodyPr>
          <a:lstStyle/>
          <a:p>
            <a:r>
              <a:rPr lang="en-US" sz="800" b="1"/>
              <a:t>FOR FINANCIAL PROFESSIONAL USE ONLY / NOT FOR PUBLIC VIEWING OR DISTRIBUTION</a:t>
            </a:r>
          </a:p>
        </p:txBody>
      </p:sp>
      <p:sp>
        <p:nvSpPr>
          <p:cNvPr id="9" name="TextBox 8">
            <a:extLst>
              <a:ext uri="{FF2B5EF4-FFF2-40B4-BE49-F238E27FC236}">
                <a16:creationId xmlns:a16="http://schemas.microsoft.com/office/drawing/2014/main" id="{BB36ED4C-2381-45B1-5EFA-D8CDFADB1742}"/>
              </a:ext>
            </a:extLst>
          </p:cNvPr>
          <p:cNvSpPr txBox="1"/>
          <p:nvPr/>
        </p:nvSpPr>
        <p:spPr>
          <a:xfrm>
            <a:off x="231444" y="1679050"/>
            <a:ext cx="4912056" cy="3062377"/>
          </a:xfrm>
          <a:prstGeom prst="rect">
            <a:avLst/>
          </a:prstGeom>
          <a:noFill/>
        </p:spPr>
        <p:txBody>
          <a:bodyPr wrap="square" anchor="ctr">
            <a:spAutoFit/>
          </a:bodyPr>
          <a:lstStyle/>
          <a:p>
            <a:pPr lvl="1">
              <a:spcBef>
                <a:spcPts val="600"/>
              </a:spcBef>
            </a:pPr>
            <a:r>
              <a:rPr lang="en-US" dirty="0"/>
              <a:t>Discuss during your time together:</a:t>
            </a:r>
          </a:p>
          <a:p>
            <a:pPr marL="800100" lvl="1" indent="-342900">
              <a:spcBef>
                <a:spcPts val="600"/>
              </a:spcBef>
              <a:buFont typeface="Arial" panose="020B0604020202020204" pitchFamily="34" charset="0"/>
              <a:buChar char="•"/>
            </a:pPr>
            <a:r>
              <a:rPr lang="en-US" sz="2000" b="1" dirty="0"/>
              <a:t>Identify</a:t>
            </a:r>
            <a:r>
              <a:rPr lang="en-US" sz="1800" dirty="0"/>
              <a:t> the “ideal prospect” that fits </a:t>
            </a:r>
            <a:r>
              <a:rPr lang="en-US" dirty="0"/>
              <a:t>y</a:t>
            </a:r>
            <a:r>
              <a:rPr lang="en-US" sz="1800" dirty="0"/>
              <a:t>our practice.</a:t>
            </a:r>
          </a:p>
          <a:p>
            <a:pPr marL="800100" lvl="1" indent="-342900">
              <a:spcBef>
                <a:spcPts val="600"/>
              </a:spcBef>
              <a:buFont typeface="Arial" panose="020B0604020202020204" pitchFamily="34" charset="0"/>
              <a:buChar char="•"/>
            </a:pPr>
            <a:r>
              <a:rPr lang="en-US" sz="2000" b="1" dirty="0"/>
              <a:t>Analyze</a:t>
            </a:r>
            <a:r>
              <a:rPr lang="en-US" sz="1800" dirty="0"/>
              <a:t> the attributes both quantitative and qualitative.</a:t>
            </a:r>
          </a:p>
          <a:p>
            <a:pPr marL="800100" lvl="1" indent="-342900">
              <a:spcBef>
                <a:spcPts val="600"/>
              </a:spcBef>
              <a:buFont typeface="Arial" panose="020B0604020202020204" pitchFamily="34" charset="0"/>
              <a:buChar char="•"/>
            </a:pPr>
            <a:r>
              <a:rPr lang="en-US" sz="2000" b="1" dirty="0"/>
              <a:t>Define</a:t>
            </a:r>
            <a:r>
              <a:rPr lang="en-US" sz="1800" dirty="0"/>
              <a:t> as a team who you want to onboard in the future and commit. </a:t>
            </a:r>
          </a:p>
          <a:p>
            <a:pPr lvl="1">
              <a:spcBef>
                <a:spcPts val="600"/>
              </a:spcBef>
            </a:pPr>
            <a:endParaRPr lang="en-US" sz="1800" dirty="0"/>
          </a:p>
          <a:p>
            <a:pPr lvl="1">
              <a:spcBef>
                <a:spcPts val="600"/>
              </a:spcBef>
            </a:pPr>
            <a:r>
              <a:rPr lang="en-US" sz="1800" dirty="0"/>
              <a:t> </a:t>
            </a:r>
          </a:p>
        </p:txBody>
      </p:sp>
    </p:spTree>
    <p:extLst>
      <p:ext uri="{BB962C8B-B14F-4D97-AF65-F5344CB8AC3E}">
        <p14:creationId xmlns:p14="http://schemas.microsoft.com/office/powerpoint/2010/main" val="29091557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2E44479-FD89-423D-958B-40F88AD603CC}"/>
              </a:ext>
            </a:extLst>
          </p:cNvPr>
          <p:cNvSpPr txBox="1">
            <a:spLocks/>
          </p:cNvSpPr>
          <p:nvPr/>
        </p:nvSpPr>
        <p:spPr>
          <a:xfrm>
            <a:off x="838200" y="2991888"/>
            <a:ext cx="10674427" cy="132556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a:solidFill>
                  <a:schemeClr val="bg1"/>
                </a:solidFill>
                <a:latin typeface="Arial" panose="020B0604020202020204" pitchFamily="34" charset="0"/>
                <a:ea typeface="+mj-ea"/>
                <a:cs typeface="Arial" panose="020B0604020202020204" pitchFamily="34" charset="0"/>
              </a:defRPr>
            </a:lvl1pPr>
          </a:lstStyle>
          <a:p>
            <a:pPr>
              <a:lnSpc>
                <a:spcPts val="8000"/>
              </a:lnSpc>
              <a:spcBef>
                <a:spcPts val="0"/>
              </a:spcBef>
              <a:defRPr/>
            </a:pPr>
            <a:r>
              <a:rPr lang="en-US" sz="6000" b="1">
                <a:solidFill>
                  <a:schemeClr val="tx1"/>
                </a:solidFill>
              </a:rPr>
              <a:t>Focus</a:t>
            </a:r>
          </a:p>
          <a:p>
            <a:pPr>
              <a:lnSpc>
                <a:spcPts val="2000"/>
              </a:lnSpc>
              <a:spcBef>
                <a:spcPts val="0"/>
              </a:spcBef>
              <a:defRPr/>
            </a:pPr>
            <a:r>
              <a:rPr lang="en-US" sz="3000">
                <a:ea typeface="Calibri" charset="0"/>
              </a:rPr>
              <a:t> Who are your top clients and how did you acquire them?</a:t>
            </a:r>
            <a:endParaRPr lang="en-US" sz="3000" b="1">
              <a:ea typeface="Calibri" charset="0"/>
            </a:endParaRPr>
          </a:p>
        </p:txBody>
      </p:sp>
      <p:sp>
        <p:nvSpPr>
          <p:cNvPr id="5" name="Content Placeholder 2">
            <a:extLst>
              <a:ext uri="{FF2B5EF4-FFF2-40B4-BE49-F238E27FC236}">
                <a16:creationId xmlns:a16="http://schemas.microsoft.com/office/drawing/2014/main" id="{D50F82DF-901F-48BD-9E28-4575A80E8620}"/>
              </a:ext>
            </a:extLst>
          </p:cNvPr>
          <p:cNvSpPr txBox="1">
            <a:spLocks/>
          </p:cNvSpPr>
          <p:nvPr/>
        </p:nvSpPr>
        <p:spPr>
          <a:xfrm>
            <a:off x="976988" y="4202841"/>
            <a:ext cx="10515600" cy="1661060"/>
          </a:xfrm>
          <a:prstGeom prst="rect">
            <a:avLst/>
          </a:prstGeom>
        </p:spPr>
        <p:txBody>
          <a:bodyPr>
            <a:noAutofit/>
          </a:bodyPr>
          <a:lstStyle>
            <a:lvl1pPr marL="285750" indent="-285750" algn="l" defTabSz="914400" rtl="0" eaLnBrk="1" latinLnBrk="0" hangingPunct="1">
              <a:lnSpc>
                <a:spcPct val="100000"/>
              </a:lnSpc>
              <a:spcBef>
                <a:spcPts val="0"/>
              </a:spcBef>
              <a:spcAft>
                <a:spcPts val="600"/>
              </a:spcAft>
              <a:buClr>
                <a:schemeClr val="tx2"/>
              </a:buClr>
              <a:buFont typeface="Wingdings" panose="05000000000000000000" pitchFamily="2" charset="2"/>
              <a:buChar char="§"/>
              <a:defRPr sz="2000" b="0" kern="1200">
                <a:solidFill>
                  <a:schemeClr val="tx2"/>
                </a:solidFill>
                <a:latin typeface="+mn-lt"/>
                <a:ea typeface="+mn-ea"/>
                <a:cs typeface="+mn-cs"/>
              </a:defRPr>
            </a:lvl1pPr>
            <a:lvl2pPr marL="538163" indent="-252413" algn="l" defTabSz="914400" rtl="0" eaLnBrk="1" latinLnBrk="0" hangingPunct="1">
              <a:lnSpc>
                <a:spcPct val="100000"/>
              </a:lnSpc>
              <a:spcBef>
                <a:spcPts val="0"/>
              </a:spcBef>
              <a:spcAft>
                <a:spcPts val="600"/>
              </a:spcAft>
              <a:buClr>
                <a:schemeClr val="tx2"/>
              </a:buClr>
              <a:buSzPct val="100000"/>
              <a:buFont typeface="Wingdings" panose="05000000000000000000" pitchFamily="2" charset="2"/>
              <a:buChar char="§"/>
              <a:defRPr sz="1800" kern="1200">
                <a:solidFill>
                  <a:schemeClr val="tx2"/>
                </a:solidFill>
                <a:latin typeface="+mn-lt"/>
                <a:ea typeface="+mn-ea"/>
                <a:cs typeface="+mn-cs"/>
              </a:defRPr>
            </a:lvl2pPr>
            <a:lvl3pPr marL="1076325" indent="-269875" algn="l" defTabSz="914400" rtl="0" eaLnBrk="1" latinLnBrk="0" hangingPunct="1">
              <a:lnSpc>
                <a:spcPct val="100000"/>
              </a:lnSpc>
              <a:spcBef>
                <a:spcPts val="0"/>
              </a:spcBef>
              <a:spcAft>
                <a:spcPts val="600"/>
              </a:spcAft>
              <a:buClr>
                <a:schemeClr val="tx2"/>
              </a:buClr>
              <a:buSzPct val="100000"/>
              <a:buFont typeface="Wingdings" panose="05000000000000000000" pitchFamily="2" charset="2"/>
              <a:buChar char="§"/>
              <a:defRPr sz="1600" kern="1200">
                <a:solidFill>
                  <a:schemeClr val="tx2"/>
                </a:solidFill>
                <a:latin typeface="+mn-lt"/>
                <a:ea typeface="+mn-ea"/>
                <a:cs typeface="+mn-cs"/>
              </a:defRPr>
            </a:lvl3pPr>
            <a:lvl4pPr marL="1435100" indent="-268288" algn="l" defTabSz="914400" rtl="0" eaLnBrk="1" latinLnBrk="0" hangingPunct="1">
              <a:lnSpc>
                <a:spcPct val="100000"/>
              </a:lnSpc>
              <a:spcBef>
                <a:spcPts val="0"/>
              </a:spcBef>
              <a:spcAft>
                <a:spcPts val="600"/>
              </a:spcAft>
              <a:buClr>
                <a:schemeClr val="tx2"/>
              </a:buClr>
              <a:buFont typeface="Wingdings" panose="05000000000000000000" pitchFamily="2" charset="2"/>
              <a:buChar char="§"/>
              <a:defRPr sz="1400" kern="1200">
                <a:solidFill>
                  <a:schemeClr val="tx2"/>
                </a:solidFill>
                <a:latin typeface="+mn-lt"/>
                <a:ea typeface="+mn-ea"/>
                <a:cs typeface="+mn-cs"/>
              </a:defRPr>
            </a:lvl4pPr>
            <a:lvl5pPr marL="1792288" indent="-268288" algn="l" defTabSz="914400" rtl="0" eaLnBrk="1" latinLnBrk="0" hangingPunct="1">
              <a:lnSpc>
                <a:spcPct val="100000"/>
              </a:lnSpc>
              <a:spcBef>
                <a:spcPts val="0"/>
              </a:spcBef>
              <a:spcAft>
                <a:spcPts val="600"/>
              </a:spcAft>
              <a:buClr>
                <a:schemeClr val="tx2"/>
              </a:buClr>
              <a:buFont typeface="Wingdings" panose="05000000000000000000" pitchFamily="2" charset="2"/>
              <a:buChar char="§"/>
              <a:tabLst/>
              <a:defRPr sz="105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000"/>
              <a:t>Define</a:t>
            </a:r>
          </a:p>
          <a:p>
            <a:r>
              <a:rPr lang="en-US" sz="3000"/>
              <a:t>Strategize</a:t>
            </a:r>
          </a:p>
          <a:p>
            <a:r>
              <a:rPr lang="en-US" sz="3000"/>
              <a:t>Commit</a:t>
            </a:r>
          </a:p>
        </p:txBody>
      </p:sp>
      <p:sp>
        <p:nvSpPr>
          <p:cNvPr id="6" name="TextBox 5">
            <a:extLst>
              <a:ext uri="{FF2B5EF4-FFF2-40B4-BE49-F238E27FC236}">
                <a16:creationId xmlns:a16="http://schemas.microsoft.com/office/drawing/2014/main" id="{B6CA937F-87EC-4B29-BCDA-F684286666BA}"/>
              </a:ext>
            </a:extLst>
          </p:cNvPr>
          <p:cNvSpPr txBox="1"/>
          <p:nvPr/>
        </p:nvSpPr>
        <p:spPr>
          <a:xfrm>
            <a:off x="801189" y="6275978"/>
            <a:ext cx="10488142" cy="215444"/>
          </a:xfrm>
          <a:prstGeom prst="rect">
            <a:avLst/>
          </a:prstGeom>
          <a:noFill/>
        </p:spPr>
        <p:txBody>
          <a:bodyPr wrap="square" rtlCol="0">
            <a:spAutoFit/>
          </a:bodyPr>
          <a:lstStyle/>
          <a:p>
            <a:r>
              <a:rPr lang="en-US" sz="800" b="1"/>
              <a:t>FOR FINANCIAL PROFESSIONAL USE ONLY / NOT FOR PUBLIC VIEWING OR DISTRIBUTION</a:t>
            </a:r>
          </a:p>
        </p:txBody>
      </p:sp>
    </p:spTree>
    <p:extLst>
      <p:ext uri="{BB962C8B-B14F-4D97-AF65-F5344CB8AC3E}">
        <p14:creationId xmlns:p14="http://schemas.microsoft.com/office/powerpoint/2010/main" val="42800231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descr="A person standing in front of a group of people&#10;&#10;Description automatically generated">
            <a:extLst>
              <a:ext uri="{FF2B5EF4-FFF2-40B4-BE49-F238E27FC236}">
                <a16:creationId xmlns:a16="http://schemas.microsoft.com/office/drawing/2014/main" id="{2D24499A-35E8-9429-7E42-FAB8AB55CC8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729" t="-786" r="15" b="786"/>
          <a:stretch/>
        </p:blipFill>
        <p:spPr>
          <a:xfrm>
            <a:off x="4517632" y="3858436"/>
            <a:ext cx="3003411" cy="2011826"/>
          </a:xfrm>
          <a:prstGeom prst="rect">
            <a:avLst/>
          </a:prstGeom>
        </p:spPr>
      </p:pic>
      <p:pic>
        <p:nvPicPr>
          <p:cNvPr id="35" name="Picture 34" descr="A group of people on bicycles giving each other a high five&#10;&#10;Description automatically generated">
            <a:extLst>
              <a:ext uri="{FF2B5EF4-FFF2-40B4-BE49-F238E27FC236}">
                <a16:creationId xmlns:a16="http://schemas.microsoft.com/office/drawing/2014/main" id="{EA9EEB3C-010D-00CD-E508-235DD154A19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566" r="7277"/>
          <a:stretch/>
        </p:blipFill>
        <p:spPr>
          <a:xfrm>
            <a:off x="8133786" y="3878724"/>
            <a:ext cx="3003411" cy="2005166"/>
          </a:xfrm>
          <a:prstGeom prst="rect">
            <a:avLst/>
          </a:prstGeom>
        </p:spPr>
      </p:pic>
      <p:pic>
        <p:nvPicPr>
          <p:cNvPr id="27" name="Picture 26" descr="A person pointing at a computer screen&#10;&#10;Description automatically generated">
            <a:extLst>
              <a:ext uri="{FF2B5EF4-FFF2-40B4-BE49-F238E27FC236}">
                <a16:creationId xmlns:a16="http://schemas.microsoft.com/office/drawing/2014/main" id="{8CE0291E-9BD8-B333-EEB3-777BB531C21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2666" y="3862955"/>
            <a:ext cx="3003245" cy="2002789"/>
          </a:xfrm>
          <a:prstGeom prst="rect">
            <a:avLst/>
          </a:prstGeom>
        </p:spPr>
      </p:pic>
      <p:sp>
        <p:nvSpPr>
          <p:cNvPr id="2" name="Title 1">
            <a:extLst>
              <a:ext uri="{FF2B5EF4-FFF2-40B4-BE49-F238E27FC236}">
                <a16:creationId xmlns:a16="http://schemas.microsoft.com/office/drawing/2014/main" id="{43FD0FEE-A97F-A4CB-921F-0C65891F736E}"/>
              </a:ext>
            </a:extLst>
          </p:cNvPr>
          <p:cNvSpPr>
            <a:spLocks noGrp="1"/>
          </p:cNvSpPr>
          <p:nvPr>
            <p:ph type="title"/>
          </p:nvPr>
        </p:nvSpPr>
        <p:spPr/>
        <p:txBody>
          <a:bodyPr>
            <a:normAutofit/>
          </a:bodyPr>
          <a:lstStyle/>
          <a:p>
            <a:r>
              <a:rPr lang="en-US" sz="3600"/>
              <a:t>Centers of influence</a:t>
            </a:r>
          </a:p>
        </p:txBody>
      </p:sp>
      <p:sp>
        <p:nvSpPr>
          <p:cNvPr id="4" name="Subtitle 3">
            <a:extLst>
              <a:ext uri="{FF2B5EF4-FFF2-40B4-BE49-F238E27FC236}">
                <a16:creationId xmlns:a16="http://schemas.microsoft.com/office/drawing/2014/main" id="{C0A820A0-463F-93DF-4C0B-BB93236A3824}"/>
              </a:ext>
            </a:extLst>
          </p:cNvPr>
          <p:cNvSpPr>
            <a:spLocks noGrp="1"/>
          </p:cNvSpPr>
          <p:nvPr>
            <p:ph type="subTitle" idx="10"/>
          </p:nvPr>
        </p:nvSpPr>
        <p:spPr/>
        <p:txBody>
          <a:bodyPr/>
          <a:lstStyle/>
          <a:p>
            <a:r>
              <a:rPr lang="en-US" sz="2400"/>
              <a:t>What is your definition and strategy for acquiring a COI partnership that leads to growth?</a:t>
            </a:r>
          </a:p>
        </p:txBody>
      </p:sp>
      <p:sp>
        <p:nvSpPr>
          <p:cNvPr id="5" name="TextBox 4">
            <a:extLst>
              <a:ext uri="{FF2B5EF4-FFF2-40B4-BE49-F238E27FC236}">
                <a16:creationId xmlns:a16="http://schemas.microsoft.com/office/drawing/2014/main" id="{A118F647-0A50-42C1-8146-D9EEF674AA2F}"/>
              </a:ext>
            </a:extLst>
          </p:cNvPr>
          <p:cNvSpPr txBox="1"/>
          <p:nvPr/>
        </p:nvSpPr>
        <p:spPr>
          <a:xfrm>
            <a:off x="801189" y="6275978"/>
            <a:ext cx="10488142" cy="215444"/>
          </a:xfrm>
          <a:prstGeom prst="rect">
            <a:avLst/>
          </a:prstGeom>
          <a:noFill/>
        </p:spPr>
        <p:txBody>
          <a:bodyPr wrap="square" rtlCol="0">
            <a:spAutoFit/>
          </a:bodyPr>
          <a:lstStyle/>
          <a:p>
            <a:r>
              <a:rPr lang="en-US" sz="800" b="1"/>
              <a:t>FOR FINANCIAL PROFESSIONAL USE ONLY / NOT FOR PUBLIC VIEWING OR DISTRIBUTION</a:t>
            </a:r>
          </a:p>
        </p:txBody>
      </p:sp>
      <p:sp>
        <p:nvSpPr>
          <p:cNvPr id="8" name="Rectangle 7">
            <a:extLst>
              <a:ext uri="{FF2B5EF4-FFF2-40B4-BE49-F238E27FC236}">
                <a16:creationId xmlns:a16="http://schemas.microsoft.com/office/drawing/2014/main" id="{8C0D6C64-A710-026D-98B2-39A38639D98A}"/>
              </a:ext>
            </a:extLst>
          </p:cNvPr>
          <p:cNvSpPr/>
          <p:nvPr/>
        </p:nvSpPr>
        <p:spPr>
          <a:xfrm>
            <a:off x="902666" y="2159567"/>
            <a:ext cx="3003411" cy="1703388"/>
          </a:xfrm>
          <a:prstGeom prst="rect">
            <a:avLst/>
          </a:prstGeom>
          <a:solidFill>
            <a:schemeClr val="bg1"/>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E87EA4DE-0E9F-29EE-044C-E4631321923A}"/>
              </a:ext>
            </a:extLst>
          </p:cNvPr>
          <p:cNvCxnSpPr>
            <a:cxnSpLocks/>
          </p:cNvCxnSpPr>
          <p:nvPr/>
        </p:nvCxnSpPr>
        <p:spPr>
          <a:xfrm>
            <a:off x="902667" y="3862955"/>
            <a:ext cx="3003014" cy="0"/>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42884833-4060-E7D4-8F6D-598A49940918}"/>
              </a:ext>
            </a:extLst>
          </p:cNvPr>
          <p:cNvGrpSpPr/>
          <p:nvPr/>
        </p:nvGrpSpPr>
        <p:grpSpPr>
          <a:xfrm>
            <a:off x="1132735" y="2462790"/>
            <a:ext cx="2060328" cy="1189276"/>
            <a:chOff x="877768" y="2111508"/>
            <a:chExt cx="2060328" cy="1189276"/>
          </a:xfrm>
        </p:grpSpPr>
        <p:sp>
          <p:nvSpPr>
            <p:cNvPr id="11" name="Content Placeholder 27">
              <a:extLst>
                <a:ext uri="{FF2B5EF4-FFF2-40B4-BE49-F238E27FC236}">
                  <a16:creationId xmlns:a16="http://schemas.microsoft.com/office/drawing/2014/main" id="{ECA5DBAC-7A74-2FA6-B7CC-D6EF78883C27}"/>
                </a:ext>
              </a:extLst>
            </p:cNvPr>
            <p:cNvSpPr txBox="1">
              <a:spLocks/>
            </p:cNvSpPr>
            <p:nvPr/>
          </p:nvSpPr>
          <p:spPr>
            <a:xfrm>
              <a:off x="877768" y="2515954"/>
              <a:ext cx="2060328" cy="784830"/>
            </a:xfrm>
            <a:prstGeom prst="rect">
              <a:avLst/>
            </a:prstGeom>
          </p:spPr>
          <p:txBody>
            <a:bodyPr wrap="square" lIns="0" tIns="0" rIns="0" bIns="0">
              <a:spAutoFit/>
            </a:bodyPr>
            <a:lstStyle>
              <a:lvl1pPr marL="268288" indent="-268288" algn="l" defTabSz="914400" rtl="0" eaLnBrk="1" latinLnBrk="0" hangingPunct="1">
                <a:lnSpc>
                  <a:spcPct val="100000"/>
                </a:lnSpc>
                <a:spcBef>
                  <a:spcPts val="0"/>
                </a:spcBef>
                <a:spcAft>
                  <a:spcPts val="0"/>
                </a:spcAft>
                <a:buClr>
                  <a:schemeClr val="tx2"/>
                </a:buClr>
                <a:buSzPct val="110000"/>
                <a:buFont typeface="Wingdings" panose="05000000000000000000" pitchFamily="2" charset="2"/>
                <a:buChar char="§"/>
                <a:defRPr lang="en-US" sz="1800" b="0" kern="1200">
                  <a:solidFill>
                    <a:schemeClr val="tx2"/>
                  </a:solidFill>
                  <a:latin typeface="+mn-lt"/>
                  <a:ea typeface="+mn-ea"/>
                  <a:cs typeface="+mn-cs"/>
                </a:defRPr>
              </a:lvl1pPr>
              <a:lvl2pPr marL="538163" indent="-269875" algn="l" defTabSz="914400" rtl="0" eaLnBrk="1" latinLnBrk="0" hangingPunct="1">
                <a:lnSpc>
                  <a:spcPct val="100000"/>
                </a:lnSpc>
                <a:spcBef>
                  <a:spcPts val="0"/>
                </a:spcBef>
                <a:buClr>
                  <a:schemeClr val="tx2"/>
                </a:buClr>
                <a:buSzPct val="110000"/>
                <a:buFont typeface="Wingdings" panose="05000000000000000000" pitchFamily="2" charset="2"/>
                <a:buChar char="§"/>
                <a:defRPr lang="en-US" sz="1600" kern="1200">
                  <a:solidFill>
                    <a:schemeClr val="tx2"/>
                  </a:solidFill>
                  <a:latin typeface="+mn-lt"/>
                  <a:ea typeface="+mn-ea"/>
                  <a:cs typeface="+mn-cs"/>
                </a:defRPr>
              </a:lvl2pPr>
              <a:lvl3pPr marL="806450" indent="-268288" algn="l" defTabSz="914400" rtl="0" eaLnBrk="1" latinLnBrk="0" hangingPunct="1">
                <a:lnSpc>
                  <a:spcPct val="100000"/>
                </a:lnSpc>
                <a:spcBef>
                  <a:spcPts val="0"/>
                </a:spcBef>
                <a:buClr>
                  <a:schemeClr val="tx2"/>
                </a:buClr>
                <a:buSzPct val="110000"/>
                <a:buFont typeface="Arial" pitchFamily="34" charset="0"/>
                <a:buChar char="-"/>
                <a:defRPr lang="en-US" sz="1400" kern="1200">
                  <a:solidFill>
                    <a:schemeClr val="tx2"/>
                  </a:solidFill>
                  <a:latin typeface="+mn-lt"/>
                  <a:ea typeface="+mn-ea"/>
                  <a:cs typeface="+mn-cs"/>
                </a:defRPr>
              </a:lvl3pPr>
              <a:lvl4pPr marL="1076325" indent="-269875" algn="l" defTabSz="914400" rtl="0" eaLnBrk="1" latinLnBrk="0" hangingPunct="1">
                <a:lnSpc>
                  <a:spcPct val="100000"/>
                </a:lnSpc>
                <a:spcBef>
                  <a:spcPts val="0"/>
                </a:spcBef>
                <a:buClr>
                  <a:schemeClr val="tx2"/>
                </a:buClr>
                <a:buSzPct val="110000"/>
                <a:buFont typeface="Wingdings" panose="05000000000000000000" pitchFamily="2" charset="2"/>
                <a:buChar char="§"/>
                <a:defRPr lang="en-US" sz="1200" kern="1200">
                  <a:solidFill>
                    <a:schemeClr val="tx2"/>
                  </a:solidFill>
                  <a:latin typeface="+mn-lt"/>
                  <a:ea typeface="+mn-ea"/>
                  <a:cs typeface="+mn-cs"/>
                </a:defRPr>
              </a:lvl4pPr>
              <a:lvl5pPr marL="1344613" indent="-268288" algn="l" defTabSz="914400" rtl="0" eaLnBrk="1" latinLnBrk="0" hangingPunct="1">
                <a:lnSpc>
                  <a:spcPct val="100000"/>
                </a:lnSpc>
                <a:spcBef>
                  <a:spcPts val="0"/>
                </a:spcBef>
                <a:buClr>
                  <a:schemeClr val="tx2"/>
                </a:buClr>
                <a:buSzPct val="110000"/>
                <a:buFont typeface="Arial" pitchFamily="34" charset="0"/>
                <a:buChar char="-"/>
                <a:tabLst/>
                <a:defRPr lang="en-GB" sz="1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a:solidFill>
                    <a:schemeClr val="accent1"/>
                  </a:solidFill>
                </a:rPr>
                <a:t>Define </a:t>
              </a:r>
              <a:r>
                <a:rPr lang="en-US"/>
                <a:t>what a COI is for your practice</a:t>
              </a:r>
            </a:p>
            <a:p>
              <a:pPr marL="0" indent="0">
                <a:buNone/>
              </a:pPr>
              <a:endParaRPr lang="en-US" sz="1500"/>
            </a:p>
          </p:txBody>
        </p:sp>
        <p:sp>
          <p:nvSpPr>
            <p:cNvPr id="12" name="Content Placeholder 27">
              <a:extLst>
                <a:ext uri="{FF2B5EF4-FFF2-40B4-BE49-F238E27FC236}">
                  <a16:creationId xmlns:a16="http://schemas.microsoft.com/office/drawing/2014/main" id="{15924A98-E2E2-7024-0DC1-63F1C93B9E51}"/>
                </a:ext>
              </a:extLst>
            </p:cNvPr>
            <p:cNvSpPr txBox="1">
              <a:spLocks/>
            </p:cNvSpPr>
            <p:nvPr/>
          </p:nvSpPr>
          <p:spPr>
            <a:xfrm>
              <a:off x="877768" y="2111508"/>
              <a:ext cx="2060328" cy="369332"/>
            </a:xfrm>
            <a:prstGeom prst="rect">
              <a:avLst/>
            </a:prstGeom>
          </p:spPr>
          <p:txBody>
            <a:bodyPr wrap="square" lIns="0" tIns="0" rIns="0" bIns="0">
              <a:spAutoFit/>
            </a:bodyPr>
            <a:lstStyle>
              <a:lvl1pPr marL="268288" indent="-268288" algn="l" defTabSz="914400" rtl="0" eaLnBrk="1" latinLnBrk="0" hangingPunct="1">
                <a:lnSpc>
                  <a:spcPct val="100000"/>
                </a:lnSpc>
                <a:spcBef>
                  <a:spcPts val="0"/>
                </a:spcBef>
                <a:spcAft>
                  <a:spcPts val="0"/>
                </a:spcAft>
                <a:buClr>
                  <a:schemeClr val="tx2"/>
                </a:buClr>
                <a:buSzPct val="110000"/>
                <a:buFont typeface="Wingdings" panose="05000000000000000000" pitchFamily="2" charset="2"/>
                <a:buChar char="§"/>
                <a:defRPr lang="en-US" sz="1800" b="0" kern="1200">
                  <a:solidFill>
                    <a:schemeClr val="tx2"/>
                  </a:solidFill>
                  <a:latin typeface="+mn-lt"/>
                  <a:ea typeface="+mn-ea"/>
                  <a:cs typeface="+mn-cs"/>
                </a:defRPr>
              </a:lvl1pPr>
              <a:lvl2pPr marL="538163" indent="-269875" algn="l" defTabSz="914400" rtl="0" eaLnBrk="1" latinLnBrk="0" hangingPunct="1">
                <a:lnSpc>
                  <a:spcPct val="100000"/>
                </a:lnSpc>
                <a:spcBef>
                  <a:spcPts val="0"/>
                </a:spcBef>
                <a:buClr>
                  <a:schemeClr val="tx2"/>
                </a:buClr>
                <a:buSzPct val="110000"/>
                <a:buFont typeface="Wingdings" panose="05000000000000000000" pitchFamily="2" charset="2"/>
                <a:buChar char="§"/>
                <a:defRPr lang="en-US" sz="1600" kern="1200">
                  <a:solidFill>
                    <a:schemeClr val="tx2"/>
                  </a:solidFill>
                  <a:latin typeface="+mn-lt"/>
                  <a:ea typeface="+mn-ea"/>
                  <a:cs typeface="+mn-cs"/>
                </a:defRPr>
              </a:lvl2pPr>
              <a:lvl3pPr marL="806450" indent="-268288" algn="l" defTabSz="914400" rtl="0" eaLnBrk="1" latinLnBrk="0" hangingPunct="1">
                <a:lnSpc>
                  <a:spcPct val="100000"/>
                </a:lnSpc>
                <a:spcBef>
                  <a:spcPts val="0"/>
                </a:spcBef>
                <a:buClr>
                  <a:schemeClr val="tx2"/>
                </a:buClr>
                <a:buSzPct val="110000"/>
                <a:buFont typeface="Arial" pitchFamily="34" charset="0"/>
                <a:buChar char="-"/>
                <a:defRPr lang="en-US" sz="1400" kern="1200">
                  <a:solidFill>
                    <a:schemeClr val="tx2"/>
                  </a:solidFill>
                  <a:latin typeface="+mn-lt"/>
                  <a:ea typeface="+mn-ea"/>
                  <a:cs typeface="+mn-cs"/>
                </a:defRPr>
              </a:lvl3pPr>
              <a:lvl4pPr marL="1076325" indent="-269875" algn="l" defTabSz="914400" rtl="0" eaLnBrk="1" latinLnBrk="0" hangingPunct="1">
                <a:lnSpc>
                  <a:spcPct val="100000"/>
                </a:lnSpc>
                <a:spcBef>
                  <a:spcPts val="0"/>
                </a:spcBef>
                <a:buClr>
                  <a:schemeClr val="tx2"/>
                </a:buClr>
                <a:buSzPct val="110000"/>
                <a:buFont typeface="Wingdings" panose="05000000000000000000" pitchFamily="2" charset="2"/>
                <a:buChar char="§"/>
                <a:defRPr lang="en-US" sz="1200" kern="1200">
                  <a:solidFill>
                    <a:schemeClr val="tx2"/>
                  </a:solidFill>
                  <a:latin typeface="+mn-lt"/>
                  <a:ea typeface="+mn-ea"/>
                  <a:cs typeface="+mn-cs"/>
                </a:defRPr>
              </a:lvl4pPr>
              <a:lvl5pPr marL="1344613" indent="-268288" algn="l" defTabSz="914400" rtl="0" eaLnBrk="1" latinLnBrk="0" hangingPunct="1">
                <a:lnSpc>
                  <a:spcPct val="100000"/>
                </a:lnSpc>
                <a:spcBef>
                  <a:spcPts val="0"/>
                </a:spcBef>
                <a:buClr>
                  <a:schemeClr val="tx2"/>
                </a:buClr>
                <a:buSzPct val="110000"/>
                <a:buFont typeface="Arial" pitchFamily="34" charset="0"/>
                <a:buChar char="-"/>
                <a:tabLst/>
                <a:defRPr lang="en-GB" sz="1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a:solidFill>
                    <a:schemeClr val="accent1"/>
                  </a:solidFill>
                </a:rPr>
                <a:t>01</a:t>
              </a:r>
            </a:p>
          </p:txBody>
        </p:sp>
      </p:grpSp>
      <p:sp>
        <p:nvSpPr>
          <p:cNvPr id="13" name="Rectangle 12">
            <a:extLst>
              <a:ext uri="{FF2B5EF4-FFF2-40B4-BE49-F238E27FC236}">
                <a16:creationId xmlns:a16="http://schemas.microsoft.com/office/drawing/2014/main" id="{77A2A666-7297-6478-B652-665585C54E9A}"/>
              </a:ext>
            </a:extLst>
          </p:cNvPr>
          <p:cNvSpPr/>
          <p:nvPr/>
        </p:nvSpPr>
        <p:spPr>
          <a:xfrm>
            <a:off x="4518028" y="2175336"/>
            <a:ext cx="3003411" cy="1703388"/>
          </a:xfrm>
          <a:prstGeom prst="rect">
            <a:avLst/>
          </a:prstGeom>
          <a:solidFill>
            <a:schemeClr val="bg1"/>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8290B114-AA00-EC2F-00E2-DF3900682DFA}"/>
              </a:ext>
            </a:extLst>
          </p:cNvPr>
          <p:cNvCxnSpPr>
            <a:cxnSpLocks/>
          </p:cNvCxnSpPr>
          <p:nvPr/>
        </p:nvCxnSpPr>
        <p:spPr>
          <a:xfrm>
            <a:off x="4518029" y="3878724"/>
            <a:ext cx="3003014" cy="0"/>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05F9DAE8-1B9C-78AC-D703-BE35B97CEE2B}"/>
              </a:ext>
            </a:extLst>
          </p:cNvPr>
          <p:cNvGrpSpPr/>
          <p:nvPr/>
        </p:nvGrpSpPr>
        <p:grpSpPr>
          <a:xfrm>
            <a:off x="4748097" y="2478559"/>
            <a:ext cx="2060328" cy="958444"/>
            <a:chOff x="877768" y="2111508"/>
            <a:chExt cx="2060328" cy="958444"/>
          </a:xfrm>
        </p:grpSpPr>
        <p:sp>
          <p:nvSpPr>
            <p:cNvPr id="16" name="Content Placeholder 27">
              <a:extLst>
                <a:ext uri="{FF2B5EF4-FFF2-40B4-BE49-F238E27FC236}">
                  <a16:creationId xmlns:a16="http://schemas.microsoft.com/office/drawing/2014/main" id="{B8DBFB1F-BE3F-B1E6-DBB5-8B7B7BBA64D2}"/>
                </a:ext>
              </a:extLst>
            </p:cNvPr>
            <p:cNvSpPr txBox="1">
              <a:spLocks/>
            </p:cNvSpPr>
            <p:nvPr/>
          </p:nvSpPr>
          <p:spPr>
            <a:xfrm>
              <a:off x="877768" y="2515954"/>
              <a:ext cx="2060328" cy="553998"/>
            </a:xfrm>
            <a:prstGeom prst="rect">
              <a:avLst/>
            </a:prstGeom>
          </p:spPr>
          <p:txBody>
            <a:bodyPr wrap="square" lIns="0" tIns="0" rIns="0" bIns="0">
              <a:spAutoFit/>
            </a:bodyPr>
            <a:lstStyle>
              <a:lvl1pPr marL="268288" indent="-268288" algn="l" defTabSz="914400" rtl="0" eaLnBrk="1" latinLnBrk="0" hangingPunct="1">
                <a:lnSpc>
                  <a:spcPct val="100000"/>
                </a:lnSpc>
                <a:spcBef>
                  <a:spcPts val="0"/>
                </a:spcBef>
                <a:spcAft>
                  <a:spcPts val="0"/>
                </a:spcAft>
                <a:buClr>
                  <a:schemeClr val="tx2"/>
                </a:buClr>
                <a:buSzPct val="110000"/>
                <a:buFont typeface="Wingdings" panose="05000000000000000000" pitchFamily="2" charset="2"/>
                <a:buChar char="§"/>
                <a:defRPr lang="en-US" sz="1800" b="0" kern="1200">
                  <a:solidFill>
                    <a:schemeClr val="tx2"/>
                  </a:solidFill>
                  <a:latin typeface="+mn-lt"/>
                  <a:ea typeface="+mn-ea"/>
                  <a:cs typeface="+mn-cs"/>
                </a:defRPr>
              </a:lvl1pPr>
              <a:lvl2pPr marL="538163" indent="-269875" algn="l" defTabSz="914400" rtl="0" eaLnBrk="1" latinLnBrk="0" hangingPunct="1">
                <a:lnSpc>
                  <a:spcPct val="100000"/>
                </a:lnSpc>
                <a:spcBef>
                  <a:spcPts val="0"/>
                </a:spcBef>
                <a:buClr>
                  <a:schemeClr val="tx2"/>
                </a:buClr>
                <a:buSzPct val="110000"/>
                <a:buFont typeface="Wingdings" panose="05000000000000000000" pitchFamily="2" charset="2"/>
                <a:buChar char="§"/>
                <a:defRPr lang="en-US" sz="1600" kern="1200">
                  <a:solidFill>
                    <a:schemeClr val="tx2"/>
                  </a:solidFill>
                  <a:latin typeface="+mn-lt"/>
                  <a:ea typeface="+mn-ea"/>
                  <a:cs typeface="+mn-cs"/>
                </a:defRPr>
              </a:lvl2pPr>
              <a:lvl3pPr marL="806450" indent="-268288" algn="l" defTabSz="914400" rtl="0" eaLnBrk="1" latinLnBrk="0" hangingPunct="1">
                <a:lnSpc>
                  <a:spcPct val="100000"/>
                </a:lnSpc>
                <a:spcBef>
                  <a:spcPts val="0"/>
                </a:spcBef>
                <a:buClr>
                  <a:schemeClr val="tx2"/>
                </a:buClr>
                <a:buSzPct val="110000"/>
                <a:buFont typeface="Arial" pitchFamily="34" charset="0"/>
                <a:buChar char="-"/>
                <a:defRPr lang="en-US" sz="1400" kern="1200">
                  <a:solidFill>
                    <a:schemeClr val="tx2"/>
                  </a:solidFill>
                  <a:latin typeface="+mn-lt"/>
                  <a:ea typeface="+mn-ea"/>
                  <a:cs typeface="+mn-cs"/>
                </a:defRPr>
              </a:lvl3pPr>
              <a:lvl4pPr marL="1076325" indent="-269875" algn="l" defTabSz="914400" rtl="0" eaLnBrk="1" latinLnBrk="0" hangingPunct="1">
                <a:lnSpc>
                  <a:spcPct val="100000"/>
                </a:lnSpc>
                <a:spcBef>
                  <a:spcPts val="0"/>
                </a:spcBef>
                <a:buClr>
                  <a:schemeClr val="tx2"/>
                </a:buClr>
                <a:buSzPct val="110000"/>
                <a:buFont typeface="Wingdings" panose="05000000000000000000" pitchFamily="2" charset="2"/>
                <a:buChar char="§"/>
                <a:defRPr lang="en-US" sz="1200" kern="1200">
                  <a:solidFill>
                    <a:schemeClr val="tx2"/>
                  </a:solidFill>
                  <a:latin typeface="+mn-lt"/>
                  <a:ea typeface="+mn-ea"/>
                  <a:cs typeface="+mn-cs"/>
                </a:defRPr>
              </a:lvl4pPr>
              <a:lvl5pPr marL="1344613" indent="-268288" algn="l" defTabSz="914400" rtl="0" eaLnBrk="1" latinLnBrk="0" hangingPunct="1">
                <a:lnSpc>
                  <a:spcPct val="100000"/>
                </a:lnSpc>
                <a:spcBef>
                  <a:spcPts val="0"/>
                </a:spcBef>
                <a:buClr>
                  <a:schemeClr val="tx2"/>
                </a:buClr>
                <a:buSzPct val="110000"/>
                <a:buFont typeface="Arial" pitchFamily="34" charset="0"/>
                <a:buChar char="-"/>
                <a:tabLst/>
                <a:defRPr lang="en-GB" sz="1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a:solidFill>
                    <a:schemeClr val="accent1"/>
                  </a:solidFill>
                </a:rPr>
                <a:t>Strategize</a:t>
              </a:r>
              <a:r>
                <a:rPr lang="en-US"/>
                <a:t> your meeting structure</a:t>
              </a:r>
            </a:p>
          </p:txBody>
        </p:sp>
        <p:sp>
          <p:nvSpPr>
            <p:cNvPr id="17" name="Content Placeholder 27">
              <a:extLst>
                <a:ext uri="{FF2B5EF4-FFF2-40B4-BE49-F238E27FC236}">
                  <a16:creationId xmlns:a16="http://schemas.microsoft.com/office/drawing/2014/main" id="{96AD9CA6-F5CA-8615-49E3-1951D80F6687}"/>
                </a:ext>
              </a:extLst>
            </p:cNvPr>
            <p:cNvSpPr txBox="1">
              <a:spLocks/>
            </p:cNvSpPr>
            <p:nvPr/>
          </p:nvSpPr>
          <p:spPr>
            <a:xfrm>
              <a:off x="877768" y="2111508"/>
              <a:ext cx="2060328" cy="369332"/>
            </a:xfrm>
            <a:prstGeom prst="rect">
              <a:avLst/>
            </a:prstGeom>
          </p:spPr>
          <p:txBody>
            <a:bodyPr wrap="square" lIns="0" tIns="0" rIns="0" bIns="0">
              <a:spAutoFit/>
            </a:bodyPr>
            <a:lstStyle>
              <a:lvl1pPr marL="268288" indent="-268288" algn="l" defTabSz="914400" rtl="0" eaLnBrk="1" latinLnBrk="0" hangingPunct="1">
                <a:lnSpc>
                  <a:spcPct val="100000"/>
                </a:lnSpc>
                <a:spcBef>
                  <a:spcPts val="0"/>
                </a:spcBef>
                <a:spcAft>
                  <a:spcPts val="0"/>
                </a:spcAft>
                <a:buClr>
                  <a:schemeClr val="tx2"/>
                </a:buClr>
                <a:buSzPct val="110000"/>
                <a:buFont typeface="Wingdings" panose="05000000000000000000" pitchFamily="2" charset="2"/>
                <a:buChar char="§"/>
                <a:defRPr lang="en-US" sz="1800" b="0" kern="1200">
                  <a:solidFill>
                    <a:schemeClr val="tx2"/>
                  </a:solidFill>
                  <a:latin typeface="+mn-lt"/>
                  <a:ea typeface="+mn-ea"/>
                  <a:cs typeface="+mn-cs"/>
                </a:defRPr>
              </a:lvl1pPr>
              <a:lvl2pPr marL="538163" indent="-269875" algn="l" defTabSz="914400" rtl="0" eaLnBrk="1" latinLnBrk="0" hangingPunct="1">
                <a:lnSpc>
                  <a:spcPct val="100000"/>
                </a:lnSpc>
                <a:spcBef>
                  <a:spcPts val="0"/>
                </a:spcBef>
                <a:buClr>
                  <a:schemeClr val="tx2"/>
                </a:buClr>
                <a:buSzPct val="110000"/>
                <a:buFont typeface="Wingdings" panose="05000000000000000000" pitchFamily="2" charset="2"/>
                <a:buChar char="§"/>
                <a:defRPr lang="en-US" sz="1600" kern="1200">
                  <a:solidFill>
                    <a:schemeClr val="tx2"/>
                  </a:solidFill>
                  <a:latin typeface="+mn-lt"/>
                  <a:ea typeface="+mn-ea"/>
                  <a:cs typeface="+mn-cs"/>
                </a:defRPr>
              </a:lvl2pPr>
              <a:lvl3pPr marL="806450" indent="-268288" algn="l" defTabSz="914400" rtl="0" eaLnBrk="1" latinLnBrk="0" hangingPunct="1">
                <a:lnSpc>
                  <a:spcPct val="100000"/>
                </a:lnSpc>
                <a:spcBef>
                  <a:spcPts val="0"/>
                </a:spcBef>
                <a:buClr>
                  <a:schemeClr val="tx2"/>
                </a:buClr>
                <a:buSzPct val="110000"/>
                <a:buFont typeface="Arial" pitchFamily="34" charset="0"/>
                <a:buChar char="-"/>
                <a:defRPr lang="en-US" sz="1400" kern="1200">
                  <a:solidFill>
                    <a:schemeClr val="tx2"/>
                  </a:solidFill>
                  <a:latin typeface="+mn-lt"/>
                  <a:ea typeface="+mn-ea"/>
                  <a:cs typeface="+mn-cs"/>
                </a:defRPr>
              </a:lvl3pPr>
              <a:lvl4pPr marL="1076325" indent="-269875" algn="l" defTabSz="914400" rtl="0" eaLnBrk="1" latinLnBrk="0" hangingPunct="1">
                <a:lnSpc>
                  <a:spcPct val="100000"/>
                </a:lnSpc>
                <a:spcBef>
                  <a:spcPts val="0"/>
                </a:spcBef>
                <a:buClr>
                  <a:schemeClr val="tx2"/>
                </a:buClr>
                <a:buSzPct val="110000"/>
                <a:buFont typeface="Wingdings" panose="05000000000000000000" pitchFamily="2" charset="2"/>
                <a:buChar char="§"/>
                <a:defRPr lang="en-US" sz="1200" kern="1200">
                  <a:solidFill>
                    <a:schemeClr val="tx2"/>
                  </a:solidFill>
                  <a:latin typeface="+mn-lt"/>
                  <a:ea typeface="+mn-ea"/>
                  <a:cs typeface="+mn-cs"/>
                </a:defRPr>
              </a:lvl4pPr>
              <a:lvl5pPr marL="1344613" indent="-268288" algn="l" defTabSz="914400" rtl="0" eaLnBrk="1" latinLnBrk="0" hangingPunct="1">
                <a:lnSpc>
                  <a:spcPct val="100000"/>
                </a:lnSpc>
                <a:spcBef>
                  <a:spcPts val="0"/>
                </a:spcBef>
                <a:buClr>
                  <a:schemeClr val="tx2"/>
                </a:buClr>
                <a:buSzPct val="110000"/>
                <a:buFont typeface="Arial" pitchFamily="34" charset="0"/>
                <a:buChar char="-"/>
                <a:tabLst/>
                <a:defRPr lang="en-GB" sz="1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a:solidFill>
                    <a:schemeClr val="accent1"/>
                  </a:solidFill>
                </a:rPr>
                <a:t>02</a:t>
              </a:r>
            </a:p>
          </p:txBody>
        </p:sp>
      </p:grpSp>
      <p:sp>
        <p:nvSpPr>
          <p:cNvPr id="18" name="Rectangle 17">
            <a:extLst>
              <a:ext uri="{FF2B5EF4-FFF2-40B4-BE49-F238E27FC236}">
                <a16:creationId xmlns:a16="http://schemas.microsoft.com/office/drawing/2014/main" id="{4A764280-F087-EAF8-A499-DAE88B8C466C}"/>
              </a:ext>
            </a:extLst>
          </p:cNvPr>
          <p:cNvSpPr/>
          <p:nvPr/>
        </p:nvSpPr>
        <p:spPr>
          <a:xfrm>
            <a:off x="8133786" y="2175336"/>
            <a:ext cx="3003411" cy="1703388"/>
          </a:xfrm>
          <a:prstGeom prst="rect">
            <a:avLst/>
          </a:prstGeom>
          <a:solidFill>
            <a:schemeClr val="bg1"/>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CE87326D-CFAD-9CF9-D9F3-DF3990B6F541}"/>
              </a:ext>
            </a:extLst>
          </p:cNvPr>
          <p:cNvCxnSpPr>
            <a:cxnSpLocks/>
          </p:cNvCxnSpPr>
          <p:nvPr/>
        </p:nvCxnSpPr>
        <p:spPr>
          <a:xfrm>
            <a:off x="8133787" y="3878724"/>
            <a:ext cx="3003014" cy="0"/>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41B34679-F22B-71F3-E8F5-B0C0E1BF0B56}"/>
              </a:ext>
            </a:extLst>
          </p:cNvPr>
          <p:cNvGrpSpPr/>
          <p:nvPr/>
        </p:nvGrpSpPr>
        <p:grpSpPr>
          <a:xfrm>
            <a:off x="8363855" y="2478559"/>
            <a:ext cx="2461988" cy="958444"/>
            <a:chOff x="877768" y="2111508"/>
            <a:chExt cx="2461988" cy="958444"/>
          </a:xfrm>
        </p:grpSpPr>
        <p:sp>
          <p:nvSpPr>
            <p:cNvPr id="21" name="Content Placeholder 27">
              <a:extLst>
                <a:ext uri="{FF2B5EF4-FFF2-40B4-BE49-F238E27FC236}">
                  <a16:creationId xmlns:a16="http://schemas.microsoft.com/office/drawing/2014/main" id="{0EAA0E58-F652-3722-04CA-A2A096F6E690}"/>
                </a:ext>
              </a:extLst>
            </p:cNvPr>
            <p:cNvSpPr txBox="1">
              <a:spLocks/>
            </p:cNvSpPr>
            <p:nvPr/>
          </p:nvSpPr>
          <p:spPr>
            <a:xfrm>
              <a:off x="877768" y="2515954"/>
              <a:ext cx="2461988" cy="553998"/>
            </a:xfrm>
            <a:prstGeom prst="rect">
              <a:avLst/>
            </a:prstGeom>
          </p:spPr>
          <p:txBody>
            <a:bodyPr wrap="square" lIns="0" tIns="0" rIns="0" bIns="0">
              <a:spAutoFit/>
            </a:bodyPr>
            <a:lstStyle>
              <a:lvl1pPr marL="268288" indent="-268288" algn="l" defTabSz="914400" rtl="0" eaLnBrk="1" latinLnBrk="0" hangingPunct="1">
                <a:lnSpc>
                  <a:spcPct val="100000"/>
                </a:lnSpc>
                <a:spcBef>
                  <a:spcPts val="0"/>
                </a:spcBef>
                <a:spcAft>
                  <a:spcPts val="0"/>
                </a:spcAft>
                <a:buClr>
                  <a:schemeClr val="tx2"/>
                </a:buClr>
                <a:buSzPct val="110000"/>
                <a:buFont typeface="Wingdings" panose="05000000000000000000" pitchFamily="2" charset="2"/>
                <a:buChar char="§"/>
                <a:defRPr lang="en-US" sz="1800" b="0" kern="1200">
                  <a:solidFill>
                    <a:schemeClr val="tx2"/>
                  </a:solidFill>
                  <a:latin typeface="+mn-lt"/>
                  <a:ea typeface="+mn-ea"/>
                  <a:cs typeface="+mn-cs"/>
                </a:defRPr>
              </a:lvl1pPr>
              <a:lvl2pPr marL="538163" indent="-269875" algn="l" defTabSz="914400" rtl="0" eaLnBrk="1" latinLnBrk="0" hangingPunct="1">
                <a:lnSpc>
                  <a:spcPct val="100000"/>
                </a:lnSpc>
                <a:spcBef>
                  <a:spcPts val="0"/>
                </a:spcBef>
                <a:buClr>
                  <a:schemeClr val="tx2"/>
                </a:buClr>
                <a:buSzPct val="110000"/>
                <a:buFont typeface="Wingdings" panose="05000000000000000000" pitchFamily="2" charset="2"/>
                <a:buChar char="§"/>
                <a:defRPr lang="en-US" sz="1600" kern="1200">
                  <a:solidFill>
                    <a:schemeClr val="tx2"/>
                  </a:solidFill>
                  <a:latin typeface="+mn-lt"/>
                  <a:ea typeface="+mn-ea"/>
                  <a:cs typeface="+mn-cs"/>
                </a:defRPr>
              </a:lvl2pPr>
              <a:lvl3pPr marL="806450" indent="-268288" algn="l" defTabSz="914400" rtl="0" eaLnBrk="1" latinLnBrk="0" hangingPunct="1">
                <a:lnSpc>
                  <a:spcPct val="100000"/>
                </a:lnSpc>
                <a:spcBef>
                  <a:spcPts val="0"/>
                </a:spcBef>
                <a:buClr>
                  <a:schemeClr val="tx2"/>
                </a:buClr>
                <a:buSzPct val="110000"/>
                <a:buFont typeface="Arial" pitchFamily="34" charset="0"/>
                <a:buChar char="-"/>
                <a:defRPr lang="en-US" sz="1400" kern="1200">
                  <a:solidFill>
                    <a:schemeClr val="tx2"/>
                  </a:solidFill>
                  <a:latin typeface="+mn-lt"/>
                  <a:ea typeface="+mn-ea"/>
                  <a:cs typeface="+mn-cs"/>
                </a:defRPr>
              </a:lvl3pPr>
              <a:lvl4pPr marL="1076325" indent="-269875" algn="l" defTabSz="914400" rtl="0" eaLnBrk="1" latinLnBrk="0" hangingPunct="1">
                <a:lnSpc>
                  <a:spcPct val="100000"/>
                </a:lnSpc>
                <a:spcBef>
                  <a:spcPts val="0"/>
                </a:spcBef>
                <a:buClr>
                  <a:schemeClr val="tx2"/>
                </a:buClr>
                <a:buSzPct val="110000"/>
                <a:buFont typeface="Wingdings" panose="05000000000000000000" pitchFamily="2" charset="2"/>
                <a:buChar char="§"/>
                <a:defRPr lang="en-US" sz="1200" kern="1200">
                  <a:solidFill>
                    <a:schemeClr val="tx2"/>
                  </a:solidFill>
                  <a:latin typeface="+mn-lt"/>
                  <a:ea typeface="+mn-ea"/>
                  <a:cs typeface="+mn-cs"/>
                </a:defRPr>
              </a:lvl4pPr>
              <a:lvl5pPr marL="1344613" indent="-268288" algn="l" defTabSz="914400" rtl="0" eaLnBrk="1" latinLnBrk="0" hangingPunct="1">
                <a:lnSpc>
                  <a:spcPct val="100000"/>
                </a:lnSpc>
                <a:spcBef>
                  <a:spcPts val="0"/>
                </a:spcBef>
                <a:buClr>
                  <a:schemeClr val="tx2"/>
                </a:buClr>
                <a:buSzPct val="110000"/>
                <a:buFont typeface="Arial" pitchFamily="34" charset="0"/>
                <a:buChar char="-"/>
                <a:tabLst/>
                <a:defRPr lang="en-GB" sz="1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a:solidFill>
                    <a:schemeClr val="accent1"/>
                  </a:solidFill>
                </a:rPr>
                <a:t>Commit</a:t>
              </a:r>
              <a:r>
                <a:rPr lang="en-US"/>
                <a:t> to consistent engagement</a:t>
              </a:r>
            </a:p>
          </p:txBody>
        </p:sp>
        <p:sp>
          <p:nvSpPr>
            <p:cNvPr id="22" name="Content Placeholder 27">
              <a:extLst>
                <a:ext uri="{FF2B5EF4-FFF2-40B4-BE49-F238E27FC236}">
                  <a16:creationId xmlns:a16="http://schemas.microsoft.com/office/drawing/2014/main" id="{EA33C526-15BE-3103-1473-0A1464645286}"/>
                </a:ext>
              </a:extLst>
            </p:cNvPr>
            <p:cNvSpPr txBox="1">
              <a:spLocks/>
            </p:cNvSpPr>
            <p:nvPr/>
          </p:nvSpPr>
          <p:spPr>
            <a:xfrm>
              <a:off x="877768" y="2111508"/>
              <a:ext cx="2060328" cy="369332"/>
            </a:xfrm>
            <a:prstGeom prst="rect">
              <a:avLst/>
            </a:prstGeom>
          </p:spPr>
          <p:txBody>
            <a:bodyPr wrap="square" lIns="0" tIns="0" rIns="0" bIns="0">
              <a:spAutoFit/>
            </a:bodyPr>
            <a:lstStyle>
              <a:lvl1pPr marL="268288" indent="-268288" algn="l" defTabSz="914400" rtl="0" eaLnBrk="1" latinLnBrk="0" hangingPunct="1">
                <a:lnSpc>
                  <a:spcPct val="100000"/>
                </a:lnSpc>
                <a:spcBef>
                  <a:spcPts val="0"/>
                </a:spcBef>
                <a:spcAft>
                  <a:spcPts val="0"/>
                </a:spcAft>
                <a:buClr>
                  <a:schemeClr val="tx2"/>
                </a:buClr>
                <a:buSzPct val="110000"/>
                <a:buFont typeface="Wingdings" panose="05000000000000000000" pitchFamily="2" charset="2"/>
                <a:buChar char="§"/>
                <a:defRPr lang="en-US" sz="1800" b="0" kern="1200">
                  <a:solidFill>
                    <a:schemeClr val="tx2"/>
                  </a:solidFill>
                  <a:latin typeface="+mn-lt"/>
                  <a:ea typeface="+mn-ea"/>
                  <a:cs typeface="+mn-cs"/>
                </a:defRPr>
              </a:lvl1pPr>
              <a:lvl2pPr marL="538163" indent="-269875" algn="l" defTabSz="914400" rtl="0" eaLnBrk="1" latinLnBrk="0" hangingPunct="1">
                <a:lnSpc>
                  <a:spcPct val="100000"/>
                </a:lnSpc>
                <a:spcBef>
                  <a:spcPts val="0"/>
                </a:spcBef>
                <a:buClr>
                  <a:schemeClr val="tx2"/>
                </a:buClr>
                <a:buSzPct val="110000"/>
                <a:buFont typeface="Wingdings" panose="05000000000000000000" pitchFamily="2" charset="2"/>
                <a:buChar char="§"/>
                <a:defRPr lang="en-US" sz="1600" kern="1200">
                  <a:solidFill>
                    <a:schemeClr val="tx2"/>
                  </a:solidFill>
                  <a:latin typeface="+mn-lt"/>
                  <a:ea typeface="+mn-ea"/>
                  <a:cs typeface="+mn-cs"/>
                </a:defRPr>
              </a:lvl2pPr>
              <a:lvl3pPr marL="806450" indent="-268288" algn="l" defTabSz="914400" rtl="0" eaLnBrk="1" latinLnBrk="0" hangingPunct="1">
                <a:lnSpc>
                  <a:spcPct val="100000"/>
                </a:lnSpc>
                <a:spcBef>
                  <a:spcPts val="0"/>
                </a:spcBef>
                <a:buClr>
                  <a:schemeClr val="tx2"/>
                </a:buClr>
                <a:buSzPct val="110000"/>
                <a:buFont typeface="Arial" pitchFamily="34" charset="0"/>
                <a:buChar char="-"/>
                <a:defRPr lang="en-US" sz="1400" kern="1200">
                  <a:solidFill>
                    <a:schemeClr val="tx2"/>
                  </a:solidFill>
                  <a:latin typeface="+mn-lt"/>
                  <a:ea typeface="+mn-ea"/>
                  <a:cs typeface="+mn-cs"/>
                </a:defRPr>
              </a:lvl3pPr>
              <a:lvl4pPr marL="1076325" indent="-269875" algn="l" defTabSz="914400" rtl="0" eaLnBrk="1" latinLnBrk="0" hangingPunct="1">
                <a:lnSpc>
                  <a:spcPct val="100000"/>
                </a:lnSpc>
                <a:spcBef>
                  <a:spcPts val="0"/>
                </a:spcBef>
                <a:buClr>
                  <a:schemeClr val="tx2"/>
                </a:buClr>
                <a:buSzPct val="110000"/>
                <a:buFont typeface="Wingdings" panose="05000000000000000000" pitchFamily="2" charset="2"/>
                <a:buChar char="§"/>
                <a:defRPr lang="en-US" sz="1200" kern="1200">
                  <a:solidFill>
                    <a:schemeClr val="tx2"/>
                  </a:solidFill>
                  <a:latin typeface="+mn-lt"/>
                  <a:ea typeface="+mn-ea"/>
                  <a:cs typeface="+mn-cs"/>
                </a:defRPr>
              </a:lvl4pPr>
              <a:lvl5pPr marL="1344613" indent="-268288" algn="l" defTabSz="914400" rtl="0" eaLnBrk="1" latinLnBrk="0" hangingPunct="1">
                <a:lnSpc>
                  <a:spcPct val="100000"/>
                </a:lnSpc>
                <a:spcBef>
                  <a:spcPts val="0"/>
                </a:spcBef>
                <a:buClr>
                  <a:schemeClr val="tx2"/>
                </a:buClr>
                <a:buSzPct val="110000"/>
                <a:buFont typeface="Arial" pitchFamily="34" charset="0"/>
                <a:buChar char="-"/>
                <a:tabLst/>
                <a:defRPr lang="en-GB" sz="1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a:solidFill>
                    <a:schemeClr val="accent1"/>
                  </a:solidFill>
                </a:rPr>
                <a:t>03</a:t>
              </a:r>
            </a:p>
          </p:txBody>
        </p:sp>
      </p:grpSp>
      <p:cxnSp>
        <p:nvCxnSpPr>
          <p:cNvPr id="38" name="Straight Connector 37">
            <a:extLst>
              <a:ext uri="{FF2B5EF4-FFF2-40B4-BE49-F238E27FC236}">
                <a16:creationId xmlns:a16="http://schemas.microsoft.com/office/drawing/2014/main" id="{D7B7FFF0-B32C-DB79-ECA2-9E196D9C589C}"/>
              </a:ext>
            </a:extLst>
          </p:cNvPr>
          <p:cNvCxnSpPr>
            <a:cxnSpLocks/>
          </p:cNvCxnSpPr>
          <p:nvPr/>
        </p:nvCxnSpPr>
        <p:spPr>
          <a:xfrm>
            <a:off x="902270" y="5868121"/>
            <a:ext cx="300301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27ED2A6-CB21-A0D6-2AED-13D2E5DF31CA}"/>
              </a:ext>
            </a:extLst>
          </p:cNvPr>
          <p:cNvCxnSpPr>
            <a:cxnSpLocks/>
          </p:cNvCxnSpPr>
          <p:nvPr/>
        </p:nvCxnSpPr>
        <p:spPr>
          <a:xfrm>
            <a:off x="4517632" y="5883890"/>
            <a:ext cx="300301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3DCE7943-D2E7-7973-EAF3-58318232DACF}"/>
              </a:ext>
            </a:extLst>
          </p:cNvPr>
          <p:cNvCxnSpPr>
            <a:cxnSpLocks/>
          </p:cNvCxnSpPr>
          <p:nvPr/>
        </p:nvCxnSpPr>
        <p:spPr>
          <a:xfrm>
            <a:off x="8133390" y="5883890"/>
            <a:ext cx="3003014"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7464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people in a meeting&#10;&#10;Description automatically generated">
            <a:extLst>
              <a:ext uri="{FF2B5EF4-FFF2-40B4-BE49-F238E27FC236}">
                <a16:creationId xmlns:a16="http://schemas.microsoft.com/office/drawing/2014/main" id="{BFB8A28D-9519-5D17-E03E-4050A84A88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665" y="1644069"/>
            <a:ext cx="6986018" cy="4366261"/>
          </a:xfrm>
          <a:prstGeom prst="rect">
            <a:avLst/>
          </a:prstGeom>
        </p:spPr>
      </p:pic>
      <p:sp>
        <p:nvSpPr>
          <p:cNvPr id="2" name="Title 1">
            <a:extLst>
              <a:ext uri="{FF2B5EF4-FFF2-40B4-BE49-F238E27FC236}">
                <a16:creationId xmlns:a16="http://schemas.microsoft.com/office/drawing/2014/main" id="{19D039F3-4EA9-5AB8-3A24-A155D035D5E0}"/>
              </a:ext>
            </a:extLst>
          </p:cNvPr>
          <p:cNvSpPr>
            <a:spLocks noGrp="1"/>
          </p:cNvSpPr>
          <p:nvPr>
            <p:ph type="title"/>
          </p:nvPr>
        </p:nvSpPr>
        <p:spPr>
          <a:xfrm>
            <a:off x="902669" y="391893"/>
            <a:ext cx="10234530" cy="648072"/>
          </a:xfrm>
        </p:spPr>
        <p:txBody>
          <a:bodyPr anchor="b">
            <a:normAutofit/>
          </a:bodyPr>
          <a:lstStyle/>
          <a:p>
            <a:r>
              <a:rPr lang="en-US" sz="3600"/>
              <a:t>Centers of influence</a:t>
            </a:r>
          </a:p>
        </p:txBody>
      </p:sp>
      <p:sp>
        <p:nvSpPr>
          <p:cNvPr id="4" name="Subtitle 3">
            <a:extLst>
              <a:ext uri="{FF2B5EF4-FFF2-40B4-BE49-F238E27FC236}">
                <a16:creationId xmlns:a16="http://schemas.microsoft.com/office/drawing/2014/main" id="{889EBD91-8DE5-0FC9-C63B-9EDCE0A283E6}"/>
              </a:ext>
            </a:extLst>
          </p:cNvPr>
          <p:cNvSpPr>
            <a:spLocks noGrp="1"/>
          </p:cNvSpPr>
          <p:nvPr>
            <p:ph type="subTitle" idx="10"/>
          </p:nvPr>
        </p:nvSpPr>
        <p:spPr>
          <a:xfrm>
            <a:off x="902667" y="1062282"/>
            <a:ext cx="10234530" cy="360000"/>
          </a:xfrm>
        </p:spPr>
        <p:txBody>
          <a:bodyPr anchor="t">
            <a:noAutofit/>
          </a:bodyPr>
          <a:lstStyle/>
          <a:p>
            <a:r>
              <a:rPr lang="en-US" sz="2400" b="0"/>
              <a:t>Definition of a COI </a:t>
            </a:r>
          </a:p>
        </p:txBody>
      </p:sp>
      <p:sp>
        <p:nvSpPr>
          <p:cNvPr id="7" name="Rectangle 6">
            <a:extLst>
              <a:ext uri="{FF2B5EF4-FFF2-40B4-BE49-F238E27FC236}">
                <a16:creationId xmlns:a16="http://schemas.microsoft.com/office/drawing/2014/main" id="{3EF3E48A-3A76-47FA-96D4-997478900F36}"/>
              </a:ext>
            </a:extLst>
          </p:cNvPr>
          <p:cNvSpPr/>
          <p:nvPr/>
        </p:nvSpPr>
        <p:spPr>
          <a:xfrm>
            <a:off x="8336544" y="961641"/>
            <a:ext cx="2800653" cy="165456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lstStyle/>
          <a:p>
            <a:endParaRPr lang="en-US" sz="1600" b="1"/>
          </a:p>
        </p:txBody>
      </p:sp>
      <p:sp>
        <p:nvSpPr>
          <p:cNvPr id="8" name="TextBox 7">
            <a:extLst>
              <a:ext uri="{FF2B5EF4-FFF2-40B4-BE49-F238E27FC236}">
                <a16:creationId xmlns:a16="http://schemas.microsoft.com/office/drawing/2014/main" id="{73773E95-AF65-92DC-CC7C-CA9C2EF29F16}"/>
              </a:ext>
            </a:extLst>
          </p:cNvPr>
          <p:cNvSpPr txBox="1"/>
          <p:nvPr/>
        </p:nvSpPr>
        <p:spPr>
          <a:xfrm>
            <a:off x="8617019" y="1208120"/>
            <a:ext cx="1907925" cy="1107996"/>
          </a:xfrm>
          <a:prstGeom prst="rect">
            <a:avLst/>
          </a:prstGeom>
          <a:noFill/>
        </p:spPr>
        <p:txBody>
          <a:bodyPr wrap="square" lIns="0" tIns="0" rIns="0" bIns="0" rtlCol="0" anchor="ctr">
            <a:spAutoFit/>
          </a:bodyPr>
          <a:lstStyle/>
          <a:p>
            <a:r>
              <a:rPr lang="en-US" b="1">
                <a:solidFill>
                  <a:schemeClr val="accent1"/>
                </a:solidFill>
              </a:rPr>
              <a:t>Define what referrals would meet the criteria of your practice.</a:t>
            </a:r>
          </a:p>
        </p:txBody>
      </p:sp>
      <p:sp>
        <p:nvSpPr>
          <p:cNvPr id="9" name="Rectangle 8">
            <a:extLst>
              <a:ext uri="{FF2B5EF4-FFF2-40B4-BE49-F238E27FC236}">
                <a16:creationId xmlns:a16="http://schemas.microsoft.com/office/drawing/2014/main" id="{B527A477-6EDF-836E-F5E5-4EF64CD8CFD0}"/>
              </a:ext>
            </a:extLst>
          </p:cNvPr>
          <p:cNvSpPr/>
          <p:nvPr/>
        </p:nvSpPr>
        <p:spPr>
          <a:xfrm>
            <a:off x="8617019" y="953660"/>
            <a:ext cx="515937" cy="521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0AC5868-642F-E21B-468C-31B40B2F1552}"/>
              </a:ext>
            </a:extLst>
          </p:cNvPr>
          <p:cNvSpPr/>
          <p:nvPr/>
        </p:nvSpPr>
        <p:spPr>
          <a:xfrm>
            <a:off x="8336544" y="2749009"/>
            <a:ext cx="2800653" cy="165456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lstStyle/>
          <a:p>
            <a:endParaRPr lang="en-US" sz="1600" b="1" dirty="0"/>
          </a:p>
        </p:txBody>
      </p:sp>
      <p:sp>
        <p:nvSpPr>
          <p:cNvPr id="12" name="TextBox 11">
            <a:extLst>
              <a:ext uri="{FF2B5EF4-FFF2-40B4-BE49-F238E27FC236}">
                <a16:creationId xmlns:a16="http://schemas.microsoft.com/office/drawing/2014/main" id="{94428E14-986F-876B-B6AD-BCF497DB8A52}"/>
              </a:ext>
            </a:extLst>
          </p:cNvPr>
          <p:cNvSpPr txBox="1"/>
          <p:nvPr/>
        </p:nvSpPr>
        <p:spPr>
          <a:xfrm>
            <a:off x="8617019" y="2856989"/>
            <a:ext cx="2137884" cy="1384995"/>
          </a:xfrm>
          <a:prstGeom prst="rect">
            <a:avLst/>
          </a:prstGeom>
          <a:noFill/>
        </p:spPr>
        <p:txBody>
          <a:bodyPr wrap="square" lIns="0" tIns="0" rIns="0" bIns="0" rtlCol="0" anchor="ctr">
            <a:spAutoFit/>
          </a:bodyPr>
          <a:lstStyle/>
          <a:p>
            <a:r>
              <a:rPr lang="en-US" b="1" dirty="0">
                <a:solidFill>
                  <a:schemeClr val="accent1"/>
                </a:solidFill>
              </a:rPr>
              <a:t>Commit to a goal of a specific number of referrals from a COI every 12 months. </a:t>
            </a:r>
          </a:p>
        </p:txBody>
      </p:sp>
      <p:sp>
        <p:nvSpPr>
          <p:cNvPr id="13" name="Rectangle 12">
            <a:extLst>
              <a:ext uri="{FF2B5EF4-FFF2-40B4-BE49-F238E27FC236}">
                <a16:creationId xmlns:a16="http://schemas.microsoft.com/office/drawing/2014/main" id="{47FCEB57-1265-A79C-9392-7FF74DD55DB9}"/>
              </a:ext>
            </a:extLst>
          </p:cNvPr>
          <p:cNvSpPr/>
          <p:nvPr/>
        </p:nvSpPr>
        <p:spPr>
          <a:xfrm>
            <a:off x="8617019" y="2741028"/>
            <a:ext cx="515937" cy="521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17DE431-F14E-C66C-102B-B89C08718DCD}"/>
              </a:ext>
            </a:extLst>
          </p:cNvPr>
          <p:cNvSpPr/>
          <p:nvPr/>
        </p:nvSpPr>
        <p:spPr>
          <a:xfrm>
            <a:off x="8336544" y="4536507"/>
            <a:ext cx="2800653" cy="165456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lstStyle/>
          <a:p>
            <a:endParaRPr lang="en-US" sz="1600" b="1"/>
          </a:p>
        </p:txBody>
      </p:sp>
      <p:sp>
        <p:nvSpPr>
          <p:cNvPr id="15" name="TextBox 14">
            <a:extLst>
              <a:ext uri="{FF2B5EF4-FFF2-40B4-BE49-F238E27FC236}">
                <a16:creationId xmlns:a16="http://schemas.microsoft.com/office/drawing/2014/main" id="{9C6BF443-6C29-66E6-6293-92CA6CA851FC}"/>
              </a:ext>
            </a:extLst>
          </p:cNvPr>
          <p:cNvSpPr txBox="1"/>
          <p:nvPr/>
        </p:nvSpPr>
        <p:spPr>
          <a:xfrm>
            <a:off x="8617019" y="4942267"/>
            <a:ext cx="2072317" cy="830997"/>
          </a:xfrm>
          <a:prstGeom prst="rect">
            <a:avLst/>
          </a:prstGeom>
          <a:noFill/>
        </p:spPr>
        <p:txBody>
          <a:bodyPr wrap="square" lIns="0" tIns="0" rIns="0" bIns="0" rtlCol="0" anchor="ctr">
            <a:spAutoFit/>
          </a:bodyPr>
          <a:lstStyle/>
          <a:p>
            <a:r>
              <a:rPr lang="en-US" b="1">
                <a:solidFill>
                  <a:schemeClr val="accent1"/>
                </a:solidFill>
              </a:rPr>
              <a:t>Set expectations with the team on leading indicators.  </a:t>
            </a:r>
          </a:p>
        </p:txBody>
      </p:sp>
      <p:sp>
        <p:nvSpPr>
          <p:cNvPr id="16" name="Rectangle 15">
            <a:extLst>
              <a:ext uri="{FF2B5EF4-FFF2-40B4-BE49-F238E27FC236}">
                <a16:creationId xmlns:a16="http://schemas.microsoft.com/office/drawing/2014/main" id="{C7DB55A5-FC11-E9CE-E7A1-6266A9A5F4B6}"/>
              </a:ext>
            </a:extLst>
          </p:cNvPr>
          <p:cNvSpPr/>
          <p:nvPr/>
        </p:nvSpPr>
        <p:spPr>
          <a:xfrm>
            <a:off x="8617019" y="4549308"/>
            <a:ext cx="515937" cy="521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7B3AAAB-CDD6-9F74-FF1B-DF89A21255D3}"/>
              </a:ext>
            </a:extLst>
          </p:cNvPr>
          <p:cNvSpPr txBox="1"/>
          <p:nvPr/>
        </p:nvSpPr>
        <p:spPr>
          <a:xfrm>
            <a:off x="801189" y="6275978"/>
            <a:ext cx="10488142" cy="215444"/>
          </a:xfrm>
          <a:prstGeom prst="rect">
            <a:avLst/>
          </a:prstGeom>
          <a:noFill/>
        </p:spPr>
        <p:txBody>
          <a:bodyPr wrap="square" rtlCol="0">
            <a:spAutoFit/>
          </a:bodyPr>
          <a:lstStyle/>
          <a:p>
            <a:r>
              <a:rPr lang="en-US" sz="800" b="1" dirty="0"/>
              <a:t>FOR FINANCIAL PROFESSIONAL USE ONLY / NOT FOR PUBLIC VIEWING OR DISTRIBUTION</a:t>
            </a:r>
          </a:p>
        </p:txBody>
      </p:sp>
    </p:spTree>
    <p:extLst>
      <p:ext uri="{BB962C8B-B14F-4D97-AF65-F5344CB8AC3E}">
        <p14:creationId xmlns:p14="http://schemas.microsoft.com/office/powerpoint/2010/main" val="35011397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692BC-BA3A-2DBA-BEF3-747FCB05580B}"/>
              </a:ext>
            </a:extLst>
          </p:cNvPr>
          <p:cNvSpPr>
            <a:spLocks noGrp="1"/>
          </p:cNvSpPr>
          <p:nvPr>
            <p:ph type="title"/>
          </p:nvPr>
        </p:nvSpPr>
        <p:spPr>
          <a:xfrm>
            <a:off x="902669" y="391893"/>
            <a:ext cx="10234530" cy="648072"/>
          </a:xfrm>
        </p:spPr>
        <p:txBody>
          <a:bodyPr anchor="b">
            <a:normAutofit/>
          </a:bodyPr>
          <a:lstStyle/>
          <a:p>
            <a:r>
              <a:rPr lang="en-US" sz="3600"/>
              <a:t>Centers of influence</a:t>
            </a:r>
          </a:p>
        </p:txBody>
      </p:sp>
      <p:sp>
        <p:nvSpPr>
          <p:cNvPr id="4" name="Subtitle 3">
            <a:extLst>
              <a:ext uri="{FF2B5EF4-FFF2-40B4-BE49-F238E27FC236}">
                <a16:creationId xmlns:a16="http://schemas.microsoft.com/office/drawing/2014/main" id="{DD41B3B8-BA5E-BB54-2A62-05763F205779}"/>
              </a:ext>
            </a:extLst>
          </p:cNvPr>
          <p:cNvSpPr>
            <a:spLocks noGrp="1"/>
          </p:cNvSpPr>
          <p:nvPr>
            <p:ph type="subTitle" idx="10"/>
          </p:nvPr>
        </p:nvSpPr>
        <p:spPr>
          <a:xfrm>
            <a:off x="902669" y="1054699"/>
            <a:ext cx="10234530" cy="360000"/>
          </a:xfrm>
        </p:spPr>
        <p:txBody>
          <a:bodyPr anchor="t">
            <a:noAutofit/>
          </a:bodyPr>
          <a:lstStyle/>
          <a:p>
            <a:r>
              <a:rPr lang="en-US" sz="2400" b="0"/>
              <a:t>Strategize your meeting structure</a:t>
            </a:r>
          </a:p>
        </p:txBody>
      </p:sp>
      <p:sp>
        <p:nvSpPr>
          <p:cNvPr id="8" name="Rectangle 7">
            <a:extLst>
              <a:ext uri="{FF2B5EF4-FFF2-40B4-BE49-F238E27FC236}">
                <a16:creationId xmlns:a16="http://schemas.microsoft.com/office/drawing/2014/main" id="{EFB9DDE0-D0C8-96D8-DF20-75A5CB7473AD}"/>
              </a:ext>
            </a:extLst>
          </p:cNvPr>
          <p:cNvSpPr/>
          <p:nvPr/>
        </p:nvSpPr>
        <p:spPr>
          <a:xfrm>
            <a:off x="902667" y="2068212"/>
            <a:ext cx="3071072" cy="3100920"/>
          </a:xfrm>
          <a:prstGeom prst="rect">
            <a:avLst/>
          </a:prstGeom>
          <a:solidFill>
            <a:schemeClr val="bg1"/>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7BF70244-6831-CB34-B18A-E235DB522B64}"/>
              </a:ext>
            </a:extLst>
          </p:cNvPr>
          <p:cNvCxnSpPr>
            <a:cxnSpLocks/>
          </p:cNvCxnSpPr>
          <p:nvPr/>
        </p:nvCxnSpPr>
        <p:spPr>
          <a:xfrm>
            <a:off x="902667" y="5170614"/>
            <a:ext cx="3070666"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1" name="Content Placeholder 27">
            <a:extLst>
              <a:ext uri="{FF2B5EF4-FFF2-40B4-BE49-F238E27FC236}">
                <a16:creationId xmlns:a16="http://schemas.microsoft.com/office/drawing/2014/main" id="{B7582949-5B99-926C-2842-8993753D8250}"/>
              </a:ext>
            </a:extLst>
          </p:cNvPr>
          <p:cNvSpPr txBox="1">
            <a:spLocks/>
          </p:cNvSpPr>
          <p:nvPr/>
        </p:nvSpPr>
        <p:spPr>
          <a:xfrm>
            <a:off x="1128799" y="4083128"/>
            <a:ext cx="2618402" cy="276999"/>
          </a:xfrm>
          <a:prstGeom prst="rect">
            <a:avLst/>
          </a:prstGeom>
        </p:spPr>
        <p:txBody>
          <a:bodyPr wrap="square" lIns="0" tIns="0" rIns="0" bIns="0">
            <a:spAutoFit/>
          </a:bodyPr>
          <a:lstStyle>
            <a:lvl1pPr marL="268288" indent="-268288" algn="l" defTabSz="914400" rtl="0" eaLnBrk="1" latinLnBrk="0" hangingPunct="1">
              <a:lnSpc>
                <a:spcPct val="100000"/>
              </a:lnSpc>
              <a:spcBef>
                <a:spcPts val="0"/>
              </a:spcBef>
              <a:spcAft>
                <a:spcPts val="0"/>
              </a:spcAft>
              <a:buClr>
                <a:schemeClr val="tx2"/>
              </a:buClr>
              <a:buSzPct val="110000"/>
              <a:buFont typeface="Wingdings" panose="05000000000000000000" pitchFamily="2" charset="2"/>
              <a:buChar char="§"/>
              <a:defRPr lang="en-US" sz="1800" b="0" kern="1200">
                <a:solidFill>
                  <a:schemeClr val="tx2"/>
                </a:solidFill>
                <a:latin typeface="+mn-lt"/>
                <a:ea typeface="+mn-ea"/>
                <a:cs typeface="+mn-cs"/>
              </a:defRPr>
            </a:lvl1pPr>
            <a:lvl2pPr marL="538163" indent="-269875" algn="l" defTabSz="914400" rtl="0" eaLnBrk="1" latinLnBrk="0" hangingPunct="1">
              <a:lnSpc>
                <a:spcPct val="100000"/>
              </a:lnSpc>
              <a:spcBef>
                <a:spcPts val="0"/>
              </a:spcBef>
              <a:buClr>
                <a:schemeClr val="tx2"/>
              </a:buClr>
              <a:buSzPct val="110000"/>
              <a:buFont typeface="Wingdings" panose="05000000000000000000" pitchFamily="2" charset="2"/>
              <a:buChar char="§"/>
              <a:defRPr lang="en-US" sz="1600" kern="1200">
                <a:solidFill>
                  <a:schemeClr val="tx2"/>
                </a:solidFill>
                <a:latin typeface="+mn-lt"/>
                <a:ea typeface="+mn-ea"/>
                <a:cs typeface="+mn-cs"/>
              </a:defRPr>
            </a:lvl2pPr>
            <a:lvl3pPr marL="806450" indent="-268288" algn="l" defTabSz="914400" rtl="0" eaLnBrk="1" latinLnBrk="0" hangingPunct="1">
              <a:lnSpc>
                <a:spcPct val="100000"/>
              </a:lnSpc>
              <a:spcBef>
                <a:spcPts val="0"/>
              </a:spcBef>
              <a:buClr>
                <a:schemeClr val="tx2"/>
              </a:buClr>
              <a:buSzPct val="110000"/>
              <a:buFont typeface="Arial" pitchFamily="34" charset="0"/>
              <a:buChar char="-"/>
              <a:defRPr lang="en-US" sz="1400" kern="1200">
                <a:solidFill>
                  <a:schemeClr val="tx2"/>
                </a:solidFill>
                <a:latin typeface="+mn-lt"/>
                <a:ea typeface="+mn-ea"/>
                <a:cs typeface="+mn-cs"/>
              </a:defRPr>
            </a:lvl3pPr>
            <a:lvl4pPr marL="1076325" indent="-269875" algn="l" defTabSz="914400" rtl="0" eaLnBrk="1" latinLnBrk="0" hangingPunct="1">
              <a:lnSpc>
                <a:spcPct val="100000"/>
              </a:lnSpc>
              <a:spcBef>
                <a:spcPts val="0"/>
              </a:spcBef>
              <a:buClr>
                <a:schemeClr val="tx2"/>
              </a:buClr>
              <a:buSzPct val="110000"/>
              <a:buFont typeface="Wingdings" panose="05000000000000000000" pitchFamily="2" charset="2"/>
              <a:buChar char="§"/>
              <a:defRPr lang="en-US" sz="1200" kern="1200">
                <a:solidFill>
                  <a:schemeClr val="tx2"/>
                </a:solidFill>
                <a:latin typeface="+mn-lt"/>
                <a:ea typeface="+mn-ea"/>
                <a:cs typeface="+mn-cs"/>
              </a:defRPr>
            </a:lvl4pPr>
            <a:lvl5pPr marL="1344613" indent="-268288" algn="l" defTabSz="914400" rtl="0" eaLnBrk="1" latinLnBrk="0" hangingPunct="1">
              <a:lnSpc>
                <a:spcPct val="100000"/>
              </a:lnSpc>
              <a:spcBef>
                <a:spcPts val="0"/>
              </a:spcBef>
              <a:buClr>
                <a:schemeClr val="tx2"/>
              </a:buClr>
              <a:buSzPct val="110000"/>
              <a:buFont typeface="Arial" pitchFamily="34" charset="0"/>
              <a:buChar char="-"/>
              <a:tabLst/>
              <a:defRPr lang="en-GB" sz="1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b="1">
                <a:solidFill>
                  <a:schemeClr val="accent1"/>
                </a:solidFill>
              </a:rPr>
              <a:t>Discovery meeting</a:t>
            </a:r>
          </a:p>
        </p:txBody>
      </p:sp>
      <p:sp>
        <p:nvSpPr>
          <p:cNvPr id="12" name="Rectangle 11">
            <a:extLst>
              <a:ext uri="{FF2B5EF4-FFF2-40B4-BE49-F238E27FC236}">
                <a16:creationId xmlns:a16="http://schemas.microsoft.com/office/drawing/2014/main" id="{CD43AC35-8390-6D96-27F3-A83B4000BEEA}"/>
              </a:ext>
            </a:extLst>
          </p:cNvPr>
          <p:cNvSpPr/>
          <p:nvPr/>
        </p:nvSpPr>
        <p:spPr>
          <a:xfrm>
            <a:off x="4484396" y="2052363"/>
            <a:ext cx="3071072" cy="3100920"/>
          </a:xfrm>
          <a:prstGeom prst="rect">
            <a:avLst/>
          </a:prstGeom>
          <a:solidFill>
            <a:schemeClr val="bg1"/>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749D8124-E458-9A4C-BEA1-315B2E82F77B}"/>
              </a:ext>
            </a:extLst>
          </p:cNvPr>
          <p:cNvCxnSpPr>
            <a:cxnSpLocks/>
          </p:cNvCxnSpPr>
          <p:nvPr/>
        </p:nvCxnSpPr>
        <p:spPr>
          <a:xfrm>
            <a:off x="4484396" y="5154765"/>
            <a:ext cx="3070666"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4" name="Content Placeholder 27">
            <a:extLst>
              <a:ext uri="{FF2B5EF4-FFF2-40B4-BE49-F238E27FC236}">
                <a16:creationId xmlns:a16="http://schemas.microsoft.com/office/drawing/2014/main" id="{F691354C-1FBD-CCBA-B81C-C3240F06DCA8}"/>
              </a:ext>
            </a:extLst>
          </p:cNvPr>
          <p:cNvSpPr txBox="1">
            <a:spLocks/>
          </p:cNvSpPr>
          <p:nvPr/>
        </p:nvSpPr>
        <p:spPr>
          <a:xfrm>
            <a:off x="4868535" y="4067279"/>
            <a:ext cx="2302387" cy="276999"/>
          </a:xfrm>
          <a:prstGeom prst="rect">
            <a:avLst/>
          </a:prstGeom>
        </p:spPr>
        <p:txBody>
          <a:bodyPr wrap="square" lIns="0" tIns="0" rIns="0" bIns="0">
            <a:spAutoFit/>
          </a:bodyPr>
          <a:lstStyle>
            <a:lvl1pPr marL="268288" indent="-268288" algn="l" defTabSz="914400" rtl="0" eaLnBrk="1" latinLnBrk="0" hangingPunct="1">
              <a:lnSpc>
                <a:spcPct val="100000"/>
              </a:lnSpc>
              <a:spcBef>
                <a:spcPts val="0"/>
              </a:spcBef>
              <a:spcAft>
                <a:spcPts val="0"/>
              </a:spcAft>
              <a:buClr>
                <a:schemeClr val="tx2"/>
              </a:buClr>
              <a:buSzPct val="110000"/>
              <a:buFont typeface="Wingdings" panose="05000000000000000000" pitchFamily="2" charset="2"/>
              <a:buChar char="§"/>
              <a:defRPr lang="en-US" sz="1800" b="0" kern="1200">
                <a:solidFill>
                  <a:schemeClr val="tx2"/>
                </a:solidFill>
                <a:latin typeface="+mn-lt"/>
                <a:ea typeface="+mn-ea"/>
                <a:cs typeface="+mn-cs"/>
              </a:defRPr>
            </a:lvl1pPr>
            <a:lvl2pPr marL="538163" indent="-269875" algn="l" defTabSz="914400" rtl="0" eaLnBrk="1" latinLnBrk="0" hangingPunct="1">
              <a:lnSpc>
                <a:spcPct val="100000"/>
              </a:lnSpc>
              <a:spcBef>
                <a:spcPts val="0"/>
              </a:spcBef>
              <a:buClr>
                <a:schemeClr val="tx2"/>
              </a:buClr>
              <a:buSzPct val="110000"/>
              <a:buFont typeface="Wingdings" panose="05000000000000000000" pitchFamily="2" charset="2"/>
              <a:buChar char="§"/>
              <a:defRPr lang="en-US" sz="1600" kern="1200">
                <a:solidFill>
                  <a:schemeClr val="tx2"/>
                </a:solidFill>
                <a:latin typeface="+mn-lt"/>
                <a:ea typeface="+mn-ea"/>
                <a:cs typeface="+mn-cs"/>
              </a:defRPr>
            </a:lvl2pPr>
            <a:lvl3pPr marL="806450" indent="-268288" algn="l" defTabSz="914400" rtl="0" eaLnBrk="1" latinLnBrk="0" hangingPunct="1">
              <a:lnSpc>
                <a:spcPct val="100000"/>
              </a:lnSpc>
              <a:spcBef>
                <a:spcPts val="0"/>
              </a:spcBef>
              <a:buClr>
                <a:schemeClr val="tx2"/>
              </a:buClr>
              <a:buSzPct val="110000"/>
              <a:buFont typeface="Arial" pitchFamily="34" charset="0"/>
              <a:buChar char="-"/>
              <a:defRPr lang="en-US" sz="1400" kern="1200">
                <a:solidFill>
                  <a:schemeClr val="tx2"/>
                </a:solidFill>
                <a:latin typeface="+mn-lt"/>
                <a:ea typeface="+mn-ea"/>
                <a:cs typeface="+mn-cs"/>
              </a:defRPr>
            </a:lvl3pPr>
            <a:lvl4pPr marL="1076325" indent="-269875" algn="l" defTabSz="914400" rtl="0" eaLnBrk="1" latinLnBrk="0" hangingPunct="1">
              <a:lnSpc>
                <a:spcPct val="100000"/>
              </a:lnSpc>
              <a:spcBef>
                <a:spcPts val="0"/>
              </a:spcBef>
              <a:buClr>
                <a:schemeClr val="tx2"/>
              </a:buClr>
              <a:buSzPct val="110000"/>
              <a:buFont typeface="Wingdings" panose="05000000000000000000" pitchFamily="2" charset="2"/>
              <a:buChar char="§"/>
              <a:defRPr lang="en-US" sz="1200" kern="1200">
                <a:solidFill>
                  <a:schemeClr val="tx2"/>
                </a:solidFill>
                <a:latin typeface="+mn-lt"/>
                <a:ea typeface="+mn-ea"/>
                <a:cs typeface="+mn-cs"/>
              </a:defRPr>
            </a:lvl4pPr>
            <a:lvl5pPr marL="1344613" indent="-268288" algn="l" defTabSz="914400" rtl="0" eaLnBrk="1" latinLnBrk="0" hangingPunct="1">
              <a:lnSpc>
                <a:spcPct val="100000"/>
              </a:lnSpc>
              <a:spcBef>
                <a:spcPts val="0"/>
              </a:spcBef>
              <a:buClr>
                <a:schemeClr val="tx2"/>
              </a:buClr>
              <a:buSzPct val="110000"/>
              <a:buFont typeface="Arial" pitchFamily="34" charset="0"/>
              <a:buChar char="-"/>
              <a:tabLst/>
              <a:defRPr lang="en-GB" sz="1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b="1">
                <a:solidFill>
                  <a:schemeClr val="accent1"/>
                </a:solidFill>
              </a:rPr>
              <a:t>Planning meeting</a:t>
            </a:r>
          </a:p>
        </p:txBody>
      </p:sp>
      <p:sp>
        <p:nvSpPr>
          <p:cNvPr id="15" name="Rectangle 14">
            <a:extLst>
              <a:ext uri="{FF2B5EF4-FFF2-40B4-BE49-F238E27FC236}">
                <a16:creationId xmlns:a16="http://schemas.microsoft.com/office/drawing/2014/main" id="{F5669112-0D51-BFEF-A962-2FC54833EC48}"/>
              </a:ext>
            </a:extLst>
          </p:cNvPr>
          <p:cNvSpPr/>
          <p:nvPr/>
        </p:nvSpPr>
        <p:spPr>
          <a:xfrm>
            <a:off x="8065719" y="2052363"/>
            <a:ext cx="3071072" cy="3100920"/>
          </a:xfrm>
          <a:prstGeom prst="rect">
            <a:avLst/>
          </a:prstGeom>
          <a:solidFill>
            <a:schemeClr val="bg1"/>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5A258194-C798-1F1F-7537-D81277357827}"/>
              </a:ext>
            </a:extLst>
          </p:cNvPr>
          <p:cNvCxnSpPr>
            <a:cxnSpLocks/>
          </p:cNvCxnSpPr>
          <p:nvPr/>
        </p:nvCxnSpPr>
        <p:spPr>
          <a:xfrm>
            <a:off x="8065719" y="5154765"/>
            <a:ext cx="3070666"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7" name="Content Placeholder 27">
            <a:extLst>
              <a:ext uri="{FF2B5EF4-FFF2-40B4-BE49-F238E27FC236}">
                <a16:creationId xmlns:a16="http://schemas.microsoft.com/office/drawing/2014/main" id="{B20BF1D9-208D-4618-2649-7DCD0288E23D}"/>
              </a:ext>
            </a:extLst>
          </p:cNvPr>
          <p:cNvSpPr txBox="1">
            <a:spLocks/>
          </p:cNvSpPr>
          <p:nvPr/>
        </p:nvSpPr>
        <p:spPr>
          <a:xfrm>
            <a:off x="8373700" y="4067279"/>
            <a:ext cx="2517741" cy="276999"/>
          </a:xfrm>
          <a:prstGeom prst="rect">
            <a:avLst/>
          </a:prstGeom>
        </p:spPr>
        <p:txBody>
          <a:bodyPr wrap="square" lIns="0" tIns="0" rIns="0" bIns="0">
            <a:spAutoFit/>
          </a:bodyPr>
          <a:lstStyle>
            <a:lvl1pPr marL="268288" indent="-268288" algn="l" defTabSz="914400" rtl="0" eaLnBrk="1" latinLnBrk="0" hangingPunct="1">
              <a:lnSpc>
                <a:spcPct val="100000"/>
              </a:lnSpc>
              <a:spcBef>
                <a:spcPts val="0"/>
              </a:spcBef>
              <a:spcAft>
                <a:spcPts val="0"/>
              </a:spcAft>
              <a:buClr>
                <a:schemeClr val="tx2"/>
              </a:buClr>
              <a:buSzPct val="110000"/>
              <a:buFont typeface="Wingdings" panose="05000000000000000000" pitchFamily="2" charset="2"/>
              <a:buChar char="§"/>
              <a:defRPr lang="en-US" sz="1800" b="0" kern="1200">
                <a:solidFill>
                  <a:schemeClr val="tx2"/>
                </a:solidFill>
                <a:latin typeface="+mn-lt"/>
                <a:ea typeface="+mn-ea"/>
                <a:cs typeface="+mn-cs"/>
              </a:defRPr>
            </a:lvl1pPr>
            <a:lvl2pPr marL="538163" indent="-269875" algn="l" defTabSz="914400" rtl="0" eaLnBrk="1" latinLnBrk="0" hangingPunct="1">
              <a:lnSpc>
                <a:spcPct val="100000"/>
              </a:lnSpc>
              <a:spcBef>
                <a:spcPts val="0"/>
              </a:spcBef>
              <a:buClr>
                <a:schemeClr val="tx2"/>
              </a:buClr>
              <a:buSzPct val="110000"/>
              <a:buFont typeface="Wingdings" panose="05000000000000000000" pitchFamily="2" charset="2"/>
              <a:buChar char="§"/>
              <a:defRPr lang="en-US" sz="1600" kern="1200">
                <a:solidFill>
                  <a:schemeClr val="tx2"/>
                </a:solidFill>
                <a:latin typeface="+mn-lt"/>
                <a:ea typeface="+mn-ea"/>
                <a:cs typeface="+mn-cs"/>
              </a:defRPr>
            </a:lvl2pPr>
            <a:lvl3pPr marL="806450" indent="-268288" algn="l" defTabSz="914400" rtl="0" eaLnBrk="1" latinLnBrk="0" hangingPunct="1">
              <a:lnSpc>
                <a:spcPct val="100000"/>
              </a:lnSpc>
              <a:spcBef>
                <a:spcPts val="0"/>
              </a:spcBef>
              <a:buClr>
                <a:schemeClr val="tx2"/>
              </a:buClr>
              <a:buSzPct val="110000"/>
              <a:buFont typeface="Arial" pitchFamily="34" charset="0"/>
              <a:buChar char="-"/>
              <a:defRPr lang="en-US" sz="1400" kern="1200">
                <a:solidFill>
                  <a:schemeClr val="tx2"/>
                </a:solidFill>
                <a:latin typeface="+mn-lt"/>
                <a:ea typeface="+mn-ea"/>
                <a:cs typeface="+mn-cs"/>
              </a:defRPr>
            </a:lvl3pPr>
            <a:lvl4pPr marL="1076325" indent="-269875" algn="l" defTabSz="914400" rtl="0" eaLnBrk="1" latinLnBrk="0" hangingPunct="1">
              <a:lnSpc>
                <a:spcPct val="100000"/>
              </a:lnSpc>
              <a:spcBef>
                <a:spcPts val="0"/>
              </a:spcBef>
              <a:buClr>
                <a:schemeClr val="tx2"/>
              </a:buClr>
              <a:buSzPct val="110000"/>
              <a:buFont typeface="Wingdings" panose="05000000000000000000" pitchFamily="2" charset="2"/>
              <a:buChar char="§"/>
              <a:defRPr lang="en-US" sz="1200" kern="1200">
                <a:solidFill>
                  <a:schemeClr val="tx2"/>
                </a:solidFill>
                <a:latin typeface="+mn-lt"/>
                <a:ea typeface="+mn-ea"/>
                <a:cs typeface="+mn-cs"/>
              </a:defRPr>
            </a:lvl4pPr>
            <a:lvl5pPr marL="1344613" indent="-268288" algn="l" defTabSz="914400" rtl="0" eaLnBrk="1" latinLnBrk="0" hangingPunct="1">
              <a:lnSpc>
                <a:spcPct val="100000"/>
              </a:lnSpc>
              <a:spcBef>
                <a:spcPts val="0"/>
              </a:spcBef>
              <a:buClr>
                <a:schemeClr val="tx2"/>
              </a:buClr>
              <a:buSzPct val="110000"/>
              <a:buFont typeface="Arial" pitchFamily="34" charset="0"/>
              <a:buChar char="-"/>
              <a:tabLst/>
              <a:defRPr lang="en-GB" sz="1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b="1" dirty="0">
                <a:solidFill>
                  <a:schemeClr val="accent1"/>
                </a:solidFill>
              </a:rPr>
              <a:t>Value-add contacts</a:t>
            </a:r>
          </a:p>
        </p:txBody>
      </p:sp>
      <p:pic>
        <p:nvPicPr>
          <p:cNvPr id="21" name="Picture 20" descr="A group of people with laptops&#10;&#10;Description automatically generated with low confidence">
            <a:extLst>
              <a:ext uri="{FF2B5EF4-FFF2-40B4-BE49-F238E27FC236}">
                <a16:creationId xmlns:a16="http://schemas.microsoft.com/office/drawing/2014/main" id="{49E78D22-A2CA-BD5B-09E0-9443FC69C6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3088" y="2784512"/>
            <a:ext cx="1173281" cy="748903"/>
          </a:xfrm>
          <a:prstGeom prst="rect">
            <a:avLst/>
          </a:prstGeom>
        </p:spPr>
      </p:pic>
      <p:pic>
        <p:nvPicPr>
          <p:cNvPr id="23" name="Picture 22" descr="A black and orange line drawing of a magnifying glass&#10;&#10;Description automatically generated with low confidence">
            <a:extLst>
              <a:ext uri="{FF2B5EF4-FFF2-40B4-BE49-F238E27FC236}">
                <a16:creationId xmlns:a16="http://schemas.microsoft.com/office/drawing/2014/main" id="{045E3E8F-795B-C28F-F0B4-1BB6613007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84737" y="2613374"/>
            <a:ext cx="1106526" cy="1083944"/>
          </a:xfrm>
          <a:prstGeom prst="rect">
            <a:avLst/>
          </a:prstGeom>
        </p:spPr>
      </p:pic>
      <p:pic>
        <p:nvPicPr>
          <p:cNvPr id="25" name="Picture 24" descr="A picture containing black, line, screenshot, sketch&#10;&#10;Description automatically generated">
            <a:extLst>
              <a:ext uri="{FF2B5EF4-FFF2-40B4-BE49-F238E27FC236}">
                <a16:creationId xmlns:a16="http://schemas.microsoft.com/office/drawing/2014/main" id="{BBEE86EC-B4E3-B857-0844-60DC5F7578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26893" y="2884366"/>
            <a:ext cx="1148318" cy="649049"/>
          </a:xfrm>
          <a:prstGeom prst="rect">
            <a:avLst/>
          </a:prstGeom>
        </p:spPr>
      </p:pic>
      <p:sp>
        <p:nvSpPr>
          <p:cNvPr id="3" name="TextBox 2">
            <a:extLst>
              <a:ext uri="{FF2B5EF4-FFF2-40B4-BE49-F238E27FC236}">
                <a16:creationId xmlns:a16="http://schemas.microsoft.com/office/drawing/2014/main" id="{95932A22-FBEF-E229-5D77-CB008EA36EC9}"/>
              </a:ext>
            </a:extLst>
          </p:cNvPr>
          <p:cNvSpPr txBox="1"/>
          <p:nvPr/>
        </p:nvSpPr>
        <p:spPr>
          <a:xfrm>
            <a:off x="801189" y="6275978"/>
            <a:ext cx="10488142" cy="215444"/>
          </a:xfrm>
          <a:prstGeom prst="rect">
            <a:avLst/>
          </a:prstGeom>
          <a:noFill/>
        </p:spPr>
        <p:txBody>
          <a:bodyPr wrap="square" rtlCol="0">
            <a:spAutoFit/>
          </a:bodyPr>
          <a:lstStyle/>
          <a:p>
            <a:r>
              <a:rPr lang="en-US" sz="800" b="1" dirty="0"/>
              <a:t>FOR FINANCIAL PROFESSIONAL USE ONLY / NOT FOR PUBLIC VIEWING OR DISTRIBUTION</a:t>
            </a:r>
          </a:p>
        </p:txBody>
      </p:sp>
    </p:spTree>
    <p:extLst>
      <p:ext uri="{BB962C8B-B14F-4D97-AF65-F5344CB8AC3E}">
        <p14:creationId xmlns:p14="http://schemas.microsoft.com/office/powerpoint/2010/main" val="13816131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6C26D7E-EB6A-61F5-BDD5-D502125970DA}"/>
              </a:ext>
            </a:extLst>
          </p:cNvPr>
          <p:cNvSpPr/>
          <p:nvPr/>
        </p:nvSpPr>
        <p:spPr>
          <a:xfrm>
            <a:off x="1405126" y="1965788"/>
            <a:ext cx="9884240" cy="84989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lstStyle/>
          <a:p>
            <a:endParaRPr lang="en-US" sz="1600" b="1"/>
          </a:p>
        </p:txBody>
      </p:sp>
      <p:sp>
        <p:nvSpPr>
          <p:cNvPr id="2" name="Title 1">
            <a:extLst>
              <a:ext uri="{FF2B5EF4-FFF2-40B4-BE49-F238E27FC236}">
                <a16:creationId xmlns:a16="http://schemas.microsoft.com/office/drawing/2014/main" id="{67C84513-CE74-A320-2114-B72459173F4C}"/>
              </a:ext>
            </a:extLst>
          </p:cNvPr>
          <p:cNvSpPr>
            <a:spLocks noGrp="1"/>
          </p:cNvSpPr>
          <p:nvPr>
            <p:ph type="title"/>
          </p:nvPr>
        </p:nvSpPr>
        <p:spPr>
          <a:xfrm>
            <a:off x="902669" y="391893"/>
            <a:ext cx="10234530" cy="648072"/>
          </a:xfrm>
        </p:spPr>
        <p:txBody>
          <a:bodyPr anchor="b">
            <a:normAutofit/>
          </a:bodyPr>
          <a:lstStyle/>
          <a:p>
            <a:r>
              <a:rPr lang="en-US" sz="3600" dirty="0"/>
              <a:t>Centers of influence</a:t>
            </a:r>
          </a:p>
        </p:txBody>
      </p:sp>
      <p:sp>
        <p:nvSpPr>
          <p:cNvPr id="4" name="Subtitle 3">
            <a:extLst>
              <a:ext uri="{FF2B5EF4-FFF2-40B4-BE49-F238E27FC236}">
                <a16:creationId xmlns:a16="http://schemas.microsoft.com/office/drawing/2014/main" id="{AE840C71-0F7C-C621-06A9-E30B78BC827B}"/>
              </a:ext>
            </a:extLst>
          </p:cNvPr>
          <p:cNvSpPr>
            <a:spLocks noGrp="1"/>
          </p:cNvSpPr>
          <p:nvPr>
            <p:ph type="subTitle" idx="10"/>
          </p:nvPr>
        </p:nvSpPr>
        <p:spPr>
          <a:xfrm>
            <a:off x="902669" y="1054699"/>
            <a:ext cx="10234530" cy="360000"/>
          </a:xfrm>
        </p:spPr>
        <p:txBody>
          <a:bodyPr anchor="t">
            <a:noAutofit/>
          </a:bodyPr>
          <a:lstStyle/>
          <a:p>
            <a:r>
              <a:rPr lang="en-US" sz="2400" b="0"/>
              <a:t>Commit to consistent engagement</a:t>
            </a:r>
          </a:p>
        </p:txBody>
      </p:sp>
      <p:sp>
        <p:nvSpPr>
          <p:cNvPr id="6" name="Content Placeholder 17">
            <a:extLst>
              <a:ext uri="{FF2B5EF4-FFF2-40B4-BE49-F238E27FC236}">
                <a16:creationId xmlns:a16="http://schemas.microsoft.com/office/drawing/2014/main" id="{F66938BC-08E0-AE87-798F-A15A7E158876}"/>
              </a:ext>
            </a:extLst>
          </p:cNvPr>
          <p:cNvSpPr txBox="1">
            <a:spLocks/>
          </p:cNvSpPr>
          <p:nvPr/>
        </p:nvSpPr>
        <p:spPr>
          <a:xfrm>
            <a:off x="2121358" y="2082957"/>
            <a:ext cx="7955329" cy="615553"/>
          </a:xfrm>
          <a:prstGeom prst="rect">
            <a:avLst/>
          </a:prstGeom>
        </p:spPr>
        <p:txBody>
          <a:bodyPr wrap="square" lIns="0" tIns="0" rIns="0" bIns="0">
            <a:spAutoFit/>
          </a:bodyPr>
          <a:lstStyle>
            <a:lvl1pPr marL="285750" indent="-285750" algn="l" defTabSz="914400" rtl="0" eaLnBrk="1" latinLnBrk="0" hangingPunct="1">
              <a:lnSpc>
                <a:spcPct val="100000"/>
              </a:lnSpc>
              <a:spcBef>
                <a:spcPts val="0"/>
              </a:spcBef>
              <a:spcAft>
                <a:spcPts val="0"/>
              </a:spcAft>
              <a:buClr>
                <a:schemeClr val="tx2"/>
              </a:buClr>
              <a:buSzPct val="110000"/>
              <a:buFont typeface="Arial" pitchFamily="34" charset="0"/>
              <a:buChar char="•"/>
              <a:defRPr sz="1400" b="0" kern="1200">
                <a:solidFill>
                  <a:schemeClr val="tx2"/>
                </a:solidFill>
                <a:latin typeface="+mn-lt"/>
                <a:ea typeface="+mn-ea"/>
                <a:cs typeface="+mn-cs"/>
              </a:defRPr>
            </a:lvl1pPr>
            <a:lvl2pPr marL="538163" indent="-252413" algn="l" defTabSz="914400" rtl="0" eaLnBrk="1" latinLnBrk="0" hangingPunct="1">
              <a:lnSpc>
                <a:spcPct val="100000"/>
              </a:lnSpc>
              <a:spcBef>
                <a:spcPts val="0"/>
              </a:spcBef>
              <a:buClr>
                <a:schemeClr val="tx2"/>
              </a:buClr>
              <a:buSzPct val="110000"/>
              <a:buFont typeface="Arial" pitchFamily="34" charset="0"/>
              <a:buChar char="•"/>
              <a:defRPr sz="1200" kern="1200">
                <a:solidFill>
                  <a:schemeClr val="tx2"/>
                </a:solidFill>
                <a:latin typeface="+mn-lt"/>
                <a:ea typeface="+mn-ea"/>
                <a:cs typeface="+mn-cs"/>
              </a:defRPr>
            </a:lvl2pPr>
            <a:lvl3pPr marL="1076325" indent="-269875" algn="l" defTabSz="914400" rtl="0" eaLnBrk="1" latinLnBrk="0" hangingPunct="1">
              <a:lnSpc>
                <a:spcPct val="100000"/>
              </a:lnSpc>
              <a:spcBef>
                <a:spcPts val="0"/>
              </a:spcBef>
              <a:buClr>
                <a:schemeClr val="tx2"/>
              </a:buClr>
              <a:buSzPct val="110000"/>
              <a:buFont typeface="Arial" pitchFamily="34" charset="0"/>
              <a:buChar char="-"/>
              <a:defRPr sz="1100" kern="1200">
                <a:solidFill>
                  <a:schemeClr val="tx2"/>
                </a:solidFill>
                <a:latin typeface="+mn-lt"/>
                <a:ea typeface="+mn-ea"/>
                <a:cs typeface="+mn-cs"/>
              </a:defRPr>
            </a:lvl3pPr>
            <a:lvl4pPr marL="1435100" indent="-268288" algn="l" defTabSz="914400" rtl="0" eaLnBrk="1" latinLnBrk="0" hangingPunct="1">
              <a:lnSpc>
                <a:spcPct val="100000"/>
              </a:lnSpc>
              <a:spcBef>
                <a:spcPts val="0"/>
              </a:spcBef>
              <a:buClr>
                <a:schemeClr val="tx2"/>
              </a:buClr>
              <a:buSzPct val="110000"/>
              <a:buFont typeface="Arial" pitchFamily="34" charset="0"/>
              <a:buChar char="•"/>
              <a:defRPr sz="1050" kern="1200">
                <a:solidFill>
                  <a:schemeClr val="tx2"/>
                </a:solidFill>
                <a:latin typeface="+mn-lt"/>
                <a:ea typeface="+mn-ea"/>
                <a:cs typeface="+mn-cs"/>
              </a:defRPr>
            </a:lvl4pPr>
            <a:lvl5pPr marL="1792288" indent="-268288" algn="l" defTabSz="914400" rtl="0" eaLnBrk="1" latinLnBrk="0" hangingPunct="1">
              <a:lnSpc>
                <a:spcPct val="100000"/>
              </a:lnSpc>
              <a:spcBef>
                <a:spcPts val="0"/>
              </a:spcBef>
              <a:buClr>
                <a:schemeClr val="tx2"/>
              </a:buClr>
              <a:buSzPct val="110000"/>
              <a:buFont typeface="Arial" pitchFamily="34" charset="0"/>
              <a:buChar char="-"/>
              <a:tabLst/>
              <a:defRPr sz="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2" indent="0" algn="l" defTabSz="914400" rtl="0" eaLnBrk="1" fontAlgn="auto" latinLnBrk="0" hangingPunct="1">
              <a:lnSpc>
                <a:spcPct val="100000"/>
              </a:lnSpc>
              <a:spcBef>
                <a:spcPts val="0"/>
              </a:spcBef>
              <a:spcAft>
                <a:spcPts val="0"/>
              </a:spcAft>
              <a:buClr>
                <a:srgbClr val="252A36"/>
              </a:buClr>
              <a:buSzPct val="110000"/>
              <a:buFont typeface="Arial" pitchFamily="34" charset="0"/>
              <a:buNone/>
              <a:tabLst/>
              <a:defRPr/>
            </a:pPr>
            <a:r>
              <a:rPr kumimoji="0" lang="en-US" sz="2000" b="0" i="0" u="none" strike="noStrike" kern="1200" cap="none" spc="0" normalizeH="0" baseline="0" noProof="0" dirty="0">
                <a:ln>
                  <a:noFill/>
                </a:ln>
                <a:solidFill>
                  <a:srgbClr val="252A36"/>
                </a:solidFill>
                <a:effectLst/>
                <a:uLnTx/>
                <a:uFillTx/>
                <a:latin typeface="Arial"/>
                <a:ea typeface="+mn-ea"/>
                <a:cs typeface="+mn-cs"/>
              </a:rPr>
              <a:t>Reach out proactively with questions they can address to keep you top of mind. </a:t>
            </a:r>
          </a:p>
        </p:txBody>
      </p:sp>
      <p:sp>
        <p:nvSpPr>
          <p:cNvPr id="9" name="Oval 8">
            <a:extLst>
              <a:ext uri="{FF2B5EF4-FFF2-40B4-BE49-F238E27FC236}">
                <a16:creationId xmlns:a16="http://schemas.microsoft.com/office/drawing/2014/main" id="{C0CD1B2B-7BCA-B883-0BFE-25A26D35CCB4}"/>
              </a:ext>
            </a:extLst>
          </p:cNvPr>
          <p:cNvSpPr/>
          <p:nvPr/>
        </p:nvSpPr>
        <p:spPr>
          <a:xfrm>
            <a:off x="902634" y="1888244"/>
            <a:ext cx="1004984" cy="1004984"/>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0666B5B-2189-0B38-571B-9E72C62AA204}"/>
              </a:ext>
            </a:extLst>
          </p:cNvPr>
          <p:cNvSpPr/>
          <p:nvPr/>
        </p:nvSpPr>
        <p:spPr>
          <a:xfrm>
            <a:off x="1405126" y="3288869"/>
            <a:ext cx="9884240" cy="84989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lstStyle/>
          <a:p>
            <a:endParaRPr lang="en-US" sz="1600" b="1"/>
          </a:p>
        </p:txBody>
      </p:sp>
      <p:sp>
        <p:nvSpPr>
          <p:cNvPr id="15" name="Content Placeholder 17">
            <a:extLst>
              <a:ext uri="{FF2B5EF4-FFF2-40B4-BE49-F238E27FC236}">
                <a16:creationId xmlns:a16="http://schemas.microsoft.com/office/drawing/2014/main" id="{87931C8B-99EE-7D9A-6B18-E9ADB0889A87}"/>
              </a:ext>
            </a:extLst>
          </p:cNvPr>
          <p:cNvSpPr txBox="1">
            <a:spLocks/>
          </p:cNvSpPr>
          <p:nvPr/>
        </p:nvSpPr>
        <p:spPr>
          <a:xfrm>
            <a:off x="2121358" y="3406038"/>
            <a:ext cx="7955329" cy="615553"/>
          </a:xfrm>
          <a:prstGeom prst="rect">
            <a:avLst/>
          </a:prstGeom>
        </p:spPr>
        <p:txBody>
          <a:bodyPr wrap="square" lIns="0" tIns="0" rIns="0" bIns="0">
            <a:spAutoFit/>
          </a:bodyPr>
          <a:lstStyle>
            <a:lvl1pPr marL="285750" indent="-285750" algn="l" defTabSz="914400" rtl="0" eaLnBrk="1" latinLnBrk="0" hangingPunct="1">
              <a:lnSpc>
                <a:spcPct val="100000"/>
              </a:lnSpc>
              <a:spcBef>
                <a:spcPts val="0"/>
              </a:spcBef>
              <a:spcAft>
                <a:spcPts val="0"/>
              </a:spcAft>
              <a:buClr>
                <a:schemeClr val="tx2"/>
              </a:buClr>
              <a:buSzPct val="110000"/>
              <a:buFont typeface="Arial" pitchFamily="34" charset="0"/>
              <a:buChar char="•"/>
              <a:defRPr sz="1400" b="0" kern="1200">
                <a:solidFill>
                  <a:schemeClr val="tx2"/>
                </a:solidFill>
                <a:latin typeface="+mn-lt"/>
                <a:ea typeface="+mn-ea"/>
                <a:cs typeface="+mn-cs"/>
              </a:defRPr>
            </a:lvl1pPr>
            <a:lvl2pPr marL="538163" indent="-252413" algn="l" defTabSz="914400" rtl="0" eaLnBrk="1" latinLnBrk="0" hangingPunct="1">
              <a:lnSpc>
                <a:spcPct val="100000"/>
              </a:lnSpc>
              <a:spcBef>
                <a:spcPts val="0"/>
              </a:spcBef>
              <a:buClr>
                <a:schemeClr val="tx2"/>
              </a:buClr>
              <a:buSzPct val="110000"/>
              <a:buFont typeface="Arial" pitchFamily="34" charset="0"/>
              <a:buChar char="•"/>
              <a:defRPr sz="1200" kern="1200">
                <a:solidFill>
                  <a:schemeClr val="tx2"/>
                </a:solidFill>
                <a:latin typeface="+mn-lt"/>
                <a:ea typeface="+mn-ea"/>
                <a:cs typeface="+mn-cs"/>
              </a:defRPr>
            </a:lvl2pPr>
            <a:lvl3pPr marL="1076325" indent="-269875" algn="l" defTabSz="914400" rtl="0" eaLnBrk="1" latinLnBrk="0" hangingPunct="1">
              <a:lnSpc>
                <a:spcPct val="100000"/>
              </a:lnSpc>
              <a:spcBef>
                <a:spcPts val="0"/>
              </a:spcBef>
              <a:buClr>
                <a:schemeClr val="tx2"/>
              </a:buClr>
              <a:buSzPct val="110000"/>
              <a:buFont typeface="Arial" pitchFamily="34" charset="0"/>
              <a:buChar char="-"/>
              <a:defRPr sz="1100" kern="1200">
                <a:solidFill>
                  <a:schemeClr val="tx2"/>
                </a:solidFill>
                <a:latin typeface="+mn-lt"/>
                <a:ea typeface="+mn-ea"/>
                <a:cs typeface="+mn-cs"/>
              </a:defRPr>
            </a:lvl3pPr>
            <a:lvl4pPr marL="1435100" indent="-268288" algn="l" defTabSz="914400" rtl="0" eaLnBrk="1" latinLnBrk="0" hangingPunct="1">
              <a:lnSpc>
                <a:spcPct val="100000"/>
              </a:lnSpc>
              <a:spcBef>
                <a:spcPts val="0"/>
              </a:spcBef>
              <a:buClr>
                <a:schemeClr val="tx2"/>
              </a:buClr>
              <a:buSzPct val="110000"/>
              <a:buFont typeface="Arial" pitchFamily="34" charset="0"/>
              <a:buChar char="•"/>
              <a:defRPr sz="1050" kern="1200">
                <a:solidFill>
                  <a:schemeClr val="tx2"/>
                </a:solidFill>
                <a:latin typeface="+mn-lt"/>
                <a:ea typeface="+mn-ea"/>
                <a:cs typeface="+mn-cs"/>
              </a:defRPr>
            </a:lvl4pPr>
            <a:lvl5pPr marL="1792288" indent="-268288" algn="l" defTabSz="914400" rtl="0" eaLnBrk="1" latinLnBrk="0" hangingPunct="1">
              <a:lnSpc>
                <a:spcPct val="100000"/>
              </a:lnSpc>
              <a:spcBef>
                <a:spcPts val="0"/>
              </a:spcBef>
              <a:buClr>
                <a:schemeClr val="tx2"/>
              </a:buClr>
              <a:buSzPct val="110000"/>
              <a:buFont typeface="Arial" pitchFamily="34" charset="0"/>
              <a:buChar char="-"/>
              <a:tabLst/>
              <a:defRPr sz="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2" indent="0" algn="l" defTabSz="914400" rtl="0" eaLnBrk="1" fontAlgn="auto" latinLnBrk="0" hangingPunct="1">
              <a:lnSpc>
                <a:spcPct val="100000"/>
              </a:lnSpc>
              <a:spcBef>
                <a:spcPts val="0"/>
              </a:spcBef>
              <a:spcAft>
                <a:spcPts val="0"/>
              </a:spcAft>
              <a:buClr>
                <a:srgbClr val="252A36"/>
              </a:buClr>
              <a:buSzPct val="110000"/>
              <a:buFont typeface="Arial" pitchFamily="34" charset="0"/>
              <a:buNone/>
              <a:tabLst/>
              <a:defRPr/>
            </a:pPr>
            <a:r>
              <a:rPr kumimoji="0" lang="en-US" sz="2000" b="0" i="0" u="none" strike="noStrike" kern="1200" cap="none" spc="0" normalizeH="0" baseline="0" noProof="0" dirty="0">
                <a:ln>
                  <a:noFill/>
                </a:ln>
                <a:solidFill>
                  <a:srgbClr val="252A36"/>
                </a:solidFill>
                <a:effectLst/>
                <a:uLnTx/>
                <a:uFillTx/>
                <a:latin typeface="Arial"/>
                <a:ea typeface="+mn-ea"/>
                <a:cs typeface="+mn-cs"/>
              </a:rPr>
              <a:t>Establish a consistent cadence in your follow-up meetings, preferably with an agenda.  </a:t>
            </a:r>
          </a:p>
        </p:txBody>
      </p:sp>
      <p:sp>
        <p:nvSpPr>
          <p:cNvPr id="16" name="Oval 15">
            <a:extLst>
              <a:ext uri="{FF2B5EF4-FFF2-40B4-BE49-F238E27FC236}">
                <a16:creationId xmlns:a16="http://schemas.microsoft.com/office/drawing/2014/main" id="{071A0BFA-C73E-2F96-D07D-05716B5844C5}"/>
              </a:ext>
            </a:extLst>
          </p:cNvPr>
          <p:cNvSpPr/>
          <p:nvPr/>
        </p:nvSpPr>
        <p:spPr>
          <a:xfrm>
            <a:off x="902634" y="3211325"/>
            <a:ext cx="1004984" cy="1004984"/>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7EA390B-6715-15DF-6F6C-D0469E797B8D}"/>
              </a:ext>
            </a:extLst>
          </p:cNvPr>
          <p:cNvSpPr/>
          <p:nvPr/>
        </p:nvSpPr>
        <p:spPr>
          <a:xfrm>
            <a:off x="1405126" y="4611950"/>
            <a:ext cx="9884240" cy="84989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lstStyle/>
          <a:p>
            <a:endParaRPr lang="en-US" sz="1600" b="1"/>
          </a:p>
        </p:txBody>
      </p:sp>
      <p:sp>
        <p:nvSpPr>
          <p:cNvPr id="18" name="Content Placeholder 17">
            <a:extLst>
              <a:ext uri="{FF2B5EF4-FFF2-40B4-BE49-F238E27FC236}">
                <a16:creationId xmlns:a16="http://schemas.microsoft.com/office/drawing/2014/main" id="{B30D2640-AC22-3D62-DA69-EA5592825CC9}"/>
              </a:ext>
            </a:extLst>
          </p:cNvPr>
          <p:cNvSpPr txBox="1">
            <a:spLocks/>
          </p:cNvSpPr>
          <p:nvPr/>
        </p:nvSpPr>
        <p:spPr>
          <a:xfrm>
            <a:off x="2121358" y="4729119"/>
            <a:ext cx="7955329" cy="615553"/>
          </a:xfrm>
          <a:prstGeom prst="rect">
            <a:avLst/>
          </a:prstGeom>
        </p:spPr>
        <p:txBody>
          <a:bodyPr wrap="square" lIns="0" tIns="0" rIns="0" bIns="0">
            <a:spAutoFit/>
          </a:bodyPr>
          <a:lstStyle>
            <a:lvl1pPr marL="285750" indent="-285750" algn="l" defTabSz="914400" rtl="0" eaLnBrk="1" latinLnBrk="0" hangingPunct="1">
              <a:lnSpc>
                <a:spcPct val="100000"/>
              </a:lnSpc>
              <a:spcBef>
                <a:spcPts val="0"/>
              </a:spcBef>
              <a:spcAft>
                <a:spcPts val="0"/>
              </a:spcAft>
              <a:buClr>
                <a:schemeClr val="tx2"/>
              </a:buClr>
              <a:buSzPct val="110000"/>
              <a:buFont typeface="Arial" pitchFamily="34" charset="0"/>
              <a:buChar char="•"/>
              <a:defRPr sz="1400" b="0" kern="1200">
                <a:solidFill>
                  <a:schemeClr val="tx2"/>
                </a:solidFill>
                <a:latin typeface="+mn-lt"/>
                <a:ea typeface="+mn-ea"/>
                <a:cs typeface="+mn-cs"/>
              </a:defRPr>
            </a:lvl1pPr>
            <a:lvl2pPr marL="538163" indent="-252413" algn="l" defTabSz="914400" rtl="0" eaLnBrk="1" latinLnBrk="0" hangingPunct="1">
              <a:lnSpc>
                <a:spcPct val="100000"/>
              </a:lnSpc>
              <a:spcBef>
                <a:spcPts val="0"/>
              </a:spcBef>
              <a:buClr>
                <a:schemeClr val="tx2"/>
              </a:buClr>
              <a:buSzPct val="110000"/>
              <a:buFont typeface="Arial" pitchFamily="34" charset="0"/>
              <a:buChar char="•"/>
              <a:defRPr sz="1200" kern="1200">
                <a:solidFill>
                  <a:schemeClr val="tx2"/>
                </a:solidFill>
                <a:latin typeface="+mn-lt"/>
                <a:ea typeface="+mn-ea"/>
                <a:cs typeface="+mn-cs"/>
              </a:defRPr>
            </a:lvl2pPr>
            <a:lvl3pPr marL="1076325" indent="-269875" algn="l" defTabSz="914400" rtl="0" eaLnBrk="1" latinLnBrk="0" hangingPunct="1">
              <a:lnSpc>
                <a:spcPct val="100000"/>
              </a:lnSpc>
              <a:spcBef>
                <a:spcPts val="0"/>
              </a:spcBef>
              <a:buClr>
                <a:schemeClr val="tx2"/>
              </a:buClr>
              <a:buSzPct val="110000"/>
              <a:buFont typeface="Arial" pitchFamily="34" charset="0"/>
              <a:buChar char="-"/>
              <a:defRPr sz="1100" kern="1200">
                <a:solidFill>
                  <a:schemeClr val="tx2"/>
                </a:solidFill>
                <a:latin typeface="+mn-lt"/>
                <a:ea typeface="+mn-ea"/>
                <a:cs typeface="+mn-cs"/>
              </a:defRPr>
            </a:lvl3pPr>
            <a:lvl4pPr marL="1435100" indent="-268288" algn="l" defTabSz="914400" rtl="0" eaLnBrk="1" latinLnBrk="0" hangingPunct="1">
              <a:lnSpc>
                <a:spcPct val="100000"/>
              </a:lnSpc>
              <a:spcBef>
                <a:spcPts val="0"/>
              </a:spcBef>
              <a:buClr>
                <a:schemeClr val="tx2"/>
              </a:buClr>
              <a:buSzPct val="110000"/>
              <a:buFont typeface="Arial" pitchFamily="34" charset="0"/>
              <a:buChar char="•"/>
              <a:defRPr sz="1050" kern="1200">
                <a:solidFill>
                  <a:schemeClr val="tx2"/>
                </a:solidFill>
                <a:latin typeface="+mn-lt"/>
                <a:ea typeface="+mn-ea"/>
                <a:cs typeface="+mn-cs"/>
              </a:defRPr>
            </a:lvl4pPr>
            <a:lvl5pPr marL="1792288" indent="-268288" algn="l" defTabSz="914400" rtl="0" eaLnBrk="1" latinLnBrk="0" hangingPunct="1">
              <a:lnSpc>
                <a:spcPct val="100000"/>
              </a:lnSpc>
              <a:spcBef>
                <a:spcPts val="0"/>
              </a:spcBef>
              <a:buClr>
                <a:schemeClr val="tx2"/>
              </a:buClr>
              <a:buSzPct val="110000"/>
              <a:buFont typeface="Arial" pitchFamily="34" charset="0"/>
              <a:buChar char="-"/>
              <a:tabLst/>
              <a:defRPr sz="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2" indent="0" algn="l" defTabSz="914400" rtl="0" eaLnBrk="1" fontAlgn="auto" latinLnBrk="0" hangingPunct="1">
              <a:lnSpc>
                <a:spcPct val="100000"/>
              </a:lnSpc>
              <a:spcBef>
                <a:spcPts val="0"/>
              </a:spcBef>
              <a:spcAft>
                <a:spcPts val="0"/>
              </a:spcAft>
              <a:buClr>
                <a:srgbClr val="252A36"/>
              </a:buClr>
              <a:buSzPct val="110000"/>
              <a:buFont typeface="Arial" pitchFamily="34" charset="0"/>
              <a:buNone/>
              <a:tabLst/>
              <a:defRPr/>
            </a:pPr>
            <a:r>
              <a:rPr kumimoji="0" lang="en-US" sz="2000" b="0" i="0" u="none" strike="noStrike" kern="1200" cap="none" spc="0" normalizeH="0" baseline="0" noProof="0">
                <a:ln>
                  <a:noFill/>
                </a:ln>
                <a:solidFill>
                  <a:srgbClr val="252A36"/>
                </a:solidFill>
                <a:effectLst/>
                <a:uLnTx/>
                <a:uFillTx/>
                <a:latin typeface="Arial"/>
                <a:ea typeface="+mn-ea"/>
                <a:cs typeface="+mn-cs"/>
              </a:rPr>
              <a:t>Pivot on a monthly or quarterly basis if COI partnerships are not meeting your criteria. </a:t>
            </a:r>
          </a:p>
        </p:txBody>
      </p:sp>
      <p:sp>
        <p:nvSpPr>
          <p:cNvPr id="19" name="Oval 18">
            <a:extLst>
              <a:ext uri="{FF2B5EF4-FFF2-40B4-BE49-F238E27FC236}">
                <a16:creationId xmlns:a16="http://schemas.microsoft.com/office/drawing/2014/main" id="{2D9EBDDA-3AD1-E356-F091-BD5C768DFE11}"/>
              </a:ext>
            </a:extLst>
          </p:cNvPr>
          <p:cNvSpPr/>
          <p:nvPr/>
        </p:nvSpPr>
        <p:spPr>
          <a:xfrm>
            <a:off x="902634" y="4534406"/>
            <a:ext cx="1004984" cy="1004984"/>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A group of people with a magnifying glass&#10;&#10;Description automatically generated with medium confidence">
            <a:extLst>
              <a:ext uri="{FF2B5EF4-FFF2-40B4-BE49-F238E27FC236}">
                <a16:creationId xmlns:a16="http://schemas.microsoft.com/office/drawing/2014/main" id="{9F8D2DBF-DC77-F87A-5ADD-EB196976D4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6676" y="2148836"/>
            <a:ext cx="596900" cy="533400"/>
          </a:xfrm>
          <a:prstGeom prst="rect">
            <a:avLst/>
          </a:prstGeom>
        </p:spPr>
      </p:pic>
      <p:pic>
        <p:nvPicPr>
          <p:cNvPr id="24" name="Picture 23" descr="A picture containing design, art, illustration&#10;&#10;Description automatically generated with medium confidence">
            <a:extLst>
              <a:ext uri="{FF2B5EF4-FFF2-40B4-BE49-F238E27FC236}">
                <a16:creationId xmlns:a16="http://schemas.microsoft.com/office/drawing/2014/main" id="{5D8EFF77-8C54-49D7-0C1D-35474AFFC3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7476" y="3397833"/>
            <a:ext cx="495300" cy="571500"/>
          </a:xfrm>
          <a:prstGeom prst="rect">
            <a:avLst/>
          </a:prstGeom>
        </p:spPr>
      </p:pic>
      <p:pic>
        <p:nvPicPr>
          <p:cNvPr id="26" name="Picture 25" descr="A picture containing screenshot, design&#10;&#10;Description automatically generated">
            <a:extLst>
              <a:ext uri="{FF2B5EF4-FFF2-40B4-BE49-F238E27FC236}">
                <a16:creationId xmlns:a16="http://schemas.microsoft.com/office/drawing/2014/main" id="{4BF17E32-8EF0-5269-A111-EA7C9033C5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2076" y="4835214"/>
            <a:ext cx="546100" cy="495300"/>
          </a:xfrm>
          <a:prstGeom prst="rect">
            <a:avLst/>
          </a:prstGeom>
        </p:spPr>
      </p:pic>
      <p:sp>
        <p:nvSpPr>
          <p:cNvPr id="3" name="TextBox 2">
            <a:extLst>
              <a:ext uri="{FF2B5EF4-FFF2-40B4-BE49-F238E27FC236}">
                <a16:creationId xmlns:a16="http://schemas.microsoft.com/office/drawing/2014/main" id="{E2554496-D3FE-9871-99F4-667A1CCE93D0}"/>
              </a:ext>
            </a:extLst>
          </p:cNvPr>
          <p:cNvSpPr txBox="1"/>
          <p:nvPr/>
        </p:nvSpPr>
        <p:spPr>
          <a:xfrm>
            <a:off x="801189" y="6275978"/>
            <a:ext cx="10488142" cy="215444"/>
          </a:xfrm>
          <a:prstGeom prst="rect">
            <a:avLst/>
          </a:prstGeom>
          <a:noFill/>
        </p:spPr>
        <p:txBody>
          <a:bodyPr wrap="square" rtlCol="0">
            <a:spAutoFit/>
          </a:bodyPr>
          <a:lstStyle/>
          <a:p>
            <a:r>
              <a:rPr lang="en-US" sz="800" b="1" dirty="0"/>
              <a:t>FOR FINANCIAL PROFESSIONAL USE ONLY / NOT FOR PUBLIC VIEWING OR DISTRIBUTION</a:t>
            </a:r>
          </a:p>
        </p:txBody>
      </p:sp>
    </p:spTree>
    <p:extLst>
      <p:ext uri="{BB962C8B-B14F-4D97-AF65-F5344CB8AC3E}">
        <p14:creationId xmlns:p14="http://schemas.microsoft.com/office/powerpoint/2010/main" val="3855329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7B30B-91CC-44C9-A5AE-EE00F9CF2E36}"/>
              </a:ext>
            </a:extLst>
          </p:cNvPr>
          <p:cNvSpPr>
            <a:spLocks noGrp="1"/>
          </p:cNvSpPr>
          <p:nvPr>
            <p:ph type="title"/>
          </p:nvPr>
        </p:nvSpPr>
        <p:spPr/>
        <p:txBody>
          <a:bodyPr>
            <a:normAutofit/>
          </a:bodyPr>
          <a:lstStyle/>
          <a:p>
            <a:r>
              <a:rPr lang="en-GB" sz="3600" dirty="0"/>
              <a:t>The future isn’t what it used to be</a:t>
            </a:r>
          </a:p>
        </p:txBody>
      </p:sp>
      <p:sp>
        <p:nvSpPr>
          <p:cNvPr id="4" name="Subtitle 3">
            <a:extLst>
              <a:ext uri="{FF2B5EF4-FFF2-40B4-BE49-F238E27FC236}">
                <a16:creationId xmlns:a16="http://schemas.microsoft.com/office/drawing/2014/main" id="{64B02E41-34C3-4DD7-943C-D16C9B80F277}"/>
              </a:ext>
            </a:extLst>
          </p:cNvPr>
          <p:cNvSpPr>
            <a:spLocks noGrp="1"/>
          </p:cNvSpPr>
          <p:nvPr>
            <p:ph type="subTitle" idx="10"/>
          </p:nvPr>
        </p:nvSpPr>
        <p:spPr/>
        <p:txBody>
          <a:bodyPr/>
          <a:lstStyle/>
          <a:p>
            <a:r>
              <a:rPr lang="en-GB" sz="2400" b="0" dirty="0"/>
              <a:t>The multiplying ways to prospect</a:t>
            </a:r>
          </a:p>
        </p:txBody>
      </p:sp>
      <p:sp>
        <p:nvSpPr>
          <p:cNvPr id="36" name="TextBox 35">
            <a:extLst>
              <a:ext uri="{FF2B5EF4-FFF2-40B4-BE49-F238E27FC236}">
                <a16:creationId xmlns:a16="http://schemas.microsoft.com/office/drawing/2014/main" id="{76B9E2FD-320F-4D53-B941-B2DA358E7856}"/>
              </a:ext>
            </a:extLst>
          </p:cNvPr>
          <p:cNvSpPr txBox="1"/>
          <p:nvPr/>
        </p:nvSpPr>
        <p:spPr>
          <a:xfrm>
            <a:off x="801189" y="6275978"/>
            <a:ext cx="10488142" cy="215444"/>
          </a:xfrm>
          <a:prstGeom prst="rect">
            <a:avLst/>
          </a:prstGeom>
          <a:noFill/>
        </p:spPr>
        <p:txBody>
          <a:bodyPr wrap="square" rtlCol="0">
            <a:spAutoFit/>
          </a:bodyPr>
          <a:lstStyle/>
          <a:p>
            <a:r>
              <a:rPr lang="en-US" sz="800" b="1"/>
              <a:t>FOR FINANCIAL PROFESSIONAL USE ONLY / NOT FOR PUBLIC VIEWING OR DISTRIBUTION</a:t>
            </a:r>
          </a:p>
        </p:txBody>
      </p:sp>
      <p:cxnSp>
        <p:nvCxnSpPr>
          <p:cNvPr id="14" name="Straight Arrow Connector 13">
            <a:extLst>
              <a:ext uri="{FF2B5EF4-FFF2-40B4-BE49-F238E27FC236}">
                <a16:creationId xmlns:a16="http://schemas.microsoft.com/office/drawing/2014/main" id="{AADB8C75-57A6-46E0-E412-2F0604D7DEF4}"/>
              </a:ext>
            </a:extLst>
          </p:cNvPr>
          <p:cNvCxnSpPr>
            <a:cxnSpLocks/>
          </p:cNvCxnSpPr>
          <p:nvPr/>
        </p:nvCxnSpPr>
        <p:spPr>
          <a:xfrm>
            <a:off x="3397542" y="3595209"/>
            <a:ext cx="1133856" cy="0"/>
          </a:xfrm>
          <a:prstGeom prst="straightConnector1">
            <a:avLst/>
          </a:prstGeom>
          <a:ln w="38100">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C655D17E-6F29-FC13-E12E-8F016BFF77B4}"/>
              </a:ext>
            </a:extLst>
          </p:cNvPr>
          <p:cNvCxnSpPr>
            <a:cxnSpLocks/>
          </p:cNvCxnSpPr>
          <p:nvPr/>
        </p:nvCxnSpPr>
        <p:spPr>
          <a:xfrm>
            <a:off x="7273924" y="3606230"/>
            <a:ext cx="1133856" cy="0"/>
          </a:xfrm>
          <a:prstGeom prst="straightConnector1">
            <a:avLst/>
          </a:prstGeom>
          <a:ln w="38100">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8" name="Picture 17" descr="A picture containing screenshot, graphics, line, design&#10;&#10;Description automatically generated">
            <a:extLst>
              <a:ext uri="{FF2B5EF4-FFF2-40B4-BE49-F238E27FC236}">
                <a16:creationId xmlns:a16="http://schemas.microsoft.com/office/drawing/2014/main" id="{EF57F255-510B-8668-8F8B-0DFD655CE1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4081" y="3142680"/>
            <a:ext cx="1612900" cy="927100"/>
          </a:xfrm>
          <a:prstGeom prst="rect">
            <a:avLst/>
          </a:prstGeom>
        </p:spPr>
      </p:pic>
      <p:pic>
        <p:nvPicPr>
          <p:cNvPr id="20" name="Picture 19" descr="A picture containing design, screenshot, graphics, sketch&#10;&#10;Description automatically generated">
            <a:extLst>
              <a:ext uri="{FF2B5EF4-FFF2-40B4-BE49-F238E27FC236}">
                <a16:creationId xmlns:a16="http://schemas.microsoft.com/office/drawing/2014/main" id="{2E04329D-51DD-29DF-5C77-CE9AEF281E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3484" y="2943265"/>
            <a:ext cx="1612900" cy="1155700"/>
          </a:xfrm>
          <a:prstGeom prst="rect">
            <a:avLst/>
          </a:prstGeom>
        </p:spPr>
      </p:pic>
      <p:pic>
        <p:nvPicPr>
          <p:cNvPr id="22" name="Picture 21" descr="A picture containing screenshot, rectangle, design&#10;&#10;Description automatically generated">
            <a:extLst>
              <a:ext uri="{FF2B5EF4-FFF2-40B4-BE49-F238E27FC236}">
                <a16:creationId xmlns:a16="http://schemas.microsoft.com/office/drawing/2014/main" id="{D7389CBA-1777-E5C4-6253-EC6CB07B0E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55320" y="2283527"/>
            <a:ext cx="2324100" cy="2095500"/>
          </a:xfrm>
          <a:prstGeom prst="rect">
            <a:avLst/>
          </a:prstGeom>
        </p:spPr>
      </p:pic>
    </p:spTree>
    <p:extLst>
      <p:ext uri="{BB962C8B-B14F-4D97-AF65-F5344CB8AC3E}">
        <p14:creationId xmlns:p14="http://schemas.microsoft.com/office/powerpoint/2010/main" val="18887430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1C4A1-15C8-471F-7B23-DA4845FB8587}"/>
              </a:ext>
            </a:extLst>
          </p:cNvPr>
          <p:cNvSpPr>
            <a:spLocks noGrp="1"/>
          </p:cNvSpPr>
          <p:nvPr>
            <p:ph type="title"/>
          </p:nvPr>
        </p:nvSpPr>
        <p:spPr/>
        <p:txBody>
          <a:bodyPr>
            <a:normAutofit/>
          </a:bodyPr>
          <a:lstStyle/>
          <a:p>
            <a:r>
              <a:rPr lang="en-US" sz="3600"/>
              <a:t>Digital presence</a:t>
            </a:r>
          </a:p>
        </p:txBody>
      </p:sp>
      <p:sp>
        <p:nvSpPr>
          <p:cNvPr id="4" name="Subtitle 3">
            <a:extLst>
              <a:ext uri="{FF2B5EF4-FFF2-40B4-BE49-F238E27FC236}">
                <a16:creationId xmlns:a16="http://schemas.microsoft.com/office/drawing/2014/main" id="{E810F04C-E9FA-9EFC-BF0D-E4DB8189FB7C}"/>
              </a:ext>
            </a:extLst>
          </p:cNvPr>
          <p:cNvSpPr>
            <a:spLocks noGrp="1"/>
          </p:cNvSpPr>
          <p:nvPr>
            <p:ph type="subTitle" idx="10"/>
          </p:nvPr>
        </p:nvSpPr>
        <p:spPr/>
        <p:txBody>
          <a:bodyPr/>
          <a:lstStyle/>
          <a:p>
            <a:r>
              <a:rPr lang="en-US" sz="2400"/>
              <a:t>How are you consistently building your digital presence and measuring success?</a:t>
            </a:r>
          </a:p>
        </p:txBody>
      </p:sp>
      <p:sp>
        <p:nvSpPr>
          <p:cNvPr id="5" name="TextBox 4">
            <a:extLst>
              <a:ext uri="{FF2B5EF4-FFF2-40B4-BE49-F238E27FC236}">
                <a16:creationId xmlns:a16="http://schemas.microsoft.com/office/drawing/2014/main" id="{FD4226A4-06A3-4417-856F-638C6DCA0770}"/>
              </a:ext>
            </a:extLst>
          </p:cNvPr>
          <p:cNvSpPr txBox="1"/>
          <p:nvPr/>
        </p:nvSpPr>
        <p:spPr>
          <a:xfrm>
            <a:off x="801189" y="6275978"/>
            <a:ext cx="10488142" cy="215444"/>
          </a:xfrm>
          <a:prstGeom prst="rect">
            <a:avLst/>
          </a:prstGeom>
          <a:noFill/>
        </p:spPr>
        <p:txBody>
          <a:bodyPr wrap="square" rtlCol="0">
            <a:spAutoFit/>
          </a:bodyPr>
          <a:lstStyle/>
          <a:p>
            <a:r>
              <a:rPr lang="en-US" sz="800" b="1" dirty="0"/>
              <a:t>FOR FINANCIAL PROFESSIONAL USE ONLY / NOT FOR PUBLIC VIEWING OR DISTRIBUTION</a:t>
            </a:r>
          </a:p>
        </p:txBody>
      </p:sp>
      <p:sp>
        <p:nvSpPr>
          <p:cNvPr id="8" name="Rectangle 7">
            <a:extLst>
              <a:ext uri="{FF2B5EF4-FFF2-40B4-BE49-F238E27FC236}">
                <a16:creationId xmlns:a16="http://schemas.microsoft.com/office/drawing/2014/main" id="{0B671E09-0ED3-686F-A53B-A9FF56DC5914}"/>
              </a:ext>
            </a:extLst>
          </p:cNvPr>
          <p:cNvSpPr/>
          <p:nvPr/>
        </p:nvSpPr>
        <p:spPr>
          <a:xfrm>
            <a:off x="902666" y="2145939"/>
            <a:ext cx="3003411" cy="1703388"/>
          </a:xfrm>
          <a:prstGeom prst="rect">
            <a:avLst/>
          </a:prstGeom>
          <a:solidFill>
            <a:schemeClr val="bg1"/>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554437F4-4B63-D672-8EE2-3E9758B9B773}"/>
              </a:ext>
            </a:extLst>
          </p:cNvPr>
          <p:cNvGrpSpPr/>
          <p:nvPr/>
        </p:nvGrpSpPr>
        <p:grpSpPr>
          <a:xfrm>
            <a:off x="1132735" y="2449162"/>
            <a:ext cx="2060328" cy="958444"/>
            <a:chOff x="877768" y="2111508"/>
            <a:chExt cx="2060328" cy="958444"/>
          </a:xfrm>
        </p:grpSpPr>
        <p:sp>
          <p:nvSpPr>
            <p:cNvPr id="11" name="Content Placeholder 27">
              <a:extLst>
                <a:ext uri="{FF2B5EF4-FFF2-40B4-BE49-F238E27FC236}">
                  <a16:creationId xmlns:a16="http://schemas.microsoft.com/office/drawing/2014/main" id="{BF90675A-9096-5E86-E986-448933C0A86F}"/>
                </a:ext>
              </a:extLst>
            </p:cNvPr>
            <p:cNvSpPr txBox="1">
              <a:spLocks/>
            </p:cNvSpPr>
            <p:nvPr/>
          </p:nvSpPr>
          <p:spPr>
            <a:xfrm>
              <a:off x="877768" y="2515954"/>
              <a:ext cx="2060328" cy="553998"/>
            </a:xfrm>
            <a:prstGeom prst="rect">
              <a:avLst/>
            </a:prstGeom>
          </p:spPr>
          <p:txBody>
            <a:bodyPr wrap="square" lIns="0" tIns="0" rIns="0" bIns="0">
              <a:spAutoFit/>
            </a:bodyPr>
            <a:lstStyle>
              <a:lvl1pPr marL="268288" indent="-268288" algn="l" defTabSz="914400" rtl="0" eaLnBrk="1" latinLnBrk="0" hangingPunct="1">
                <a:lnSpc>
                  <a:spcPct val="100000"/>
                </a:lnSpc>
                <a:spcBef>
                  <a:spcPts val="0"/>
                </a:spcBef>
                <a:spcAft>
                  <a:spcPts val="0"/>
                </a:spcAft>
                <a:buClr>
                  <a:schemeClr val="tx2"/>
                </a:buClr>
                <a:buSzPct val="110000"/>
                <a:buFont typeface="Wingdings" panose="05000000000000000000" pitchFamily="2" charset="2"/>
                <a:buChar char="§"/>
                <a:defRPr lang="en-US" sz="1800" b="0" kern="1200">
                  <a:solidFill>
                    <a:schemeClr val="tx2"/>
                  </a:solidFill>
                  <a:latin typeface="+mn-lt"/>
                  <a:ea typeface="+mn-ea"/>
                  <a:cs typeface="+mn-cs"/>
                </a:defRPr>
              </a:lvl1pPr>
              <a:lvl2pPr marL="538163" indent="-269875" algn="l" defTabSz="914400" rtl="0" eaLnBrk="1" latinLnBrk="0" hangingPunct="1">
                <a:lnSpc>
                  <a:spcPct val="100000"/>
                </a:lnSpc>
                <a:spcBef>
                  <a:spcPts val="0"/>
                </a:spcBef>
                <a:buClr>
                  <a:schemeClr val="tx2"/>
                </a:buClr>
                <a:buSzPct val="110000"/>
                <a:buFont typeface="Wingdings" panose="05000000000000000000" pitchFamily="2" charset="2"/>
                <a:buChar char="§"/>
                <a:defRPr lang="en-US" sz="1600" kern="1200">
                  <a:solidFill>
                    <a:schemeClr val="tx2"/>
                  </a:solidFill>
                  <a:latin typeface="+mn-lt"/>
                  <a:ea typeface="+mn-ea"/>
                  <a:cs typeface="+mn-cs"/>
                </a:defRPr>
              </a:lvl2pPr>
              <a:lvl3pPr marL="806450" indent="-268288" algn="l" defTabSz="914400" rtl="0" eaLnBrk="1" latinLnBrk="0" hangingPunct="1">
                <a:lnSpc>
                  <a:spcPct val="100000"/>
                </a:lnSpc>
                <a:spcBef>
                  <a:spcPts val="0"/>
                </a:spcBef>
                <a:buClr>
                  <a:schemeClr val="tx2"/>
                </a:buClr>
                <a:buSzPct val="110000"/>
                <a:buFont typeface="Arial" pitchFamily="34" charset="0"/>
                <a:buChar char="-"/>
                <a:defRPr lang="en-US" sz="1400" kern="1200">
                  <a:solidFill>
                    <a:schemeClr val="tx2"/>
                  </a:solidFill>
                  <a:latin typeface="+mn-lt"/>
                  <a:ea typeface="+mn-ea"/>
                  <a:cs typeface="+mn-cs"/>
                </a:defRPr>
              </a:lvl3pPr>
              <a:lvl4pPr marL="1076325" indent="-269875" algn="l" defTabSz="914400" rtl="0" eaLnBrk="1" latinLnBrk="0" hangingPunct="1">
                <a:lnSpc>
                  <a:spcPct val="100000"/>
                </a:lnSpc>
                <a:spcBef>
                  <a:spcPts val="0"/>
                </a:spcBef>
                <a:buClr>
                  <a:schemeClr val="tx2"/>
                </a:buClr>
                <a:buSzPct val="110000"/>
                <a:buFont typeface="Wingdings" panose="05000000000000000000" pitchFamily="2" charset="2"/>
                <a:buChar char="§"/>
                <a:defRPr lang="en-US" sz="1200" kern="1200">
                  <a:solidFill>
                    <a:schemeClr val="tx2"/>
                  </a:solidFill>
                  <a:latin typeface="+mn-lt"/>
                  <a:ea typeface="+mn-ea"/>
                  <a:cs typeface="+mn-cs"/>
                </a:defRPr>
              </a:lvl4pPr>
              <a:lvl5pPr marL="1344613" indent="-268288" algn="l" defTabSz="914400" rtl="0" eaLnBrk="1" latinLnBrk="0" hangingPunct="1">
                <a:lnSpc>
                  <a:spcPct val="100000"/>
                </a:lnSpc>
                <a:spcBef>
                  <a:spcPts val="0"/>
                </a:spcBef>
                <a:buClr>
                  <a:schemeClr val="tx2"/>
                </a:buClr>
                <a:buSzPct val="110000"/>
                <a:buFont typeface="Arial" pitchFamily="34" charset="0"/>
                <a:buChar char="-"/>
                <a:tabLst/>
                <a:defRPr lang="en-GB" sz="1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a:solidFill>
                    <a:schemeClr val="accent2"/>
                  </a:solidFill>
                </a:rPr>
                <a:t>Define</a:t>
              </a:r>
              <a:r>
                <a:rPr lang="en-US" b="1">
                  <a:solidFill>
                    <a:schemeClr val="accent1"/>
                  </a:solidFill>
                </a:rPr>
                <a:t> </a:t>
              </a:r>
              <a:r>
                <a:rPr lang="en-US"/>
                <a:t>your team’s digital presence</a:t>
              </a:r>
              <a:endParaRPr lang="en-US" sz="1500"/>
            </a:p>
          </p:txBody>
        </p:sp>
        <p:sp>
          <p:nvSpPr>
            <p:cNvPr id="12" name="Content Placeholder 27">
              <a:extLst>
                <a:ext uri="{FF2B5EF4-FFF2-40B4-BE49-F238E27FC236}">
                  <a16:creationId xmlns:a16="http://schemas.microsoft.com/office/drawing/2014/main" id="{0892273A-6C82-A613-4437-3CF7C471DC46}"/>
                </a:ext>
              </a:extLst>
            </p:cNvPr>
            <p:cNvSpPr txBox="1">
              <a:spLocks/>
            </p:cNvSpPr>
            <p:nvPr/>
          </p:nvSpPr>
          <p:spPr>
            <a:xfrm>
              <a:off x="877768" y="2111508"/>
              <a:ext cx="2060328" cy="369332"/>
            </a:xfrm>
            <a:prstGeom prst="rect">
              <a:avLst/>
            </a:prstGeom>
          </p:spPr>
          <p:txBody>
            <a:bodyPr wrap="square" lIns="0" tIns="0" rIns="0" bIns="0">
              <a:spAutoFit/>
            </a:bodyPr>
            <a:lstStyle>
              <a:lvl1pPr marL="268288" indent="-268288" algn="l" defTabSz="914400" rtl="0" eaLnBrk="1" latinLnBrk="0" hangingPunct="1">
                <a:lnSpc>
                  <a:spcPct val="100000"/>
                </a:lnSpc>
                <a:spcBef>
                  <a:spcPts val="0"/>
                </a:spcBef>
                <a:spcAft>
                  <a:spcPts val="0"/>
                </a:spcAft>
                <a:buClr>
                  <a:schemeClr val="tx2"/>
                </a:buClr>
                <a:buSzPct val="110000"/>
                <a:buFont typeface="Wingdings" panose="05000000000000000000" pitchFamily="2" charset="2"/>
                <a:buChar char="§"/>
                <a:defRPr lang="en-US" sz="1800" b="0" kern="1200">
                  <a:solidFill>
                    <a:schemeClr val="tx2"/>
                  </a:solidFill>
                  <a:latin typeface="+mn-lt"/>
                  <a:ea typeface="+mn-ea"/>
                  <a:cs typeface="+mn-cs"/>
                </a:defRPr>
              </a:lvl1pPr>
              <a:lvl2pPr marL="538163" indent="-269875" algn="l" defTabSz="914400" rtl="0" eaLnBrk="1" latinLnBrk="0" hangingPunct="1">
                <a:lnSpc>
                  <a:spcPct val="100000"/>
                </a:lnSpc>
                <a:spcBef>
                  <a:spcPts val="0"/>
                </a:spcBef>
                <a:buClr>
                  <a:schemeClr val="tx2"/>
                </a:buClr>
                <a:buSzPct val="110000"/>
                <a:buFont typeface="Wingdings" panose="05000000000000000000" pitchFamily="2" charset="2"/>
                <a:buChar char="§"/>
                <a:defRPr lang="en-US" sz="1600" kern="1200">
                  <a:solidFill>
                    <a:schemeClr val="tx2"/>
                  </a:solidFill>
                  <a:latin typeface="+mn-lt"/>
                  <a:ea typeface="+mn-ea"/>
                  <a:cs typeface="+mn-cs"/>
                </a:defRPr>
              </a:lvl2pPr>
              <a:lvl3pPr marL="806450" indent="-268288" algn="l" defTabSz="914400" rtl="0" eaLnBrk="1" latinLnBrk="0" hangingPunct="1">
                <a:lnSpc>
                  <a:spcPct val="100000"/>
                </a:lnSpc>
                <a:spcBef>
                  <a:spcPts val="0"/>
                </a:spcBef>
                <a:buClr>
                  <a:schemeClr val="tx2"/>
                </a:buClr>
                <a:buSzPct val="110000"/>
                <a:buFont typeface="Arial" pitchFamily="34" charset="0"/>
                <a:buChar char="-"/>
                <a:defRPr lang="en-US" sz="1400" kern="1200">
                  <a:solidFill>
                    <a:schemeClr val="tx2"/>
                  </a:solidFill>
                  <a:latin typeface="+mn-lt"/>
                  <a:ea typeface="+mn-ea"/>
                  <a:cs typeface="+mn-cs"/>
                </a:defRPr>
              </a:lvl3pPr>
              <a:lvl4pPr marL="1076325" indent="-269875" algn="l" defTabSz="914400" rtl="0" eaLnBrk="1" latinLnBrk="0" hangingPunct="1">
                <a:lnSpc>
                  <a:spcPct val="100000"/>
                </a:lnSpc>
                <a:spcBef>
                  <a:spcPts val="0"/>
                </a:spcBef>
                <a:buClr>
                  <a:schemeClr val="tx2"/>
                </a:buClr>
                <a:buSzPct val="110000"/>
                <a:buFont typeface="Wingdings" panose="05000000000000000000" pitchFamily="2" charset="2"/>
                <a:buChar char="§"/>
                <a:defRPr lang="en-US" sz="1200" kern="1200">
                  <a:solidFill>
                    <a:schemeClr val="tx2"/>
                  </a:solidFill>
                  <a:latin typeface="+mn-lt"/>
                  <a:ea typeface="+mn-ea"/>
                  <a:cs typeface="+mn-cs"/>
                </a:defRPr>
              </a:lvl4pPr>
              <a:lvl5pPr marL="1344613" indent="-268288" algn="l" defTabSz="914400" rtl="0" eaLnBrk="1" latinLnBrk="0" hangingPunct="1">
                <a:lnSpc>
                  <a:spcPct val="100000"/>
                </a:lnSpc>
                <a:spcBef>
                  <a:spcPts val="0"/>
                </a:spcBef>
                <a:buClr>
                  <a:schemeClr val="tx2"/>
                </a:buClr>
                <a:buSzPct val="110000"/>
                <a:buFont typeface="Arial" pitchFamily="34" charset="0"/>
                <a:buChar char="-"/>
                <a:tabLst/>
                <a:defRPr lang="en-GB" sz="1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a:solidFill>
                    <a:schemeClr val="accent2"/>
                  </a:solidFill>
                </a:rPr>
                <a:t>01</a:t>
              </a:r>
            </a:p>
          </p:txBody>
        </p:sp>
      </p:grpSp>
      <p:sp>
        <p:nvSpPr>
          <p:cNvPr id="13" name="Rectangle 12">
            <a:extLst>
              <a:ext uri="{FF2B5EF4-FFF2-40B4-BE49-F238E27FC236}">
                <a16:creationId xmlns:a16="http://schemas.microsoft.com/office/drawing/2014/main" id="{12E330BF-7EBF-48DB-0B13-2B373B54AE75}"/>
              </a:ext>
            </a:extLst>
          </p:cNvPr>
          <p:cNvSpPr/>
          <p:nvPr/>
        </p:nvSpPr>
        <p:spPr>
          <a:xfrm>
            <a:off x="4518028" y="2161708"/>
            <a:ext cx="3003411" cy="1703388"/>
          </a:xfrm>
          <a:prstGeom prst="rect">
            <a:avLst/>
          </a:prstGeom>
          <a:solidFill>
            <a:schemeClr val="bg1"/>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4CFDD5A-7497-6199-7A2C-920F0D393B74}"/>
              </a:ext>
            </a:extLst>
          </p:cNvPr>
          <p:cNvGrpSpPr/>
          <p:nvPr/>
        </p:nvGrpSpPr>
        <p:grpSpPr>
          <a:xfrm>
            <a:off x="4748096" y="2464931"/>
            <a:ext cx="2575267" cy="958444"/>
            <a:chOff x="877767" y="2111508"/>
            <a:chExt cx="2575267" cy="958444"/>
          </a:xfrm>
        </p:grpSpPr>
        <p:sp>
          <p:nvSpPr>
            <p:cNvPr id="16" name="Content Placeholder 27">
              <a:extLst>
                <a:ext uri="{FF2B5EF4-FFF2-40B4-BE49-F238E27FC236}">
                  <a16:creationId xmlns:a16="http://schemas.microsoft.com/office/drawing/2014/main" id="{CEDD3C5A-9A65-E391-F332-F1AB66567729}"/>
                </a:ext>
              </a:extLst>
            </p:cNvPr>
            <p:cNvSpPr txBox="1">
              <a:spLocks/>
            </p:cNvSpPr>
            <p:nvPr/>
          </p:nvSpPr>
          <p:spPr>
            <a:xfrm>
              <a:off x="877767" y="2515954"/>
              <a:ext cx="2575267" cy="553998"/>
            </a:xfrm>
            <a:prstGeom prst="rect">
              <a:avLst/>
            </a:prstGeom>
          </p:spPr>
          <p:txBody>
            <a:bodyPr wrap="square" lIns="0" tIns="0" rIns="0" bIns="0">
              <a:spAutoFit/>
            </a:bodyPr>
            <a:lstStyle>
              <a:lvl1pPr marL="268288" indent="-268288" algn="l" defTabSz="914400" rtl="0" eaLnBrk="1" latinLnBrk="0" hangingPunct="1">
                <a:lnSpc>
                  <a:spcPct val="100000"/>
                </a:lnSpc>
                <a:spcBef>
                  <a:spcPts val="0"/>
                </a:spcBef>
                <a:spcAft>
                  <a:spcPts val="0"/>
                </a:spcAft>
                <a:buClr>
                  <a:schemeClr val="tx2"/>
                </a:buClr>
                <a:buSzPct val="110000"/>
                <a:buFont typeface="Wingdings" panose="05000000000000000000" pitchFamily="2" charset="2"/>
                <a:buChar char="§"/>
                <a:defRPr lang="en-US" sz="1800" b="0" kern="1200">
                  <a:solidFill>
                    <a:schemeClr val="tx2"/>
                  </a:solidFill>
                  <a:latin typeface="+mn-lt"/>
                  <a:ea typeface="+mn-ea"/>
                  <a:cs typeface="+mn-cs"/>
                </a:defRPr>
              </a:lvl1pPr>
              <a:lvl2pPr marL="538163" indent="-269875" algn="l" defTabSz="914400" rtl="0" eaLnBrk="1" latinLnBrk="0" hangingPunct="1">
                <a:lnSpc>
                  <a:spcPct val="100000"/>
                </a:lnSpc>
                <a:spcBef>
                  <a:spcPts val="0"/>
                </a:spcBef>
                <a:buClr>
                  <a:schemeClr val="tx2"/>
                </a:buClr>
                <a:buSzPct val="110000"/>
                <a:buFont typeface="Wingdings" panose="05000000000000000000" pitchFamily="2" charset="2"/>
                <a:buChar char="§"/>
                <a:defRPr lang="en-US" sz="1600" kern="1200">
                  <a:solidFill>
                    <a:schemeClr val="tx2"/>
                  </a:solidFill>
                  <a:latin typeface="+mn-lt"/>
                  <a:ea typeface="+mn-ea"/>
                  <a:cs typeface="+mn-cs"/>
                </a:defRPr>
              </a:lvl2pPr>
              <a:lvl3pPr marL="806450" indent="-268288" algn="l" defTabSz="914400" rtl="0" eaLnBrk="1" latinLnBrk="0" hangingPunct="1">
                <a:lnSpc>
                  <a:spcPct val="100000"/>
                </a:lnSpc>
                <a:spcBef>
                  <a:spcPts val="0"/>
                </a:spcBef>
                <a:buClr>
                  <a:schemeClr val="tx2"/>
                </a:buClr>
                <a:buSzPct val="110000"/>
                <a:buFont typeface="Arial" pitchFamily="34" charset="0"/>
                <a:buChar char="-"/>
                <a:defRPr lang="en-US" sz="1400" kern="1200">
                  <a:solidFill>
                    <a:schemeClr val="tx2"/>
                  </a:solidFill>
                  <a:latin typeface="+mn-lt"/>
                  <a:ea typeface="+mn-ea"/>
                  <a:cs typeface="+mn-cs"/>
                </a:defRPr>
              </a:lvl3pPr>
              <a:lvl4pPr marL="1076325" indent="-269875" algn="l" defTabSz="914400" rtl="0" eaLnBrk="1" latinLnBrk="0" hangingPunct="1">
                <a:lnSpc>
                  <a:spcPct val="100000"/>
                </a:lnSpc>
                <a:spcBef>
                  <a:spcPts val="0"/>
                </a:spcBef>
                <a:buClr>
                  <a:schemeClr val="tx2"/>
                </a:buClr>
                <a:buSzPct val="110000"/>
                <a:buFont typeface="Wingdings" panose="05000000000000000000" pitchFamily="2" charset="2"/>
                <a:buChar char="§"/>
                <a:defRPr lang="en-US" sz="1200" kern="1200">
                  <a:solidFill>
                    <a:schemeClr val="tx2"/>
                  </a:solidFill>
                  <a:latin typeface="+mn-lt"/>
                  <a:ea typeface="+mn-ea"/>
                  <a:cs typeface="+mn-cs"/>
                </a:defRPr>
              </a:lvl4pPr>
              <a:lvl5pPr marL="1344613" indent="-268288" algn="l" defTabSz="914400" rtl="0" eaLnBrk="1" latinLnBrk="0" hangingPunct="1">
                <a:lnSpc>
                  <a:spcPct val="100000"/>
                </a:lnSpc>
                <a:spcBef>
                  <a:spcPts val="0"/>
                </a:spcBef>
                <a:buClr>
                  <a:schemeClr val="tx2"/>
                </a:buClr>
                <a:buSzPct val="110000"/>
                <a:buFont typeface="Arial" pitchFamily="34" charset="0"/>
                <a:buChar char="-"/>
                <a:tabLst/>
                <a:defRPr lang="en-GB" sz="1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a:solidFill>
                    <a:schemeClr val="accent2"/>
                  </a:solidFill>
                </a:rPr>
                <a:t>Strategize</a:t>
              </a:r>
              <a:r>
                <a:rPr lang="en-US"/>
                <a:t> how to share your unique voice</a:t>
              </a:r>
            </a:p>
          </p:txBody>
        </p:sp>
        <p:sp>
          <p:nvSpPr>
            <p:cNvPr id="17" name="Content Placeholder 27">
              <a:extLst>
                <a:ext uri="{FF2B5EF4-FFF2-40B4-BE49-F238E27FC236}">
                  <a16:creationId xmlns:a16="http://schemas.microsoft.com/office/drawing/2014/main" id="{87CB5857-3A6A-17A5-1EFC-A50F206087D2}"/>
                </a:ext>
              </a:extLst>
            </p:cNvPr>
            <p:cNvSpPr txBox="1">
              <a:spLocks/>
            </p:cNvSpPr>
            <p:nvPr/>
          </p:nvSpPr>
          <p:spPr>
            <a:xfrm>
              <a:off x="877768" y="2111508"/>
              <a:ext cx="2060328" cy="369332"/>
            </a:xfrm>
            <a:prstGeom prst="rect">
              <a:avLst/>
            </a:prstGeom>
          </p:spPr>
          <p:txBody>
            <a:bodyPr wrap="square" lIns="0" tIns="0" rIns="0" bIns="0">
              <a:spAutoFit/>
            </a:bodyPr>
            <a:lstStyle>
              <a:lvl1pPr marL="268288" indent="-268288" algn="l" defTabSz="914400" rtl="0" eaLnBrk="1" latinLnBrk="0" hangingPunct="1">
                <a:lnSpc>
                  <a:spcPct val="100000"/>
                </a:lnSpc>
                <a:spcBef>
                  <a:spcPts val="0"/>
                </a:spcBef>
                <a:spcAft>
                  <a:spcPts val="0"/>
                </a:spcAft>
                <a:buClr>
                  <a:schemeClr val="tx2"/>
                </a:buClr>
                <a:buSzPct val="110000"/>
                <a:buFont typeface="Wingdings" panose="05000000000000000000" pitchFamily="2" charset="2"/>
                <a:buChar char="§"/>
                <a:defRPr lang="en-US" sz="1800" b="0" kern="1200">
                  <a:solidFill>
                    <a:schemeClr val="tx2"/>
                  </a:solidFill>
                  <a:latin typeface="+mn-lt"/>
                  <a:ea typeface="+mn-ea"/>
                  <a:cs typeface="+mn-cs"/>
                </a:defRPr>
              </a:lvl1pPr>
              <a:lvl2pPr marL="538163" indent="-269875" algn="l" defTabSz="914400" rtl="0" eaLnBrk="1" latinLnBrk="0" hangingPunct="1">
                <a:lnSpc>
                  <a:spcPct val="100000"/>
                </a:lnSpc>
                <a:spcBef>
                  <a:spcPts val="0"/>
                </a:spcBef>
                <a:buClr>
                  <a:schemeClr val="tx2"/>
                </a:buClr>
                <a:buSzPct val="110000"/>
                <a:buFont typeface="Wingdings" panose="05000000000000000000" pitchFamily="2" charset="2"/>
                <a:buChar char="§"/>
                <a:defRPr lang="en-US" sz="1600" kern="1200">
                  <a:solidFill>
                    <a:schemeClr val="tx2"/>
                  </a:solidFill>
                  <a:latin typeface="+mn-lt"/>
                  <a:ea typeface="+mn-ea"/>
                  <a:cs typeface="+mn-cs"/>
                </a:defRPr>
              </a:lvl2pPr>
              <a:lvl3pPr marL="806450" indent="-268288" algn="l" defTabSz="914400" rtl="0" eaLnBrk="1" latinLnBrk="0" hangingPunct="1">
                <a:lnSpc>
                  <a:spcPct val="100000"/>
                </a:lnSpc>
                <a:spcBef>
                  <a:spcPts val="0"/>
                </a:spcBef>
                <a:buClr>
                  <a:schemeClr val="tx2"/>
                </a:buClr>
                <a:buSzPct val="110000"/>
                <a:buFont typeface="Arial" pitchFamily="34" charset="0"/>
                <a:buChar char="-"/>
                <a:defRPr lang="en-US" sz="1400" kern="1200">
                  <a:solidFill>
                    <a:schemeClr val="tx2"/>
                  </a:solidFill>
                  <a:latin typeface="+mn-lt"/>
                  <a:ea typeface="+mn-ea"/>
                  <a:cs typeface="+mn-cs"/>
                </a:defRPr>
              </a:lvl3pPr>
              <a:lvl4pPr marL="1076325" indent="-269875" algn="l" defTabSz="914400" rtl="0" eaLnBrk="1" latinLnBrk="0" hangingPunct="1">
                <a:lnSpc>
                  <a:spcPct val="100000"/>
                </a:lnSpc>
                <a:spcBef>
                  <a:spcPts val="0"/>
                </a:spcBef>
                <a:buClr>
                  <a:schemeClr val="tx2"/>
                </a:buClr>
                <a:buSzPct val="110000"/>
                <a:buFont typeface="Wingdings" panose="05000000000000000000" pitchFamily="2" charset="2"/>
                <a:buChar char="§"/>
                <a:defRPr lang="en-US" sz="1200" kern="1200">
                  <a:solidFill>
                    <a:schemeClr val="tx2"/>
                  </a:solidFill>
                  <a:latin typeface="+mn-lt"/>
                  <a:ea typeface="+mn-ea"/>
                  <a:cs typeface="+mn-cs"/>
                </a:defRPr>
              </a:lvl4pPr>
              <a:lvl5pPr marL="1344613" indent="-268288" algn="l" defTabSz="914400" rtl="0" eaLnBrk="1" latinLnBrk="0" hangingPunct="1">
                <a:lnSpc>
                  <a:spcPct val="100000"/>
                </a:lnSpc>
                <a:spcBef>
                  <a:spcPts val="0"/>
                </a:spcBef>
                <a:buClr>
                  <a:schemeClr val="tx2"/>
                </a:buClr>
                <a:buSzPct val="110000"/>
                <a:buFont typeface="Arial" pitchFamily="34" charset="0"/>
                <a:buChar char="-"/>
                <a:tabLst/>
                <a:defRPr lang="en-GB" sz="1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a:solidFill>
                    <a:schemeClr val="accent2"/>
                  </a:solidFill>
                </a:rPr>
                <a:t>02</a:t>
              </a:r>
            </a:p>
          </p:txBody>
        </p:sp>
      </p:grpSp>
      <p:sp>
        <p:nvSpPr>
          <p:cNvPr id="18" name="Rectangle 17">
            <a:extLst>
              <a:ext uri="{FF2B5EF4-FFF2-40B4-BE49-F238E27FC236}">
                <a16:creationId xmlns:a16="http://schemas.microsoft.com/office/drawing/2014/main" id="{4E4D991C-FBAD-5591-9F2F-426154C2FA33}"/>
              </a:ext>
            </a:extLst>
          </p:cNvPr>
          <p:cNvSpPr/>
          <p:nvPr/>
        </p:nvSpPr>
        <p:spPr>
          <a:xfrm>
            <a:off x="8133786" y="2161708"/>
            <a:ext cx="3003411" cy="1703388"/>
          </a:xfrm>
          <a:prstGeom prst="rect">
            <a:avLst/>
          </a:prstGeom>
          <a:solidFill>
            <a:schemeClr val="bg1"/>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2073ACE4-B954-DEE3-D97E-79E4B764244E}"/>
              </a:ext>
            </a:extLst>
          </p:cNvPr>
          <p:cNvGrpSpPr/>
          <p:nvPr/>
        </p:nvGrpSpPr>
        <p:grpSpPr>
          <a:xfrm>
            <a:off x="8363855" y="2464931"/>
            <a:ext cx="2461988" cy="958444"/>
            <a:chOff x="877768" y="2111508"/>
            <a:chExt cx="2461988" cy="958444"/>
          </a:xfrm>
        </p:grpSpPr>
        <p:sp>
          <p:nvSpPr>
            <p:cNvPr id="21" name="Content Placeholder 27">
              <a:extLst>
                <a:ext uri="{FF2B5EF4-FFF2-40B4-BE49-F238E27FC236}">
                  <a16:creationId xmlns:a16="http://schemas.microsoft.com/office/drawing/2014/main" id="{FF856DE1-3E39-002E-5F3E-1EAB012A86E0}"/>
                </a:ext>
              </a:extLst>
            </p:cNvPr>
            <p:cNvSpPr txBox="1">
              <a:spLocks/>
            </p:cNvSpPr>
            <p:nvPr/>
          </p:nvSpPr>
          <p:spPr>
            <a:xfrm>
              <a:off x="877768" y="2515954"/>
              <a:ext cx="2461988" cy="553998"/>
            </a:xfrm>
            <a:prstGeom prst="rect">
              <a:avLst/>
            </a:prstGeom>
          </p:spPr>
          <p:txBody>
            <a:bodyPr wrap="square" lIns="0" tIns="0" rIns="0" bIns="0">
              <a:spAutoFit/>
            </a:bodyPr>
            <a:lstStyle>
              <a:lvl1pPr marL="268288" indent="-268288" algn="l" defTabSz="914400" rtl="0" eaLnBrk="1" latinLnBrk="0" hangingPunct="1">
                <a:lnSpc>
                  <a:spcPct val="100000"/>
                </a:lnSpc>
                <a:spcBef>
                  <a:spcPts val="0"/>
                </a:spcBef>
                <a:spcAft>
                  <a:spcPts val="0"/>
                </a:spcAft>
                <a:buClr>
                  <a:schemeClr val="tx2"/>
                </a:buClr>
                <a:buSzPct val="110000"/>
                <a:buFont typeface="Wingdings" panose="05000000000000000000" pitchFamily="2" charset="2"/>
                <a:buChar char="§"/>
                <a:defRPr lang="en-US" sz="1800" b="0" kern="1200">
                  <a:solidFill>
                    <a:schemeClr val="tx2"/>
                  </a:solidFill>
                  <a:latin typeface="+mn-lt"/>
                  <a:ea typeface="+mn-ea"/>
                  <a:cs typeface="+mn-cs"/>
                </a:defRPr>
              </a:lvl1pPr>
              <a:lvl2pPr marL="538163" indent="-269875" algn="l" defTabSz="914400" rtl="0" eaLnBrk="1" latinLnBrk="0" hangingPunct="1">
                <a:lnSpc>
                  <a:spcPct val="100000"/>
                </a:lnSpc>
                <a:spcBef>
                  <a:spcPts val="0"/>
                </a:spcBef>
                <a:buClr>
                  <a:schemeClr val="tx2"/>
                </a:buClr>
                <a:buSzPct val="110000"/>
                <a:buFont typeface="Wingdings" panose="05000000000000000000" pitchFamily="2" charset="2"/>
                <a:buChar char="§"/>
                <a:defRPr lang="en-US" sz="1600" kern="1200">
                  <a:solidFill>
                    <a:schemeClr val="tx2"/>
                  </a:solidFill>
                  <a:latin typeface="+mn-lt"/>
                  <a:ea typeface="+mn-ea"/>
                  <a:cs typeface="+mn-cs"/>
                </a:defRPr>
              </a:lvl2pPr>
              <a:lvl3pPr marL="806450" indent="-268288" algn="l" defTabSz="914400" rtl="0" eaLnBrk="1" latinLnBrk="0" hangingPunct="1">
                <a:lnSpc>
                  <a:spcPct val="100000"/>
                </a:lnSpc>
                <a:spcBef>
                  <a:spcPts val="0"/>
                </a:spcBef>
                <a:buClr>
                  <a:schemeClr val="tx2"/>
                </a:buClr>
                <a:buSzPct val="110000"/>
                <a:buFont typeface="Arial" pitchFamily="34" charset="0"/>
                <a:buChar char="-"/>
                <a:defRPr lang="en-US" sz="1400" kern="1200">
                  <a:solidFill>
                    <a:schemeClr val="tx2"/>
                  </a:solidFill>
                  <a:latin typeface="+mn-lt"/>
                  <a:ea typeface="+mn-ea"/>
                  <a:cs typeface="+mn-cs"/>
                </a:defRPr>
              </a:lvl3pPr>
              <a:lvl4pPr marL="1076325" indent="-269875" algn="l" defTabSz="914400" rtl="0" eaLnBrk="1" latinLnBrk="0" hangingPunct="1">
                <a:lnSpc>
                  <a:spcPct val="100000"/>
                </a:lnSpc>
                <a:spcBef>
                  <a:spcPts val="0"/>
                </a:spcBef>
                <a:buClr>
                  <a:schemeClr val="tx2"/>
                </a:buClr>
                <a:buSzPct val="110000"/>
                <a:buFont typeface="Wingdings" panose="05000000000000000000" pitchFamily="2" charset="2"/>
                <a:buChar char="§"/>
                <a:defRPr lang="en-US" sz="1200" kern="1200">
                  <a:solidFill>
                    <a:schemeClr val="tx2"/>
                  </a:solidFill>
                  <a:latin typeface="+mn-lt"/>
                  <a:ea typeface="+mn-ea"/>
                  <a:cs typeface="+mn-cs"/>
                </a:defRPr>
              </a:lvl4pPr>
              <a:lvl5pPr marL="1344613" indent="-268288" algn="l" defTabSz="914400" rtl="0" eaLnBrk="1" latinLnBrk="0" hangingPunct="1">
                <a:lnSpc>
                  <a:spcPct val="100000"/>
                </a:lnSpc>
                <a:spcBef>
                  <a:spcPts val="0"/>
                </a:spcBef>
                <a:buClr>
                  <a:schemeClr val="tx2"/>
                </a:buClr>
                <a:buSzPct val="110000"/>
                <a:buFont typeface="Arial" pitchFamily="34" charset="0"/>
                <a:buChar char="-"/>
                <a:tabLst/>
                <a:defRPr lang="en-GB" sz="1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a:solidFill>
                    <a:schemeClr val="accent2"/>
                  </a:solidFill>
                </a:rPr>
                <a:t>Commit</a:t>
              </a:r>
              <a:r>
                <a:rPr lang="en-US"/>
                <a:t> to measuring the impact</a:t>
              </a:r>
            </a:p>
          </p:txBody>
        </p:sp>
        <p:sp>
          <p:nvSpPr>
            <p:cNvPr id="22" name="Content Placeholder 27">
              <a:extLst>
                <a:ext uri="{FF2B5EF4-FFF2-40B4-BE49-F238E27FC236}">
                  <a16:creationId xmlns:a16="http://schemas.microsoft.com/office/drawing/2014/main" id="{EC203CFF-46C1-53CB-30B6-22F82F6B3BFC}"/>
                </a:ext>
              </a:extLst>
            </p:cNvPr>
            <p:cNvSpPr txBox="1">
              <a:spLocks/>
            </p:cNvSpPr>
            <p:nvPr/>
          </p:nvSpPr>
          <p:spPr>
            <a:xfrm>
              <a:off x="877768" y="2111508"/>
              <a:ext cx="2060328" cy="369332"/>
            </a:xfrm>
            <a:prstGeom prst="rect">
              <a:avLst/>
            </a:prstGeom>
          </p:spPr>
          <p:txBody>
            <a:bodyPr wrap="square" lIns="0" tIns="0" rIns="0" bIns="0">
              <a:spAutoFit/>
            </a:bodyPr>
            <a:lstStyle>
              <a:lvl1pPr marL="268288" indent="-268288" algn="l" defTabSz="914400" rtl="0" eaLnBrk="1" latinLnBrk="0" hangingPunct="1">
                <a:lnSpc>
                  <a:spcPct val="100000"/>
                </a:lnSpc>
                <a:spcBef>
                  <a:spcPts val="0"/>
                </a:spcBef>
                <a:spcAft>
                  <a:spcPts val="0"/>
                </a:spcAft>
                <a:buClr>
                  <a:schemeClr val="tx2"/>
                </a:buClr>
                <a:buSzPct val="110000"/>
                <a:buFont typeface="Wingdings" panose="05000000000000000000" pitchFamily="2" charset="2"/>
                <a:buChar char="§"/>
                <a:defRPr lang="en-US" sz="1800" b="0" kern="1200">
                  <a:solidFill>
                    <a:schemeClr val="tx2"/>
                  </a:solidFill>
                  <a:latin typeface="+mn-lt"/>
                  <a:ea typeface="+mn-ea"/>
                  <a:cs typeface="+mn-cs"/>
                </a:defRPr>
              </a:lvl1pPr>
              <a:lvl2pPr marL="538163" indent="-269875" algn="l" defTabSz="914400" rtl="0" eaLnBrk="1" latinLnBrk="0" hangingPunct="1">
                <a:lnSpc>
                  <a:spcPct val="100000"/>
                </a:lnSpc>
                <a:spcBef>
                  <a:spcPts val="0"/>
                </a:spcBef>
                <a:buClr>
                  <a:schemeClr val="tx2"/>
                </a:buClr>
                <a:buSzPct val="110000"/>
                <a:buFont typeface="Wingdings" panose="05000000000000000000" pitchFamily="2" charset="2"/>
                <a:buChar char="§"/>
                <a:defRPr lang="en-US" sz="1600" kern="1200">
                  <a:solidFill>
                    <a:schemeClr val="tx2"/>
                  </a:solidFill>
                  <a:latin typeface="+mn-lt"/>
                  <a:ea typeface="+mn-ea"/>
                  <a:cs typeface="+mn-cs"/>
                </a:defRPr>
              </a:lvl2pPr>
              <a:lvl3pPr marL="806450" indent="-268288" algn="l" defTabSz="914400" rtl="0" eaLnBrk="1" latinLnBrk="0" hangingPunct="1">
                <a:lnSpc>
                  <a:spcPct val="100000"/>
                </a:lnSpc>
                <a:spcBef>
                  <a:spcPts val="0"/>
                </a:spcBef>
                <a:buClr>
                  <a:schemeClr val="tx2"/>
                </a:buClr>
                <a:buSzPct val="110000"/>
                <a:buFont typeface="Arial" pitchFamily="34" charset="0"/>
                <a:buChar char="-"/>
                <a:defRPr lang="en-US" sz="1400" kern="1200">
                  <a:solidFill>
                    <a:schemeClr val="tx2"/>
                  </a:solidFill>
                  <a:latin typeface="+mn-lt"/>
                  <a:ea typeface="+mn-ea"/>
                  <a:cs typeface="+mn-cs"/>
                </a:defRPr>
              </a:lvl3pPr>
              <a:lvl4pPr marL="1076325" indent="-269875" algn="l" defTabSz="914400" rtl="0" eaLnBrk="1" latinLnBrk="0" hangingPunct="1">
                <a:lnSpc>
                  <a:spcPct val="100000"/>
                </a:lnSpc>
                <a:spcBef>
                  <a:spcPts val="0"/>
                </a:spcBef>
                <a:buClr>
                  <a:schemeClr val="tx2"/>
                </a:buClr>
                <a:buSzPct val="110000"/>
                <a:buFont typeface="Wingdings" panose="05000000000000000000" pitchFamily="2" charset="2"/>
                <a:buChar char="§"/>
                <a:defRPr lang="en-US" sz="1200" kern="1200">
                  <a:solidFill>
                    <a:schemeClr val="tx2"/>
                  </a:solidFill>
                  <a:latin typeface="+mn-lt"/>
                  <a:ea typeface="+mn-ea"/>
                  <a:cs typeface="+mn-cs"/>
                </a:defRPr>
              </a:lvl4pPr>
              <a:lvl5pPr marL="1344613" indent="-268288" algn="l" defTabSz="914400" rtl="0" eaLnBrk="1" latinLnBrk="0" hangingPunct="1">
                <a:lnSpc>
                  <a:spcPct val="100000"/>
                </a:lnSpc>
                <a:spcBef>
                  <a:spcPts val="0"/>
                </a:spcBef>
                <a:buClr>
                  <a:schemeClr val="tx2"/>
                </a:buClr>
                <a:buSzPct val="110000"/>
                <a:buFont typeface="Arial" pitchFamily="34" charset="0"/>
                <a:buChar char="-"/>
                <a:tabLst/>
                <a:defRPr lang="en-GB" sz="1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a:solidFill>
                    <a:schemeClr val="accent2"/>
                  </a:solidFill>
                </a:rPr>
                <a:t>03</a:t>
              </a:r>
            </a:p>
          </p:txBody>
        </p:sp>
      </p:grpSp>
      <p:pic>
        <p:nvPicPr>
          <p:cNvPr id="26" name="Picture 25" descr="A person standing in front of a group of people&#10;&#10;Description automatically generated">
            <a:extLst>
              <a:ext uri="{FF2B5EF4-FFF2-40B4-BE49-F238E27FC236}">
                <a16:creationId xmlns:a16="http://schemas.microsoft.com/office/drawing/2014/main" id="{DCBDDD1D-0972-0157-EA36-F5E07A0D2CD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729" t="-786" r="15" b="786"/>
          <a:stretch/>
        </p:blipFill>
        <p:spPr>
          <a:xfrm>
            <a:off x="4517632" y="3858436"/>
            <a:ext cx="3003411" cy="2011826"/>
          </a:xfrm>
          <a:prstGeom prst="rect">
            <a:avLst/>
          </a:prstGeom>
        </p:spPr>
      </p:pic>
      <p:pic>
        <p:nvPicPr>
          <p:cNvPr id="27" name="Picture 26" descr="A group of people on bicycles giving each other a high five&#10;&#10;Description automatically generated">
            <a:extLst>
              <a:ext uri="{FF2B5EF4-FFF2-40B4-BE49-F238E27FC236}">
                <a16:creationId xmlns:a16="http://schemas.microsoft.com/office/drawing/2014/main" id="{B0631932-FC0A-3E98-DE33-15556CE6D4D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566" r="7277"/>
          <a:stretch/>
        </p:blipFill>
        <p:spPr>
          <a:xfrm>
            <a:off x="8133786" y="3878724"/>
            <a:ext cx="3003411" cy="2005166"/>
          </a:xfrm>
          <a:prstGeom prst="rect">
            <a:avLst/>
          </a:prstGeom>
        </p:spPr>
      </p:pic>
      <p:pic>
        <p:nvPicPr>
          <p:cNvPr id="28" name="Picture 27" descr="A person pointing at a computer screen&#10;&#10;Description automatically generated">
            <a:extLst>
              <a:ext uri="{FF2B5EF4-FFF2-40B4-BE49-F238E27FC236}">
                <a16:creationId xmlns:a16="http://schemas.microsoft.com/office/drawing/2014/main" id="{0371642E-2675-F5AE-51FE-2E3E079004A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2666" y="3862955"/>
            <a:ext cx="3003245" cy="2002789"/>
          </a:xfrm>
          <a:prstGeom prst="rect">
            <a:avLst/>
          </a:prstGeom>
        </p:spPr>
      </p:pic>
      <p:cxnSp>
        <p:nvCxnSpPr>
          <p:cNvPr id="29" name="Straight Connector 28">
            <a:extLst>
              <a:ext uri="{FF2B5EF4-FFF2-40B4-BE49-F238E27FC236}">
                <a16:creationId xmlns:a16="http://schemas.microsoft.com/office/drawing/2014/main" id="{34AF5231-8089-6021-F9E7-FAE45A997E21}"/>
              </a:ext>
            </a:extLst>
          </p:cNvPr>
          <p:cNvCxnSpPr>
            <a:cxnSpLocks/>
          </p:cNvCxnSpPr>
          <p:nvPr/>
        </p:nvCxnSpPr>
        <p:spPr>
          <a:xfrm>
            <a:off x="902667" y="3862955"/>
            <a:ext cx="3003014"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C8B9C39-1FB7-4C26-EAE6-EBB4B87E9877}"/>
              </a:ext>
            </a:extLst>
          </p:cNvPr>
          <p:cNvCxnSpPr>
            <a:cxnSpLocks/>
          </p:cNvCxnSpPr>
          <p:nvPr/>
        </p:nvCxnSpPr>
        <p:spPr>
          <a:xfrm>
            <a:off x="4518029" y="3878724"/>
            <a:ext cx="3003014"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137883B-59F8-218F-836A-8734CA3A2615}"/>
              </a:ext>
            </a:extLst>
          </p:cNvPr>
          <p:cNvCxnSpPr>
            <a:cxnSpLocks/>
          </p:cNvCxnSpPr>
          <p:nvPr/>
        </p:nvCxnSpPr>
        <p:spPr>
          <a:xfrm>
            <a:off x="8133787" y="3878724"/>
            <a:ext cx="3003014"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04A1DF2-0E2F-2EC7-FCC6-20885840E6AD}"/>
              </a:ext>
            </a:extLst>
          </p:cNvPr>
          <p:cNvCxnSpPr>
            <a:cxnSpLocks/>
          </p:cNvCxnSpPr>
          <p:nvPr/>
        </p:nvCxnSpPr>
        <p:spPr>
          <a:xfrm>
            <a:off x="902270" y="5868121"/>
            <a:ext cx="3003014"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7673C06-7F32-107E-6CCD-13E82756F0DA}"/>
              </a:ext>
            </a:extLst>
          </p:cNvPr>
          <p:cNvCxnSpPr>
            <a:cxnSpLocks/>
          </p:cNvCxnSpPr>
          <p:nvPr/>
        </p:nvCxnSpPr>
        <p:spPr>
          <a:xfrm>
            <a:off x="4517632" y="5883890"/>
            <a:ext cx="3003014"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0CF07E7-D00D-D032-D37F-10223628B49B}"/>
              </a:ext>
            </a:extLst>
          </p:cNvPr>
          <p:cNvCxnSpPr>
            <a:cxnSpLocks/>
          </p:cNvCxnSpPr>
          <p:nvPr/>
        </p:nvCxnSpPr>
        <p:spPr>
          <a:xfrm>
            <a:off x="8133390" y="5883890"/>
            <a:ext cx="3003014"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23517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4CE9A-0B21-6C5B-7867-87907031F7F1}"/>
              </a:ext>
            </a:extLst>
          </p:cNvPr>
          <p:cNvSpPr>
            <a:spLocks noGrp="1"/>
          </p:cNvSpPr>
          <p:nvPr>
            <p:ph type="title"/>
          </p:nvPr>
        </p:nvSpPr>
        <p:spPr>
          <a:xfrm>
            <a:off x="902669" y="391893"/>
            <a:ext cx="10234530" cy="648072"/>
          </a:xfrm>
        </p:spPr>
        <p:txBody>
          <a:bodyPr anchor="b">
            <a:normAutofit/>
          </a:bodyPr>
          <a:lstStyle/>
          <a:p>
            <a:r>
              <a:rPr lang="en-US" sz="3600"/>
              <a:t>Digital presence</a:t>
            </a:r>
          </a:p>
        </p:txBody>
      </p:sp>
      <p:sp>
        <p:nvSpPr>
          <p:cNvPr id="4" name="Subtitle 3">
            <a:extLst>
              <a:ext uri="{FF2B5EF4-FFF2-40B4-BE49-F238E27FC236}">
                <a16:creationId xmlns:a16="http://schemas.microsoft.com/office/drawing/2014/main" id="{C2D5EE99-41F2-E78C-F278-74ABF817A4A7}"/>
              </a:ext>
            </a:extLst>
          </p:cNvPr>
          <p:cNvSpPr>
            <a:spLocks noGrp="1"/>
          </p:cNvSpPr>
          <p:nvPr>
            <p:ph type="subTitle" idx="10"/>
          </p:nvPr>
        </p:nvSpPr>
        <p:spPr>
          <a:xfrm>
            <a:off x="927995" y="1066177"/>
            <a:ext cx="10234530" cy="360000"/>
          </a:xfrm>
        </p:spPr>
        <p:txBody>
          <a:bodyPr anchor="t">
            <a:noAutofit/>
          </a:bodyPr>
          <a:lstStyle/>
          <a:p>
            <a:r>
              <a:rPr lang="en-US" sz="2400" b="0" dirty="0"/>
              <a:t>Define your team's digital presence strategy</a:t>
            </a:r>
          </a:p>
        </p:txBody>
      </p:sp>
      <p:sp>
        <p:nvSpPr>
          <p:cNvPr id="5" name="TextBox 4">
            <a:extLst>
              <a:ext uri="{FF2B5EF4-FFF2-40B4-BE49-F238E27FC236}">
                <a16:creationId xmlns:a16="http://schemas.microsoft.com/office/drawing/2014/main" id="{2E33D9F4-81A3-6B4B-DD84-0E90999C2BEB}"/>
              </a:ext>
            </a:extLst>
          </p:cNvPr>
          <p:cNvSpPr txBox="1"/>
          <p:nvPr/>
        </p:nvSpPr>
        <p:spPr>
          <a:xfrm>
            <a:off x="835347" y="1678068"/>
            <a:ext cx="10082394" cy="400110"/>
          </a:xfrm>
          <a:prstGeom prst="rect">
            <a:avLst/>
          </a:prstGeom>
          <a:noFill/>
        </p:spPr>
        <p:txBody>
          <a:bodyPr wrap="square" rtlCol="0">
            <a:spAutoFit/>
          </a:bodyPr>
          <a:lstStyle/>
          <a:p>
            <a:r>
              <a:rPr lang="en-US" sz="2000"/>
              <a:t>Nominate an individual and/or committee to build a strategy that fits your practice. </a:t>
            </a:r>
          </a:p>
        </p:txBody>
      </p:sp>
      <p:sp>
        <p:nvSpPr>
          <p:cNvPr id="9" name="TextBox 8">
            <a:extLst>
              <a:ext uri="{FF2B5EF4-FFF2-40B4-BE49-F238E27FC236}">
                <a16:creationId xmlns:a16="http://schemas.microsoft.com/office/drawing/2014/main" id="{04999CDD-2727-8FB5-BB0E-F175A20C8E87}"/>
              </a:ext>
            </a:extLst>
          </p:cNvPr>
          <p:cNvSpPr txBox="1"/>
          <p:nvPr/>
        </p:nvSpPr>
        <p:spPr>
          <a:xfrm>
            <a:off x="902669" y="4951525"/>
            <a:ext cx="2281918" cy="369332"/>
          </a:xfrm>
          <a:prstGeom prst="rect">
            <a:avLst/>
          </a:prstGeom>
          <a:noFill/>
        </p:spPr>
        <p:txBody>
          <a:bodyPr wrap="square">
            <a:spAutoFit/>
          </a:bodyPr>
          <a:lstStyle/>
          <a:p>
            <a:pPr lvl="0" algn="ctr"/>
            <a:r>
              <a:rPr lang="en-US">
                <a:solidFill>
                  <a:schemeClr val="tx2"/>
                </a:solidFill>
              </a:rPr>
              <a:t>Website</a:t>
            </a:r>
          </a:p>
        </p:txBody>
      </p:sp>
      <p:sp>
        <p:nvSpPr>
          <p:cNvPr id="11" name="TextBox 10">
            <a:extLst>
              <a:ext uri="{FF2B5EF4-FFF2-40B4-BE49-F238E27FC236}">
                <a16:creationId xmlns:a16="http://schemas.microsoft.com/office/drawing/2014/main" id="{6DAD214C-FFDB-3FB1-C093-29AACF9FFC2C}"/>
              </a:ext>
            </a:extLst>
          </p:cNvPr>
          <p:cNvSpPr txBox="1"/>
          <p:nvPr/>
        </p:nvSpPr>
        <p:spPr>
          <a:xfrm>
            <a:off x="3679016" y="4990074"/>
            <a:ext cx="2087561" cy="646331"/>
          </a:xfrm>
          <a:prstGeom prst="rect">
            <a:avLst/>
          </a:prstGeom>
          <a:noFill/>
        </p:spPr>
        <p:txBody>
          <a:bodyPr wrap="square">
            <a:spAutoFit/>
          </a:bodyPr>
          <a:lstStyle/>
          <a:p>
            <a:pPr lvl="0" algn="ctr"/>
            <a:r>
              <a:rPr lang="en-US">
                <a:solidFill>
                  <a:schemeClr val="tx2"/>
                </a:solidFill>
              </a:rPr>
              <a:t>Thought leadership articles</a:t>
            </a:r>
          </a:p>
        </p:txBody>
      </p:sp>
      <p:sp>
        <p:nvSpPr>
          <p:cNvPr id="12" name="TextBox 11">
            <a:extLst>
              <a:ext uri="{FF2B5EF4-FFF2-40B4-BE49-F238E27FC236}">
                <a16:creationId xmlns:a16="http://schemas.microsoft.com/office/drawing/2014/main" id="{D8887647-9066-DC89-FB81-3E29811DEEE8}"/>
              </a:ext>
            </a:extLst>
          </p:cNvPr>
          <p:cNvSpPr txBox="1"/>
          <p:nvPr/>
        </p:nvSpPr>
        <p:spPr>
          <a:xfrm>
            <a:off x="6253417" y="4951525"/>
            <a:ext cx="2281918" cy="369332"/>
          </a:xfrm>
          <a:prstGeom prst="rect">
            <a:avLst/>
          </a:prstGeom>
          <a:noFill/>
        </p:spPr>
        <p:txBody>
          <a:bodyPr wrap="square">
            <a:spAutoFit/>
          </a:bodyPr>
          <a:lstStyle/>
          <a:p>
            <a:pPr lvl="0" algn="ctr"/>
            <a:r>
              <a:rPr lang="en-US">
                <a:solidFill>
                  <a:schemeClr val="tx2"/>
                </a:solidFill>
              </a:rPr>
              <a:t>Research</a:t>
            </a:r>
          </a:p>
        </p:txBody>
      </p:sp>
      <p:sp>
        <p:nvSpPr>
          <p:cNvPr id="17" name="TextBox 16">
            <a:extLst>
              <a:ext uri="{FF2B5EF4-FFF2-40B4-BE49-F238E27FC236}">
                <a16:creationId xmlns:a16="http://schemas.microsoft.com/office/drawing/2014/main" id="{25AA25B2-7222-A314-EB6E-EDE4F8C2B658}"/>
              </a:ext>
            </a:extLst>
          </p:cNvPr>
          <p:cNvSpPr txBox="1"/>
          <p:nvPr/>
        </p:nvSpPr>
        <p:spPr>
          <a:xfrm>
            <a:off x="8928894" y="4951525"/>
            <a:ext cx="2281918" cy="369332"/>
          </a:xfrm>
          <a:prstGeom prst="rect">
            <a:avLst/>
          </a:prstGeom>
          <a:noFill/>
        </p:spPr>
        <p:txBody>
          <a:bodyPr wrap="square">
            <a:spAutoFit/>
          </a:bodyPr>
          <a:lstStyle/>
          <a:p>
            <a:pPr lvl="0" algn="ctr"/>
            <a:r>
              <a:rPr lang="en-US">
                <a:solidFill>
                  <a:schemeClr val="tx2"/>
                </a:solidFill>
              </a:rPr>
              <a:t>LinkedIn</a:t>
            </a:r>
          </a:p>
        </p:txBody>
      </p:sp>
      <p:sp>
        <p:nvSpPr>
          <p:cNvPr id="3" name="TextBox 2">
            <a:extLst>
              <a:ext uri="{FF2B5EF4-FFF2-40B4-BE49-F238E27FC236}">
                <a16:creationId xmlns:a16="http://schemas.microsoft.com/office/drawing/2014/main" id="{4AC7EA3F-9B8B-8171-F2A9-6727753B5BFA}"/>
              </a:ext>
            </a:extLst>
          </p:cNvPr>
          <p:cNvSpPr txBox="1"/>
          <p:nvPr/>
        </p:nvSpPr>
        <p:spPr>
          <a:xfrm>
            <a:off x="801189" y="6275978"/>
            <a:ext cx="10488142" cy="215444"/>
          </a:xfrm>
          <a:prstGeom prst="rect">
            <a:avLst/>
          </a:prstGeom>
          <a:noFill/>
        </p:spPr>
        <p:txBody>
          <a:bodyPr wrap="square" rtlCol="0">
            <a:spAutoFit/>
          </a:bodyPr>
          <a:lstStyle/>
          <a:p>
            <a:r>
              <a:rPr lang="en-US" sz="800" b="1" dirty="0"/>
              <a:t>FOR FINANCIAL PROFESSIONAL USE ONLY / NOT FOR PUBLIC VIEWING OR DISTRIBUTION</a:t>
            </a:r>
          </a:p>
        </p:txBody>
      </p:sp>
      <p:pic>
        <p:nvPicPr>
          <p:cNvPr id="7" name="Picture 6" descr="A group of people shaking hands&#10;&#10;Description automatically generated">
            <a:extLst>
              <a:ext uri="{FF2B5EF4-FFF2-40B4-BE49-F238E27FC236}">
                <a16:creationId xmlns:a16="http://schemas.microsoft.com/office/drawing/2014/main" id="{192EC056-AC2D-3E64-3966-8A9D3483F714}"/>
              </a:ext>
            </a:extLst>
          </p:cNvPr>
          <p:cNvPicPr>
            <a:picLocks/>
          </p:cNvPicPr>
          <p:nvPr/>
        </p:nvPicPr>
        <p:blipFill rotWithShape="1">
          <a:blip r:embed="rId3" cstate="print">
            <a:extLst>
              <a:ext uri="{28A0092B-C50C-407E-A947-70E740481C1C}">
                <a14:useLocalDpi xmlns:a14="http://schemas.microsoft.com/office/drawing/2010/main" val="0"/>
              </a:ext>
            </a:extLst>
          </a:blip>
          <a:srcRect l="6253" t="21285" r="42926" b="2482"/>
          <a:stretch/>
        </p:blipFill>
        <p:spPr>
          <a:xfrm>
            <a:off x="9147289" y="2704800"/>
            <a:ext cx="1845129" cy="1845129"/>
          </a:xfrm>
          <a:prstGeom prst="ellipse">
            <a:avLst/>
          </a:prstGeom>
          <a:ln w="38100">
            <a:solidFill>
              <a:schemeClr val="accent2"/>
            </a:solidFill>
          </a:ln>
        </p:spPr>
      </p:pic>
      <p:pic>
        <p:nvPicPr>
          <p:cNvPr id="15" name="Picture 14" descr="A person sitting at a desk using a computer&#10;&#10;Description automatically generated">
            <a:extLst>
              <a:ext uri="{FF2B5EF4-FFF2-40B4-BE49-F238E27FC236}">
                <a16:creationId xmlns:a16="http://schemas.microsoft.com/office/drawing/2014/main" id="{3B4803B8-0F64-429B-561E-5440ECB5E73A}"/>
              </a:ext>
            </a:extLst>
          </p:cNvPr>
          <p:cNvPicPr>
            <a:picLocks/>
          </p:cNvPicPr>
          <p:nvPr/>
        </p:nvPicPr>
        <p:blipFill rotWithShape="1">
          <a:blip r:embed="rId4">
            <a:extLst>
              <a:ext uri="{28A0092B-C50C-407E-A947-70E740481C1C}">
                <a14:useLocalDpi xmlns:a14="http://schemas.microsoft.com/office/drawing/2010/main" val="0"/>
              </a:ext>
            </a:extLst>
          </a:blip>
          <a:srcRect l="20125" t="12469" r="25536" b="5972"/>
          <a:stretch/>
        </p:blipFill>
        <p:spPr>
          <a:xfrm>
            <a:off x="6471812" y="2716280"/>
            <a:ext cx="1845129" cy="1845129"/>
          </a:xfrm>
          <a:prstGeom prst="ellipse">
            <a:avLst/>
          </a:prstGeom>
          <a:ln w="38100">
            <a:solidFill>
              <a:schemeClr val="accent2"/>
            </a:solidFill>
          </a:ln>
        </p:spPr>
      </p:pic>
      <p:pic>
        <p:nvPicPr>
          <p:cNvPr id="16" name="Picture 15">
            <a:extLst>
              <a:ext uri="{FF2B5EF4-FFF2-40B4-BE49-F238E27FC236}">
                <a16:creationId xmlns:a16="http://schemas.microsoft.com/office/drawing/2014/main" id="{73004C71-74BF-754B-1E20-B7A7A4691336}"/>
              </a:ext>
            </a:extLst>
          </p:cNvPr>
          <p:cNvPicPr>
            <a:picLocks/>
          </p:cNvPicPr>
          <p:nvPr/>
        </p:nvPicPr>
        <p:blipFill>
          <a:blip r:embed="rId5" cstate="print">
            <a:extLst>
              <a:ext uri="{28A0092B-C50C-407E-A947-70E740481C1C}">
                <a14:useLocalDpi xmlns:a14="http://schemas.microsoft.com/office/drawing/2010/main" val="0"/>
              </a:ext>
            </a:extLst>
          </a:blip>
          <a:srcRect l="16646" r="16646"/>
          <a:stretch/>
        </p:blipFill>
        <p:spPr>
          <a:xfrm>
            <a:off x="3796335" y="2704800"/>
            <a:ext cx="1845129" cy="1845129"/>
          </a:xfrm>
          <a:prstGeom prst="ellipse">
            <a:avLst/>
          </a:prstGeom>
          <a:ln w="38100">
            <a:solidFill>
              <a:schemeClr val="accent2"/>
            </a:solidFill>
          </a:ln>
        </p:spPr>
      </p:pic>
      <p:pic>
        <p:nvPicPr>
          <p:cNvPr id="19" name="Picture 18">
            <a:extLst>
              <a:ext uri="{FF2B5EF4-FFF2-40B4-BE49-F238E27FC236}">
                <a16:creationId xmlns:a16="http://schemas.microsoft.com/office/drawing/2014/main" id="{923E49B7-B98C-073A-A131-112484C2800D}"/>
              </a:ext>
            </a:extLst>
          </p:cNvPr>
          <p:cNvPicPr>
            <a:picLocks/>
          </p:cNvPicPr>
          <p:nvPr/>
        </p:nvPicPr>
        <p:blipFill rotWithShape="1">
          <a:blip r:embed="rId6" cstate="print">
            <a:extLst>
              <a:ext uri="{28A0092B-C50C-407E-A947-70E740481C1C}">
                <a14:useLocalDpi xmlns:a14="http://schemas.microsoft.com/office/drawing/2010/main" val="0"/>
              </a:ext>
            </a:extLst>
          </a:blip>
          <a:srcRect l="46691" t="34672" r="13512" b="5482"/>
          <a:stretch/>
        </p:blipFill>
        <p:spPr>
          <a:xfrm>
            <a:off x="1120858" y="2716280"/>
            <a:ext cx="1845129" cy="1845129"/>
          </a:xfrm>
          <a:prstGeom prst="ellipse">
            <a:avLst/>
          </a:prstGeom>
          <a:ln w="38100">
            <a:solidFill>
              <a:schemeClr val="accent2"/>
            </a:solidFill>
          </a:ln>
        </p:spPr>
      </p:pic>
    </p:spTree>
    <p:extLst>
      <p:ext uri="{BB962C8B-B14F-4D97-AF65-F5344CB8AC3E}">
        <p14:creationId xmlns:p14="http://schemas.microsoft.com/office/powerpoint/2010/main" val="41182239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EC3F1-A3AD-84B5-76CD-AE06B984D447}"/>
              </a:ext>
            </a:extLst>
          </p:cNvPr>
          <p:cNvSpPr>
            <a:spLocks noGrp="1"/>
          </p:cNvSpPr>
          <p:nvPr>
            <p:ph type="title"/>
          </p:nvPr>
        </p:nvSpPr>
        <p:spPr/>
        <p:txBody>
          <a:bodyPr>
            <a:normAutofit/>
          </a:bodyPr>
          <a:lstStyle/>
          <a:p>
            <a:r>
              <a:rPr lang="en-US" sz="3600"/>
              <a:t>Digital presence</a:t>
            </a:r>
          </a:p>
        </p:txBody>
      </p:sp>
      <p:sp>
        <p:nvSpPr>
          <p:cNvPr id="4" name="Subtitle 3">
            <a:extLst>
              <a:ext uri="{FF2B5EF4-FFF2-40B4-BE49-F238E27FC236}">
                <a16:creationId xmlns:a16="http://schemas.microsoft.com/office/drawing/2014/main" id="{8A388FEC-B061-171E-5762-13D3AF2BD89F}"/>
              </a:ext>
            </a:extLst>
          </p:cNvPr>
          <p:cNvSpPr>
            <a:spLocks noGrp="1"/>
          </p:cNvSpPr>
          <p:nvPr>
            <p:ph type="subTitle" idx="10"/>
          </p:nvPr>
        </p:nvSpPr>
        <p:spPr/>
        <p:txBody>
          <a:bodyPr/>
          <a:lstStyle/>
          <a:p>
            <a:r>
              <a:rPr lang="en-US" sz="2400" dirty="0"/>
              <a:t>Strategize how to share your unique voice </a:t>
            </a:r>
          </a:p>
        </p:txBody>
      </p:sp>
      <p:sp>
        <p:nvSpPr>
          <p:cNvPr id="16" name="TextBox 15">
            <a:extLst>
              <a:ext uri="{FF2B5EF4-FFF2-40B4-BE49-F238E27FC236}">
                <a16:creationId xmlns:a16="http://schemas.microsoft.com/office/drawing/2014/main" id="{532EC2BC-30BC-2B78-C821-E02E01A4CDD6}"/>
              </a:ext>
            </a:extLst>
          </p:cNvPr>
          <p:cNvSpPr txBox="1"/>
          <p:nvPr/>
        </p:nvSpPr>
        <p:spPr>
          <a:xfrm>
            <a:off x="7071301" y="5726312"/>
            <a:ext cx="4065898" cy="400110"/>
          </a:xfrm>
          <a:prstGeom prst="rect">
            <a:avLst/>
          </a:prstGeom>
          <a:noFill/>
        </p:spPr>
        <p:txBody>
          <a:bodyPr wrap="square" rtlCol="0">
            <a:spAutoFit/>
          </a:bodyPr>
          <a:lstStyle/>
          <a:p>
            <a:r>
              <a:rPr lang="en-US" sz="1000" i="1" dirty="0"/>
              <a:t>Source: 4</a:t>
            </a:r>
            <a:r>
              <a:rPr lang="en-US" sz="1000" i="1" baseline="30000" dirty="0"/>
              <a:t>th</a:t>
            </a:r>
            <a:r>
              <a:rPr lang="en-US" sz="1000" i="1" dirty="0"/>
              <a:t> annual Algorithm Research (2022) by Richard van der </a:t>
            </a:r>
            <a:r>
              <a:rPr lang="en-US" sz="1000" i="1" dirty="0" err="1"/>
              <a:t>Blom</a:t>
            </a:r>
            <a:r>
              <a:rPr lang="en-US" sz="1000" i="1" dirty="0"/>
              <a:t> and Just Connecting.</a:t>
            </a:r>
          </a:p>
        </p:txBody>
      </p:sp>
      <p:graphicFrame>
        <p:nvGraphicFramePr>
          <p:cNvPr id="7" name="Table 6">
            <a:extLst>
              <a:ext uri="{FF2B5EF4-FFF2-40B4-BE49-F238E27FC236}">
                <a16:creationId xmlns:a16="http://schemas.microsoft.com/office/drawing/2014/main" id="{43902C72-0850-5E33-61C7-5F28C00F5C85}"/>
              </a:ext>
            </a:extLst>
          </p:cNvPr>
          <p:cNvGraphicFramePr>
            <a:graphicFrameLocks/>
          </p:cNvGraphicFramePr>
          <p:nvPr>
            <p:extLst>
              <p:ext uri="{D42A27DB-BD31-4B8C-83A1-F6EECF244321}">
                <p14:modId xmlns:p14="http://schemas.microsoft.com/office/powerpoint/2010/main" val="4029701071"/>
              </p:ext>
            </p:extLst>
          </p:nvPr>
        </p:nvGraphicFramePr>
        <p:xfrm>
          <a:off x="7147366" y="1694062"/>
          <a:ext cx="3989833" cy="4032250"/>
        </p:xfrm>
        <a:graphic>
          <a:graphicData uri="http://schemas.openxmlformats.org/drawingml/2006/table">
            <a:tbl>
              <a:tblPr firstRow="1" bandRow="1">
                <a:tableStyleId>{B301B821-A1FF-4177-AEE7-76D212191A09}</a:tableStyleId>
              </a:tblPr>
              <a:tblGrid>
                <a:gridCol w="2030725">
                  <a:extLst>
                    <a:ext uri="{9D8B030D-6E8A-4147-A177-3AD203B41FA5}">
                      <a16:colId xmlns:a16="http://schemas.microsoft.com/office/drawing/2014/main" val="3354579188"/>
                    </a:ext>
                  </a:extLst>
                </a:gridCol>
                <a:gridCol w="1959108">
                  <a:extLst>
                    <a:ext uri="{9D8B030D-6E8A-4147-A177-3AD203B41FA5}">
                      <a16:colId xmlns:a16="http://schemas.microsoft.com/office/drawing/2014/main" val="2915157157"/>
                    </a:ext>
                  </a:extLst>
                </a:gridCol>
              </a:tblGrid>
              <a:tr h="436119">
                <a:tc gridSpan="2">
                  <a:txBody>
                    <a:bodyPr/>
                    <a:lstStyle/>
                    <a:p>
                      <a:r>
                        <a:rPr lang="en-US" sz="1400">
                          <a:solidFill>
                            <a:schemeClr val="bg1"/>
                          </a:solidFill>
                        </a:rPr>
                        <a:t>Best times to publish</a:t>
                      </a:r>
                    </a:p>
                  </a:txBody>
                  <a:tcPr marL="108000" marR="108000" marT="72000" marB="72000" anchor="ctr">
                    <a:lnL w="12700" cmpd="sng">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endParaRPr lang="en-US" sz="1050">
                        <a:solidFill>
                          <a:schemeClr val="bg1"/>
                        </a:solidFill>
                      </a:endParaRPr>
                    </a:p>
                  </a:txBody>
                  <a:tcPr marL="108000" marR="108000" marT="72000" marB="72000" anchor="b">
                    <a:lnL w="12700" cmpd="sng">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143828971"/>
                  </a:ext>
                </a:extLst>
              </a:tr>
              <a:tr h="513733">
                <a:tc>
                  <a:txBody>
                    <a:bodyPr/>
                    <a:lstStyle/>
                    <a:p>
                      <a:pPr marL="0" marR="0" indent="0" algn="l" defTabSz="914400" rtl="0" eaLnBrk="1" fontAlgn="auto" latinLnBrk="0" hangingPunct="1">
                        <a:lnSpc>
                          <a:spcPts val="1200"/>
                        </a:lnSpc>
                        <a:spcBef>
                          <a:spcPts val="0"/>
                        </a:spcBef>
                        <a:spcAft>
                          <a:spcPts val="600"/>
                        </a:spcAft>
                        <a:buClrTx/>
                        <a:buSzTx/>
                        <a:buFontTx/>
                        <a:buNone/>
                        <a:tabLst/>
                        <a:defRPr/>
                      </a:pPr>
                      <a:r>
                        <a:rPr lang="en-US" sz="1200" b="1" kern="1400">
                          <a:solidFill>
                            <a:schemeClr val="tx2"/>
                          </a:solidFill>
                          <a:effectLst/>
                          <a:latin typeface="Arial" pitchFamily="34" charset="0"/>
                          <a:ea typeface="+mn-ea"/>
                          <a:cs typeface="Arial" pitchFamily="34" charset="0"/>
                        </a:rPr>
                        <a:t>Monday</a:t>
                      </a:r>
                    </a:p>
                  </a:txBody>
                  <a:tcPr marL="108000" marR="108000" marT="72000" marB="72000" anchor="ctr">
                    <a:lnL w="12700" cmpd="sng">
                      <a:noFill/>
                    </a:lnL>
                    <a:lnR w="635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ts val="1200"/>
                        </a:lnSpc>
                        <a:spcBef>
                          <a:spcPts val="0"/>
                        </a:spcBef>
                        <a:spcAft>
                          <a:spcPts val="600"/>
                        </a:spcAft>
                        <a:buClrTx/>
                        <a:buSzTx/>
                        <a:buFontTx/>
                        <a:buNone/>
                        <a:tabLst/>
                        <a:defRPr/>
                      </a:pPr>
                      <a:r>
                        <a:rPr lang="en-US" sz="1200" b="1" i="0" kern="1200">
                          <a:solidFill>
                            <a:schemeClr val="dk1"/>
                          </a:solidFill>
                          <a:latin typeface="+mn-lt"/>
                          <a:ea typeface="+mn-ea"/>
                          <a:cs typeface="+mn-cs"/>
                        </a:rPr>
                        <a:t>9:30am – 1:00pm</a:t>
                      </a:r>
                    </a:p>
                  </a:txBody>
                  <a:tcPr marL="108000" marR="108000" marT="72000" marB="72000" anchor="ctr">
                    <a:lnL w="6350" cap="flat" cmpd="sng" algn="ctr">
                      <a:solidFill>
                        <a:schemeClr val="bg1">
                          <a:lumMod val="85000"/>
                        </a:schemeClr>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89906807"/>
                  </a:ext>
                </a:extLst>
              </a:tr>
              <a:tr h="513733">
                <a:tc>
                  <a:txBody>
                    <a:bodyPr/>
                    <a:lstStyle/>
                    <a:p>
                      <a:pPr marL="0" marR="0" indent="0" algn="l" defTabSz="914400" rtl="0" eaLnBrk="1" fontAlgn="auto" latinLnBrk="0" hangingPunct="1">
                        <a:lnSpc>
                          <a:spcPts val="1200"/>
                        </a:lnSpc>
                        <a:spcBef>
                          <a:spcPts val="0"/>
                        </a:spcBef>
                        <a:spcAft>
                          <a:spcPts val="600"/>
                        </a:spcAft>
                        <a:buClrTx/>
                        <a:buSzTx/>
                        <a:buFontTx/>
                        <a:buNone/>
                        <a:tabLst/>
                        <a:defRPr/>
                      </a:pPr>
                      <a:r>
                        <a:rPr lang="en-US" sz="1200" b="1" kern="1400">
                          <a:solidFill>
                            <a:schemeClr val="tx2"/>
                          </a:solidFill>
                          <a:effectLst/>
                          <a:latin typeface="Arial" pitchFamily="34" charset="0"/>
                          <a:ea typeface="+mn-ea"/>
                          <a:cs typeface="Arial" pitchFamily="34" charset="0"/>
                        </a:rPr>
                        <a:t>Tuesday</a:t>
                      </a:r>
                    </a:p>
                  </a:txBody>
                  <a:tcPr marL="108000" marR="108000" marT="72000" marB="72000" anchor="ctr">
                    <a:lnL w="12700" cmpd="sng">
                      <a:noFill/>
                    </a:lnL>
                    <a:lnR w="635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ts val="1200"/>
                        </a:lnSpc>
                        <a:spcBef>
                          <a:spcPts val="0"/>
                        </a:spcBef>
                        <a:spcAft>
                          <a:spcPts val="600"/>
                        </a:spcAft>
                        <a:buClrTx/>
                        <a:buSzTx/>
                        <a:buFontTx/>
                        <a:buNone/>
                        <a:tabLst/>
                        <a:defRPr/>
                      </a:pPr>
                      <a:r>
                        <a:rPr lang="en-US" sz="1200" b="1" i="0" kern="1200">
                          <a:solidFill>
                            <a:schemeClr val="dk1"/>
                          </a:solidFill>
                          <a:latin typeface="+mn-lt"/>
                          <a:ea typeface="+mn-ea"/>
                          <a:cs typeface="+mn-cs"/>
                        </a:rPr>
                        <a:t>8:00am – 11:30am </a:t>
                      </a:r>
                    </a:p>
                  </a:txBody>
                  <a:tcPr marL="108000" marR="108000" marT="72000" marB="72000" anchor="ctr">
                    <a:lnL w="6350" cap="flat" cmpd="sng" algn="ctr">
                      <a:solidFill>
                        <a:schemeClr val="bg1">
                          <a:lumMod val="85000"/>
                        </a:schemeClr>
                      </a:solidFill>
                      <a:prstDash val="solid"/>
                      <a:round/>
                      <a:headEnd type="none" w="med" len="med"/>
                      <a:tailEnd type="none" w="med" len="med"/>
                    </a:lnL>
                    <a:lnR>
                      <a:noFill/>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4354184"/>
                  </a:ext>
                </a:extLst>
              </a:tr>
              <a:tr h="513733">
                <a:tc>
                  <a:txBody>
                    <a:bodyPr/>
                    <a:lstStyle/>
                    <a:p>
                      <a:pPr marL="0" marR="0" indent="0" algn="l" defTabSz="914400" rtl="0" eaLnBrk="1" fontAlgn="auto" latinLnBrk="0" hangingPunct="1">
                        <a:lnSpc>
                          <a:spcPts val="1200"/>
                        </a:lnSpc>
                        <a:spcBef>
                          <a:spcPts val="0"/>
                        </a:spcBef>
                        <a:spcAft>
                          <a:spcPts val="600"/>
                        </a:spcAft>
                        <a:buClrTx/>
                        <a:buSzTx/>
                        <a:buFontTx/>
                        <a:buNone/>
                        <a:tabLst/>
                        <a:defRPr/>
                      </a:pPr>
                      <a:r>
                        <a:rPr lang="en-US" sz="1200" b="1" kern="1400">
                          <a:solidFill>
                            <a:schemeClr val="tx2"/>
                          </a:solidFill>
                          <a:effectLst/>
                          <a:latin typeface="Arial" pitchFamily="34" charset="0"/>
                          <a:ea typeface="+mn-ea"/>
                          <a:cs typeface="Arial" pitchFamily="34" charset="0"/>
                        </a:rPr>
                        <a:t>Wednesday</a:t>
                      </a:r>
                    </a:p>
                  </a:txBody>
                  <a:tcPr marL="108000" marR="108000" marT="72000" marB="72000" anchor="ctr">
                    <a:lnL w="12700" cmpd="sng">
                      <a:noFill/>
                    </a:lnL>
                    <a:lnR w="6350" cap="flat" cmpd="sng" algn="ctr">
                      <a:solidFill>
                        <a:schemeClr val="bg1">
                          <a:lumMod val="85000"/>
                        </a:schemeClr>
                      </a:solid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ts val="1200"/>
                        </a:lnSpc>
                        <a:spcBef>
                          <a:spcPts val="0"/>
                        </a:spcBef>
                        <a:spcAft>
                          <a:spcPts val="600"/>
                        </a:spcAft>
                        <a:buClrTx/>
                        <a:buSzTx/>
                        <a:buFontTx/>
                        <a:buNone/>
                        <a:tabLst/>
                        <a:defRPr/>
                      </a:pPr>
                      <a:r>
                        <a:rPr lang="en-US" sz="1200" b="1" i="0" kern="1200">
                          <a:solidFill>
                            <a:schemeClr val="dk1"/>
                          </a:solidFill>
                          <a:latin typeface="+mn-lt"/>
                          <a:ea typeface="+mn-ea"/>
                          <a:cs typeface="+mn-cs"/>
                        </a:rPr>
                        <a:t>8:45am – 11:45am</a:t>
                      </a:r>
                    </a:p>
                  </a:txBody>
                  <a:tcPr marL="108000" marR="108000" marT="72000" marB="72000" anchor="ctr">
                    <a:lnL w="6350" cap="flat" cmpd="sng" algn="ctr">
                      <a:solidFill>
                        <a:schemeClr val="bg1">
                          <a:lumMod val="85000"/>
                        </a:schemeClr>
                      </a:solidFill>
                      <a:prstDash val="solid"/>
                      <a:round/>
                      <a:headEnd type="none" w="med" len="med"/>
                      <a:tailEnd type="none" w="med" len="med"/>
                    </a:lnL>
                    <a:lnR>
                      <a:noFill/>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7677899"/>
                  </a:ext>
                </a:extLst>
              </a:tr>
              <a:tr h="513733">
                <a:tc>
                  <a:txBody>
                    <a:bodyPr/>
                    <a:lstStyle/>
                    <a:p>
                      <a:pPr marL="0" marR="0" indent="0" algn="l" defTabSz="914400" rtl="0" eaLnBrk="1" fontAlgn="auto" latinLnBrk="0" hangingPunct="1">
                        <a:lnSpc>
                          <a:spcPts val="1200"/>
                        </a:lnSpc>
                        <a:spcBef>
                          <a:spcPts val="0"/>
                        </a:spcBef>
                        <a:spcAft>
                          <a:spcPts val="600"/>
                        </a:spcAft>
                        <a:buClrTx/>
                        <a:buSzTx/>
                        <a:buFontTx/>
                        <a:buNone/>
                        <a:tabLst/>
                        <a:defRPr/>
                      </a:pPr>
                      <a:r>
                        <a:rPr lang="en-US" sz="1200" b="1" kern="1400">
                          <a:solidFill>
                            <a:schemeClr val="tx2"/>
                          </a:solidFill>
                          <a:effectLst/>
                          <a:latin typeface="Arial" pitchFamily="34" charset="0"/>
                          <a:ea typeface="+mn-ea"/>
                          <a:cs typeface="Arial" pitchFamily="34" charset="0"/>
                        </a:rPr>
                        <a:t>Thursday</a:t>
                      </a:r>
                    </a:p>
                  </a:txBody>
                  <a:tcPr marL="108000" marR="108000" marT="72000" marB="72000" anchor="ctr">
                    <a:lnL w="12700" cmpd="sng">
                      <a:noFill/>
                    </a:lnL>
                    <a:lnR w="6350" cap="flat" cmpd="sng" algn="ctr">
                      <a:solidFill>
                        <a:schemeClr val="bg1">
                          <a:lumMod val="85000"/>
                        </a:schemeClr>
                      </a:solid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ts val="1200"/>
                        </a:lnSpc>
                        <a:spcBef>
                          <a:spcPts val="0"/>
                        </a:spcBef>
                        <a:spcAft>
                          <a:spcPts val="600"/>
                        </a:spcAft>
                        <a:buClrTx/>
                        <a:buSzTx/>
                        <a:buFontTx/>
                        <a:buNone/>
                        <a:tabLst/>
                        <a:defRPr/>
                      </a:pPr>
                      <a:r>
                        <a:rPr lang="en-US" sz="1200" b="1" i="0" kern="1200">
                          <a:solidFill>
                            <a:schemeClr val="dk1"/>
                          </a:solidFill>
                          <a:latin typeface="+mn-lt"/>
                          <a:ea typeface="+mn-ea"/>
                          <a:cs typeface="+mn-cs"/>
                        </a:rPr>
                        <a:t>8:00am – 11:30am</a:t>
                      </a:r>
                    </a:p>
                  </a:txBody>
                  <a:tcPr marL="108000" marR="108000" marT="72000" marB="72000" anchor="ctr">
                    <a:lnL w="6350" cap="flat" cmpd="sng" algn="ctr">
                      <a:solidFill>
                        <a:schemeClr val="bg1">
                          <a:lumMod val="85000"/>
                        </a:schemeClr>
                      </a:solidFill>
                      <a:prstDash val="solid"/>
                      <a:round/>
                      <a:headEnd type="none" w="med" len="med"/>
                      <a:tailEnd type="none" w="med" len="med"/>
                    </a:lnL>
                    <a:lnR>
                      <a:noFill/>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44426216"/>
                  </a:ext>
                </a:extLst>
              </a:tr>
              <a:tr h="513733">
                <a:tc>
                  <a:txBody>
                    <a:bodyPr/>
                    <a:lstStyle/>
                    <a:p>
                      <a:pPr marL="0" marR="0" indent="0" algn="l" defTabSz="914400" rtl="0" eaLnBrk="1" fontAlgn="auto" latinLnBrk="0" hangingPunct="1">
                        <a:lnSpc>
                          <a:spcPts val="1200"/>
                        </a:lnSpc>
                        <a:spcBef>
                          <a:spcPts val="0"/>
                        </a:spcBef>
                        <a:spcAft>
                          <a:spcPts val="600"/>
                        </a:spcAft>
                        <a:buClrTx/>
                        <a:buSzTx/>
                        <a:buFontTx/>
                        <a:buNone/>
                        <a:tabLst/>
                        <a:defRPr/>
                      </a:pPr>
                      <a:r>
                        <a:rPr lang="en-US" sz="1200" b="1" kern="1400">
                          <a:solidFill>
                            <a:schemeClr val="tx2"/>
                          </a:solidFill>
                          <a:effectLst/>
                          <a:latin typeface="Arial" pitchFamily="34" charset="0"/>
                          <a:ea typeface="+mn-ea"/>
                          <a:cs typeface="Arial" pitchFamily="34" charset="0"/>
                        </a:rPr>
                        <a:t>Friday</a:t>
                      </a:r>
                    </a:p>
                  </a:txBody>
                  <a:tcPr marL="108000" marR="108000" marT="72000" marB="72000" anchor="ctr">
                    <a:lnL w="12700" cmpd="sng">
                      <a:noFill/>
                    </a:lnL>
                    <a:lnR w="6350" cap="flat" cmpd="sng" algn="ctr">
                      <a:solidFill>
                        <a:schemeClr val="bg1">
                          <a:lumMod val="85000"/>
                        </a:schemeClr>
                      </a:solid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ts val="1200"/>
                        </a:lnSpc>
                        <a:spcBef>
                          <a:spcPts val="0"/>
                        </a:spcBef>
                        <a:spcAft>
                          <a:spcPts val="600"/>
                        </a:spcAft>
                        <a:buClrTx/>
                        <a:buSzTx/>
                        <a:buFontTx/>
                        <a:buNone/>
                        <a:tabLst/>
                        <a:defRPr/>
                      </a:pPr>
                      <a:r>
                        <a:rPr lang="en-US" sz="1200" b="1" i="0" kern="1200">
                          <a:solidFill>
                            <a:schemeClr val="dk1"/>
                          </a:solidFill>
                          <a:latin typeface="+mn-lt"/>
                          <a:ea typeface="+mn-ea"/>
                          <a:cs typeface="+mn-cs"/>
                        </a:rPr>
                        <a:t>1:00pm – 3:30pm</a:t>
                      </a:r>
                    </a:p>
                  </a:txBody>
                  <a:tcPr marL="108000" marR="108000" marT="72000" marB="72000" anchor="ctr">
                    <a:lnL w="6350" cap="flat" cmpd="sng" algn="ctr">
                      <a:solidFill>
                        <a:schemeClr val="bg1">
                          <a:lumMod val="85000"/>
                        </a:schemeClr>
                      </a:solidFill>
                      <a:prstDash val="solid"/>
                      <a:round/>
                      <a:headEnd type="none" w="med" len="med"/>
                      <a:tailEnd type="none" w="med" len="med"/>
                    </a:lnL>
                    <a:lnR>
                      <a:noFill/>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28892221"/>
                  </a:ext>
                </a:extLst>
              </a:tr>
              <a:tr h="513733">
                <a:tc>
                  <a:txBody>
                    <a:bodyPr/>
                    <a:lstStyle/>
                    <a:p>
                      <a:pPr marL="0" marR="0" indent="0" algn="l" defTabSz="914400" rtl="0" eaLnBrk="1" fontAlgn="auto" latinLnBrk="0" hangingPunct="1">
                        <a:lnSpc>
                          <a:spcPts val="1200"/>
                        </a:lnSpc>
                        <a:spcBef>
                          <a:spcPts val="0"/>
                        </a:spcBef>
                        <a:spcAft>
                          <a:spcPts val="600"/>
                        </a:spcAft>
                        <a:buClrTx/>
                        <a:buSzTx/>
                        <a:buFontTx/>
                        <a:buNone/>
                        <a:tabLst/>
                        <a:defRPr/>
                      </a:pPr>
                      <a:r>
                        <a:rPr lang="en-US" sz="1200" b="1" kern="1400">
                          <a:solidFill>
                            <a:schemeClr val="tx2"/>
                          </a:solidFill>
                          <a:effectLst/>
                          <a:latin typeface="Arial" pitchFamily="34" charset="0"/>
                          <a:ea typeface="+mn-ea"/>
                          <a:cs typeface="Arial" pitchFamily="34" charset="0"/>
                        </a:rPr>
                        <a:t>Saturday</a:t>
                      </a:r>
                    </a:p>
                  </a:txBody>
                  <a:tcPr marL="108000" marR="108000" marT="72000" marB="72000" anchor="ctr">
                    <a:lnL w="12700" cmpd="sng">
                      <a:noFill/>
                    </a:lnL>
                    <a:lnR w="6350" cap="flat" cmpd="sng" algn="ctr">
                      <a:solidFill>
                        <a:schemeClr val="bg1">
                          <a:lumMod val="85000"/>
                        </a:schemeClr>
                      </a:solid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200" b="1"/>
                        <a:t>9:00am – 1:30pm</a:t>
                      </a:r>
                    </a:p>
                  </a:txBody>
                  <a:tcPr marL="108000" marR="108000" marT="72000" marB="72000" anchor="ctr">
                    <a:lnL w="6350" cap="flat" cmpd="sng" algn="ctr">
                      <a:solidFill>
                        <a:schemeClr val="bg1">
                          <a:lumMod val="85000"/>
                        </a:schemeClr>
                      </a:solidFill>
                      <a:prstDash val="solid"/>
                      <a:round/>
                      <a:headEnd type="none" w="med" len="med"/>
                      <a:tailEnd type="none" w="med" len="med"/>
                    </a:lnL>
                    <a:lnR>
                      <a:noFill/>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225689908"/>
                  </a:ext>
                </a:extLst>
              </a:tr>
              <a:tr h="513733">
                <a:tc>
                  <a:txBody>
                    <a:bodyPr/>
                    <a:lstStyle/>
                    <a:p>
                      <a:pPr marL="0" marR="0" indent="0" algn="l" defTabSz="914400" rtl="0" eaLnBrk="1" fontAlgn="auto" latinLnBrk="0" hangingPunct="1">
                        <a:lnSpc>
                          <a:spcPts val="1200"/>
                        </a:lnSpc>
                        <a:spcBef>
                          <a:spcPts val="0"/>
                        </a:spcBef>
                        <a:spcAft>
                          <a:spcPts val="600"/>
                        </a:spcAft>
                        <a:buClrTx/>
                        <a:buSzTx/>
                        <a:buFontTx/>
                        <a:buNone/>
                        <a:tabLst/>
                        <a:defRPr/>
                      </a:pPr>
                      <a:r>
                        <a:rPr lang="en-US" sz="1200" b="1" kern="1400">
                          <a:solidFill>
                            <a:schemeClr val="tx2"/>
                          </a:solidFill>
                          <a:effectLst/>
                          <a:latin typeface="Arial" pitchFamily="34" charset="0"/>
                          <a:ea typeface="+mn-ea"/>
                          <a:cs typeface="Arial" pitchFamily="34" charset="0"/>
                        </a:rPr>
                        <a:t>Sunday</a:t>
                      </a:r>
                    </a:p>
                  </a:txBody>
                  <a:tcPr marL="108000" marR="108000" marT="72000" marB="72000" anchor="ctr">
                    <a:lnL w="12700" cmpd="sng">
                      <a:noFill/>
                    </a:lnL>
                    <a:lnR w="635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1200"/>
                        </a:lnSpc>
                        <a:spcBef>
                          <a:spcPts val="0"/>
                        </a:spcBef>
                        <a:spcAft>
                          <a:spcPts val="600"/>
                        </a:spcAft>
                        <a:buClrTx/>
                        <a:buSzTx/>
                        <a:buFontTx/>
                        <a:buNone/>
                        <a:tabLst/>
                        <a:defRPr/>
                      </a:pPr>
                      <a:r>
                        <a:rPr lang="en-US" sz="1200" b="1"/>
                        <a:t>12:00pm – 1:45pm</a:t>
                      </a:r>
                    </a:p>
                  </a:txBody>
                  <a:tcPr marL="108000" marR="108000" marT="72000" marB="72000" anchor="ctr">
                    <a:lnL w="6350" cap="flat" cmpd="sng" algn="ctr">
                      <a:solidFill>
                        <a:schemeClr val="bg1">
                          <a:lumMod val="85000"/>
                        </a:schemeClr>
                      </a:solidFill>
                      <a:prstDash val="solid"/>
                      <a:round/>
                      <a:headEnd type="none" w="med" len="med"/>
                      <a:tailEnd type="none" w="med" len="med"/>
                    </a:lnL>
                    <a:lnR>
                      <a:noFill/>
                    </a:lnR>
                    <a:lnT w="12700" cap="flat" cmpd="sng" algn="ctr">
                      <a:no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73317767"/>
                  </a:ext>
                </a:extLst>
              </a:tr>
            </a:tbl>
          </a:graphicData>
        </a:graphic>
      </p:graphicFrame>
      <p:pic>
        <p:nvPicPr>
          <p:cNvPr id="5" name="Picture 4">
            <a:extLst>
              <a:ext uri="{FF2B5EF4-FFF2-40B4-BE49-F238E27FC236}">
                <a16:creationId xmlns:a16="http://schemas.microsoft.com/office/drawing/2014/main" id="{9C6F4294-92C4-8AC9-39A5-15FABBC3CF2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98342" y="1694062"/>
            <a:ext cx="4986823" cy="4367342"/>
          </a:xfrm>
          <a:prstGeom prst="rect">
            <a:avLst/>
          </a:prstGeom>
        </p:spPr>
      </p:pic>
      <p:sp>
        <p:nvSpPr>
          <p:cNvPr id="3" name="TextBox 2">
            <a:extLst>
              <a:ext uri="{FF2B5EF4-FFF2-40B4-BE49-F238E27FC236}">
                <a16:creationId xmlns:a16="http://schemas.microsoft.com/office/drawing/2014/main" id="{188605EB-A168-1851-6BA9-11412DD84F16}"/>
              </a:ext>
            </a:extLst>
          </p:cNvPr>
          <p:cNvSpPr txBox="1"/>
          <p:nvPr/>
        </p:nvSpPr>
        <p:spPr>
          <a:xfrm>
            <a:off x="801189" y="6275978"/>
            <a:ext cx="10488142" cy="215444"/>
          </a:xfrm>
          <a:prstGeom prst="rect">
            <a:avLst/>
          </a:prstGeom>
          <a:noFill/>
        </p:spPr>
        <p:txBody>
          <a:bodyPr wrap="square" rtlCol="0">
            <a:spAutoFit/>
          </a:bodyPr>
          <a:lstStyle/>
          <a:p>
            <a:r>
              <a:rPr lang="en-US" sz="800" b="1" dirty="0"/>
              <a:t>FOR FINANCIAL PROFESSIONAL USE ONLY / NOT FOR PUBLIC VIEWING OR DISTRIBUTION</a:t>
            </a:r>
          </a:p>
        </p:txBody>
      </p:sp>
    </p:spTree>
    <p:extLst>
      <p:ext uri="{BB962C8B-B14F-4D97-AF65-F5344CB8AC3E}">
        <p14:creationId xmlns:p14="http://schemas.microsoft.com/office/powerpoint/2010/main" val="32865491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C2EE8-9F70-EDDB-0AF9-16AC66A092D4}"/>
              </a:ext>
            </a:extLst>
          </p:cNvPr>
          <p:cNvSpPr>
            <a:spLocks noGrp="1"/>
          </p:cNvSpPr>
          <p:nvPr>
            <p:ph type="title"/>
          </p:nvPr>
        </p:nvSpPr>
        <p:spPr>
          <a:xfrm>
            <a:off x="902669" y="391893"/>
            <a:ext cx="10234530" cy="648072"/>
          </a:xfrm>
        </p:spPr>
        <p:txBody>
          <a:bodyPr anchor="b">
            <a:normAutofit/>
          </a:bodyPr>
          <a:lstStyle/>
          <a:p>
            <a:r>
              <a:rPr lang="en-US" sz="3600"/>
              <a:t>Digital presence</a:t>
            </a:r>
          </a:p>
        </p:txBody>
      </p:sp>
      <p:sp>
        <p:nvSpPr>
          <p:cNvPr id="4" name="Subtitle 3">
            <a:extLst>
              <a:ext uri="{FF2B5EF4-FFF2-40B4-BE49-F238E27FC236}">
                <a16:creationId xmlns:a16="http://schemas.microsoft.com/office/drawing/2014/main" id="{37C9851A-6531-CEE8-D88F-7D0AB9A91934}"/>
              </a:ext>
            </a:extLst>
          </p:cNvPr>
          <p:cNvSpPr>
            <a:spLocks noGrp="1"/>
          </p:cNvSpPr>
          <p:nvPr>
            <p:ph type="subTitle" idx="10"/>
          </p:nvPr>
        </p:nvSpPr>
        <p:spPr>
          <a:xfrm>
            <a:off x="902669" y="1054699"/>
            <a:ext cx="10234530" cy="360000"/>
          </a:xfrm>
        </p:spPr>
        <p:txBody>
          <a:bodyPr anchor="t">
            <a:noAutofit/>
          </a:bodyPr>
          <a:lstStyle/>
          <a:p>
            <a:r>
              <a:rPr lang="en-US" sz="2400"/>
              <a:t>Commit to measuring the impact</a:t>
            </a:r>
          </a:p>
        </p:txBody>
      </p:sp>
      <p:sp>
        <p:nvSpPr>
          <p:cNvPr id="7" name="Rectangle 6">
            <a:extLst>
              <a:ext uri="{FF2B5EF4-FFF2-40B4-BE49-F238E27FC236}">
                <a16:creationId xmlns:a16="http://schemas.microsoft.com/office/drawing/2014/main" id="{2672C65B-ACC4-751B-9030-5688B8669118}"/>
              </a:ext>
            </a:extLst>
          </p:cNvPr>
          <p:cNvSpPr/>
          <p:nvPr/>
        </p:nvSpPr>
        <p:spPr>
          <a:xfrm>
            <a:off x="2685746" y="4138074"/>
            <a:ext cx="3003411" cy="1703388"/>
          </a:xfrm>
          <a:prstGeom prst="rect">
            <a:avLst/>
          </a:prstGeom>
          <a:solidFill>
            <a:schemeClr val="bg1"/>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C3AF883-3C33-D0BA-51F5-C4381E530935}"/>
              </a:ext>
            </a:extLst>
          </p:cNvPr>
          <p:cNvSpPr/>
          <p:nvPr/>
        </p:nvSpPr>
        <p:spPr>
          <a:xfrm>
            <a:off x="902666" y="1935429"/>
            <a:ext cx="3003411" cy="1703388"/>
          </a:xfrm>
          <a:prstGeom prst="rect">
            <a:avLst/>
          </a:prstGeom>
          <a:solidFill>
            <a:schemeClr val="bg1"/>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874B7695-F830-CAFC-164E-112E5C57836E}"/>
              </a:ext>
            </a:extLst>
          </p:cNvPr>
          <p:cNvCxnSpPr>
            <a:cxnSpLocks/>
          </p:cNvCxnSpPr>
          <p:nvPr/>
        </p:nvCxnSpPr>
        <p:spPr>
          <a:xfrm>
            <a:off x="902667" y="3638817"/>
            <a:ext cx="3003014"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768F944-C977-E06C-184E-6E307D782CEB}"/>
              </a:ext>
            </a:extLst>
          </p:cNvPr>
          <p:cNvCxnSpPr>
            <a:cxnSpLocks/>
          </p:cNvCxnSpPr>
          <p:nvPr/>
        </p:nvCxnSpPr>
        <p:spPr>
          <a:xfrm>
            <a:off x="2685747" y="5841462"/>
            <a:ext cx="3003014"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1" name="Content Placeholder 27">
            <a:extLst>
              <a:ext uri="{FF2B5EF4-FFF2-40B4-BE49-F238E27FC236}">
                <a16:creationId xmlns:a16="http://schemas.microsoft.com/office/drawing/2014/main" id="{AE4A3878-00EA-EDC7-FE1A-9F210CAE5EB1}"/>
              </a:ext>
            </a:extLst>
          </p:cNvPr>
          <p:cNvSpPr txBox="1">
            <a:spLocks/>
          </p:cNvSpPr>
          <p:nvPr/>
        </p:nvSpPr>
        <p:spPr>
          <a:xfrm>
            <a:off x="1934400" y="2611961"/>
            <a:ext cx="2484044" cy="369332"/>
          </a:xfrm>
          <a:prstGeom prst="rect">
            <a:avLst/>
          </a:prstGeom>
        </p:spPr>
        <p:txBody>
          <a:bodyPr wrap="square" lIns="0" tIns="0" rIns="0" bIns="0">
            <a:spAutoFit/>
          </a:bodyPr>
          <a:lstStyle>
            <a:lvl1pPr marL="268288" indent="-268288" algn="l" defTabSz="914400" rtl="0" eaLnBrk="1" latinLnBrk="0" hangingPunct="1">
              <a:lnSpc>
                <a:spcPct val="100000"/>
              </a:lnSpc>
              <a:spcBef>
                <a:spcPts val="0"/>
              </a:spcBef>
              <a:spcAft>
                <a:spcPts val="0"/>
              </a:spcAft>
              <a:buClr>
                <a:schemeClr val="tx2"/>
              </a:buClr>
              <a:buSzPct val="110000"/>
              <a:buFont typeface="Wingdings" panose="05000000000000000000" pitchFamily="2" charset="2"/>
              <a:buChar char="§"/>
              <a:defRPr lang="en-US" sz="1800" b="0" kern="1200">
                <a:solidFill>
                  <a:schemeClr val="tx2"/>
                </a:solidFill>
                <a:latin typeface="+mn-lt"/>
                <a:ea typeface="+mn-ea"/>
                <a:cs typeface="+mn-cs"/>
              </a:defRPr>
            </a:lvl1pPr>
            <a:lvl2pPr marL="538163" indent="-269875" algn="l" defTabSz="914400" rtl="0" eaLnBrk="1" latinLnBrk="0" hangingPunct="1">
              <a:lnSpc>
                <a:spcPct val="100000"/>
              </a:lnSpc>
              <a:spcBef>
                <a:spcPts val="0"/>
              </a:spcBef>
              <a:buClr>
                <a:schemeClr val="tx2"/>
              </a:buClr>
              <a:buSzPct val="110000"/>
              <a:buFont typeface="Wingdings" panose="05000000000000000000" pitchFamily="2" charset="2"/>
              <a:buChar char="§"/>
              <a:defRPr lang="en-US" sz="1600" kern="1200">
                <a:solidFill>
                  <a:schemeClr val="tx2"/>
                </a:solidFill>
                <a:latin typeface="+mn-lt"/>
                <a:ea typeface="+mn-ea"/>
                <a:cs typeface="+mn-cs"/>
              </a:defRPr>
            </a:lvl2pPr>
            <a:lvl3pPr marL="806450" indent="-268288" algn="l" defTabSz="914400" rtl="0" eaLnBrk="1" latinLnBrk="0" hangingPunct="1">
              <a:lnSpc>
                <a:spcPct val="100000"/>
              </a:lnSpc>
              <a:spcBef>
                <a:spcPts val="0"/>
              </a:spcBef>
              <a:buClr>
                <a:schemeClr val="tx2"/>
              </a:buClr>
              <a:buSzPct val="110000"/>
              <a:buFont typeface="Arial" pitchFamily="34" charset="0"/>
              <a:buChar char="-"/>
              <a:defRPr lang="en-US" sz="1400" kern="1200">
                <a:solidFill>
                  <a:schemeClr val="tx2"/>
                </a:solidFill>
                <a:latin typeface="+mn-lt"/>
                <a:ea typeface="+mn-ea"/>
                <a:cs typeface="+mn-cs"/>
              </a:defRPr>
            </a:lvl3pPr>
            <a:lvl4pPr marL="1076325" indent="-269875" algn="l" defTabSz="914400" rtl="0" eaLnBrk="1" latinLnBrk="0" hangingPunct="1">
              <a:lnSpc>
                <a:spcPct val="100000"/>
              </a:lnSpc>
              <a:spcBef>
                <a:spcPts val="0"/>
              </a:spcBef>
              <a:buClr>
                <a:schemeClr val="tx2"/>
              </a:buClr>
              <a:buSzPct val="110000"/>
              <a:buFont typeface="Wingdings" panose="05000000000000000000" pitchFamily="2" charset="2"/>
              <a:buChar char="§"/>
              <a:defRPr lang="en-US" sz="1200" kern="1200">
                <a:solidFill>
                  <a:schemeClr val="tx2"/>
                </a:solidFill>
                <a:latin typeface="+mn-lt"/>
                <a:ea typeface="+mn-ea"/>
                <a:cs typeface="+mn-cs"/>
              </a:defRPr>
            </a:lvl4pPr>
            <a:lvl5pPr marL="1344613" indent="-268288" algn="l" defTabSz="914400" rtl="0" eaLnBrk="1" latinLnBrk="0" hangingPunct="1">
              <a:lnSpc>
                <a:spcPct val="100000"/>
              </a:lnSpc>
              <a:spcBef>
                <a:spcPts val="0"/>
              </a:spcBef>
              <a:buClr>
                <a:schemeClr val="tx2"/>
              </a:buClr>
              <a:buSzPct val="110000"/>
              <a:buFont typeface="Arial" pitchFamily="34" charset="0"/>
              <a:buChar char="-"/>
              <a:tabLst/>
              <a:defRPr lang="en-GB" sz="1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solidFill>
                  <a:schemeClr val="accent2"/>
                </a:solidFill>
              </a:rPr>
              <a:t>Connections</a:t>
            </a:r>
          </a:p>
        </p:txBody>
      </p:sp>
      <p:sp>
        <p:nvSpPr>
          <p:cNvPr id="12" name="Rectangle 11">
            <a:extLst>
              <a:ext uri="{FF2B5EF4-FFF2-40B4-BE49-F238E27FC236}">
                <a16:creationId xmlns:a16="http://schemas.microsoft.com/office/drawing/2014/main" id="{8ACFA84A-B455-CA7E-5B54-8C1B45B91EE8}"/>
              </a:ext>
            </a:extLst>
          </p:cNvPr>
          <p:cNvSpPr/>
          <p:nvPr/>
        </p:nvSpPr>
        <p:spPr>
          <a:xfrm>
            <a:off x="6301108" y="4153843"/>
            <a:ext cx="3003411" cy="1703388"/>
          </a:xfrm>
          <a:prstGeom prst="rect">
            <a:avLst/>
          </a:prstGeom>
          <a:solidFill>
            <a:schemeClr val="bg1"/>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546748A-EBA0-7C26-EB6E-A2508CE53B23}"/>
              </a:ext>
            </a:extLst>
          </p:cNvPr>
          <p:cNvSpPr/>
          <p:nvPr/>
        </p:nvSpPr>
        <p:spPr>
          <a:xfrm>
            <a:off x="4518028" y="1951198"/>
            <a:ext cx="3003411" cy="1703388"/>
          </a:xfrm>
          <a:prstGeom prst="rect">
            <a:avLst/>
          </a:prstGeom>
          <a:solidFill>
            <a:schemeClr val="bg1"/>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4F15337A-2C5A-F21B-6D2E-3A0C5B32A6A0}"/>
              </a:ext>
            </a:extLst>
          </p:cNvPr>
          <p:cNvCxnSpPr>
            <a:cxnSpLocks/>
          </p:cNvCxnSpPr>
          <p:nvPr/>
        </p:nvCxnSpPr>
        <p:spPr>
          <a:xfrm>
            <a:off x="4518029" y="3654586"/>
            <a:ext cx="3003014"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2B02419-2447-FE9F-8A35-A1EC0BC95E8E}"/>
              </a:ext>
            </a:extLst>
          </p:cNvPr>
          <p:cNvCxnSpPr>
            <a:cxnSpLocks/>
          </p:cNvCxnSpPr>
          <p:nvPr/>
        </p:nvCxnSpPr>
        <p:spPr>
          <a:xfrm>
            <a:off x="6301109" y="5857231"/>
            <a:ext cx="3003014"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7E4C6E80-5111-744D-99E7-B2D5F9A62496}"/>
              </a:ext>
            </a:extLst>
          </p:cNvPr>
          <p:cNvSpPr/>
          <p:nvPr/>
        </p:nvSpPr>
        <p:spPr>
          <a:xfrm>
            <a:off x="8133786" y="1951198"/>
            <a:ext cx="3003411" cy="1703388"/>
          </a:xfrm>
          <a:prstGeom prst="rect">
            <a:avLst/>
          </a:prstGeom>
          <a:solidFill>
            <a:schemeClr val="bg1"/>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3CD2E089-BEDD-AD11-2F9D-06B75DCAE106}"/>
              </a:ext>
            </a:extLst>
          </p:cNvPr>
          <p:cNvCxnSpPr>
            <a:cxnSpLocks/>
          </p:cNvCxnSpPr>
          <p:nvPr/>
        </p:nvCxnSpPr>
        <p:spPr>
          <a:xfrm>
            <a:off x="8133787" y="3654586"/>
            <a:ext cx="3003014"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0" name="Content Placeholder 27">
            <a:extLst>
              <a:ext uri="{FF2B5EF4-FFF2-40B4-BE49-F238E27FC236}">
                <a16:creationId xmlns:a16="http://schemas.microsoft.com/office/drawing/2014/main" id="{FB859CD4-CE2A-7ABF-1DFD-C690628E94AD}"/>
              </a:ext>
            </a:extLst>
          </p:cNvPr>
          <p:cNvSpPr txBox="1">
            <a:spLocks/>
          </p:cNvSpPr>
          <p:nvPr/>
        </p:nvSpPr>
        <p:spPr>
          <a:xfrm>
            <a:off x="6071978" y="2618226"/>
            <a:ext cx="2484044" cy="369332"/>
          </a:xfrm>
          <a:prstGeom prst="rect">
            <a:avLst/>
          </a:prstGeom>
        </p:spPr>
        <p:txBody>
          <a:bodyPr wrap="square" lIns="0" tIns="0" rIns="0" bIns="0">
            <a:spAutoFit/>
          </a:bodyPr>
          <a:lstStyle>
            <a:lvl1pPr marL="268288" indent="-268288" algn="l" defTabSz="914400" rtl="0" eaLnBrk="1" latinLnBrk="0" hangingPunct="1">
              <a:lnSpc>
                <a:spcPct val="100000"/>
              </a:lnSpc>
              <a:spcBef>
                <a:spcPts val="0"/>
              </a:spcBef>
              <a:spcAft>
                <a:spcPts val="0"/>
              </a:spcAft>
              <a:buClr>
                <a:schemeClr val="tx2"/>
              </a:buClr>
              <a:buSzPct val="110000"/>
              <a:buFont typeface="Wingdings" panose="05000000000000000000" pitchFamily="2" charset="2"/>
              <a:buChar char="§"/>
              <a:defRPr lang="en-US" sz="1800" b="0" kern="1200">
                <a:solidFill>
                  <a:schemeClr val="tx2"/>
                </a:solidFill>
                <a:latin typeface="+mn-lt"/>
                <a:ea typeface="+mn-ea"/>
                <a:cs typeface="+mn-cs"/>
              </a:defRPr>
            </a:lvl1pPr>
            <a:lvl2pPr marL="538163" indent="-269875" algn="l" defTabSz="914400" rtl="0" eaLnBrk="1" latinLnBrk="0" hangingPunct="1">
              <a:lnSpc>
                <a:spcPct val="100000"/>
              </a:lnSpc>
              <a:spcBef>
                <a:spcPts val="0"/>
              </a:spcBef>
              <a:buClr>
                <a:schemeClr val="tx2"/>
              </a:buClr>
              <a:buSzPct val="110000"/>
              <a:buFont typeface="Wingdings" panose="05000000000000000000" pitchFamily="2" charset="2"/>
              <a:buChar char="§"/>
              <a:defRPr lang="en-US" sz="1600" kern="1200">
                <a:solidFill>
                  <a:schemeClr val="tx2"/>
                </a:solidFill>
                <a:latin typeface="+mn-lt"/>
                <a:ea typeface="+mn-ea"/>
                <a:cs typeface="+mn-cs"/>
              </a:defRPr>
            </a:lvl2pPr>
            <a:lvl3pPr marL="806450" indent="-268288" algn="l" defTabSz="914400" rtl="0" eaLnBrk="1" latinLnBrk="0" hangingPunct="1">
              <a:lnSpc>
                <a:spcPct val="100000"/>
              </a:lnSpc>
              <a:spcBef>
                <a:spcPts val="0"/>
              </a:spcBef>
              <a:buClr>
                <a:schemeClr val="tx2"/>
              </a:buClr>
              <a:buSzPct val="110000"/>
              <a:buFont typeface="Arial" pitchFamily="34" charset="0"/>
              <a:buChar char="-"/>
              <a:defRPr lang="en-US" sz="1400" kern="1200">
                <a:solidFill>
                  <a:schemeClr val="tx2"/>
                </a:solidFill>
                <a:latin typeface="+mn-lt"/>
                <a:ea typeface="+mn-ea"/>
                <a:cs typeface="+mn-cs"/>
              </a:defRPr>
            </a:lvl3pPr>
            <a:lvl4pPr marL="1076325" indent="-269875" algn="l" defTabSz="914400" rtl="0" eaLnBrk="1" latinLnBrk="0" hangingPunct="1">
              <a:lnSpc>
                <a:spcPct val="100000"/>
              </a:lnSpc>
              <a:spcBef>
                <a:spcPts val="0"/>
              </a:spcBef>
              <a:buClr>
                <a:schemeClr val="tx2"/>
              </a:buClr>
              <a:buSzPct val="110000"/>
              <a:buFont typeface="Wingdings" panose="05000000000000000000" pitchFamily="2" charset="2"/>
              <a:buChar char="§"/>
              <a:defRPr lang="en-US" sz="1200" kern="1200">
                <a:solidFill>
                  <a:schemeClr val="tx2"/>
                </a:solidFill>
                <a:latin typeface="+mn-lt"/>
                <a:ea typeface="+mn-ea"/>
                <a:cs typeface="+mn-cs"/>
              </a:defRPr>
            </a:lvl4pPr>
            <a:lvl5pPr marL="1344613" indent="-268288" algn="l" defTabSz="914400" rtl="0" eaLnBrk="1" latinLnBrk="0" hangingPunct="1">
              <a:lnSpc>
                <a:spcPct val="100000"/>
              </a:lnSpc>
              <a:spcBef>
                <a:spcPts val="0"/>
              </a:spcBef>
              <a:buClr>
                <a:schemeClr val="tx2"/>
              </a:buClr>
              <a:buSzPct val="110000"/>
              <a:buFont typeface="Arial" pitchFamily="34" charset="0"/>
              <a:buChar char="-"/>
              <a:tabLst/>
              <a:defRPr lang="en-GB" sz="1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solidFill>
                  <a:schemeClr val="accent2"/>
                </a:solidFill>
              </a:rPr>
              <a:t>Likes</a:t>
            </a:r>
          </a:p>
        </p:txBody>
      </p:sp>
      <p:sp>
        <p:nvSpPr>
          <p:cNvPr id="21" name="Content Placeholder 27">
            <a:extLst>
              <a:ext uri="{FF2B5EF4-FFF2-40B4-BE49-F238E27FC236}">
                <a16:creationId xmlns:a16="http://schemas.microsoft.com/office/drawing/2014/main" id="{FBF5D492-4CE3-847F-EC4D-FEF727C4B7AA}"/>
              </a:ext>
            </a:extLst>
          </p:cNvPr>
          <p:cNvSpPr txBox="1">
            <a:spLocks/>
          </p:cNvSpPr>
          <p:nvPr/>
        </p:nvSpPr>
        <p:spPr>
          <a:xfrm>
            <a:off x="9496538" y="2446608"/>
            <a:ext cx="1716202" cy="738664"/>
          </a:xfrm>
          <a:prstGeom prst="rect">
            <a:avLst/>
          </a:prstGeom>
        </p:spPr>
        <p:txBody>
          <a:bodyPr wrap="square" lIns="0" tIns="0" rIns="0" bIns="0">
            <a:spAutoFit/>
          </a:bodyPr>
          <a:lstStyle>
            <a:lvl1pPr marL="268288" indent="-268288" algn="l" defTabSz="914400" rtl="0" eaLnBrk="1" latinLnBrk="0" hangingPunct="1">
              <a:lnSpc>
                <a:spcPct val="100000"/>
              </a:lnSpc>
              <a:spcBef>
                <a:spcPts val="0"/>
              </a:spcBef>
              <a:spcAft>
                <a:spcPts val="0"/>
              </a:spcAft>
              <a:buClr>
                <a:schemeClr val="tx2"/>
              </a:buClr>
              <a:buSzPct val="110000"/>
              <a:buFont typeface="Wingdings" panose="05000000000000000000" pitchFamily="2" charset="2"/>
              <a:buChar char="§"/>
              <a:defRPr lang="en-US" sz="1800" b="0" kern="1200">
                <a:solidFill>
                  <a:schemeClr val="tx2"/>
                </a:solidFill>
                <a:latin typeface="+mn-lt"/>
                <a:ea typeface="+mn-ea"/>
                <a:cs typeface="+mn-cs"/>
              </a:defRPr>
            </a:lvl1pPr>
            <a:lvl2pPr marL="538163" indent="-269875" algn="l" defTabSz="914400" rtl="0" eaLnBrk="1" latinLnBrk="0" hangingPunct="1">
              <a:lnSpc>
                <a:spcPct val="100000"/>
              </a:lnSpc>
              <a:spcBef>
                <a:spcPts val="0"/>
              </a:spcBef>
              <a:buClr>
                <a:schemeClr val="tx2"/>
              </a:buClr>
              <a:buSzPct val="110000"/>
              <a:buFont typeface="Wingdings" panose="05000000000000000000" pitchFamily="2" charset="2"/>
              <a:buChar char="§"/>
              <a:defRPr lang="en-US" sz="1600" kern="1200">
                <a:solidFill>
                  <a:schemeClr val="tx2"/>
                </a:solidFill>
                <a:latin typeface="+mn-lt"/>
                <a:ea typeface="+mn-ea"/>
                <a:cs typeface="+mn-cs"/>
              </a:defRPr>
            </a:lvl2pPr>
            <a:lvl3pPr marL="806450" indent="-268288" algn="l" defTabSz="914400" rtl="0" eaLnBrk="1" latinLnBrk="0" hangingPunct="1">
              <a:lnSpc>
                <a:spcPct val="100000"/>
              </a:lnSpc>
              <a:spcBef>
                <a:spcPts val="0"/>
              </a:spcBef>
              <a:buClr>
                <a:schemeClr val="tx2"/>
              </a:buClr>
              <a:buSzPct val="110000"/>
              <a:buFont typeface="Arial" pitchFamily="34" charset="0"/>
              <a:buChar char="-"/>
              <a:defRPr lang="en-US" sz="1400" kern="1200">
                <a:solidFill>
                  <a:schemeClr val="tx2"/>
                </a:solidFill>
                <a:latin typeface="+mn-lt"/>
                <a:ea typeface="+mn-ea"/>
                <a:cs typeface="+mn-cs"/>
              </a:defRPr>
            </a:lvl3pPr>
            <a:lvl4pPr marL="1076325" indent="-269875" algn="l" defTabSz="914400" rtl="0" eaLnBrk="1" latinLnBrk="0" hangingPunct="1">
              <a:lnSpc>
                <a:spcPct val="100000"/>
              </a:lnSpc>
              <a:spcBef>
                <a:spcPts val="0"/>
              </a:spcBef>
              <a:buClr>
                <a:schemeClr val="tx2"/>
              </a:buClr>
              <a:buSzPct val="110000"/>
              <a:buFont typeface="Wingdings" panose="05000000000000000000" pitchFamily="2" charset="2"/>
              <a:buChar char="§"/>
              <a:defRPr lang="en-US" sz="1200" kern="1200">
                <a:solidFill>
                  <a:schemeClr val="tx2"/>
                </a:solidFill>
                <a:latin typeface="+mn-lt"/>
                <a:ea typeface="+mn-ea"/>
                <a:cs typeface="+mn-cs"/>
              </a:defRPr>
            </a:lvl4pPr>
            <a:lvl5pPr marL="1344613" indent="-268288" algn="l" defTabSz="914400" rtl="0" eaLnBrk="1" latinLnBrk="0" hangingPunct="1">
              <a:lnSpc>
                <a:spcPct val="100000"/>
              </a:lnSpc>
              <a:spcBef>
                <a:spcPts val="0"/>
              </a:spcBef>
              <a:buClr>
                <a:schemeClr val="tx2"/>
              </a:buClr>
              <a:buSzPct val="110000"/>
              <a:buFont typeface="Arial" pitchFamily="34" charset="0"/>
              <a:buChar char="-"/>
              <a:tabLst/>
              <a:defRPr lang="en-GB" sz="1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solidFill>
                  <a:schemeClr val="accent2"/>
                </a:solidFill>
              </a:rPr>
              <a:t>Shared</a:t>
            </a:r>
          </a:p>
          <a:p>
            <a:pPr marL="0" indent="0">
              <a:buNone/>
            </a:pPr>
            <a:r>
              <a:rPr lang="en-US" sz="2400" b="1" dirty="0">
                <a:solidFill>
                  <a:schemeClr val="accent2"/>
                </a:solidFill>
              </a:rPr>
              <a:t>articles</a:t>
            </a:r>
          </a:p>
        </p:txBody>
      </p:sp>
      <p:sp>
        <p:nvSpPr>
          <p:cNvPr id="22" name="Content Placeholder 27">
            <a:extLst>
              <a:ext uri="{FF2B5EF4-FFF2-40B4-BE49-F238E27FC236}">
                <a16:creationId xmlns:a16="http://schemas.microsoft.com/office/drawing/2014/main" id="{9E93956E-4607-D2BB-FD5E-84C30DEF5C8B}"/>
              </a:ext>
            </a:extLst>
          </p:cNvPr>
          <p:cNvSpPr txBox="1">
            <a:spLocks/>
          </p:cNvSpPr>
          <p:nvPr/>
        </p:nvSpPr>
        <p:spPr>
          <a:xfrm>
            <a:off x="3876117" y="4638165"/>
            <a:ext cx="2484044" cy="738664"/>
          </a:xfrm>
          <a:prstGeom prst="rect">
            <a:avLst/>
          </a:prstGeom>
        </p:spPr>
        <p:txBody>
          <a:bodyPr wrap="square" lIns="0" tIns="0" rIns="0" bIns="0">
            <a:spAutoFit/>
          </a:bodyPr>
          <a:lstStyle>
            <a:lvl1pPr marL="268288" indent="-268288" algn="l" defTabSz="914400" rtl="0" eaLnBrk="1" latinLnBrk="0" hangingPunct="1">
              <a:lnSpc>
                <a:spcPct val="100000"/>
              </a:lnSpc>
              <a:spcBef>
                <a:spcPts val="0"/>
              </a:spcBef>
              <a:spcAft>
                <a:spcPts val="0"/>
              </a:spcAft>
              <a:buClr>
                <a:schemeClr val="tx2"/>
              </a:buClr>
              <a:buSzPct val="110000"/>
              <a:buFont typeface="Wingdings" panose="05000000000000000000" pitchFamily="2" charset="2"/>
              <a:buChar char="§"/>
              <a:defRPr lang="en-US" sz="1800" b="0" kern="1200">
                <a:solidFill>
                  <a:schemeClr val="tx2"/>
                </a:solidFill>
                <a:latin typeface="+mn-lt"/>
                <a:ea typeface="+mn-ea"/>
                <a:cs typeface="+mn-cs"/>
              </a:defRPr>
            </a:lvl1pPr>
            <a:lvl2pPr marL="538163" indent="-269875" algn="l" defTabSz="914400" rtl="0" eaLnBrk="1" latinLnBrk="0" hangingPunct="1">
              <a:lnSpc>
                <a:spcPct val="100000"/>
              </a:lnSpc>
              <a:spcBef>
                <a:spcPts val="0"/>
              </a:spcBef>
              <a:buClr>
                <a:schemeClr val="tx2"/>
              </a:buClr>
              <a:buSzPct val="110000"/>
              <a:buFont typeface="Wingdings" panose="05000000000000000000" pitchFamily="2" charset="2"/>
              <a:buChar char="§"/>
              <a:defRPr lang="en-US" sz="1600" kern="1200">
                <a:solidFill>
                  <a:schemeClr val="tx2"/>
                </a:solidFill>
                <a:latin typeface="+mn-lt"/>
                <a:ea typeface="+mn-ea"/>
                <a:cs typeface="+mn-cs"/>
              </a:defRPr>
            </a:lvl2pPr>
            <a:lvl3pPr marL="806450" indent="-268288" algn="l" defTabSz="914400" rtl="0" eaLnBrk="1" latinLnBrk="0" hangingPunct="1">
              <a:lnSpc>
                <a:spcPct val="100000"/>
              </a:lnSpc>
              <a:spcBef>
                <a:spcPts val="0"/>
              </a:spcBef>
              <a:buClr>
                <a:schemeClr val="tx2"/>
              </a:buClr>
              <a:buSzPct val="110000"/>
              <a:buFont typeface="Arial" pitchFamily="34" charset="0"/>
              <a:buChar char="-"/>
              <a:defRPr lang="en-US" sz="1400" kern="1200">
                <a:solidFill>
                  <a:schemeClr val="tx2"/>
                </a:solidFill>
                <a:latin typeface="+mn-lt"/>
                <a:ea typeface="+mn-ea"/>
                <a:cs typeface="+mn-cs"/>
              </a:defRPr>
            </a:lvl3pPr>
            <a:lvl4pPr marL="1076325" indent="-269875" algn="l" defTabSz="914400" rtl="0" eaLnBrk="1" latinLnBrk="0" hangingPunct="1">
              <a:lnSpc>
                <a:spcPct val="100000"/>
              </a:lnSpc>
              <a:spcBef>
                <a:spcPts val="0"/>
              </a:spcBef>
              <a:buClr>
                <a:schemeClr val="tx2"/>
              </a:buClr>
              <a:buSzPct val="110000"/>
              <a:buFont typeface="Wingdings" panose="05000000000000000000" pitchFamily="2" charset="2"/>
              <a:buChar char="§"/>
              <a:defRPr lang="en-US" sz="1200" kern="1200">
                <a:solidFill>
                  <a:schemeClr val="tx2"/>
                </a:solidFill>
                <a:latin typeface="+mn-lt"/>
                <a:ea typeface="+mn-ea"/>
                <a:cs typeface="+mn-cs"/>
              </a:defRPr>
            </a:lvl4pPr>
            <a:lvl5pPr marL="1344613" indent="-268288" algn="l" defTabSz="914400" rtl="0" eaLnBrk="1" latinLnBrk="0" hangingPunct="1">
              <a:lnSpc>
                <a:spcPct val="100000"/>
              </a:lnSpc>
              <a:spcBef>
                <a:spcPts val="0"/>
              </a:spcBef>
              <a:buClr>
                <a:schemeClr val="tx2"/>
              </a:buClr>
              <a:buSzPct val="110000"/>
              <a:buFont typeface="Arial" pitchFamily="34" charset="0"/>
              <a:buChar char="-"/>
              <a:tabLst/>
              <a:defRPr lang="en-GB" sz="1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solidFill>
                  <a:schemeClr val="accent2"/>
                </a:solidFill>
              </a:rPr>
              <a:t>Proactive</a:t>
            </a:r>
          </a:p>
          <a:p>
            <a:pPr marL="0" indent="0">
              <a:buNone/>
            </a:pPr>
            <a:r>
              <a:rPr lang="en-US" sz="2400" b="1" dirty="0">
                <a:solidFill>
                  <a:schemeClr val="accent2"/>
                </a:solidFill>
              </a:rPr>
              <a:t>outreach</a:t>
            </a:r>
          </a:p>
        </p:txBody>
      </p:sp>
      <p:sp>
        <p:nvSpPr>
          <p:cNvPr id="23" name="Content Placeholder 27">
            <a:extLst>
              <a:ext uri="{FF2B5EF4-FFF2-40B4-BE49-F238E27FC236}">
                <a16:creationId xmlns:a16="http://schemas.microsoft.com/office/drawing/2014/main" id="{CEA492FF-563E-90C3-7B70-6E86ECA16D3C}"/>
              </a:ext>
            </a:extLst>
          </p:cNvPr>
          <p:cNvSpPr txBox="1">
            <a:spLocks/>
          </p:cNvSpPr>
          <p:nvPr/>
        </p:nvSpPr>
        <p:spPr>
          <a:xfrm>
            <a:off x="7297333" y="4639740"/>
            <a:ext cx="2484044" cy="738664"/>
          </a:xfrm>
          <a:prstGeom prst="rect">
            <a:avLst/>
          </a:prstGeom>
        </p:spPr>
        <p:txBody>
          <a:bodyPr wrap="square" lIns="0" tIns="0" rIns="0" bIns="0">
            <a:spAutoFit/>
          </a:bodyPr>
          <a:lstStyle>
            <a:lvl1pPr marL="268288" indent="-268288" algn="l" defTabSz="914400" rtl="0" eaLnBrk="1" latinLnBrk="0" hangingPunct="1">
              <a:lnSpc>
                <a:spcPct val="100000"/>
              </a:lnSpc>
              <a:spcBef>
                <a:spcPts val="0"/>
              </a:spcBef>
              <a:spcAft>
                <a:spcPts val="0"/>
              </a:spcAft>
              <a:buClr>
                <a:schemeClr val="tx2"/>
              </a:buClr>
              <a:buSzPct val="110000"/>
              <a:buFont typeface="Wingdings" panose="05000000000000000000" pitchFamily="2" charset="2"/>
              <a:buChar char="§"/>
              <a:defRPr lang="en-US" sz="1800" b="0" kern="1200">
                <a:solidFill>
                  <a:schemeClr val="tx2"/>
                </a:solidFill>
                <a:latin typeface="+mn-lt"/>
                <a:ea typeface="+mn-ea"/>
                <a:cs typeface="+mn-cs"/>
              </a:defRPr>
            </a:lvl1pPr>
            <a:lvl2pPr marL="538163" indent="-269875" algn="l" defTabSz="914400" rtl="0" eaLnBrk="1" latinLnBrk="0" hangingPunct="1">
              <a:lnSpc>
                <a:spcPct val="100000"/>
              </a:lnSpc>
              <a:spcBef>
                <a:spcPts val="0"/>
              </a:spcBef>
              <a:buClr>
                <a:schemeClr val="tx2"/>
              </a:buClr>
              <a:buSzPct val="110000"/>
              <a:buFont typeface="Wingdings" panose="05000000000000000000" pitchFamily="2" charset="2"/>
              <a:buChar char="§"/>
              <a:defRPr lang="en-US" sz="1600" kern="1200">
                <a:solidFill>
                  <a:schemeClr val="tx2"/>
                </a:solidFill>
                <a:latin typeface="+mn-lt"/>
                <a:ea typeface="+mn-ea"/>
                <a:cs typeface="+mn-cs"/>
              </a:defRPr>
            </a:lvl2pPr>
            <a:lvl3pPr marL="806450" indent="-268288" algn="l" defTabSz="914400" rtl="0" eaLnBrk="1" latinLnBrk="0" hangingPunct="1">
              <a:lnSpc>
                <a:spcPct val="100000"/>
              </a:lnSpc>
              <a:spcBef>
                <a:spcPts val="0"/>
              </a:spcBef>
              <a:buClr>
                <a:schemeClr val="tx2"/>
              </a:buClr>
              <a:buSzPct val="110000"/>
              <a:buFont typeface="Arial" pitchFamily="34" charset="0"/>
              <a:buChar char="-"/>
              <a:defRPr lang="en-US" sz="1400" kern="1200">
                <a:solidFill>
                  <a:schemeClr val="tx2"/>
                </a:solidFill>
                <a:latin typeface="+mn-lt"/>
                <a:ea typeface="+mn-ea"/>
                <a:cs typeface="+mn-cs"/>
              </a:defRPr>
            </a:lvl3pPr>
            <a:lvl4pPr marL="1076325" indent="-269875" algn="l" defTabSz="914400" rtl="0" eaLnBrk="1" latinLnBrk="0" hangingPunct="1">
              <a:lnSpc>
                <a:spcPct val="100000"/>
              </a:lnSpc>
              <a:spcBef>
                <a:spcPts val="0"/>
              </a:spcBef>
              <a:buClr>
                <a:schemeClr val="tx2"/>
              </a:buClr>
              <a:buSzPct val="110000"/>
              <a:buFont typeface="Wingdings" panose="05000000000000000000" pitchFamily="2" charset="2"/>
              <a:buChar char="§"/>
              <a:defRPr lang="en-US" sz="1200" kern="1200">
                <a:solidFill>
                  <a:schemeClr val="tx2"/>
                </a:solidFill>
                <a:latin typeface="+mn-lt"/>
                <a:ea typeface="+mn-ea"/>
                <a:cs typeface="+mn-cs"/>
              </a:defRPr>
            </a:lvl4pPr>
            <a:lvl5pPr marL="1344613" indent="-268288" algn="l" defTabSz="914400" rtl="0" eaLnBrk="1" latinLnBrk="0" hangingPunct="1">
              <a:lnSpc>
                <a:spcPct val="100000"/>
              </a:lnSpc>
              <a:spcBef>
                <a:spcPts val="0"/>
              </a:spcBef>
              <a:buClr>
                <a:schemeClr val="tx2"/>
              </a:buClr>
              <a:buSzPct val="110000"/>
              <a:buFont typeface="Arial" pitchFamily="34" charset="0"/>
              <a:buChar char="-"/>
              <a:tabLst/>
              <a:defRPr lang="en-GB" sz="1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solidFill>
                  <a:schemeClr val="accent2"/>
                </a:solidFill>
              </a:rPr>
              <a:t>New clients onboarded</a:t>
            </a:r>
          </a:p>
        </p:txBody>
      </p:sp>
      <p:sp>
        <p:nvSpPr>
          <p:cNvPr id="3" name="TextBox 2">
            <a:extLst>
              <a:ext uri="{FF2B5EF4-FFF2-40B4-BE49-F238E27FC236}">
                <a16:creationId xmlns:a16="http://schemas.microsoft.com/office/drawing/2014/main" id="{B1FBF3E8-9EA9-A12F-3E2C-E52445D283BD}"/>
              </a:ext>
            </a:extLst>
          </p:cNvPr>
          <p:cNvSpPr txBox="1"/>
          <p:nvPr/>
        </p:nvSpPr>
        <p:spPr>
          <a:xfrm>
            <a:off x="801189" y="6275978"/>
            <a:ext cx="10488142" cy="215444"/>
          </a:xfrm>
          <a:prstGeom prst="rect">
            <a:avLst/>
          </a:prstGeom>
          <a:noFill/>
        </p:spPr>
        <p:txBody>
          <a:bodyPr wrap="square" rtlCol="0">
            <a:spAutoFit/>
          </a:bodyPr>
          <a:lstStyle/>
          <a:p>
            <a:r>
              <a:rPr lang="en-US" sz="800" b="1" dirty="0"/>
              <a:t>FOR FINANCIAL PROFESSIONAL USE ONLY / NOT FOR PUBLIC VIEWING OR DISTRIBUTION</a:t>
            </a:r>
          </a:p>
        </p:txBody>
      </p:sp>
      <p:pic>
        <p:nvPicPr>
          <p:cNvPr id="6" name="Picture 5">
            <a:extLst>
              <a:ext uri="{FF2B5EF4-FFF2-40B4-BE49-F238E27FC236}">
                <a16:creationId xmlns:a16="http://schemas.microsoft.com/office/drawing/2014/main" id="{816BF4B0-1147-F715-B724-5C8C8233B4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4298" y="4716718"/>
            <a:ext cx="546100" cy="546100"/>
          </a:xfrm>
          <a:prstGeom prst="rect">
            <a:avLst/>
          </a:prstGeom>
        </p:spPr>
      </p:pic>
      <p:pic>
        <p:nvPicPr>
          <p:cNvPr id="19" name="Picture 18" descr="A heart with orange and black lines&#10;&#10;Description automatically generated">
            <a:extLst>
              <a:ext uri="{FF2B5EF4-FFF2-40B4-BE49-F238E27FC236}">
                <a16:creationId xmlns:a16="http://schemas.microsoft.com/office/drawing/2014/main" id="{FAAF8599-BA11-1DC9-114B-FEF4000653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2953" y="2573161"/>
            <a:ext cx="596900" cy="533400"/>
          </a:xfrm>
          <a:prstGeom prst="rect">
            <a:avLst/>
          </a:prstGeom>
        </p:spPr>
      </p:pic>
      <p:pic>
        <p:nvPicPr>
          <p:cNvPr id="25" name="Picture 24" descr="A black and grey megaphone with orange light&#10;&#10;Description automatically generated">
            <a:extLst>
              <a:ext uri="{FF2B5EF4-FFF2-40B4-BE49-F238E27FC236}">
                <a16:creationId xmlns:a16="http://schemas.microsoft.com/office/drawing/2014/main" id="{150A6E02-83DD-81F3-EA22-85026309A3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55782" y="4684968"/>
            <a:ext cx="533400" cy="609600"/>
          </a:xfrm>
          <a:prstGeom prst="rect">
            <a:avLst/>
          </a:prstGeom>
        </p:spPr>
      </p:pic>
      <p:pic>
        <p:nvPicPr>
          <p:cNvPr id="27" name="Picture 26" descr="A black and grey book&#10;&#10;Description automatically generated">
            <a:extLst>
              <a:ext uri="{FF2B5EF4-FFF2-40B4-BE49-F238E27FC236}">
                <a16:creationId xmlns:a16="http://schemas.microsoft.com/office/drawing/2014/main" id="{D5E98EC4-BE88-9550-C09D-7CB32A9794B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31565" y="2635356"/>
            <a:ext cx="558800" cy="381000"/>
          </a:xfrm>
          <a:prstGeom prst="rect">
            <a:avLst/>
          </a:prstGeom>
        </p:spPr>
      </p:pic>
      <p:pic>
        <p:nvPicPr>
          <p:cNvPr id="29" name="Picture 28" descr="A diagram of people with orange lines&#10;&#10;Description automatically generated">
            <a:extLst>
              <a:ext uri="{FF2B5EF4-FFF2-40B4-BE49-F238E27FC236}">
                <a16:creationId xmlns:a16="http://schemas.microsoft.com/office/drawing/2014/main" id="{07974226-9CD9-4473-F629-74BE11BEDF6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36283" y="2560963"/>
            <a:ext cx="571500" cy="482600"/>
          </a:xfrm>
          <a:prstGeom prst="rect">
            <a:avLst/>
          </a:prstGeom>
        </p:spPr>
      </p:pic>
    </p:spTree>
    <p:extLst>
      <p:ext uri="{BB962C8B-B14F-4D97-AF65-F5344CB8AC3E}">
        <p14:creationId xmlns:p14="http://schemas.microsoft.com/office/powerpoint/2010/main" val="36239826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FC23C-ACB7-F6AF-97E3-A2F763E2DC28}"/>
              </a:ext>
            </a:extLst>
          </p:cNvPr>
          <p:cNvSpPr>
            <a:spLocks noGrp="1"/>
          </p:cNvSpPr>
          <p:nvPr>
            <p:ph type="title"/>
          </p:nvPr>
        </p:nvSpPr>
        <p:spPr/>
        <p:txBody>
          <a:bodyPr>
            <a:normAutofit/>
          </a:bodyPr>
          <a:lstStyle/>
          <a:p>
            <a:r>
              <a:rPr lang="en-US" sz="3600"/>
              <a:t>Investor education</a:t>
            </a:r>
          </a:p>
        </p:txBody>
      </p:sp>
      <p:sp>
        <p:nvSpPr>
          <p:cNvPr id="4" name="Subtitle 3">
            <a:extLst>
              <a:ext uri="{FF2B5EF4-FFF2-40B4-BE49-F238E27FC236}">
                <a16:creationId xmlns:a16="http://schemas.microsoft.com/office/drawing/2014/main" id="{8872BE87-8707-16E3-B0C1-A2FAA944E7B8}"/>
              </a:ext>
            </a:extLst>
          </p:cNvPr>
          <p:cNvSpPr>
            <a:spLocks noGrp="1"/>
          </p:cNvSpPr>
          <p:nvPr>
            <p:ph type="subTitle" idx="10"/>
          </p:nvPr>
        </p:nvSpPr>
        <p:spPr>
          <a:xfrm>
            <a:off x="902669" y="1054699"/>
            <a:ext cx="8689387" cy="360000"/>
          </a:xfrm>
        </p:spPr>
        <p:txBody>
          <a:bodyPr/>
          <a:lstStyle/>
          <a:p>
            <a:r>
              <a:rPr lang="en-US" sz="2400"/>
              <a:t>What educational topics does your audience expect and how will you deliver?</a:t>
            </a:r>
          </a:p>
        </p:txBody>
      </p:sp>
      <p:sp>
        <p:nvSpPr>
          <p:cNvPr id="5" name="TextBox 4">
            <a:extLst>
              <a:ext uri="{FF2B5EF4-FFF2-40B4-BE49-F238E27FC236}">
                <a16:creationId xmlns:a16="http://schemas.microsoft.com/office/drawing/2014/main" id="{A94984C2-13A1-4A1A-A1F7-EBB978828D2A}"/>
              </a:ext>
            </a:extLst>
          </p:cNvPr>
          <p:cNvSpPr txBox="1"/>
          <p:nvPr/>
        </p:nvSpPr>
        <p:spPr>
          <a:xfrm>
            <a:off x="801189" y="6275978"/>
            <a:ext cx="10488142" cy="215444"/>
          </a:xfrm>
          <a:prstGeom prst="rect">
            <a:avLst/>
          </a:prstGeom>
          <a:noFill/>
        </p:spPr>
        <p:txBody>
          <a:bodyPr wrap="square" rtlCol="0">
            <a:spAutoFit/>
          </a:bodyPr>
          <a:lstStyle/>
          <a:p>
            <a:r>
              <a:rPr lang="en-US" sz="800" b="1"/>
              <a:t>FOR FINANCIAL PROFESSIONAL USE ONLY / NOT FOR PUBLIC VIEWING OR DISTRIBUTION</a:t>
            </a:r>
          </a:p>
        </p:txBody>
      </p:sp>
      <p:sp>
        <p:nvSpPr>
          <p:cNvPr id="8" name="Rectangle 7">
            <a:extLst>
              <a:ext uri="{FF2B5EF4-FFF2-40B4-BE49-F238E27FC236}">
                <a16:creationId xmlns:a16="http://schemas.microsoft.com/office/drawing/2014/main" id="{89663788-1C1F-7FD6-6DCB-50D105B71B2A}"/>
              </a:ext>
            </a:extLst>
          </p:cNvPr>
          <p:cNvSpPr/>
          <p:nvPr/>
        </p:nvSpPr>
        <p:spPr>
          <a:xfrm>
            <a:off x="902666" y="2145939"/>
            <a:ext cx="3003411" cy="1703388"/>
          </a:xfrm>
          <a:prstGeom prst="rect">
            <a:avLst/>
          </a:prstGeom>
          <a:solidFill>
            <a:schemeClr val="bg1"/>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4529D9C-903F-7DA4-5C54-9E02DB0BE11A}"/>
              </a:ext>
            </a:extLst>
          </p:cNvPr>
          <p:cNvGrpSpPr/>
          <p:nvPr/>
        </p:nvGrpSpPr>
        <p:grpSpPr>
          <a:xfrm>
            <a:off x="1132734" y="2352392"/>
            <a:ext cx="2435059" cy="1235443"/>
            <a:chOff x="877767" y="2111508"/>
            <a:chExt cx="2435059" cy="1235443"/>
          </a:xfrm>
        </p:grpSpPr>
        <p:sp>
          <p:nvSpPr>
            <p:cNvPr id="11" name="Content Placeholder 27">
              <a:extLst>
                <a:ext uri="{FF2B5EF4-FFF2-40B4-BE49-F238E27FC236}">
                  <a16:creationId xmlns:a16="http://schemas.microsoft.com/office/drawing/2014/main" id="{BBFB6B42-F7D0-8A45-8A75-D75434B8A1C1}"/>
                </a:ext>
              </a:extLst>
            </p:cNvPr>
            <p:cNvSpPr txBox="1">
              <a:spLocks/>
            </p:cNvSpPr>
            <p:nvPr/>
          </p:nvSpPr>
          <p:spPr>
            <a:xfrm>
              <a:off x="877767" y="2515954"/>
              <a:ext cx="2435059" cy="830997"/>
            </a:xfrm>
            <a:prstGeom prst="rect">
              <a:avLst/>
            </a:prstGeom>
          </p:spPr>
          <p:txBody>
            <a:bodyPr wrap="square" lIns="0" tIns="0" rIns="0" bIns="0">
              <a:spAutoFit/>
            </a:bodyPr>
            <a:lstStyle>
              <a:lvl1pPr marL="268288" indent="-268288" algn="l" defTabSz="914400" rtl="0" eaLnBrk="1" latinLnBrk="0" hangingPunct="1">
                <a:lnSpc>
                  <a:spcPct val="100000"/>
                </a:lnSpc>
                <a:spcBef>
                  <a:spcPts val="0"/>
                </a:spcBef>
                <a:spcAft>
                  <a:spcPts val="0"/>
                </a:spcAft>
                <a:buClr>
                  <a:schemeClr val="tx2"/>
                </a:buClr>
                <a:buSzPct val="110000"/>
                <a:buFont typeface="Wingdings" panose="05000000000000000000" pitchFamily="2" charset="2"/>
                <a:buChar char="§"/>
                <a:defRPr lang="en-US" sz="1800" b="0" kern="1200">
                  <a:solidFill>
                    <a:schemeClr val="tx2"/>
                  </a:solidFill>
                  <a:latin typeface="+mn-lt"/>
                  <a:ea typeface="+mn-ea"/>
                  <a:cs typeface="+mn-cs"/>
                </a:defRPr>
              </a:lvl1pPr>
              <a:lvl2pPr marL="538163" indent="-269875" algn="l" defTabSz="914400" rtl="0" eaLnBrk="1" latinLnBrk="0" hangingPunct="1">
                <a:lnSpc>
                  <a:spcPct val="100000"/>
                </a:lnSpc>
                <a:spcBef>
                  <a:spcPts val="0"/>
                </a:spcBef>
                <a:buClr>
                  <a:schemeClr val="tx2"/>
                </a:buClr>
                <a:buSzPct val="110000"/>
                <a:buFont typeface="Wingdings" panose="05000000000000000000" pitchFamily="2" charset="2"/>
                <a:buChar char="§"/>
                <a:defRPr lang="en-US" sz="1600" kern="1200">
                  <a:solidFill>
                    <a:schemeClr val="tx2"/>
                  </a:solidFill>
                  <a:latin typeface="+mn-lt"/>
                  <a:ea typeface="+mn-ea"/>
                  <a:cs typeface="+mn-cs"/>
                </a:defRPr>
              </a:lvl2pPr>
              <a:lvl3pPr marL="806450" indent="-268288" algn="l" defTabSz="914400" rtl="0" eaLnBrk="1" latinLnBrk="0" hangingPunct="1">
                <a:lnSpc>
                  <a:spcPct val="100000"/>
                </a:lnSpc>
                <a:spcBef>
                  <a:spcPts val="0"/>
                </a:spcBef>
                <a:buClr>
                  <a:schemeClr val="tx2"/>
                </a:buClr>
                <a:buSzPct val="110000"/>
                <a:buFont typeface="Arial" pitchFamily="34" charset="0"/>
                <a:buChar char="-"/>
                <a:defRPr lang="en-US" sz="1400" kern="1200">
                  <a:solidFill>
                    <a:schemeClr val="tx2"/>
                  </a:solidFill>
                  <a:latin typeface="+mn-lt"/>
                  <a:ea typeface="+mn-ea"/>
                  <a:cs typeface="+mn-cs"/>
                </a:defRPr>
              </a:lvl3pPr>
              <a:lvl4pPr marL="1076325" indent="-269875" algn="l" defTabSz="914400" rtl="0" eaLnBrk="1" latinLnBrk="0" hangingPunct="1">
                <a:lnSpc>
                  <a:spcPct val="100000"/>
                </a:lnSpc>
                <a:spcBef>
                  <a:spcPts val="0"/>
                </a:spcBef>
                <a:buClr>
                  <a:schemeClr val="tx2"/>
                </a:buClr>
                <a:buSzPct val="110000"/>
                <a:buFont typeface="Wingdings" panose="05000000000000000000" pitchFamily="2" charset="2"/>
                <a:buChar char="§"/>
                <a:defRPr lang="en-US" sz="1200" kern="1200">
                  <a:solidFill>
                    <a:schemeClr val="tx2"/>
                  </a:solidFill>
                  <a:latin typeface="+mn-lt"/>
                  <a:ea typeface="+mn-ea"/>
                  <a:cs typeface="+mn-cs"/>
                </a:defRPr>
              </a:lvl4pPr>
              <a:lvl5pPr marL="1344613" indent="-268288" algn="l" defTabSz="914400" rtl="0" eaLnBrk="1" latinLnBrk="0" hangingPunct="1">
                <a:lnSpc>
                  <a:spcPct val="100000"/>
                </a:lnSpc>
                <a:spcBef>
                  <a:spcPts val="0"/>
                </a:spcBef>
                <a:buClr>
                  <a:schemeClr val="tx2"/>
                </a:buClr>
                <a:buSzPct val="110000"/>
                <a:buFont typeface="Arial" pitchFamily="34" charset="0"/>
                <a:buChar char="-"/>
                <a:tabLst/>
                <a:defRPr lang="en-GB" sz="1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a:solidFill>
                    <a:schemeClr val="accent6"/>
                  </a:solidFill>
                </a:rPr>
                <a:t>Define</a:t>
              </a:r>
              <a:r>
                <a:rPr lang="en-US" b="1">
                  <a:solidFill>
                    <a:schemeClr val="accent1"/>
                  </a:solidFill>
                </a:rPr>
                <a:t> </a:t>
              </a:r>
              <a:r>
                <a:rPr lang="en-US"/>
                <a:t>what your prospects need and want</a:t>
              </a:r>
              <a:endParaRPr lang="en-US" sz="1500"/>
            </a:p>
          </p:txBody>
        </p:sp>
        <p:sp>
          <p:nvSpPr>
            <p:cNvPr id="12" name="Content Placeholder 27">
              <a:extLst>
                <a:ext uri="{FF2B5EF4-FFF2-40B4-BE49-F238E27FC236}">
                  <a16:creationId xmlns:a16="http://schemas.microsoft.com/office/drawing/2014/main" id="{791E15C1-3A0A-BD69-C1FB-2686189C37CA}"/>
                </a:ext>
              </a:extLst>
            </p:cNvPr>
            <p:cNvSpPr txBox="1">
              <a:spLocks/>
            </p:cNvSpPr>
            <p:nvPr/>
          </p:nvSpPr>
          <p:spPr>
            <a:xfrm>
              <a:off x="877768" y="2111508"/>
              <a:ext cx="2060328" cy="369332"/>
            </a:xfrm>
            <a:prstGeom prst="rect">
              <a:avLst/>
            </a:prstGeom>
          </p:spPr>
          <p:txBody>
            <a:bodyPr wrap="square" lIns="0" tIns="0" rIns="0" bIns="0">
              <a:spAutoFit/>
            </a:bodyPr>
            <a:lstStyle>
              <a:lvl1pPr marL="268288" indent="-268288" algn="l" defTabSz="914400" rtl="0" eaLnBrk="1" latinLnBrk="0" hangingPunct="1">
                <a:lnSpc>
                  <a:spcPct val="100000"/>
                </a:lnSpc>
                <a:spcBef>
                  <a:spcPts val="0"/>
                </a:spcBef>
                <a:spcAft>
                  <a:spcPts val="0"/>
                </a:spcAft>
                <a:buClr>
                  <a:schemeClr val="tx2"/>
                </a:buClr>
                <a:buSzPct val="110000"/>
                <a:buFont typeface="Wingdings" panose="05000000000000000000" pitchFamily="2" charset="2"/>
                <a:buChar char="§"/>
                <a:defRPr lang="en-US" sz="1800" b="0" kern="1200">
                  <a:solidFill>
                    <a:schemeClr val="tx2"/>
                  </a:solidFill>
                  <a:latin typeface="+mn-lt"/>
                  <a:ea typeface="+mn-ea"/>
                  <a:cs typeface="+mn-cs"/>
                </a:defRPr>
              </a:lvl1pPr>
              <a:lvl2pPr marL="538163" indent="-269875" algn="l" defTabSz="914400" rtl="0" eaLnBrk="1" latinLnBrk="0" hangingPunct="1">
                <a:lnSpc>
                  <a:spcPct val="100000"/>
                </a:lnSpc>
                <a:spcBef>
                  <a:spcPts val="0"/>
                </a:spcBef>
                <a:buClr>
                  <a:schemeClr val="tx2"/>
                </a:buClr>
                <a:buSzPct val="110000"/>
                <a:buFont typeface="Wingdings" panose="05000000000000000000" pitchFamily="2" charset="2"/>
                <a:buChar char="§"/>
                <a:defRPr lang="en-US" sz="1600" kern="1200">
                  <a:solidFill>
                    <a:schemeClr val="tx2"/>
                  </a:solidFill>
                  <a:latin typeface="+mn-lt"/>
                  <a:ea typeface="+mn-ea"/>
                  <a:cs typeface="+mn-cs"/>
                </a:defRPr>
              </a:lvl2pPr>
              <a:lvl3pPr marL="806450" indent="-268288" algn="l" defTabSz="914400" rtl="0" eaLnBrk="1" latinLnBrk="0" hangingPunct="1">
                <a:lnSpc>
                  <a:spcPct val="100000"/>
                </a:lnSpc>
                <a:spcBef>
                  <a:spcPts val="0"/>
                </a:spcBef>
                <a:buClr>
                  <a:schemeClr val="tx2"/>
                </a:buClr>
                <a:buSzPct val="110000"/>
                <a:buFont typeface="Arial" pitchFamily="34" charset="0"/>
                <a:buChar char="-"/>
                <a:defRPr lang="en-US" sz="1400" kern="1200">
                  <a:solidFill>
                    <a:schemeClr val="tx2"/>
                  </a:solidFill>
                  <a:latin typeface="+mn-lt"/>
                  <a:ea typeface="+mn-ea"/>
                  <a:cs typeface="+mn-cs"/>
                </a:defRPr>
              </a:lvl3pPr>
              <a:lvl4pPr marL="1076325" indent="-269875" algn="l" defTabSz="914400" rtl="0" eaLnBrk="1" latinLnBrk="0" hangingPunct="1">
                <a:lnSpc>
                  <a:spcPct val="100000"/>
                </a:lnSpc>
                <a:spcBef>
                  <a:spcPts val="0"/>
                </a:spcBef>
                <a:buClr>
                  <a:schemeClr val="tx2"/>
                </a:buClr>
                <a:buSzPct val="110000"/>
                <a:buFont typeface="Wingdings" panose="05000000000000000000" pitchFamily="2" charset="2"/>
                <a:buChar char="§"/>
                <a:defRPr lang="en-US" sz="1200" kern="1200">
                  <a:solidFill>
                    <a:schemeClr val="tx2"/>
                  </a:solidFill>
                  <a:latin typeface="+mn-lt"/>
                  <a:ea typeface="+mn-ea"/>
                  <a:cs typeface="+mn-cs"/>
                </a:defRPr>
              </a:lvl4pPr>
              <a:lvl5pPr marL="1344613" indent="-268288" algn="l" defTabSz="914400" rtl="0" eaLnBrk="1" latinLnBrk="0" hangingPunct="1">
                <a:lnSpc>
                  <a:spcPct val="100000"/>
                </a:lnSpc>
                <a:spcBef>
                  <a:spcPts val="0"/>
                </a:spcBef>
                <a:buClr>
                  <a:schemeClr val="tx2"/>
                </a:buClr>
                <a:buSzPct val="110000"/>
                <a:buFont typeface="Arial" pitchFamily="34" charset="0"/>
                <a:buChar char="-"/>
                <a:tabLst/>
                <a:defRPr lang="en-GB" sz="1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a:solidFill>
                    <a:schemeClr val="accent6"/>
                  </a:solidFill>
                </a:rPr>
                <a:t>01</a:t>
              </a:r>
            </a:p>
          </p:txBody>
        </p:sp>
      </p:grpSp>
      <p:sp>
        <p:nvSpPr>
          <p:cNvPr id="13" name="Rectangle 12">
            <a:extLst>
              <a:ext uri="{FF2B5EF4-FFF2-40B4-BE49-F238E27FC236}">
                <a16:creationId xmlns:a16="http://schemas.microsoft.com/office/drawing/2014/main" id="{4A4DD90F-A148-9775-254E-4042B01CFB74}"/>
              </a:ext>
            </a:extLst>
          </p:cNvPr>
          <p:cNvSpPr/>
          <p:nvPr/>
        </p:nvSpPr>
        <p:spPr>
          <a:xfrm>
            <a:off x="4518028" y="2161708"/>
            <a:ext cx="3003411" cy="1703388"/>
          </a:xfrm>
          <a:prstGeom prst="rect">
            <a:avLst/>
          </a:prstGeom>
          <a:solidFill>
            <a:schemeClr val="bg1"/>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8AB8017E-97AD-F72A-4516-BA5B74193AAA}"/>
              </a:ext>
            </a:extLst>
          </p:cNvPr>
          <p:cNvGrpSpPr/>
          <p:nvPr/>
        </p:nvGrpSpPr>
        <p:grpSpPr>
          <a:xfrm>
            <a:off x="4748097" y="2352392"/>
            <a:ext cx="2542610" cy="1235443"/>
            <a:chOff x="877768" y="2111508"/>
            <a:chExt cx="2542610" cy="1235443"/>
          </a:xfrm>
        </p:grpSpPr>
        <p:sp>
          <p:nvSpPr>
            <p:cNvPr id="16" name="Content Placeholder 27">
              <a:extLst>
                <a:ext uri="{FF2B5EF4-FFF2-40B4-BE49-F238E27FC236}">
                  <a16:creationId xmlns:a16="http://schemas.microsoft.com/office/drawing/2014/main" id="{84655E5F-7041-F058-6290-A9CFC0C15E4B}"/>
                </a:ext>
              </a:extLst>
            </p:cNvPr>
            <p:cNvSpPr txBox="1">
              <a:spLocks/>
            </p:cNvSpPr>
            <p:nvPr/>
          </p:nvSpPr>
          <p:spPr>
            <a:xfrm>
              <a:off x="877768" y="2515954"/>
              <a:ext cx="2542610" cy="830997"/>
            </a:xfrm>
            <a:prstGeom prst="rect">
              <a:avLst/>
            </a:prstGeom>
          </p:spPr>
          <p:txBody>
            <a:bodyPr wrap="square" lIns="0" tIns="0" rIns="0" bIns="0">
              <a:spAutoFit/>
            </a:bodyPr>
            <a:lstStyle>
              <a:lvl1pPr marL="268288" indent="-268288" algn="l" defTabSz="914400" rtl="0" eaLnBrk="1" latinLnBrk="0" hangingPunct="1">
                <a:lnSpc>
                  <a:spcPct val="100000"/>
                </a:lnSpc>
                <a:spcBef>
                  <a:spcPts val="0"/>
                </a:spcBef>
                <a:spcAft>
                  <a:spcPts val="0"/>
                </a:spcAft>
                <a:buClr>
                  <a:schemeClr val="tx2"/>
                </a:buClr>
                <a:buSzPct val="110000"/>
                <a:buFont typeface="Wingdings" panose="05000000000000000000" pitchFamily="2" charset="2"/>
                <a:buChar char="§"/>
                <a:defRPr lang="en-US" sz="1800" b="0" kern="1200">
                  <a:solidFill>
                    <a:schemeClr val="tx2"/>
                  </a:solidFill>
                  <a:latin typeface="+mn-lt"/>
                  <a:ea typeface="+mn-ea"/>
                  <a:cs typeface="+mn-cs"/>
                </a:defRPr>
              </a:lvl1pPr>
              <a:lvl2pPr marL="538163" indent="-269875" algn="l" defTabSz="914400" rtl="0" eaLnBrk="1" latinLnBrk="0" hangingPunct="1">
                <a:lnSpc>
                  <a:spcPct val="100000"/>
                </a:lnSpc>
                <a:spcBef>
                  <a:spcPts val="0"/>
                </a:spcBef>
                <a:buClr>
                  <a:schemeClr val="tx2"/>
                </a:buClr>
                <a:buSzPct val="110000"/>
                <a:buFont typeface="Wingdings" panose="05000000000000000000" pitchFamily="2" charset="2"/>
                <a:buChar char="§"/>
                <a:defRPr lang="en-US" sz="1600" kern="1200">
                  <a:solidFill>
                    <a:schemeClr val="tx2"/>
                  </a:solidFill>
                  <a:latin typeface="+mn-lt"/>
                  <a:ea typeface="+mn-ea"/>
                  <a:cs typeface="+mn-cs"/>
                </a:defRPr>
              </a:lvl2pPr>
              <a:lvl3pPr marL="806450" indent="-268288" algn="l" defTabSz="914400" rtl="0" eaLnBrk="1" latinLnBrk="0" hangingPunct="1">
                <a:lnSpc>
                  <a:spcPct val="100000"/>
                </a:lnSpc>
                <a:spcBef>
                  <a:spcPts val="0"/>
                </a:spcBef>
                <a:buClr>
                  <a:schemeClr val="tx2"/>
                </a:buClr>
                <a:buSzPct val="110000"/>
                <a:buFont typeface="Arial" pitchFamily="34" charset="0"/>
                <a:buChar char="-"/>
                <a:defRPr lang="en-US" sz="1400" kern="1200">
                  <a:solidFill>
                    <a:schemeClr val="tx2"/>
                  </a:solidFill>
                  <a:latin typeface="+mn-lt"/>
                  <a:ea typeface="+mn-ea"/>
                  <a:cs typeface="+mn-cs"/>
                </a:defRPr>
              </a:lvl3pPr>
              <a:lvl4pPr marL="1076325" indent="-269875" algn="l" defTabSz="914400" rtl="0" eaLnBrk="1" latinLnBrk="0" hangingPunct="1">
                <a:lnSpc>
                  <a:spcPct val="100000"/>
                </a:lnSpc>
                <a:spcBef>
                  <a:spcPts val="0"/>
                </a:spcBef>
                <a:buClr>
                  <a:schemeClr val="tx2"/>
                </a:buClr>
                <a:buSzPct val="110000"/>
                <a:buFont typeface="Wingdings" panose="05000000000000000000" pitchFamily="2" charset="2"/>
                <a:buChar char="§"/>
                <a:defRPr lang="en-US" sz="1200" kern="1200">
                  <a:solidFill>
                    <a:schemeClr val="tx2"/>
                  </a:solidFill>
                  <a:latin typeface="+mn-lt"/>
                  <a:ea typeface="+mn-ea"/>
                  <a:cs typeface="+mn-cs"/>
                </a:defRPr>
              </a:lvl4pPr>
              <a:lvl5pPr marL="1344613" indent="-268288" algn="l" defTabSz="914400" rtl="0" eaLnBrk="1" latinLnBrk="0" hangingPunct="1">
                <a:lnSpc>
                  <a:spcPct val="100000"/>
                </a:lnSpc>
                <a:spcBef>
                  <a:spcPts val="0"/>
                </a:spcBef>
                <a:buClr>
                  <a:schemeClr val="tx2"/>
                </a:buClr>
                <a:buSzPct val="110000"/>
                <a:buFont typeface="Arial" pitchFamily="34" charset="0"/>
                <a:buChar char="-"/>
                <a:tabLst/>
                <a:defRPr lang="en-GB" sz="1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a:solidFill>
                    <a:schemeClr val="accent6"/>
                  </a:solidFill>
                </a:rPr>
                <a:t>Strategize</a:t>
              </a:r>
              <a:r>
                <a:rPr lang="en-US"/>
                <a:t> with partners to provide materials and presenters</a:t>
              </a:r>
            </a:p>
          </p:txBody>
        </p:sp>
        <p:sp>
          <p:nvSpPr>
            <p:cNvPr id="17" name="Content Placeholder 27">
              <a:extLst>
                <a:ext uri="{FF2B5EF4-FFF2-40B4-BE49-F238E27FC236}">
                  <a16:creationId xmlns:a16="http://schemas.microsoft.com/office/drawing/2014/main" id="{2937C127-F61B-728E-C5BF-BAF23C1A8988}"/>
                </a:ext>
              </a:extLst>
            </p:cNvPr>
            <p:cNvSpPr txBox="1">
              <a:spLocks/>
            </p:cNvSpPr>
            <p:nvPr/>
          </p:nvSpPr>
          <p:spPr>
            <a:xfrm>
              <a:off x="877768" y="2111508"/>
              <a:ext cx="2060328" cy="369332"/>
            </a:xfrm>
            <a:prstGeom prst="rect">
              <a:avLst/>
            </a:prstGeom>
          </p:spPr>
          <p:txBody>
            <a:bodyPr wrap="square" lIns="0" tIns="0" rIns="0" bIns="0">
              <a:spAutoFit/>
            </a:bodyPr>
            <a:lstStyle>
              <a:lvl1pPr marL="268288" indent="-268288" algn="l" defTabSz="914400" rtl="0" eaLnBrk="1" latinLnBrk="0" hangingPunct="1">
                <a:lnSpc>
                  <a:spcPct val="100000"/>
                </a:lnSpc>
                <a:spcBef>
                  <a:spcPts val="0"/>
                </a:spcBef>
                <a:spcAft>
                  <a:spcPts val="0"/>
                </a:spcAft>
                <a:buClr>
                  <a:schemeClr val="tx2"/>
                </a:buClr>
                <a:buSzPct val="110000"/>
                <a:buFont typeface="Wingdings" panose="05000000000000000000" pitchFamily="2" charset="2"/>
                <a:buChar char="§"/>
                <a:defRPr lang="en-US" sz="1800" b="0" kern="1200">
                  <a:solidFill>
                    <a:schemeClr val="tx2"/>
                  </a:solidFill>
                  <a:latin typeface="+mn-lt"/>
                  <a:ea typeface="+mn-ea"/>
                  <a:cs typeface="+mn-cs"/>
                </a:defRPr>
              </a:lvl1pPr>
              <a:lvl2pPr marL="538163" indent="-269875" algn="l" defTabSz="914400" rtl="0" eaLnBrk="1" latinLnBrk="0" hangingPunct="1">
                <a:lnSpc>
                  <a:spcPct val="100000"/>
                </a:lnSpc>
                <a:spcBef>
                  <a:spcPts val="0"/>
                </a:spcBef>
                <a:buClr>
                  <a:schemeClr val="tx2"/>
                </a:buClr>
                <a:buSzPct val="110000"/>
                <a:buFont typeface="Wingdings" panose="05000000000000000000" pitchFamily="2" charset="2"/>
                <a:buChar char="§"/>
                <a:defRPr lang="en-US" sz="1600" kern="1200">
                  <a:solidFill>
                    <a:schemeClr val="tx2"/>
                  </a:solidFill>
                  <a:latin typeface="+mn-lt"/>
                  <a:ea typeface="+mn-ea"/>
                  <a:cs typeface="+mn-cs"/>
                </a:defRPr>
              </a:lvl2pPr>
              <a:lvl3pPr marL="806450" indent="-268288" algn="l" defTabSz="914400" rtl="0" eaLnBrk="1" latinLnBrk="0" hangingPunct="1">
                <a:lnSpc>
                  <a:spcPct val="100000"/>
                </a:lnSpc>
                <a:spcBef>
                  <a:spcPts val="0"/>
                </a:spcBef>
                <a:buClr>
                  <a:schemeClr val="tx2"/>
                </a:buClr>
                <a:buSzPct val="110000"/>
                <a:buFont typeface="Arial" pitchFamily="34" charset="0"/>
                <a:buChar char="-"/>
                <a:defRPr lang="en-US" sz="1400" kern="1200">
                  <a:solidFill>
                    <a:schemeClr val="tx2"/>
                  </a:solidFill>
                  <a:latin typeface="+mn-lt"/>
                  <a:ea typeface="+mn-ea"/>
                  <a:cs typeface="+mn-cs"/>
                </a:defRPr>
              </a:lvl3pPr>
              <a:lvl4pPr marL="1076325" indent="-269875" algn="l" defTabSz="914400" rtl="0" eaLnBrk="1" latinLnBrk="0" hangingPunct="1">
                <a:lnSpc>
                  <a:spcPct val="100000"/>
                </a:lnSpc>
                <a:spcBef>
                  <a:spcPts val="0"/>
                </a:spcBef>
                <a:buClr>
                  <a:schemeClr val="tx2"/>
                </a:buClr>
                <a:buSzPct val="110000"/>
                <a:buFont typeface="Wingdings" panose="05000000000000000000" pitchFamily="2" charset="2"/>
                <a:buChar char="§"/>
                <a:defRPr lang="en-US" sz="1200" kern="1200">
                  <a:solidFill>
                    <a:schemeClr val="tx2"/>
                  </a:solidFill>
                  <a:latin typeface="+mn-lt"/>
                  <a:ea typeface="+mn-ea"/>
                  <a:cs typeface="+mn-cs"/>
                </a:defRPr>
              </a:lvl4pPr>
              <a:lvl5pPr marL="1344613" indent="-268288" algn="l" defTabSz="914400" rtl="0" eaLnBrk="1" latinLnBrk="0" hangingPunct="1">
                <a:lnSpc>
                  <a:spcPct val="100000"/>
                </a:lnSpc>
                <a:spcBef>
                  <a:spcPts val="0"/>
                </a:spcBef>
                <a:buClr>
                  <a:schemeClr val="tx2"/>
                </a:buClr>
                <a:buSzPct val="110000"/>
                <a:buFont typeface="Arial" pitchFamily="34" charset="0"/>
                <a:buChar char="-"/>
                <a:tabLst/>
                <a:defRPr lang="en-GB" sz="1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a:solidFill>
                    <a:schemeClr val="accent6"/>
                  </a:solidFill>
                </a:rPr>
                <a:t>02</a:t>
              </a:r>
            </a:p>
          </p:txBody>
        </p:sp>
      </p:grpSp>
      <p:sp>
        <p:nvSpPr>
          <p:cNvPr id="18" name="Rectangle 17">
            <a:extLst>
              <a:ext uri="{FF2B5EF4-FFF2-40B4-BE49-F238E27FC236}">
                <a16:creationId xmlns:a16="http://schemas.microsoft.com/office/drawing/2014/main" id="{E04999E6-BD68-1DD5-0340-487BE82D80B1}"/>
              </a:ext>
            </a:extLst>
          </p:cNvPr>
          <p:cNvSpPr/>
          <p:nvPr/>
        </p:nvSpPr>
        <p:spPr>
          <a:xfrm>
            <a:off x="8133786" y="2161708"/>
            <a:ext cx="3003411" cy="1703388"/>
          </a:xfrm>
          <a:prstGeom prst="rect">
            <a:avLst/>
          </a:prstGeom>
          <a:solidFill>
            <a:schemeClr val="bg1"/>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713A8755-2A38-530C-BA5F-E36442D5C0FD}"/>
              </a:ext>
            </a:extLst>
          </p:cNvPr>
          <p:cNvGrpSpPr/>
          <p:nvPr/>
        </p:nvGrpSpPr>
        <p:grpSpPr>
          <a:xfrm>
            <a:off x="8363855" y="2352392"/>
            <a:ext cx="2315031" cy="958444"/>
            <a:chOff x="877768" y="2111508"/>
            <a:chExt cx="2315031" cy="958444"/>
          </a:xfrm>
        </p:grpSpPr>
        <p:sp>
          <p:nvSpPr>
            <p:cNvPr id="21" name="Content Placeholder 27">
              <a:extLst>
                <a:ext uri="{FF2B5EF4-FFF2-40B4-BE49-F238E27FC236}">
                  <a16:creationId xmlns:a16="http://schemas.microsoft.com/office/drawing/2014/main" id="{F908B83C-7767-072D-3D0C-CDBE8897741C}"/>
                </a:ext>
              </a:extLst>
            </p:cNvPr>
            <p:cNvSpPr txBox="1">
              <a:spLocks/>
            </p:cNvSpPr>
            <p:nvPr/>
          </p:nvSpPr>
          <p:spPr>
            <a:xfrm>
              <a:off x="877768" y="2515954"/>
              <a:ext cx="2315031" cy="553998"/>
            </a:xfrm>
            <a:prstGeom prst="rect">
              <a:avLst/>
            </a:prstGeom>
          </p:spPr>
          <p:txBody>
            <a:bodyPr wrap="square" lIns="0" tIns="0" rIns="0" bIns="0">
              <a:spAutoFit/>
            </a:bodyPr>
            <a:lstStyle>
              <a:lvl1pPr marL="268288" indent="-268288" algn="l" defTabSz="914400" rtl="0" eaLnBrk="1" latinLnBrk="0" hangingPunct="1">
                <a:lnSpc>
                  <a:spcPct val="100000"/>
                </a:lnSpc>
                <a:spcBef>
                  <a:spcPts val="0"/>
                </a:spcBef>
                <a:spcAft>
                  <a:spcPts val="0"/>
                </a:spcAft>
                <a:buClr>
                  <a:schemeClr val="tx2"/>
                </a:buClr>
                <a:buSzPct val="110000"/>
                <a:buFont typeface="Wingdings" panose="05000000000000000000" pitchFamily="2" charset="2"/>
                <a:buChar char="§"/>
                <a:defRPr lang="en-US" sz="1800" b="0" kern="1200">
                  <a:solidFill>
                    <a:schemeClr val="tx2"/>
                  </a:solidFill>
                  <a:latin typeface="+mn-lt"/>
                  <a:ea typeface="+mn-ea"/>
                  <a:cs typeface="+mn-cs"/>
                </a:defRPr>
              </a:lvl1pPr>
              <a:lvl2pPr marL="538163" indent="-269875" algn="l" defTabSz="914400" rtl="0" eaLnBrk="1" latinLnBrk="0" hangingPunct="1">
                <a:lnSpc>
                  <a:spcPct val="100000"/>
                </a:lnSpc>
                <a:spcBef>
                  <a:spcPts val="0"/>
                </a:spcBef>
                <a:buClr>
                  <a:schemeClr val="tx2"/>
                </a:buClr>
                <a:buSzPct val="110000"/>
                <a:buFont typeface="Wingdings" panose="05000000000000000000" pitchFamily="2" charset="2"/>
                <a:buChar char="§"/>
                <a:defRPr lang="en-US" sz="1600" kern="1200">
                  <a:solidFill>
                    <a:schemeClr val="tx2"/>
                  </a:solidFill>
                  <a:latin typeface="+mn-lt"/>
                  <a:ea typeface="+mn-ea"/>
                  <a:cs typeface="+mn-cs"/>
                </a:defRPr>
              </a:lvl2pPr>
              <a:lvl3pPr marL="806450" indent="-268288" algn="l" defTabSz="914400" rtl="0" eaLnBrk="1" latinLnBrk="0" hangingPunct="1">
                <a:lnSpc>
                  <a:spcPct val="100000"/>
                </a:lnSpc>
                <a:spcBef>
                  <a:spcPts val="0"/>
                </a:spcBef>
                <a:buClr>
                  <a:schemeClr val="tx2"/>
                </a:buClr>
                <a:buSzPct val="110000"/>
                <a:buFont typeface="Arial" pitchFamily="34" charset="0"/>
                <a:buChar char="-"/>
                <a:defRPr lang="en-US" sz="1400" kern="1200">
                  <a:solidFill>
                    <a:schemeClr val="tx2"/>
                  </a:solidFill>
                  <a:latin typeface="+mn-lt"/>
                  <a:ea typeface="+mn-ea"/>
                  <a:cs typeface="+mn-cs"/>
                </a:defRPr>
              </a:lvl3pPr>
              <a:lvl4pPr marL="1076325" indent="-269875" algn="l" defTabSz="914400" rtl="0" eaLnBrk="1" latinLnBrk="0" hangingPunct="1">
                <a:lnSpc>
                  <a:spcPct val="100000"/>
                </a:lnSpc>
                <a:spcBef>
                  <a:spcPts val="0"/>
                </a:spcBef>
                <a:buClr>
                  <a:schemeClr val="tx2"/>
                </a:buClr>
                <a:buSzPct val="110000"/>
                <a:buFont typeface="Wingdings" panose="05000000000000000000" pitchFamily="2" charset="2"/>
                <a:buChar char="§"/>
                <a:defRPr lang="en-US" sz="1200" kern="1200">
                  <a:solidFill>
                    <a:schemeClr val="tx2"/>
                  </a:solidFill>
                  <a:latin typeface="+mn-lt"/>
                  <a:ea typeface="+mn-ea"/>
                  <a:cs typeface="+mn-cs"/>
                </a:defRPr>
              </a:lvl4pPr>
              <a:lvl5pPr marL="1344613" indent="-268288" algn="l" defTabSz="914400" rtl="0" eaLnBrk="1" latinLnBrk="0" hangingPunct="1">
                <a:lnSpc>
                  <a:spcPct val="100000"/>
                </a:lnSpc>
                <a:spcBef>
                  <a:spcPts val="0"/>
                </a:spcBef>
                <a:buClr>
                  <a:schemeClr val="tx2"/>
                </a:buClr>
                <a:buSzPct val="110000"/>
                <a:buFont typeface="Arial" pitchFamily="34" charset="0"/>
                <a:buChar char="-"/>
                <a:tabLst/>
                <a:defRPr lang="en-GB" sz="1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a:solidFill>
                    <a:schemeClr val="accent6"/>
                  </a:solidFill>
                </a:rPr>
                <a:t>Commit</a:t>
              </a:r>
              <a:r>
                <a:rPr lang="en-US"/>
                <a:t> to an expected ROI</a:t>
              </a:r>
            </a:p>
          </p:txBody>
        </p:sp>
        <p:sp>
          <p:nvSpPr>
            <p:cNvPr id="22" name="Content Placeholder 27">
              <a:extLst>
                <a:ext uri="{FF2B5EF4-FFF2-40B4-BE49-F238E27FC236}">
                  <a16:creationId xmlns:a16="http://schemas.microsoft.com/office/drawing/2014/main" id="{28D8922B-8860-DDC0-99FC-1880C90CB0F4}"/>
                </a:ext>
              </a:extLst>
            </p:cNvPr>
            <p:cNvSpPr txBox="1">
              <a:spLocks/>
            </p:cNvSpPr>
            <p:nvPr/>
          </p:nvSpPr>
          <p:spPr>
            <a:xfrm>
              <a:off x="877768" y="2111508"/>
              <a:ext cx="2060328" cy="369332"/>
            </a:xfrm>
            <a:prstGeom prst="rect">
              <a:avLst/>
            </a:prstGeom>
          </p:spPr>
          <p:txBody>
            <a:bodyPr wrap="square" lIns="0" tIns="0" rIns="0" bIns="0">
              <a:spAutoFit/>
            </a:bodyPr>
            <a:lstStyle>
              <a:lvl1pPr marL="268288" indent="-268288" algn="l" defTabSz="914400" rtl="0" eaLnBrk="1" latinLnBrk="0" hangingPunct="1">
                <a:lnSpc>
                  <a:spcPct val="100000"/>
                </a:lnSpc>
                <a:spcBef>
                  <a:spcPts val="0"/>
                </a:spcBef>
                <a:spcAft>
                  <a:spcPts val="0"/>
                </a:spcAft>
                <a:buClr>
                  <a:schemeClr val="tx2"/>
                </a:buClr>
                <a:buSzPct val="110000"/>
                <a:buFont typeface="Wingdings" panose="05000000000000000000" pitchFamily="2" charset="2"/>
                <a:buChar char="§"/>
                <a:defRPr lang="en-US" sz="1800" b="0" kern="1200">
                  <a:solidFill>
                    <a:schemeClr val="tx2"/>
                  </a:solidFill>
                  <a:latin typeface="+mn-lt"/>
                  <a:ea typeface="+mn-ea"/>
                  <a:cs typeface="+mn-cs"/>
                </a:defRPr>
              </a:lvl1pPr>
              <a:lvl2pPr marL="538163" indent="-269875" algn="l" defTabSz="914400" rtl="0" eaLnBrk="1" latinLnBrk="0" hangingPunct="1">
                <a:lnSpc>
                  <a:spcPct val="100000"/>
                </a:lnSpc>
                <a:spcBef>
                  <a:spcPts val="0"/>
                </a:spcBef>
                <a:buClr>
                  <a:schemeClr val="tx2"/>
                </a:buClr>
                <a:buSzPct val="110000"/>
                <a:buFont typeface="Wingdings" panose="05000000000000000000" pitchFamily="2" charset="2"/>
                <a:buChar char="§"/>
                <a:defRPr lang="en-US" sz="1600" kern="1200">
                  <a:solidFill>
                    <a:schemeClr val="tx2"/>
                  </a:solidFill>
                  <a:latin typeface="+mn-lt"/>
                  <a:ea typeface="+mn-ea"/>
                  <a:cs typeface="+mn-cs"/>
                </a:defRPr>
              </a:lvl2pPr>
              <a:lvl3pPr marL="806450" indent="-268288" algn="l" defTabSz="914400" rtl="0" eaLnBrk="1" latinLnBrk="0" hangingPunct="1">
                <a:lnSpc>
                  <a:spcPct val="100000"/>
                </a:lnSpc>
                <a:spcBef>
                  <a:spcPts val="0"/>
                </a:spcBef>
                <a:buClr>
                  <a:schemeClr val="tx2"/>
                </a:buClr>
                <a:buSzPct val="110000"/>
                <a:buFont typeface="Arial" pitchFamily="34" charset="0"/>
                <a:buChar char="-"/>
                <a:defRPr lang="en-US" sz="1400" kern="1200">
                  <a:solidFill>
                    <a:schemeClr val="tx2"/>
                  </a:solidFill>
                  <a:latin typeface="+mn-lt"/>
                  <a:ea typeface="+mn-ea"/>
                  <a:cs typeface="+mn-cs"/>
                </a:defRPr>
              </a:lvl3pPr>
              <a:lvl4pPr marL="1076325" indent="-269875" algn="l" defTabSz="914400" rtl="0" eaLnBrk="1" latinLnBrk="0" hangingPunct="1">
                <a:lnSpc>
                  <a:spcPct val="100000"/>
                </a:lnSpc>
                <a:spcBef>
                  <a:spcPts val="0"/>
                </a:spcBef>
                <a:buClr>
                  <a:schemeClr val="tx2"/>
                </a:buClr>
                <a:buSzPct val="110000"/>
                <a:buFont typeface="Wingdings" panose="05000000000000000000" pitchFamily="2" charset="2"/>
                <a:buChar char="§"/>
                <a:defRPr lang="en-US" sz="1200" kern="1200">
                  <a:solidFill>
                    <a:schemeClr val="tx2"/>
                  </a:solidFill>
                  <a:latin typeface="+mn-lt"/>
                  <a:ea typeface="+mn-ea"/>
                  <a:cs typeface="+mn-cs"/>
                </a:defRPr>
              </a:lvl4pPr>
              <a:lvl5pPr marL="1344613" indent="-268288" algn="l" defTabSz="914400" rtl="0" eaLnBrk="1" latinLnBrk="0" hangingPunct="1">
                <a:lnSpc>
                  <a:spcPct val="100000"/>
                </a:lnSpc>
                <a:spcBef>
                  <a:spcPts val="0"/>
                </a:spcBef>
                <a:buClr>
                  <a:schemeClr val="tx2"/>
                </a:buClr>
                <a:buSzPct val="110000"/>
                <a:buFont typeface="Arial" pitchFamily="34" charset="0"/>
                <a:buChar char="-"/>
                <a:tabLst/>
                <a:defRPr lang="en-GB" sz="1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a:solidFill>
                    <a:schemeClr val="accent6"/>
                  </a:solidFill>
                </a:rPr>
                <a:t>03</a:t>
              </a:r>
            </a:p>
          </p:txBody>
        </p:sp>
      </p:grpSp>
      <p:pic>
        <p:nvPicPr>
          <p:cNvPr id="35" name="Picture 34" descr="A person standing in front of a group of people&#10;&#10;Description automatically generated">
            <a:extLst>
              <a:ext uri="{FF2B5EF4-FFF2-40B4-BE49-F238E27FC236}">
                <a16:creationId xmlns:a16="http://schemas.microsoft.com/office/drawing/2014/main" id="{AB2BD608-EC60-33E1-18E8-49D0AAFD064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729" t="-786" r="15" b="786"/>
          <a:stretch/>
        </p:blipFill>
        <p:spPr>
          <a:xfrm>
            <a:off x="4517632" y="3858436"/>
            <a:ext cx="3003411" cy="2011826"/>
          </a:xfrm>
          <a:prstGeom prst="rect">
            <a:avLst/>
          </a:prstGeom>
        </p:spPr>
      </p:pic>
      <p:pic>
        <p:nvPicPr>
          <p:cNvPr id="36" name="Picture 35" descr="A group of people on bicycles giving each other a high five&#10;&#10;Description automatically generated">
            <a:extLst>
              <a:ext uri="{FF2B5EF4-FFF2-40B4-BE49-F238E27FC236}">
                <a16:creationId xmlns:a16="http://schemas.microsoft.com/office/drawing/2014/main" id="{50A14098-5D61-4AAA-2670-5923F9259D5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566" r="7277"/>
          <a:stretch/>
        </p:blipFill>
        <p:spPr>
          <a:xfrm>
            <a:off x="8133786" y="3878724"/>
            <a:ext cx="3003411" cy="2005166"/>
          </a:xfrm>
          <a:prstGeom prst="rect">
            <a:avLst/>
          </a:prstGeom>
        </p:spPr>
      </p:pic>
      <p:pic>
        <p:nvPicPr>
          <p:cNvPr id="37" name="Picture 36" descr="A person pointing at a computer screen&#10;&#10;Description automatically generated">
            <a:extLst>
              <a:ext uri="{FF2B5EF4-FFF2-40B4-BE49-F238E27FC236}">
                <a16:creationId xmlns:a16="http://schemas.microsoft.com/office/drawing/2014/main" id="{2A9B5D8E-6B60-B4DA-38F1-B7FCD43A379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2666" y="3862955"/>
            <a:ext cx="3003245" cy="2002789"/>
          </a:xfrm>
          <a:prstGeom prst="rect">
            <a:avLst/>
          </a:prstGeom>
        </p:spPr>
      </p:pic>
      <p:cxnSp>
        <p:nvCxnSpPr>
          <p:cNvPr id="38" name="Straight Connector 37">
            <a:extLst>
              <a:ext uri="{FF2B5EF4-FFF2-40B4-BE49-F238E27FC236}">
                <a16:creationId xmlns:a16="http://schemas.microsoft.com/office/drawing/2014/main" id="{CE02D74D-2F42-CDB0-DCE3-03477F50F237}"/>
              </a:ext>
            </a:extLst>
          </p:cNvPr>
          <p:cNvCxnSpPr>
            <a:cxnSpLocks/>
          </p:cNvCxnSpPr>
          <p:nvPr/>
        </p:nvCxnSpPr>
        <p:spPr>
          <a:xfrm>
            <a:off x="902667" y="3862955"/>
            <a:ext cx="3003014"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B97C16-775B-75A8-5565-6EA80DF1E57A}"/>
              </a:ext>
            </a:extLst>
          </p:cNvPr>
          <p:cNvCxnSpPr>
            <a:cxnSpLocks/>
          </p:cNvCxnSpPr>
          <p:nvPr/>
        </p:nvCxnSpPr>
        <p:spPr>
          <a:xfrm>
            <a:off x="4518029" y="3878724"/>
            <a:ext cx="3003014"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0248E89-2BB1-2F98-B0FF-4F8BA2EBDB84}"/>
              </a:ext>
            </a:extLst>
          </p:cNvPr>
          <p:cNvCxnSpPr>
            <a:cxnSpLocks/>
          </p:cNvCxnSpPr>
          <p:nvPr/>
        </p:nvCxnSpPr>
        <p:spPr>
          <a:xfrm>
            <a:off x="8133787" y="3878724"/>
            <a:ext cx="3003014"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972FBFC-D382-94BA-3E8F-97FA715283F1}"/>
              </a:ext>
            </a:extLst>
          </p:cNvPr>
          <p:cNvCxnSpPr>
            <a:cxnSpLocks/>
          </p:cNvCxnSpPr>
          <p:nvPr/>
        </p:nvCxnSpPr>
        <p:spPr>
          <a:xfrm>
            <a:off x="902270" y="5868121"/>
            <a:ext cx="3003014"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2E7A935-3318-3ACB-9C33-9DFDE377601E}"/>
              </a:ext>
            </a:extLst>
          </p:cNvPr>
          <p:cNvCxnSpPr>
            <a:cxnSpLocks/>
          </p:cNvCxnSpPr>
          <p:nvPr/>
        </p:nvCxnSpPr>
        <p:spPr>
          <a:xfrm>
            <a:off x="4517632" y="5883890"/>
            <a:ext cx="3003014"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3E731B63-ABF3-C157-6A1A-75D8CC0FB986}"/>
              </a:ext>
            </a:extLst>
          </p:cNvPr>
          <p:cNvCxnSpPr>
            <a:cxnSpLocks/>
          </p:cNvCxnSpPr>
          <p:nvPr/>
        </p:nvCxnSpPr>
        <p:spPr>
          <a:xfrm>
            <a:off x="8133390" y="5883890"/>
            <a:ext cx="3003014"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1188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56078-2652-3A45-7DB7-50F6835A5C78}"/>
              </a:ext>
            </a:extLst>
          </p:cNvPr>
          <p:cNvSpPr>
            <a:spLocks noGrp="1"/>
          </p:cNvSpPr>
          <p:nvPr>
            <p:ph type="title"/>
          </p:nvPr>
        </p:nvSpPr>
        <p:spPr>
          <a:xfrm>
            <a:off x="902669" y="391893"/>
            <a:ext cx="10234530" cy="648072"/>
          </a:xfrm>
        </p:spPr>
        <p:txBody>
          <a:bodyPr anchor="b">
            <a:normAutofit/>
          </a:bodyPr>
          <a:lstStyle/>
          <a:p>
            <a:r>
              <a:rPr lang="en-US" sz="3600"/>
              <a:t>Investor education</a:t>
            </a:r>
          </a:p>
        </p:txBody>
      </p:sp>
      <p:sp>
        <p:nvSpPr>
          <p:cNvPr id="4" name="Subtitle 3">
            <a:extLst>
              <a:ext uri="{FF2B5EF4-FFF2-40B4-BE49-F238E27FC236}">
                <a16:creationId xmlns:a16="http://schemas.microsoft.com/office/drawing/2014/main" id="{1D886924-B5B6-F4A8-762B-59A65462AC91}"/>
              </a:ext>
            </a:extLst>
          </p:cNvPr>
          <p:cNvSpPr>
            <a:spLocks noGrp="1"/>
          </p:cNvSpPr>
          <p:nvPr>
            <p:ph type="subTitle" idx="10"/>
          </p:nvPr>
        </p:nvSpPr>
        <p:spPr>
          <a:xfrm>
            <a:off x="902669" y="1054699"/>
            <a:ext cx="10234530" cy="360000"/>
          </a:xfrm>
        </p:spPr>
        <p:txBody>
          <a:bodyPr anchor="t">
            <a:noAutofit/>
          </a:bodyPr>
          <a:lstStyle/>
          <a:p>
            <a:r>
              <a:rPr lang="en-US" sz="2400" b="0"/>
              <a:t>Define what would be valuable to prospects </a:t>
            </a:r>
          </a:p>
        </p:txBody>
      </p:sp>
      <p:sp>
        <p:nvSpPr>
          <p:cNvPr id="7" name="Rectangle 6">
            <a:extLst>
              <a:ext uri="{FF2B5EF4-FFF2-40B4-BE49-F238E27FC236}">
                <a16:creationId xmlns:a16="http://schemas.microsoft.com/office/drawing/2014/main" id="{E8DF5306-3BCD-61F6-9E1A-93E168EADB38}"/>
              </a:ext>
            </a:extLst>
          </p:cNvPr>
          <p:cNvSpPr/>
          <p:nvPr/>
        </p:nvSpPr>
        <p:spPr>
          <a:xfrm>
            <a:off x="1405126" y="1965788"/>
            <a:ext cx="9884240" cy="84989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lstStyle/>
          <a:p>
            <a:endParaRPr lang="en-US" sz="1600" b="1"/>
          </a:p>
        </p:txBody>
      </p:sp>
      <p:sp>
        <p:nvSpPr>
          <p:cNvPr id="8" name="Content Placeholder 17">
            <a:extLst>
              <a:ext uri="{FF2B5EF4-FFF2-40B4-BE49-F238E27FC236}">
                <a16:creationId xmlns:a16="http://schemas.microsoft.com/office/drawing/2014/main" id="{6D73F451-F635-7016-C08E-C8AD5D9F669C}"/>
              </a:ext>
            </a:extLst>
          </p:cNvPr>
          <p:cNvSpPr txBox="1">
            <a:spLocks/>
          </p:cNvSpPr>
          <p:nvPr/>
        </p:nvSpPr>
        <p:spPr>
          <a:xfrm>
            <a:off x="2121358" y="2236845"/>
            <a:ext cx="7955329" cy="307777"/>
          </a:xfrm>
          <a:prstGeom prst="rect">
            <a:avLst/>
          </a:prstGeom>
        </p:spPr>
        <p:txBody>
          <a:bodyPr wrap="square" lIns="0" tIns="0" rIns="0" bIns="0">
            <a:spAutoFit/>
          </a:bodyPr>
          <a:lstStyle>
            <a:lvl1pPr marL="285750" indent="-285750" algn="l" defTabSz="914400" rtl="0" eaLnBrk="1" latinLnBrk="0" hangingPunct="1">
              <a:lnSpc>
                <a:spcPct val="100000"/>
              </a:lnSpc>
              <a:spcBef>
                <a:spcPts val="0"/>
              </a:spcBef>
              <a:spcAft>
                <a:spcPts val="0"/>
              </a:spcAft>
              <a:buClr>
                <a:schemeClr val="tx2"/>
              </a:buClr>
              <a:buSzPct val="110000"/>
              <a:buFont typeface="Arial" pitchFamily="34" charset="0"/>
              <a:buChar char="•"/>
              <a:defRPr sz="1400" b="0" kern="1200">
                <a:solidFill>
                  <a:schemeClr val="tx2"/>
                </a:solidFill>
                <a:latin typeface="+mn-lt"/>
                <a:ea typeface="+mn-ea"/>
                <a:cs typeface="+mn-cs"/>
              </a:defRPr>
            </a:lvl1pPr>
            <a:lvl2pPr marL="538163" indent="-252413" algn="l" defTabSz="914400" rtl="0" eaLnBrk="1" latinLnBrk="0" hangingPunct="1">
              <a:lnSpc>
                <a:spcPct val="100000"/>
              </a:lnSpc>
              <a:spcBef>
                <a:spcPts val="0"/>
              </a:spcBef>
              <a:buClr>
                <a:schemeClr val="tx2"/>
              </a:buClr>
              <a:buSzPct val="110000"/>
              <a:buFont typeface="Arial" pitchFamily="34" charset="0"/>
              <a:buChar char="•"/>
              <a:defRPr sz="1200" kern="1200">
                <a:solidFill>
                  <a:schemeClr val="tx2"/>
                </a:solidFill>
                <a:latin typeface="+mn-lt"/>
                <a:ea typeface="+mn-ea"/>
                <a:cs typeface="+mn-cs"/>
              </a:defRPr>
            </a:lvl2pPr>
            <a:lvl3pPr marL="1076325" indent="-269875" algn="l" defTabSz="914400" rtl="0" eaLnBrk="1" latinLnBrk="0" hangingPunct="1">
              <a:lnSpc>
                <a:spcPct val="100000"/>
              </a:lnSpc>
              <a:spcBef>
                <a:spcPts val="0"/>
              </a:spcBef>
              <a:buClr>
                <a:schemeClr val="tx2"/>
              </a:buClr>
              <a:buSzPct val="110000"/>
              <a:buFont typeface="Arial" pitchFamily="34" charset="0"/>
              <a:buChar char="-"/>
              <a:defRPr sz="1100" kern="1200">
                <a:solidFill>
                  <a:schemeClr val="tx2"/>
                </a:solidFill>
                <a:latin typeface="+mn-lt"/>
                <a:ea typeface="+mn-ea"/>
                <a:cs typeface="+mn-cs"/>
              </a:defRPr>
            </a:lvl3pPr>
            <a:lvl4pPr marL="1435100" indent="-268288" algn="l" defTabSz="914400" rtl="0" eaLnBrk="1" latinLnBrk="0" hangingPunct="1">
              <a:lnSpc>
                <a:spcPct val="100000"/>
              </a:lnSpc>
              <a:spcBef>
                <a:spcPts val="0"/>
              </a:spcBef>
              <a:buClr>
                <a:schemeClr val="tx2"/>
              </a:buClr>
              <a:buSzPct val="110000"/>
              <a:buFont typeface="Arial" pitchFamily="34" charset="0"/>
              <a:buChar char="•"/>
              <a:defRPr sz="1050" kern="1200">
                <a:solidFill>
                  <a:schemeClr val="tx2"/>
                </a:solidFill>
                <a:latin typeface="+mn-lt"/>
                <a:ea typeface="+mn-ea"/>
                <a:cs typeface="+mn-cs"/>
              </a:defRPr>
            </a:lvl4pPr>
            <a:lvl5pPr marL="1792288" indent="-268288" algn="l" defTabSz="914400" rtl="0" eaLnBrk="1" latinLnBrk="0" hangingPunct="1">
              <a:lnSpc>
                <a:spcPct val="100000"/>
              </a:lnSpc>
              <a:spcBef>
                <a:spcPts val="0"/>
              </a:spcBef>
              <a:buClr>
                <a:schemeClr val="tx2"/>
              </a:buClr>
              <a:buSzPct val="110000"/>
              <a:buFont typeface="Arial" pitchFamily="34" charset="0"/>
              <a:buChar char="-"/>
              <a:tabLst/>
              <a:defRPr sz="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2" indent="0" algn="l" defTabSz="914400" rtl="0" eaLnBrk="1" fontAlgn="auto" latinLnBrk="0" hangingPunct="1">
              <a:lnSpc>
                <a:spcPct val="100000"/>
              </a:lnSpc>
              <a:spcBef>
                <a:spcPts val="0"/>
              </a:spcBef>
              <a:spcAft>
                <a:spcPts val="0"/>
              </a:spcAft>
              <a:buClr>
                <a:srgbClr val="252A36"/>
              </a:buClr>
              <a:buSzPct val="110000"/>
              <a:buFont typeface="Arial" pitchFamily="34" charset="0"/>
              <a:buNone/>
              <a:tabLst/>
              <a:defRPr/>
            </a:pPr>
            <a:r>
              <a:rPr kumimoji="0" lang="en-US" sz="2000" b="0" i="0" u="none" strike="noStrike" kern="1200" cap="none" spc="0" normalizeH="0" baseline="0" noProof="0" dirty="0">
                <a:ln>
                  <a:noFill/>
                </a:ln>
                <a:solidFill>
                  <a:srgbClr val="252A36"/>
                </a:solidFill>
                <a:effectLst/>
                <a:uLnTx/>
                <a:uFillTx/>
                <a:latin typeface="Arial"/>
                <a:ea typeface="+mn-ea"/>
                <a:cs typeface="+mn-cs"/>
              </a:rPr>
              <a:t>Create an investor education committee.</a:t>
            </a:r>
          </a:p>
        </p:txBody>
      </p:sp>
      <p:sp>
        <p:nvSpPr>
          <p:cNvPr id="11" name="Rectangle 10">
            <a:extLst>
              <a:ext uri="{FF2B5EF4-FFF2-40B4-BE49-F238E27FC236}">
                <a16:creationId xmlns:a16="http://schemas.microsoft.com/office/drawing/2014/main" id="{CA85AAFF-6951-5821-AD99-B3109224FF84}"/>
              </a:ext>
            </a:extLst>
          </p:cNvPr>
          <p:cNvSpPr/>
          <p:nvPr/>
        </p:nvSpPr>
        <p:spPr>
          <a:xfrm>
            <a:off x="1405126" y="3288869"/>
            <a:ext cx="9884240" cy="84989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lstStyle/>
          <a:p>
            <a:endParaRPr lang="en-US" sz="1600" b="1"/>
          </a:p>
        </p:txBody>
      </p:sp>
      <p:sp>
        <p:nvSpPr>
          <p:cNvPr id="12" name="Content Placeholder 17">
            <a:extLst>
              <a:ext uri="{FF2B5EF4-FFF2-40B4-BE49-F238E27FC236}">
                <a16:creationId xmlns:a16="http://schemas.microsoft.com/office/drawing/2014/main" id="{6B831032-5047-B064-0387-83304F4541A5}"/>
              </a:ext>
            </a:extLst>
          </p:cNvPr>
          <p:cNvSpPr txBox="1">
            <a:spLocks/>
          </p:cNvSpPr>
          <p:nvPr/>
        </p:nvSpPr>
        <p:spPr>
          <a:xfrm>
            <a:off x="2121358" y="3559926"/>
            <a:ext cx="7955329" cy="307777"/>
          </a:xfrm>
          <a:prstGeom prst="rect">
            <a:avLst/>
          </a:prstGeom>
        </p:spPr>
        <p:txBody>
          <a:bodyPr wrap="square" lIns="0" tIns="0" rIns="0" bIns="0">
            <a:spAutoFit/>
          </a:bodyPr>
          <a:lstStyle>
            <a:lvl1pPr marL="285750" indent="-285750" algn="l" defTabSz="914400" rtl="0" eaLnBrk="1" latinLnBrk="0" hangingPunct="1">
              <a:lnSpc>
                <a:spcPct val="100000"/>
              </a:lnSpc>
              <a:spcBef>
                <a:spcPts val="0"/>
              </a:spcBef>
              <a:spcAft>
                <a:spcPts val="0"/>
              </a:spcAft>
              <a:buClr>
                <a:schemeClr val="tx2"/>
              </a:buClr>
              <a:buSzPct val="110000"/>
              <a:buFont typeface="Arial" pitchFamily="34" charset="0"/>
              <a:buChar char="•"/>
              <a:defRPr sz="1400" b="0" kern="1200">
                <a:solidFill>
                  <a:schemeClr val="tx2"/>
                </a:solidFill>
                <a:latin typeface="+mn-lt"/>
                <a:ea typeface="+mn-ea"/>
                <a:cs typeface="+mn-cs"/>
              </a:defRPr>
            </a:lvl1pPr>
            <a:lvl2pPr marL="538163" indent="-252413" algn="l" defTabSz="914400" rtl="0" eaLnBrk="1" latinLnBrk="0" hangingPunct="1">
              <a:lnSpc>
                <a:spcPct val="100000"/>
              </a:lnSpc>
              <a:spcBef>
                <a:spcPts val="0"/>
              </a:spcBef>
              <a:buClr>
                <a:schemeClr val="tx2"/>
              </a:buClr>
              <a:buSzPct val="110000"/>
              <a:buFont typeface="Arial" pitchFamily="34" charset="0"/>
              <a:buChar char="•"/>
              <a:defRPr sz="1200" kern="1200">
                <a:solidFill>
                  <a:schemeClr val="tx2"/>
                </a:solidFill>
                <a:latin typeface="+mn-lt"/>
                <a:ea typeface="+mn-ea"/>
                <a:cs typeface="+mn-cs"/>
              </a:defRPr>
            </a:lvl2pPr>
            <a:lvl3pPr marL="1076325" indent="-269875" algn="l" defTabSz="914400" rtl="0" eaLnBrk="1" latinLnBrk="0" hangingPunct="1">
              <a:lnSpc>
                <a:spcPct val="100000"/>
              </a:lnSpc>
              <a:spcBef>
                <a:spcPts val="0"/>
              </a:spcBef>
              <a:buClr>
                <a:schemeClr val="tx2"/>
              </a:buClr>
              <a:buSzPct val="110000"/>
              <a:buFont typeface="Arial" pitchFamily="34" charset="0"/>
              <a:buChar char="-"/>
              <a:defRPr sz="1100" kern="1200">
                <a:solidFill>
                  <a:schemeClr val="tx2"/>
                </a:solidFill>
                <a:latin typeface="+mn-lt"/>
                <a:ea typeface="+mn-ea"/>
                <a:cs typeface="+mn-cs"/>
              </a:defRPr>
            </a:lvl3pPr>
            <a:lvl4pPr marL="1435100" indent="-268288" algn="l" defTabSz="914400" rtl="0" eaLnBrk="1" latinLnBrk="0" hangingPunct="1">
              <a:lnSpc>
                <a:spcPct val="100000"/>
              </a:lnSpc>
              <a:spcBef>
                <a:spcPts val="0"/>
              </a:spcBef>
              <a:buClr>
                <a:schemeClr val="tx2"/>
              </a:buClr>
              <a:buSzPct val="110000"/>
              <a:buFont typeface="Arial" pitchFamily="34" charset="0"/>
              <a:buChar char="•"/>
              <a:defRPr sz="1050" kern="1200">
                <a:solidFill>
                  <a:schemeClr val="tx2"/>
                </a:solidFill>
                <a:latin typeface="+mn-lt"/>
                <a:ea typeface="+mn-ea"/>
                <a:cs typeface="+mn-cs"/>
              </a:defRPr>
            </a:lvl4pPr>
            <a:lvl5pPr marL="1792288" indent="-268288" algn="l" defTabSz="914400" rtl="0" eaLnBrk="1" latinLnBrk="0" hangingPunct="1">
              <a:lnSpc>
                <a:spcPct val="100000"/>
              </a:lnSpc>
              <a:spcBef>
                <a:spcPts val="0"/>
              </a:spcBef>
              <a:buClr>
                <a:schemeClr val="tx2"/>
              </a:buClr>
              <a:buSzPct val="110000"/>
              <a:buFont typeface="Arial" pitchFamily="34" charset="0"/>
              <a:buChar char="-"/>
              <a:tabLst/>
              <a:defRPr sz="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2" indent="0" algn="l" defTabSz="914400" rtl="0" eaLnBrk="1" fontAlgn="auto" latinLnBrk="0" hangingPunct="1">
              <a:lnSpc>
                <a:spcPct val="100000"/>
              </a:lnSpc>
              <a:spcBef>
                <a:spcPts val="0"/>
              </a:spcBef>
              <a:spcAft>
                <a:spcPts val="0"/>
              </a:spcAft>
              <a:buClr>
                <a:srgbClr val="252A36"/>
              </a:buClr>
              <a:buSzPct val="110000"/>
              <a:buFont typeface="Arial" pitchFamily="34" charset="0"/>
              <a:buNone/>
              <a:tabLst/>
              <a:defRPr/>
            </a:pPr>
            <a:r>
              <a:rPr kumimoji="0" lang="en-US" sz="2000" b="0" i="0" u="none" strike="noStrike" kern="1200" cap="none" spc="0" normalizeH="0" baseline="0" noProof="0" dirty="0">
                <a:ln>
                  <a:noFill/>
                </a:ln>
                <a:solidFill>
                  <a:srgbClr val="252A36"/>
                </a:solidFill>
                <a:effectLst/>
                <a:uLnTx/>
                <a:uFillTx/>
                <a:latin typeface="Arial"/>
                <a:ea typeface="+mn-ea"/>
                <a:cs typeface="+mn-cs"/>
              </a:rPr>
              <a:t>Determine the cadence and topics ideal prospects are likely to attend.</a:t>
            </a:r>
          </a:p>
        </p:txBody>
      </p:sp>
      <p:sp>
        <p:nvSpPr>
          <p:cNvPr id="14" name="Rectangle 13">
            <a:extLst>
              <a:ext uri="{FF2B5EF4-FFF2-40B4-BE49-F238E27FC236}">
                <a16:creationId xmlns:a16="http://schemas.microsoft.com/office/drawing/2014/main" id="{018B6C33-A1F1-E253-E889-92665A9850EB}"/>
              </a:ext>
            </a:extLst>
          </p:cNvPr>
          <p:cNvSpPr/>
          <p:nvPr/>
        </p:nvSpPr>
        <p:spPr>
          <a:xfrm>
            <a:off x="1405126" y="4611950"/>
            <a:ext cx="9884240" cy="84989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lstStyle/>
          <a:p>
            <a:endParaRPr lang="en-US" sz="1600" b="1" dirty="0"/>
          </a:p>
        </p:txBody>
      </p:sp>
      <p:sp>
        <p:nvSpPr>
          <p:cNvPr id="15" name="Content Placeholder 17">
            <a:extLst>
              <a:ext uri="{FF2B5EF4-FFF2-40B4-BE49-F238E27FC236}">
                <a16:creationId xmlns:a16="http://schemas.microsoft.com/office/drawing/2014/main" id="{E7F95829-7BB5-F518-663C-15E142A7611D}"/>
              </a:ext>
            </a:extLst>
          </p:cNvPr>
          <p:cNvSpPr txBox="1">
            <a:spLocks/>
          </p:cNvSpPr>
          <p:nvPr/>
        </p:nvSpPr>
        <p:spPr>
          <a:xfrm>
            <a:off x="2121358" y="4883007"/>
            <a:ext cx="7955329" cy="307777"/>
          </a:xfrm>
          <a:prstGeom prst="rect">
            <a:avLst/>
          </a:prstGeom>
        </p:spPr>
        <p:txBody>
          <a:bodyPr wrap="square" lIns="0" tIns="0" rIns="0" bIns="0">
            <a:spAutoFit/>
          </a:bodyPr>
          <a:lstStyle>
            <a:lvl1pPr marL="285750" indent="-285750" algn="l" defTabSz="914400" rtl="0" eaLnBrk="1" latinLnBrk="0" hangingPunct="1">
              <a:lnSpc>
                <a:spcPct val="100000"/>
              </a:lnSpc>
              <a:spcBef>
                <a:spcPts val="0"/>
              </a:spcBef>
              <a:spcAft>
                <a:spcPts val="0"/>
              </a:spcAft>
              <a:buClr>
                <a:schemeClr val="tx2"/>
              </a:buClr>
              <a:buSzPct val="110000"/>
              <a:buFont typeface="Arial" pitchFamily="34" charset="0"/>
              <a:buChar char="•"/>
              <a:defRPr sz="1400" b="0" kern="1200">
                <a:solidFill>
                  <a:schemeClr val="tx2"/>
                </a:solidFill>
                <a:latin typeface="+mn-lt"/>
                <a:ea typeface="+mn-ea"/>
                <a:cs typeface="+mn-cs"/>
              </a:defRPr>
            </a:lvl1pPr>
            <a:lvl2pPr marL="538163" indent="-252413" algn="l" defTabSz="914400" rtl="0" eaLnBrk="1" latinLnBrk="0" hangingPunct="1">
              <a:lnSpc>
                <a:spcPct val="100000"/>
              </a:lnSpc>
              <a:spcBef>
                <a:spcPts val="0"/>
              </a:spcBef>
              <a:buClr>
                <a:schemeClr val="tx2"/>
              </a:buClr>
              <a:buSzPct val="110000"/>
              <a:buFont typeface="Arial" pitchFamily="34" charset="0"/>
              <a:buChar char="•"/>
              <a:defRPr sz="1200" kern="1200">
                <a:solidFill>
                  <a:schemeClr val="tx2"/>
                </a:solidFill>
                <a:latin typeface="+mn-lt"/>
                <a:ea typeface="+mn-ea"/>
                <a:cs typeface="+mn-cs"/>
              </a:defRPr>
            </a:lvl2pPr>
            <a:lvl3pPr marL="1076325" indent="-269875" algn="l" defTabSz="914400" rtl="0" eaLnBrk="1" latinLnBrk="0" hangingPunct="1">
              <a:lnSpc>
                <a:spcPct val="100000"/>
              </a:lnSpc>
              <a:spcBef>
                <a:spcPts val="0"/>
              </a:spcBef>
              <a:buClr>
                <a:schemeClr val="tx2"/>
              </a:buClr>
              <a:buSzPct val="110000"/>
              <a:buFont typeface="Arial" pitchFamily="34" charset="0"/>
              <a:buChar char="-"/>
              <a:defRPr sz="1100" kern="1200">
                <a:solidFill>
                  <a:schemeClr val="tx2"/>
                </a:solidFill>
                <a:latin typeface="+mn-lt"/>
                <a:ea typeface="+mn-ea"/>
                <a:cs typeface="+mn-cs"/>
              </a:defRPr>
            </a:lvl3pPr>
            <a:lvl4pPr marL="1435100" indent="-268288" algn="l" defTabSz="914400" rtl="0" eaLnBrk="1" latinLnBrk="0" hangingPunct="1">
              <a:lnSpc>
                <a:spcPct val="100000"/>
              </a:lnSpc>
              <a:spcBef>
                <a:spcPts val="0"/>
              </a:spcBef>
              <a:buClr>
                <a:schemeClr val="tx2"/>
              </a:buClr>
              <a:buSzPct val="110000"/>
              <a:buFont typeface="Arial" pitchFamily="34" charset="0"/>
              <a:buChar char="•"/>
              <a:defRPr sz="1050" kern="1200">
                <a:solidFill>
                  <a:schemeClr val="tx2"/>
                </a:solidFill>
                <a:latin typeface="+mn-lt"/>
                <a:ea typeface="+mn-ea"/>
                <a:cs typeface="+mn-cs"/>
              </a:defRPr>
            </a:lvl4pPr>
            <a:lvl5pPr marL="1792288" indent="-268288" algn="l" defTabSz="914400" rtl="0" eaLnBrk="1" latinLnBrk="0" hangingPunct="1">
              <a:lnSpc>
                <a:spcPct val="100000"/>
              </a:lnSpc>
              <a:spcBef>
                <a:spcPts val="0"/>
              </a:spcBef>
              <a:buClr>
                <a:schemeClr val="tx2"/>
              </a:buClr>
              <a:buSzPct val="110000"/>
              <a:buFont typeface="Arial" pitchFamily="34" charset="0"/>
              <a:buChar char="-"/>
              <a:tabLst/>
              <a:defRPr sz="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2" indent="0" algn="l" defTabSz="914400" rtl="0" eaLnBrk="1" fontAlgn="auto" latinLnBrk="0" hangingPunct="1">
              <a:lnSpc>
                <a:spcPct val="100000"/>
              </a:lnSpc>
              <a:spcBef>
                <a:spcPts val="0"/>
              </a:spcBef>
              <a:spcAft>
                <a:spcPts val="0"/>
              </a:spcAft>
              <a:buClr>
                <a:srgbClr val="252A36"/>
              </a:buClr>
              <a:buSzPct val="110000"/>
              <a:buFont typeface="Arial" pitchFamily="34" charset="0"/>
              <a:buNone/>
              <a:tabLst/>
              <a:defRPr/>
            </a:pPr>
            <a:r>
              <a:rPr kumimoji="0" lang="en-US" sz="2000" b="0" i="0" u="none" strike="noStrike" kern="1200" cap="none" spc="0" normalizeH="0" baseline="0" noProof="0" dirty="0">
                <a:ln>
                  <a:noFill/>
                </a:ln>
                <a:solidFill>
                  <a:srgbClr val="252A36"/>
                </a:solidFill>
                <a:effectLst/>
                <a:uLnTx/>
                <a:uFillTx/>
                <a:latin typeface="Arial"/>
                <a:ea typeface="+mn-ea"/>
                <a:cs typeface="+mn-cs"/>
              </a:rPr>
              <a:t>Schedule placeholder events for the next 12 months.</a:t>
            </a:r>
          </a:p>
        </p:txBody>
      </p:sp>
      <p:sp>
        <p:nvSpPr>
          <p:cNvPr id="3" name="TextBox 2">
            <a:extLst>
              <a:ext uri="{FF2B5EF4-FFF2-40B4-BE49-F238E27FC236}">
                <a16:creationId xmlns:a16="http://schemas.microsoft.com/office/drawing/2014/main" id="{046EC5C0-27E9-313E-620D-E36490FFD113}"/>
              </a:ext>
            </a:extLst>
          </p:cNvPr>
          <p:cNvSpPr txBox="1"/>
          <p:nvPr/>
        </p:nvSpPr>
        <p:spPr>
          <a:xfrm>
            <a:off x="801189" y="6275978"/>
            <a:ext cx="10488142" cy="215444"/>
          </a:xfrm>
          <a:prstGeom prst="rect">
            <a:avLst/>
          </a:prstGeom>
          <a:noFill/>
        </p:spPr>
        <p:txBody>
          <a:bodyPr wrap="square" rtlCol="0">
            <a:spAutoFit/>
          </a:bodyPr>
          <a:lstStyle/>
          <a:p>
            <a:r>
              <a:rPr lang="en-US" sz="800" b="1" dirty="0"/>
              <a:t>FOR FINANCIAL PROFESSIONAL USE ONLY / NOT FOR PUBLIC VIEWING OR DISTRIBUTION</a:t>
            </a:r>
          </a:p>
        </p:txBody>
      </p:sp>
      <p:pic>
        <p:nvPicPr>
          <p:cNvPr id="6" name="Picture 5">
            <a:extLst>
              <a:ext uri="{FF2B5EF4-FFF2-40B4-BE49-F238E27FC236}">
                <a16:creationId xmlns:a16="http://schemas.microsoft.com/office/drawing/2014/main" id="{E19B43FE-51B9-B461-ED35-188DB38AEBE5}"/>
              </a:ext>
            </a:extLst>
          </p:cNvPr>
          <p:cNvPicPr>
            <a:picLocks/>
          </p:cNvPicPr>
          <p:nvPr/>
        </p:nvPicPr>
        <p:blipFill>
          <a:blip r:embed="rId3" cstate="print">
            <a:extLst>
              <a:ext uri="{28A0092B-C50C-407E-A947-70E740481C1C}">
                <a14:useLocalDpi xmlns:a14="http://schemas.microsoft.com/office/drawing/2010/main" val="0"/>
              </a:ext>
            </a:extLst>
          </a:blip>
          <a:srcRect l="16040" r="16040"/>
          <a:stretch/>
        </p:blipFill>
        <p:spPr>
          <a:xfrm>
            <a:off x="902633" y="1894697"/>
            <a:ext cx="1004985" cy="1004985"/>
          </a:xfrm>
          <a:prstGeom prst="ellipse">
            <a:avLst/>
          </a:prstGeom>
          <a:ln w="38100">
            <a:solidFill>
              <a:schemeClr val="accent6"/>
            </a:solidFill>
          </a:ln>
        </p:spPr>
      </p:pic>
      <p:pic>
        <p:nvPicPr>
          <p:cNvPr id="18" name="Picture 17">
            <a:extLst>
              <a:ext uri="{FF2B5EF4-FFF2-40B4-BE49-F238E27FC236}">
                <a16:creationId xmlns:a16="http://schemas.microsoft.com/office/drawing/2014/main" id="{61A9E5A1-7E85-C623-6467-6E68380DE613}"/>
              </a:ext>
            </a:extLst>
          </p:cNvPr>
          <p:cNvPicPr>
            <a:picLocks/>
          </p:cNvPicPr>
          <p:nvPr/>
        </p:nvPicPr>
        <p:blipFill rotWithShape="1">
          <a:blip r:embed="rId4" cstate="print">
            <a:extLst>
              <a:ext uri="{28A0092B-C50C-407E-A947-70E740481C1C}">
                <a14:useLocalDpi xmlns:a14="http://schemas.microsoft.com/office/drawing/2010/main" val="0"/>
              </a:ext>
            </a:extLst>
          </a:blip>
          <a:srcRect l="24425" t="5774" r="45710" b="49442"/>
          <a:stretch/>
        </p:blipFill>
        <p:spPr>
          <a:xfrm>
            <a:off x="902632" y="3217779"/>
            <a:ext cx="1004985" cy="1004985"/>
          </a:xfrm>
          <a:prstGeom prst="ellipse">
            <a:avLst/>
          </a:prstGeom>
          <a:ln w="38100">
            <a:solidFill>
              <a:schemeClr val="accent6"/>
            </a:solidFill>
          </a:ln>
        </p:spPr>
      </p:pic>
      <p:pic>
        <p:nvPicPr>
          <p:cNvPr id="19" name="Picture 18">
            <a:extLst>
              <a:ext uri="{FF2B5EF4-FFF2-40B4-BE49-F238E27FC236}">
                <a16:creationId xmlns:a16="http://schemas.microsoft.com/office/drawing/2014/main" id="{1EC16E2F-85F1-4662-6EA2-61B5546A715E}"/>
              </a:ext>
            </a:extLst>
          </p:cNvPr>
          <p:cNvPicPr>
            <a:picLocks/>
          </p:cNvPicPr>
          <p:nvPr/>
        </p:nvPicPr>
        <p:blipFill>
          <a:blip r:embed="rId5" cstate="print">
            <a:extLst>
              <a:ext uri="{28A0092B-C50C-407E-A947-70E740481C1C}">
                <a14:useLocalDpi xmlns:a14="http://schemas.microsoft.com/office/drawing/2010/main" val="0"/>
              </a:ext>
            </a:extLst>
          </a:blip>
          <a:srcRect l="16667" r="16667"/>
          <a:stretch/>
        </p:blipFill>
        <p:spPr>
          <a:xfrm>
            <a:off x="902632" y="4540861"/>
            <a:ext cx="1004985" cy="1004985"/>
          </a:xfrm>
          <a:prstGeom prst="ellipse">
            <a:avLst/>
          </a:prstGeom>
          <a:ln w="38100">
            <a:solidFill>
              <a:schemeClr val="accent6"/>
            </a:solidFill>
          </a:ln>
        </p:spPr>
      </p:pic>
    </p:spTree>
    <p:extLst>
      <p:ext uri="{BB962C8B-B14F-4D97-AF65-F5344CB8AC3E}">
        <p14:creationId xmlns:p14="http://schemas.microsoft.com/office/powerpoint/2010/main" val="32221170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A8737-62CD-272C-129C-E6D699487640}"/>
              </a:ext>
            </a:extLst>
          </p:cNvPr>
          <p:cNvSpPr>
            <a:spLocks noGrp="1"/>
          </p:cNvSpPr>
          <p:nvPr>
            <p:ph type="title"/>
          </p:nvPr>
        </p:nvSpPr>
        <p:spPr>
          <a:xfrm>
            <a:off x="902669" y="391893"/>
            <a:ext cx="10234530" cy="648072"/>
          </a:xfrm>
        </p:spPr>
        <p:txBody>
          <a:bodyPr anchor="b">
            <a:normAutofit/>
          </a:bodyPr>
          <a:lstStyle/>
          <a:p>
            <a:r>
              <a:rPr lang="en-US" sz="3600"/>
              <a:t>Investor education</a:t>
            </a:r>
          </a:p>
        </p:txBody>
      </p:sp>
      <p:sp>
        <p:nvSpPr>
          <p:cNvPr id="4" name="Subtitle 3">
            <a:extLst>
              <a:ext uri="{FF2B5EF4-FFF2-40B4-BE49-F238E27FC236}">
                <a16:creationId xmlns:a16="http://schemas.microsoft.com/office/drawing/2014/main" id="{856C2268-87A5-4761-B5EC-E592CA4676E6}"/>
              </a:ext>
            </a:extLst>
          </p:cNvPr>
          <p:cNvSpPr>
            <a:spLocks noGrp="1"/>
          </p:cNvSpPr>
          <p:nvPr>
            <p:ph type="subTitle" idx="10"/>
          </p:nvPr>
        </p:nvSpPr>
        <p:spPr>
          <a:xfrm>
            <a:off x="902669" y="1054699"/>
            <a:ext cx="10234530" cy="360000"/>
          </a:xfrm>
        </p:spPr>
        <p:txBody>
          <a:bodyPr anchor="t">
            <a:noAutofit/>
          </a:bodyPr>
          <a:lstStyle/>
          <a:p>
            <a:r>
              <a:rPr lang="en-US" sz="2400" b="0"/>
              <a:t>Strategize with partners on materials and presenters </a:t>
            </a:r>
          </a:p>
        </p:txBody>
      </p:sp>
      <p:sp>
        <p:nvSpPr>
          <p:cNvPr id="7" name="Oval 6">
            <a:extLst>
              <a:ext uri="{FF2B5EF4-FFF2-40B4-BE49-F238E27FC236}">
                <a16:creationId xmlns:a16="http://schemas.microsoft.com/office/drawing/2014/main" id="{DA3979F4-4D22-9F1B-99B6-E24CD915B0D5}"/>
              </a:ext>
            </a:extLst>
          </p:cNvPr>
          <p:cNvSpPr/>
          <p:nvPr/>
        </p:nvSpPr>
        <p:spPr>
          <a:xfrm>
            <a:off x="1777178" y="2046121"/>
            <a:ext cx="1845129" cy="1845129"/>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923D196-3710-33C0-1CF4-0F9C23F2BFE3}"/>
              </a:ext>
            </a:extLst>
          </p:cNvPr>
          <p:cNvSpPr txBox="1"/>
          <p:nvPr/>
        </p:nvSpPr>
        <p:spPr>
          <a:xfrm>
            <a:off x="1558784" y="4281365"/>
            <a:ext cx="2281918" cy="1200329"/>
          </a:xfrm>
          <a:prstGeom prst="rect">
            <a:avLst/>
          </a:prstGeom>
          <a:noFill/>
        </p:spPr>
        <p:txBody>
          <a:bodyPr wrap="square">
            <a:spAutoFit/>
          </a:bodyPr>
          <a:lstStyle/>
          <a:p>
            <a:pPr lvl="0" algn="ctr"/>
            <a:r>
              <a:rPr lang="en-US" dirty="0">
                <a:solidFill>
                  <a:schemeClr val="tx2"/>
                </a:solidFill>
              </a:rPr>
              <a:t>Schedule time with business partners that can provide impactful resources.</a:t>
            </a:r>
          </a:p>
        </p:txBody>
      </p:sp>
      <p:sp>
        <p:nvSpPr>
          <p:cNvPr id="9" name="TextBox 8">
            <a:extLst>
              <a:ext uri="{FF2B5EF4-FFF2-40B4-BE49-F238E27FC236}">
                <a16:creationId xmlns:a16="http://schemas.microsoft.com/office/drawing/2014/main" id="{8F2C5963-BD87-2494-37CA-E04584860A57}"/>
              </a:ext>
            </a:extLst>
          </p:cNvPr>
          <p:cNvSpPr txBox="1"/>
          <p:nvPr/>
        </p:nvSpPr>
        <p:spPr>
          <a:xfrm>
            <a:off x="4857972" y="4319914"/>
            <a:ext cx="2087561" cy="1200329"/>
          </a:xfrm>
          <a:prstGeom prst="rect">
            <a:avLst/>
          </a:prstGeom>
          <a:noFill/>
        </p:spPr>
        <p:txBody>
          <a:bodyPr wrap="square">
            <a:spAutoFit/>
          </a:bodyPr>
          <a:lstStyle/>
          <a:p>
            <a:pPr lvl="0" algn="ctr"/>
            <a:r>
              <a:rPr lang="en-US">
                <a:solidFill>
                  <a:schemeClr val="tx2"/>
                </a:solidFill>
              </a:rPr>
              <a:t>Have them submit a proposal on the topic, materials, and takeaways.</a:t>
            </a:r>
          </a:p>
        </p:txBody>
      </p:sp>
      <p:sp>
        <p:nvSpPr>
          <p:cNvPr id="10" name="TextBox 9">
            <a:extLst>
              <a:ext uri="{FF2B5EF4-FFF2-40B4-BE49-F238E27FC236}">
                <a16:creationId xmlns:a16="http://schemas.microsoft.com/office/drawing/2014/main" id="{9E5EFC8F-92FF-3E32-B067-81A6C1325BD7}"/>
              </a:ext>
            </a:extLst>
          </p:cNvPr>
          <p:cNvSpPr txBox="1"/>
          <p:nvPr/>
        </p:nvSpPr>
        <p:spPr>
          <a:xfrm>
            <a:off x="8173404" y="4281365"/>
            <a:ext cx="2281918" cy="1200329"/>
          </a:xfrm>
          <a:prstGeom prst="rect">
            <a:avLst/>
          </a:prstGeom>
          <a:noFill/>
        </p:spPr>
        <p:txBody>
          <a:bodyPr wrap="square">
            <a:spAutoFit/>
          </a:bodyPr>
          <a:lstStyle/>
          <a:p>
            <a:pPr lvl="0" algn="ctr"/>
            <a:r>
              <a:rPr lang="en-US">
                <a:solidFill>
                  <a:schemeClr val="tx2"/>
                </a:solidFill>
              </a:rPr>
              <a:t>Gain commitment for a specific time and date of the event. </a:t>
            </a:r>
          </a:p>
        </p:txBody>
      </p:sp>
      <p:sp>
        <p:nvSpPr>
          <p:cNvPr id="12" name="Oval 11">
            <a:extLst>
              <a:ext uri="{FF2B5EF4-FFF2-40B4-BE49-F238E27FC236}">
                <a16:creationId xmlns:a16="http://schemas.microsoft.com/office/drawing/2014/main" id="{9983B580-DCDA-5632-73A5-A027A6CABD41}"/>
              </a:ext>
            </a:extLst>
          </p:cNvPr>
          <p:cNvSpPr/>
          <p:nvPr/>
        </p:nvSpPr>
        <p:spPr>
          <a:xfrm>
            <a:off x="4975291" y="2046120"/>
            <a:ext cx="1845129" cy="1845129"/>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55981C5B-3394-E546-0BB9-026DFBF4E1B8}"/>
              </a:ext>
            </a:extLst>
          </p:cNvPr>
          <p:cNvSpPr/>
          <p:nvPr/>
        </p:nvSpPr>
        <p:spPr>
          <a:xfrm>
            <a:off x="8391799" y="2046120"/>
            <a:ext cx="1845129" cy="1845129"/>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A calendar with a clock&#10;&#10;Description automatically generated with low confidence">
            <a:extLst>
              <a:ext uri="{FF2B5EF4-FFF2-40B4-BE49-F238E27FC236}">
                <a16:creationId xmlns:a16="http://schemas.microsoft.com/office/drawing/2014/main" id="{4B01995C-B61C-5D6B-747D-75F72C5AC7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27359" y="2460036"/>
            <a:ext cx="974007" cy="1017296"/>
          </a:xfrm>
          <a:prstGeom prst="rect">
            <a:avLst/>
          </a:prstGeom>
        </p:spPr>
      </p:pic>
      <p:pic>
        <p:nvPicPr>
          <p:cNvPr id="24" name="Picture 23" descr="A picture containing screenshot, black, rectangle, design&#10;&#10;Description automatically generated">
            <a:extLst>
              <a:ext uri="{FF2B5EF4-FFF2-40B4-BE49-F238E27FC236}">
                <a16:creationId xmlns:a16="http://schemas.microsoft.com/office/drawing/2014/main" id="{F3905403-D03F-648B-EE09-4DFCB28AEA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8713" y="2478558"/>
            <a:ext cx="658283" cy="998774"/>
          </a:xfrm>
          <a:prstGeom prst="rect">
            <a:avLst/>
          </a:prstGeom>
        </p:spPr>
      </p:pic>
      <p:pic>
        <p:nvPicPr>
          <p:cNvPr id="26" name="Picture 25" descr="A picture containing screenshot, black, design&#10;&#10;Description automatically generated">
            <a:extLst>
              <a:ext uri="{FF2B5EF4-FFF2-40B4-BE49-F238E27FC236}">
                <a16:creationId xmlns:a16="http://schemas.microsoft.com/office/drawing/2014/main" id="{C3633E75-ABD4-F0C0-A8F4-4AB4AEB944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64661" y="2766542"/>
            <a:ext cx="1070161" cy="404283"/>
          </a:xfrm>
          <a:prstGeom prst="rect">
            <a:avLst/>
          </a:prstGeom>
        </p:spPr>
      </p:pic>
      <p:sp>
        <p:nvSpPr>
          <p:cNvPr id="3" name="TextBox 2">
            <a:extLst>
              <a:ext uri="{FF2B5EF4-FFF2-40B4-BE49-F238E27FC236}">
                <a16:creationId xmlns:a16="http://schemas.microsoft.com/office/drawing/2014/main" id="{89437C31-F51C-DE43-15ED-5E5A57D1FF69}"/>
              </a:ext>
            </a:extLst>
          </p:cNvPr>
          <p:cNvSpPr txBox="1"/>
          <p:nvPr/>
        </p:nvSpPr>
        <p:spPr>
          <a:xfrm>
            <a:off x="801189" y="6275978"/>
            <a:ext cx="10488142" cy="215444"/>
          </a:xfrm>
          <a:prstGeom prst="rect">
            <a:avLst/>
          </a:prstGeom>
          <a:noFill/>
        </p:spPr>
        <p:txBody>
          <a:bodyPr wrap="square" rtlCol="0">
            <a:spAutoFit/>
          </a:bodyPr>
          <a:lstStyle/>
          <a:p>
            <a:r>
              <a:rPr lang="en-US" sz="800" b="1" dirty="0"/>
              <a:t>FOR FINANCIAL PROFESSIONAL USE ONLY / NOT FOR PUBLIC VIEWING OR DISTRIBUTION</a:t>
            </a:r>
          </a:p>
        </p:txBody>
      </p:sp>
    </p:spTree>
    <p:extLst>
      <p:ext uri="{BB962C8B-B14F-4D97-AF65-F5344CB8AC3E}">
        <p14:creationId xmlns:p14="http://schemas.microsoft.com/office/powerpoint/2010/main" val="34229538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45A5B-0C7E-A85B-E777-83C0786646DC}"/>
              </a:ext>
            </a:extLst>
          </p:cNvPr>
          <p:cNvSpPr>
            <a:spLocks noGrp="1"/>
          </p:cNvSpPr>
          <p:nvPr>
            <p:ph type="title"/>
          </p:nvPr>
        </p:nvSpPr>
        <p:spPr>
          <a:xfrm>
            <a:off x="902669" y="391893"/>
            <a:ext cx="10234530" cy="648072"/>
          </a:xfrm>
        </p:spPr>
        <p:txBody>
          <a:bodyPr anchor="b">
            <a:normAutofit/>
          </a:bodyPr>
          <a:lstStyle/>
          <a:p>
            <a:r>
              <a:rPr lang="en-US" sz="3600"/>
              <a:t>Investor education</a:t>
            </a:r>
          </a:p>
        </p:txBody>
      </p:sp>
      <p:sp>
        <p:nvSpPr>
          <p:cNvPr id="4" name="Subtitle 3">
            <a:extLst>
              <a:ext uri="{FF2B5EF4-FFF2-40B4-BE49-F238E27FC236}">
                <a16:creationId xmlns:a16="http://schemas.microsoft.com/office/drawing/2014/main" id="{18EAABFB-1749-3E86-568F-39E388E867C6}"/>
              </a:ext>
            </a:extLst>
          </p:cNvPr>
          <p:cNvSpPr>
            <a:spLocks noGrp="1"/>
          </p:cNvSpPr>
          <p:nvPr>
            <p:ph type="subTitle" idx="10"/>
          </p:nvPr>
        </p:nvSpPr>
        <p:spPr>
          <a:xfrm>
            <a:off x="902669" y="1054699"/>
            <a:ext cx="10234530" cy="360000"/>
          </a:xfrm>
        </p:spPr>
        <p:txBody>
          <a:bodyPr anchor="t">
            <a:noAutofit/>
          </a:bodyPr>
          <a:lstStyle/>
          <a:p>
            <a:r>
              <a:rPr lang="en-US" sz="2200" dirty="0"/>
              <a:t>Commit to an Expected ROI</a:t>
            </a:r>
          </a:p>
        </p:txBody>
      </p:sp>
      <p:sp>
        <p:nvSpPr>
          <p:cNvPr id="8" name="Rectangle 7">
            <a:extLst>
              <a:ext uri="{FF2B5EF4-FFF2-40B4-BE49-F238E27FC236}">
                <a16:creationId xmlns:a16="http://schemas.microsoft.com/office/drawing/2014/main" id="{150A3193-3516-F259-DA32-5CADA6CC7855}"/>
              </a:ext>
            </a:extLst>
          </p:cNvPr>
          <p:cNvSpPr/>
          <p:nvPr/>
        </p:nvSpPr>
        <p:spPr>
          <a:xfrm>
            <a:off x="902666" y="3892137"/>
            <a:ext cx="3003411" cy="1703388"/>
          </a:xfrm>
          <a:prstGeom prst="rect">
            <a:avLst/>
          </a:prstGeom>
          <a:solidFill>
            <a:schemeClr val="bg1"/>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EFCED35-29AC-1EE2-D3EF-A57B72DA2BD4}"/>
              </a:ext>
            </a:extLst>
          </p:cNvPr>
          <p:cNvSpPr/>
          <p:nvPr/>
        </p:nvSpPr>
        <p:spPr>
          <a:xfrm>
            <a:off x="902666" y="1935429"/>
            <a:ext cx="3003411" cy="1703388"/>
          </a:xfrm>
          <a:prstGeom prst="rect">
            <a:avLst/>
          </a:prstGeom>
          <a:solidFill>
            <a:schemeClr val="bg1"/>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4A48506F-6C88-36AD-B5C4-12FBEF598D33}"/>
              </a:ext>
            </a:extLst>
          </p:cNvPr>
          <p:cNvCxnSpPr>
            <a:cxnSpLocks/>
          </p:cNvCxnSpPr>
          <p:nvPr/>
        </p:nvCxnSpPr>
        <p:spPr>
          <a:xfrm>
            <a:off x="902667" y="3638817"/>
            <a:ext cx="3003014"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AD12530-46EF-0064-B3D3-23CAED52503C}"/>
              </a:ext>
            </a:extLst>
          </p:cNvPr>
          <p:cNvCxnSpPr>
            <a:cxnSpLocks/>
          </p:cNvCxnSpPr>
          <p:nvPr/>
        </p:nvCxnSpPr>
        <p:spPr>
          <a:xfrm>
            <a:off x="902667" y="5595525"/>
            <a:ext cx="3003014"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4" name="Content Placeholder 27">
            <a:extLst>
              <a:ext uri="{FF2B5EF4-FFF2-40B4-BE49-F238E27FC236}">
                <a16:creationId xmlns:a16="http://schemas.microsoft.com/office/drawing/2014/main" id="{F5EB0AA8-9DFB-218E-BC83-91B3FF9BBD49}"/>
              </a:ext>
            </a:extLst>
          </p:cNvPr>
          <p:cNvSpPr txBox="1">
            <a:spLocks/>
          </p:cNvSpPr>
          <p:nvPr/>
        </p:nvSpPr>
        <p:spPr>
          <a:xfrm>
            <a:off x="1847071" y="2238652"/>
            <a:ext cx="2484044" cy="1107996"/>
          </a:xfrm>
          <a:prstGeom prst="rect">
            <a:avLst/>
          </a:prstGeom>
        </p:spPr>
        <p:txBody>
          <a:bodyPr wrap="square" lIns="0" tIns="0" rIns="0" bIns="0">
            <a:spAutoFit/>
          </a:bodyPr>
          <a:lstStyle>
            <a:lvl1pPr marL="268288" indent="-268288" algn="l" defTabSz="914400" rtl="0" eaLnBrk="1" latinLnBrk="0" hangingPunct="1">
              <a:lnSpc>
                <a:spcPct val="100000"/>
              </a:lnSpc>
              <a:spcBef>
                <a:spcPts val="0"/>
              </a:spcBef>
              <a:spcAft>
                <a:spcPts val="0"/>
              </a:spcAft>
              <a:buClr>
                <a:schemeClr val="tx2"/>
              </a:buClr>
              <a:buSzPct val="110000"/>
              <a:buFont typeface="Wingdings" panose="05000000000000000000" pitchFamily="2" charset="2"/>
              <a:buChar char="§"/>
              <a:defRPr lang="en-US" sz="1800" b="0" kern="1200">
                <a:solidFill>
                  <a:schemeClr val="tx2"/>
                </a:solidFill>
                <a:latin typeface="+mn-lt"/>
                <a:ea typeface="+mn-ea"/>
                <a:cs typeface="+mn-cs"/>
              </a:defRPr>
            </a:lvl1pPr>
            <a:lvl2pPr marL="538163" indent="-269875" algn="l" defTabSz="914400" rtl="0" eaLnBrk="1" latinLnBrk="0" hangingPunct="1">
              <a:lnSpc>
                <a:spcPct val="100000"/>
              </a:lnSpc>
              <a:spcBef>
                <a:spcPts val="0"/>
              </a:spcBef>
              <a:buClr>
                <a:schemeClr val="tx2"/>
              </a:buClr>
              <a:buSzPct val="110000"/>
              <a:buFont typeface="Wingdings" panose="05000000000000000000" pitchFamily="2" charset="2"/>
              <a:buChar char="§"/>
              <a:defRPr lang="en-US" sz="1600" kern="1200">
                <a:solidFill>
                  <a:schemeClr val="tx2"/>
                </a:solidFill>
                <a:latin typeface="+mn-lt"/>
                <a:ea typeface="+mn-ea"/>
                <a:cs typeface="+mn-cs"/>
              </a:defRPr>
            </a:lvl2pPr>
            <a:lvl3pPr marL="806450" indent="-268288" algn="l" defTabSz="914400" rtl="0" eaLnBrk="1" latinLnBrk="0" hangingPunct="1">
              <a:lnSpc>
                <a:spcPct val="100000"/>
              </a:lnSpc>
              <a:spcBef>
                <a:spcPts val="0"/>
              </a:spcBef>
              <a:buClr>
                <a:schemeClr val="tx2"/>
              </a:buClr>
              <a:buSzPct val="110000"/>
              <a:buFont typeface="Arial" pitchFamily="34" charset="0"/>
              <a:buChar char="-"/>
              <a:defRPr lang="en-US" sz="1400" kern="1200">
                <a:solidFill>
                  <a:schemeClr val="tx2"/>
                </a:solidFill>
                <a:latin typeface="+mn-lt"/>
                <a:ea typeface="+mn-ea"/>
                <a:cs typeface="+mn-cs"/>
              </a:defRPr>
            </a:lvl3pPr>
            <a:lvl4pPr marL="1076325" indent="-269875" algn="l" defTabSz="914400" rtl="0" eaLnBrk="1" latinLnBrk="0" hangingPunct="1">
              <a:lnSpc>
                <a:spcPct val="100000"/>
              </a:lnSpc>
              <a:spcBef>
                <a:spcPts val="0"/>
              </a:spcBef>
              <a:buClr>
                <a:schemeClr val="tx2"/>
              </a:buClr>
              <a:buSzPct val="110000"/>
              <a:buFont typeface="Wingdings" panose="05000000000000000000" pitchFamily="2" charset="2"/>
              <a:buChar char="§"/>
              <a:defRPr lang="en-US" sz="1200" kern="1200">
                <a:solidFill>
                  <a:schemeClr val="tx2"/>
                </a:solidFill>
                <a:latin typeface="+mn-lt"/>
                <a:ea typeface="+mn-ea"/>
                <a:cs typeface="+mn-cs"/>
              </a:defRPr>
            </a:lvl4pPr>
            <a:lvl5pPr marL="1344613" indent="-268288" algn="l" defTabSz="914400" rtl="0" eaLnBrk="1" latinLnBrk="0" hangingPunct="1">
              <a:lnSpc>
                <a:spcPct val="100000"/>
              </a:lnSpc>
              <a:spcBef>
                <a:spcPts val="0"/>
              </a:spcBef>
              <a:buClr>
                <a:schemeClr val="tx2"/>
              </a:buClr>
              <a:buSzPct val="110000"/>
              <a:buFont typeface="Arial" pitchFamily="34" charset="0"/>
              <a:buChar char="-"/>
              <a:tabLst/>
              <a:defRPr lang="en-GB" sz="1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solidFill>
                  <a:schemeClr val="accent6"/>
                </a:solidFill>
              </a:rPr>
              <a:t>Number of introductory meetings</a:t>
            </a:r>
          </a:p>
        </p:txBody>
      </p:sp>
      <p:sp>
        <p:nvSpPr>
          <p:cNvPr id="18" name="Rectangle 17">
            <a:extLst>
              <a:ext uri="{FF2B5EF4-FFF2-40B4-BE49-F238E27FC236}">
                <a16:creationId xmlns:a16="http://schemas.microsoft.com/office/drawing/2014/main" id="{11A04A3C-7A58-0CFB-6B85-4849C023EAB2}"/>
              </a:ext>
            </a:extLst>
          </p:cNvPr>
          <p:cNvSpPr/>
          <p:nvPr/>
        </p:nvSpPr>
        <p:spPr>
          <a:xfrm>
            <a:off x="4518028" y="3907906"/>
            <a:ext cx="3003411" cy="1703388"/>
          </a:xfrm>
          <a:prstGeom prst="rect">
            <a:avLst/>
          </a:prstGeom>
          <a:solidFill>
            <a:schemeClr val="bg1"/>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5B2CD27-4AAE-45E3-C820-5DBE6614691D}"/>
              </a:ext>
            </a:extLst>
          </p:cNvPr>
          <p:cNvSpPr/>
          <p:nvPr/>
        </p:nvSpPr>
        <p:spPr>
          <a:xfrm>
            <a:off x="4518028" y="1951198"/>
            <a:ext cx="3003411" cy="1703388"/>
          </a:xfrm>
          <a:prstGeom prst="rect">
            <a:avLst/>
          </a:prstGeom>
          <a:solidFill>
            <a:schemeClr val="bg1"/>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3402C79E-1606-3B9F-725E-96F6B35AD63A}"/>
              </a:ext>
            </a:extLst>
          </p:cNvPr>
          <p:cNvCxnSpPr>
            <a:cxnSpLocks/>
          </p:cNvCxnSpPr>
          <p:nvPr/>
        </p:nvCxnSpPr>
        <p:spPr>
          <a:xfrm>
            <a:off x="4518029" y="3654586"/>
            <a:ext cx="3003014"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07C45C3-1F67-97E3-3837-E00B5F2D58AA}"/>
              </a:ext>
            </a:extLst>
          </p:cNvPr>
          <p:cNvCxnSpPr>
            <a:cxnSpLocks/>
          </p:cNvCxnSpPr>
          <p:nvPr/>
        </p:nvCxnSpPr>
        <p:spPr>
          <a:xfrm>
            <a:off x="4518029" y="5611294"/>
            <a:ext cx="3003014"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54F9841C-6B56-6B15-5C4C-F950FED79EF9}"/>
              </a:ext>
            </a:extLst>
          </p:cNvPr>
          <p:cNvSpPr/>
          <p:nvPr/>
        </p:nvSpPr>
        <p:spPr>
          <a:xfrm>
            <a:off x="8133786" y="3907906"/>
            <a:ext cx="3003411" cy="1703388"/>
          </a:xfrm>
          <a:prstGeom prst="rect">
            <a:avLst/>
          </a:prstGeom>
          <a:solidFill>
            <a:schemeClr val="bg1"/>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789C6E89-6146-16B8-B977-8ADFA6534477}"/>
              </a:ext>
            </a:extLst>
          </p:cNvPr>
          <p:cNvSpPr/>
          <p:nvPr/>
        </p:nvSpPr>
        <p:spPr>
          <a:xfrm>
            <a:off x="8133786" y="1951198"/>
            <a:ext cx="3003411" cy="1703388"/>
          </a:xfrm>
          <a:prstGeom prst="rect">
            <a:avLst/>
          </a:prstGeom>
          <a:solidFill>
            <a:schemeClr val="bg1"/>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E34DFC59-EDB9-B3AB-3594-7F84CCBC080B}"/>
              </a:ext>
            </a:extLst>
          </p:cNvPr>
          <p:cNvCxnSpPr>
            <a:cxnSpLocks/>
          </p:cNvCxnSpPr>
          <p:nvPr/>
        </p:nvCxnSpPr>
        <p:spPr>
          <a:xfrm>
            <a:off x="8133787" y="3654586"/>
            <a:ext cx="3003014"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20B72BA-811B-1482-B443-31B6551A9107}"/>
              </a:ext>
            </a:extLst>
          </p:cNvPr>
          <p:cNvCxnSpPr>
            <a:cxnSpLocks/>
          </p:cNvCxnSpPr>
          <p:nvPr/>
        </p:nvCxnSpPr>
        <p:spPr>
          <a:xfrm>
            <a:off x="8133787" y="5611294"/>
            <a:ext cx="3003014"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8" name="Content Placeholder 27">
            <a:extLst>
              <a:ext uri="{FF2B5EF4-FFF2-40B4-BE49-F238E27FC236}">
                <a16:creationId xmlns:a16="http://schemas.microsoft.com/office/drawing/2014/main" id="{ED12F803-D069-4E22-1C0D-5B06C3940954}"/>
              </a:ext>
            </a:extLst>
          </p:cNvPr>
          <p:cNvSpPr txBox="1">
            <a:spLocks/>
          </p:cNvSpPr>
          <p:nvPr/>
        </p:nvSpPr>
        <p:spPr>
          <a:xfrm>
            <a:off x="5957586" y="2618226"/>
            <a:ext cx="2484044" cy="369332"/>
          </a:xfrm>
          <a:prstGeom prst="rect">
            <a:avLst/>
          </a:prstGeom>
        </p:spPr>
        <p:txBody>
          <a:bodyPr wrap="square" lIns="0" tIns="0" rIns="0" bIns="0">
            <a:spAutoFit/>
          </a:bodyPr>
          <a:lstStyle>
            <a:lvl1pPr marL="268288" indent="-268288" algn="l" defTabSz="914400" rtl="0" eaLnBrk="1" latinLnBrk="0" hangingPunct="1">
              <a:lnSpc>
                <a:spcPct val="100000"/>
              </a:lnSpc>
              <a:spcBef>
                <a:spcPts val="0"/>
              </a:spcBef>
              <a:spcAft>
                <a:spcPts val="0"/>
              </a:spcAft>
              <a:buClr>
                <a:schemeClr val="tx2"/>
              </a:buClr>
              <a:buSzPct val="110000"/>
              <a:buFont typeface="Wingdings" panose="05000000000000000000" pitchFamily="2" charset="2"/>
              <a:buChar char="§"/>
              <a:defRPr lang="en-US" sz="1800" b="0" kern="1200">
                <a:solidFill>
                  <a:schemeClr val="tx2"/>
                </a:solidFill>
                <a:latin typeface="+mn-lt"/>
                <a:ea typeface="+mn-ea"/>
                <a:cs typeface="+mn-cs"/>
              </a:defRPr>
            </a:lvl1pPr>
            <a:lvl2pPr marL="538163" indent="-269875" algn="l" defTabSz="914400" rtl="0" eaLnBrk="1" latinLnBrk="0" hangingPunct="1">
              <a:lnSpc>
                <a:spcPct val="100000"/>
              </a:lnSpc>
              <a:spcBef>
                <a:spcPts val="0"/>
              </a:spcBef>
              <a:buClr>
                <a:schemeClr val="tx2"/>
              </a:buClr>
              <a:buSzPct val="110000"/>
              <a:buFont typeface="Wingdings" panose="05000000000000000000" pitchFamily="2" charset="2"/>
              <a:buChar char="§"/>
              <a:defRPr lang="en-US" sz="1600" kern="1200">
                <a:solidFill>
                  <a:schemeClr val="tx2"/>
                </a:solidFill>
                <a:latin typeface="+mn-lt"/>
                <a:ea typeface="+mn-ea"/>
                <a:cs typeface="+mn-cs"/>
              </a:defRPr>
            </a:lvl2pPr>
            <a:lvl3pPr marL="806450" indent="-268288" algn="l" defTabSz="914400" rtl="0" eaLnBrk="1" latinLnBrk="0" hangingPunct="1">
              <a:lnSpc>
                <a:spcPct val="100000"/>
              </a:lnSpc>
              <a:spcBef>
                <a:spcPts val="0"/>
              </a:spcBef>
              <a:buClr>
                <a:schemeClr val="tx2"/>
              </a:buClr>
              <a:buSzPct val="110000"/>
              <a:buFont typeface="Arial" pitchFamily="34" charset="0"/>
              <a:buChar char="-"/>
              <a:defRPr lang="en-US" sz="1400" kern="1200">
                <a:solidFill>
                  <a:schemeClr val="tx2"/>
                </a:solidFill>
                <a:latin typeface="+mn-lt"/>
                <a:ea typeface="+mn-ea"/>
                <a:cs typeface="+mn-cs"/>
              </a:defRPr>
            </a:lvl3pPr>
            <a:lvl4pPr marL="1076325" indent="-269875" algn="l" defTabSz="914400" rtl="0" eaLnBrk="1" latinLnBrk="0" hangingPunct="1">
              <a:lnSpc>
                <a:spcPct val="100000"/>
              </a:lnSpc>
              <a:spcBef>
                <a:spcPts val="0"/>
              </a:spcBef>
              <a:buClr>
                <a:schemeClr val="tx2"/>
              </a:buClr>
              <a:buSzPct val="110000"/>
              <a:buFont typeface="Wingdings" panose="05000000000000000000" pitchFamily="2" charset="2"/>
              <a:buChar char="§"/>
              <a:defRPr lang="en-US" sz="1200" kern="1200">
                <a:solidFill>
                  <a:schemeClr val="tx2"/>
                </a:solidFill>
                <a:latin typeface="+mn-lt"/>
                <a:ea typeface="+mn-ea"/>
                <a:cs typeface="+mn-cs"/>
              </a:defRPr>
            </a:lvl4pPr>
            <a:lvl5pPr marL="1344613" indent="-268288" algn="l" defTabSz="914400" rtl="0" eaLnBrk="1" latinLnBrk="0" hangingPunct="1">
              <a:lnSpc>
                <a:spcPct val="100000"/>
              </a:lnSpc>
              <a:spcBef>
                <a:spcPts val="0"/>
              </a:spcBef>
              <a:buClr>
                <a:schemeClr val="tx2"/>
              </a:buClr>
              <a:buSzPct val="110000"/>
              <a:buFont typeface="Arial" pitchFamily="34" charset="0"/>
              <a:buChar char="-"/>
              <a:tabLst/>
              <a:defRPr lang="en-GB" sz="1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solidFill>
                  <a:schemeClr val="accent6"/>
                </a:solidFill>
              </a:rPr>
              <a:t>AUM</a:t>
            </a:r>
          </a:p>
        </p:txBody>
      </p:sp>
      <p:sp>
        <p:nvSpPr>
          <p:cNvPr id="39" name="Content Placeholder 27">
            <a:extLst>
              <a:ext uri="{FF2B5EF4-FFF2-40B4-BE49-F238E27FC236}">
                <a16:creationId xmlns:a16="http://schemas.microsoft.com/office/drawing/2014/main" id="{31DECCBE-BAB8-0767-8737-7E8E99F48251}"/>
              </a:ext>
            </a:extLst>
          </p:cNvPr>
          <p:cNvSpPr txBox="1">
            <a:spLocks/>
          </p:cNvSpPr>
          <p:nvPr/>
        </p:nvSpPr>
        <p:spPr>
          <a:xfrm>
            <a:off x="9190749" y="2618226"/>
            <a:ext cx="2484044" cy="369332"/>
          </a:xfrm>
          <a:prstGeom prst="rect">
            <a:avLst/>
          </a:prstGeom>
        </p:spPr>
        <p:txBody>
          <a:bodyPr wrap="square" lIns="0" tIns="0" rIns="0" bIns="0">
            <a:spAutoFit/>
          </a:bodyPr>
          <a:lstStyle>
            <a:lvl1pPr marL="268288" indent="-268288" algn="l" defTabSz="914400" rtl="0" eaLnBrk="1" latinLnBrk="0" hangingPunct="1">
              <a:lnSpc>
                <a:spcPct val="100000"/>
              </a:lnSpc>
              <a:spcBef>
                <a:spcPts val="0"/>
              </a:spcBef>
              <a:spcAft>
                <a:spcPts val="0"/>
              </a:spcAft>
              <a:buClr>
                <a:schemeClr val="tx2"/>
              </a:buClr>
              <a:buSzPct val="110000"/>
              <a:buFont typeface="Wingdings" panose="05000000000000000000" pitchFamily="2" charset="2"/>
              <a:buChar char="§"/>
              <a:defRPr lang="en-US" sz="1800" b="0" kern="1200">
                <a:solidFill>
                  <a:schemeClr val="tx2"/>
                </a:solidFill>
                <a:latin typeface="+mn-lt"/>
                <a:ea typeface="+mn-ea"/>
                <a:cs typeface="+mn-cs"/>
              </a:defRPr>
            </a:lvl1pPr>
            <a:lvl2pPr marL="538163" indent="-269875" algn="l" defTabSz="914400" rtl="0" eaLnBrk="1" latinLnBrk="0" hangingPunct="1">
              <a:lnSpc>
                <a:spcPct val="100000"/>
              </a:lnSpc>
              <a:spcBef>
                <a:spcPts val="0"/>
              </a:spcBef>
              <a:buClr>
                <a:schemeClr val="tx2"/>
              </a:buClr>
              <a:buSzPct val="110000"/>
              <a:buFont typeface="Wingdings" panose="05000000000000000000" pitchFamily="2" charset="2"/>
              <a:buChar char="§"/>
              <a:defRPr lang="en-US" sz="1600" kern="1200">
                <a:solidFill>
                  <a:schemeClr val="tx2"/>
                </a:solidFill>
                <a:latin typeface="+mn-lt"/>
                <a:ea typeface="+mn-ea"/>
                <a:cs typeface="+mn-cs"/>
              </a:defRPr>
            </a:lvl2pPr>
            <a:lvl3pPr marL="806450" indent="-268288" algn="l" defTabSz="914400" rtl="0" eaLnBrk="1" latinLnBrk="0" hangingPunct="1">
              <a:lnSpc>
                <a:spcPct val="100000"/>
              </a:lnSpc>
              <a:spcBef>
                <a:spcPts val="0"/>
              </a:spcBef>
              <a:buClr>
                <a:schemeClr val="tx2"/>
              </a:buClr>
              <a:buSzPct val="110000"/>
              <a:buFont typeface="Arial" pitchFamily="34" charset="0"/>
              <a:buChar char="-"/>
              <a:defRPr lang="en-US" sz="1400" kern="1200">
                <a:solidFill>
                  <a:schemeClr val="tx2"/>
                </a:solidFill>
                <a:latin typeface="+mn-lt"/>
                <a:ea typeface="+mn-ea"/>
                <a:cs typeface="+mn-cs"/>
              </a:defRPr>
            </a:lvl3pPr>
            <a:lvl4pPr marL="1076325" indent="-269875" algn="l" defTabSz="914400" rtl="0" eaLnBrk="1" latinLnBrk="0" hangingPunct="1">
              <a:lnSpc>
                <a:spcPct val="100000"/>
              </a:lnSpc>
              <a:spcBef>
                <a:spcPts val="0"/>
              </a:spcBef>
              <a:buClr>
                <a:schemeClr val="tx2"/>
              </a:buClr>
              <a:buSzPct val="110000"/>
              <a:buFont typeface="Wingdings" panose="05000000000000000000" pitchFamily="2" charset="2"/>
              <a:buChar char="§"/>
              <a:defRPr lang="en-US" sz="1200" kern="1200">
                <a:solidFill>
                  <a:schemeClr val="tx2"/>
                </a:solidFill>
                <a:latin typeface="+mn-lt"/>
                <a:ea typeface="+mn-ea"/>
                <a:cs typeface="+mn-cs"/>
              </a:defRPr>
            </a:lvl4pPr>
            <a:lvl5pPr marL="1344613" indent="-268288" algn="l" defTabSz="914400" rtl="0" eaLnBrk="1" latinLnBrk="0" hangingPunct="1">
              <a:lnSpc>
                <a:spcPct val="100000"/>
              </a:lnSpc>
              <a:spcBef>
                <a:spcPts val="0"/>
              </a:spcBef>
              <a:buClr>
                <a:schemeClr val="tx2"/>
              </a:buClr>
              <a:buSzPct val="110000"/>
              <a:buFont typeface="Arial" pitchFamily="34" charset="0"/>
              <a:buChar char="-"/>
              <a:tabLst/>
              <a:defRPr lang="en-GB" sz="1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a:solidFill>
                  <a:schemeClr val="accent6"/>
                </a:solidFill>
              </a:rPr>
              <a:t>Production</a:t>
            </a:r>
          </a:p>
        </p:txBody>
      </p:sp>
      <p:sp>
        <p:nvSpPr>
          <p:cNvPr id="40" name="Content Placeholder 27">
            <a:extLst>
              <a:ext uri="{FF2B5EF4-FFF2-40B4-BE49-F238E27FC236}">
                <a16:creationId xmlns:a16="http://schemas.microsoft.com/office/drawing/2014/main" id="{5CB4DCDF-3D2C-F538-0D73-844370F6394E}"/>
              </a:ext>
            </a:extLst>
          </p:cNvPr>
          <p:cNvSpPr txBox="1">
            <a:spLocks/>
          </p:cNvSpPr>
          <p:nvPr/>
        </p:nvSpPr>
        <p:spPr>
          <a:xfrm>
            <a:off x="2033983" y="4555039"/>
            <a:ext cx="2484044" cy="369332"/>
          </a:xfrm>
          <a:prstGeom prst="rect">
            <a:avLst/>
          </a:prstGeom>
        </p:spPr>
        <p:txBody>
          <a:bodyPr wrap="square" lIns="0" tIns="0" rIns="0" bIns="0">
            <a:spAutoFit/>
          </a:bodyPr>
          <a:lstStyle>
            <a:lvl1pPr marL="268288" indent="-268288" algn="l" defTabSz="914400" rtl="0" eaLnBrk="1" latinLnBrk="0" hangingPunct="1">
              <a:lnSpc>
                <a:spcPct val="100000"/>
              </a:lnSpc>
              <a:spcBef>
                <a:spcPts val="0"/>
              </a:spcBef>
              <a:spcAft>
                <a:spcPts val="0"/>
              </a:spcAft>
              <a:buClr>
                <a:schemeClr val="tx2"/>
              </a:buClr>
              <a:buSzPct val="110000"/>
              <a:buFont typeface="Wingdings" panose="05000000000000000000" pitchFamily="2" charset="2"/>
              <a:buChar char="§"/>
              <a:defRPr lang="en-US" sz="1800" b="0" kern="1200">
                <a:solidFill>
                  <a:schemeClr val="tx2"/>
                </a:solidFill>
                <a:latin typeface="+mn-lt"/>
                <a:ea typeface="+mn-ea"/>
                <a:cs typeface="+mn-cs"/>
              </a:defRPr>
            </a:lvl1pPr>
            <a:lvl2pPr marL="538163" indent="-269875" algn="l" defTabSz="914400" rtl="0" eaLnBrk="1" latinLnBrk="0" hangingPunct="1">
              <a:lnSpc>
                <a:spcPct val="100000"/>
              </a:lnSpc>
              <a:spcBef>
                <a:spcPts val="0"/>
              </a:spcBef>
              <a:buClr>
                <a:schemeClr val="tx2"/>
              </a:buClr>
              <a:buSzPct val="110000"/>
              <a:buFont typeface="Wingdings" panose="05000000000000000000" pitchFamily="2" charset="2"/>
              <a:buChar char="§"/>
              <a:defRPr lang="en-US" sz="1600" kern="1200">
                <a:solidFill>
                  <a:schemeClr val="tx2"/>
                </a:solidFill>
                <a:latin typeface="+mn-lt"/>
                <a:ea typeface="+mn-ea"/>
                <a:cs typeface="+mn-cs"/>
              </a:defRPr>
            </a:lvl2pPr>
            <a:lvl3pPr marL="806450" indent="-268288" algn="l" defTabSz="914400" rtl="0" eaLnBrk="1" latinLnBrk="0" hangingPunct="1">
              <a:lnSpc>
                <a:spcPct val="100000"/>
              </a:lnSpc>
              <a:spcBef>
                <a:spcPts val="0"/>
              </a:spcBef>
              <a:buClr>
                <a:schemeClr val="tx2"/>
              </a:buClr>
              <a:buSzPct val="110000"/>
              <a:buFont typeface="Arial" pitchFamily="34" charset="0"/>
              <a:buChar char="-"/>
              <a:defRPr lang="en-US" sz="1400" kern="1200">
                <a:solidFill>
                  <a:schemeClr val="tx2"/>
                </a:solidFill>
                <a:latin typeface="+mn-lt"/>
                <a:ea typeface="+mn-ea"/>
                <a:cs typeface="+mn-cs"/>
              </a:defRPr>
            </a:lvl3pPr>
            <a:lvl4pPr marL="1076325" indent="-269875" algn="l" defTabSz="914400" rtl="0" eaLnBrk="1" latinLnBrk="0" hangingPunct="1">
              <a:lnSpc>
                <a:spcPct val="100000"/>
              </a:lnSpc>
              <a:spcBef>
                <a:spcPts val="0"/>
              </a:spcBef>
              <a:buClr>
                <a:schemeClr val="tx2"/>
              </a:buClr>
              <a:buSzPct val="110000"/>
              <a:buFont typeface="Wingdings" panose="05000000000000000000" pitchFamily="2" charset="2"/>
              <a:buChar char="§"/>
              <a:defRPr lang="en-US" sz="1200" kern="1200">
                <a:solidFill>
                  <a:schemeClr val="tx2"/>
                </a:solidFill>
                <a:latin typeface="+mn-lt"/>
                <a:ea typeface="+mn-ea"/>
                <a:cs typeface="+mn-cs"/>
              </a:defRPr>
            </a:lvl4pPr>
            <a:lvl5pPr marL="1344613" indent="-268288" algn="l" defTabSz="914400" rtl="0" eaLnBrk="1" latinLnBrk="0" hangingPunct="1">
              <a:lnSpc>
                <a:spcPct val="100000"/>
              </a:lnSpc>
              <a:spcBef>
                <a:spcPts val="0"/>
              </a:spcBef>
              <a:buClr>
                <a:schemeClr val="tx2"/>
              </a:buClr>
              <a:buSzPct val="110000"/>
              <a:buFont typeface="Arial" pitchFamily="34" charset="0"/>
              <a:buChar char="-"/>
              <a:tabLst/>
              <a:defRPr lang="en-GB" sz="1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a:solidFill>
                  <a:schemeClr val="accent6"/>
                </a:solidFill>
              </a:rPr>
              <a:t>Referrals</a:t>
            </a:r>
          </a:p>
        </p:txBody>
      </p:sp>
      <p:sp>
        <p:nvSpPr>
          <p:cNvPr id="41" name="Content Placeholder 27">
            <a:extLst>
              <a:ext uri="{FF2B5EF4-FFF2-40B4-BE49-F238E27FC236}">
                <a16:creationId xmlns:a16="http://schemas.microsoft.com/office/drawing/2014/main" id="{CAB4C213-E68E-D39C-1A70-13AC1829B3E6}"/>
              </a:ext>
            </a:extLst>
          </p:cNvPr>
          <p:cNvSpPr txBox="1">
            <a:spLocks/>
          </p:cNvSpPr>
          <p:nvPr/>
        </p:nvSpPr>
        <p:spPr>
          <a:xfrm>
            <a:off x="5516847" y="4392228"/>
            <a:ext cx="2484044" cy="738664"/>
          </a:xfrm>
          <a:prstGeom prst="rect">
            <a:avLst/>
          </a:prstGeom>
        </p:spPr>
        <p:txBody>
          <a:bodyPr wrap="square" lIns="0" tIns="0" rIns="0" bIns="0">
            <a:spAutoFit/>
          </a:bodyPr>
          <a:lstStyle>
            <a:lvl1pPr marL="268288" indent="-268288" algn="l" defTabSz="914400" rtl="0" eaLnBrk="1" latinLnBrk="0" hangingPunct="1">
              <a:lnSpc>
                <a:spcPct val="100000"/>
              </a:lnSpc>
              <a:spcBef>
                <a:spcPts val="0"/>
              </a:spcBef>
              <a:spcAft>
                <a:spcPts val="0"/>
              </a:spcAft>
              <a:buClr>
                <a:schemeClr val="tx2"/>
              </a:buClr>
              <a:buSzPct val="110000"/>
              <a:buFont typeface="Wingdings" panose="05000000000000000000" pitchFamily="2" charset="2"/>
              <a:buChar char="§"/>
              <a:defRPr lang="en-US" sz="1800" b="0" kern="1200">
                <a:solidFill>
                  <a:schemeClr val="tx2"/>
                </a:solidFill>
                <a:latin typeface="+mn-lt"/>
                <a:ea typeface="+mn-ea"/>
                <a:cs typeface="+mn-cs"/>
              </a:defRPr>
            </a:lvl1pPr>
            <a:lvl2pPr marL="538163" indent="-269875" algn="l" defTabSz="914400" rtl="0" eaLnBrk="1" latinLnBrk="0" hangingPunct="1">
              <a:lnSpc>
                <a:spcPct val="100000"/>
              </a:lnSpc>
              <a:spcBef>
                <a:spcPts val="0"/>
              </a:spcBef>
              <a:buClr>
                <a:schemeClr val="tx2"/>
              </a:buClr>
              <a:buSzPct val="110000"/>
              <a:buFont typeface="Wingdings" panose="05000000000000000000" pitchFamily="2" charset="2"/>
              <a:buChar char="§"/>
              <a:defRPr lang="en-US" sz="1600" kern="1200">
                <a:solidFill>
                  <a:schemeClr val="tx2"/>
                </a:solidFill>
                <a:latin typeface="+mn-lt"/>
                <a:ea typeface="+mn-ea"/>
                <a:cs typeface="+mn-cs"/>
              </a:defRPr>
            </a:lvl2pPr>
            <a:lvl3pPr marL="806450" indent="-268288" algn="l" defTabSz="914400" rtl="0" eaLnBrk="1" latinLnBrk="0" hangingPunct="1">
              <a:lnSpc>
                <a:spcPct val="100000"/>
              </a:lnSpc>
              <a:spcBef>
                <a:spcPts val="0"/>
              </a:spcBef>
              <a:buClr>
                <a:schemeClr val="tx2"/>
              </a:buClr>
              <a:buSzPct val="110000"/>
              <a:buFont typeface="Arial" pitchFamily="34" charset="0"/>
              <a:buChar char="-"/>
              <a:defRPr lang="en-US" sz="1400" kern="1200">
                <a:solidFill>
                  <a:schemeClr val="tx2"/>
                </a:solidFill>
                <a:latin typeface="+mn-lt"/>
                <a:ea typeface="+mn-ea"/>
                <a:cs typeface="+mn-cs"/>
              </a:defRPr>
            </a:lvl3pPr>
            <a:lvl4pPr marL="1076325" indent="-269875" algn="l" defTabSz="914400" rtl="0" eaLnBrk="1" latinLnBrk="0" hangingPunct="1">
              <a:lnSpc>
                <a:spcPct val="100000"/>
              </a:lnSpc>
              <a:spcBef>
                <a:spcPts val="0"/>
              </a:spcBef>
              <a:buClr>
                <a:schemeClr val="tx2"/>
              </a:buClr>
              <a:buSzPct val="110000"/>
              <a:buFont typeface="Wingdings" panose="05000000000000000000" pitchFamily="2" charset="2"/>
              <a:buChar char="§"/>
              <a:defRPr lang="en-US" sz="1200" kern="1200">
                <a:solidFill>
                  <a:schemeClr val="tx2"/>
                </a:solidFill>
                <a:latin typeface="+mn-lt"/>
                <a:ea typeface="+mn-ea"/>
                <a:cs typeface="+mn-cs"/>
              </a:defRPr>
            </a:lvl4pPr>
            <a:lvl5pPr marL="1344613" indent="-268288" algn="l" defTabSz="914400" rtl="0" eaLnBrk="1" latinLnBrk="0" hangingPunct="1">
              <a:lnSpc>
                <a:spcPct val="100000"/>
              </a:lnSpc>
              <a:spcBef>
                <a:spcPts val="0"/>
              </a:spcBef>
              <a:buClr>
                <a:schemeClr val="tx2"/>
              </a:buClr>
              <a:buSzPct val="110000"/>
              <a:buFont typeface="Arial" pitchFamily="34" charset="0"/>
              <a:buChar char="-"/>
              <a:tabLst/>
              <a:defRPr lang="en-GB" sz="1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solidFill>
                  <a:schemeClr val="accent6"/>
                </a:solidFill>
              </a:rPr>
              <a:t>Conversion</a:t>
            </a:r>
            <a:br>
              <a:rPr lang="en-US" sz="2400" b="1" dirty="0">
                <a:solidFill>
                  <a:schemeClr val="accent6"/>
                </a:solidFill>
              </a:rPr>
            </a:br>
            <a:r>
              <a:rPr lang="en-US" sz="2400" b="1" dirty="0">
                <a:solidFill>
                  <a:schemeClr val="accent6"/>
                </a:solidFill>
              </a:rPr>
              <a:t>to clients</a:t>
            </a:r>
          </a:p>
        </p:txBody>
      </p:sp>
      <p:sp>
        <p:nvSpPr>
          <p:cNvPr id="42" name="Content Placeholder 27">
            <a:extLst>
              <a:ext uri="{FF2B5EF4-FFF2-40B4-BE49-F238E27FC236}">
                <a16:creationId xmlns:a16="http://schemas.microsoft.com/office/drawing/2014/main" id="{2C934525-EB59-03A9-B4DD-FD2989F46781}"/>
              </a:ext>
            </a:extLst>
          </p:cNvPr>
          <p:cNvSpPr txBox="1">
            <a:spLocks/>
          </p:cNvSpPr>
          <p:nvPr/>
        </p:nvSpPr>
        <p:spPr>
          <a:xfrm>
            <a:off x="9019573" y="4190239"/>
            <a:ext cx="2484044" cy="1107996"/>
          </a:xfrm>
          <a:prstGeom prst="rect">
            <a:avLst/>
          </a:prstGeom>
        </p:spPr>
        <p:txBody>
          <a:bodyPr wrap="square" lIns="0" tIns="0" rIns="0" bIns="0">
            <a:spAutoFit/>
          </a:bodyPr>
          <a:lstStyle>
            <a:lvl1pPr marL="268288" indent="-268288" algn="l" defTabSz="914400" rtl="0" eaLnBrk="1" latinLnBrk="0" hangingPunct="1">
              <a:lnSpc>
                <a:spcPct val="100000"/>
              </a:lnSpc>
              <a:spcBef>
                <a:spcPts val="0"/>
              </a:spcBef>
              <a:spcAft>
                <a:spcPts val="0"/>
              </a:spcAft>
              <a:buClr>
                <a:schemeClr val="tx2"/>
              </a:buClr>
              <a:buSzPct val="110000"/>
              <a:buFont typeface="Wingdings" panose="05000000000000000000" pitchFamily="2" charset="2"/>
              <a:buChar char="§"/>
              <a:defRPr lang="en-US" sz="1800" b="0" kern="1200">
                <a:solidFill>
                  <a:schemeClr val="tx2"/>
                </a:solidFill>
                <a:latin typeface="+mn-lt"/>
                <a:ea typeface="+mn-ea"/>
                <a:cs typeface="+mn-cs"/>
              </a:defRPr>
            </a:lvl1pPr>
            <a:lvl2pPr marL="538163" indent="-269875" algn="l" defTabSz="914400" rtl="0" eaLnBrk="1" latinLnBrk="0" hangingPunct="1">
              <a:lnSpc>
                <a:spcPct val="100000"/>
              </a:lnSpc>
              <a:spcBef>
                <a:spcPts val="0"/>
              </a:spcBef>
              <a:buClr>
                <a:schemeClr val="tx2"/>
              </a:buClr>
              <a:buSzPct val="110000"/>
              <a:buFont typeface="Wingdings" panose="05000000000000000000" pitchFamily="2" charset="2"/>
              <a:buChar char="§"/>
              <a:defRPr lang="en-US" sz="1600" kern="1200">
                <a:solidFill>
                  <a:schemeClr val="tx2"/>
                </a:solidFill>
                <a:latin typeface="+mn-lt"/>
                <a:ea typeface="+mn-ea"/>
                <a:cs typeface="+mn-cs"/>
              </a:defRPr>
            </a:lvl2pPr>
            <a:lvl3pPr marL="806450" indent="-268288" algn="l" defTabSz="914400" rtl="0" eaLnBrk="1" latinLnBrk="0" hangingPunct="1">
              <a:lnSpc>
                <a:spcPct val="100000"/>
              </a:lnSpc>
              <a:spcBef>
                <a:spcPts val="0"/>
              </a:spcBef>
              <a:buClr>
                <a:schemeClr val="tx2"/>
              </a:buClr>
              <a:buSzPct val="110000"/>
              <a:buFont typeface="Arial" pitchFamily="34" charset="0"/>
              <a:buChar char="-"/>
              <a:defRPr lang="en-US" sz="1400" kern="1200">
                <a:solidFill>
                  <a:schemeClr val="tx2"/>
                </a:solidFill>
                <a:latin typeface="+mn-lt"/>
                <a:ea typeface="+mn-ea"/>
                <a:cs typeface="+mn-cs"/>
              </a:defRPr>
            </a:lvl3pPr>
            <a:lvl4pPr marL="1076325" indent="-269875" algn="l" defTabSz="914400" rtl="0" eaLnBrk="1" latinLnBrk="0" hangingPunct="1">
              <a:lnSpc>
                <a:spcPct val="100000"/>
              </a:lnSpc>
              <a:spcBef>
                <a:spcPts val="0"/>
              </a:spcBef>
              <a:buClr>
                <a:schemeClr val="tx2"/>
              </a:buClr>
              <a:buSzPct val="110000"/>
              <a:buFont typeface="Wingdings" panose="05000000000000000000" pitchFamily="2" charset="2"/>
              <a:buChar char="§"/>
              <a:defRPr lang="en-US" sz="1200" kern="1200">
                <a:solidFill>
                  <a:schemeClr val="tx2"/>
                </a:solidFill>
                <a:latin typeface="+mn-lt"/>
                <a:ea typeface="+mn-ea"/>
                <a:cs typeface="+mn-cs"/>
              </a:defRPr>
            </a:lvl4pPr>
            <a:lvl5pPr marL="1344613" indent="-268288" algn="l" defTabSz="914400" rtl="0" eaLnBrk="1" latinLnBrk="0" hangingPunct="1">
              <a:lnSpc>
                <a:spcPct val="100000"/>
              </a:lnSpc>
              <a:spcBef>
                <a:spcPts val="0"/>
              </a:spcBef>
              <a:buClr>
                <a:schemeClr val="tx2"/>
              </a:buClr>
              <a:buSzPct val="110000"/>
              <a:buFont typeface="Arial" pitchFamily="34" charset="0"/>
              <a:buChar char="-"/>
              <a:tabLst/>
              <a:defRPr lang="en-GB" sz="1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solidFill>
                  <a:schemeClr val="accent6"/>
                </a:solidFill>
              </a:rPr>
              <a:t>Proactive outreach with questions</a:t>
            </a:r>
          </a:p>
        </p:txBody>
      </p:sp>
      <p:sp>
        <p:nvSpPr>
          <p:cNvPr id="3" name="TextBox 2">
            <a:extLst>
              <a:ext uri="{FF2B5EF4-FFF2-40B4-BE49-F238E27FC236}">
                <a16:creationId xmlns:a16="http://schemas.microsoft.com/office/drawing/2014/main" id="{E7053B2A-087E-8918-4613-122CF1257DD4}"/>
              </a:ext>
            </a:extLst>
          </p:cNvPr>
          <p:cNvSpPr txBox="1"/>
          <p:nvPr/>
        </p:nvSpPr>
        <p:spPr>
          <a:xfrm>
            <a:off x="801189" y="6275978"/>
            <a:ext cx="10488142" cy="215444"/>
          </a:xfrm>
          <a:prstGeom prst="rect">
            <a:avLst/>
          </a:prstGeom>
          <a:noFill/>
        </p:spPr>
        <p:txBody>
          <a:bodyPr wrap="square" rtlCol="0">
            <a:spAutoFit/>
          </a:bodyPr>
          <a:lstStyle/>
          <a:p>
            <a:r>
              <a:rPr lang="en-US" sz="800" b="1" dirty="0"/>
              <a:t>FOR FINANCIAL PROFESSIONAL USE ONLY / NOT FOR PUBLIC VIEWING OR DISTRIBUTION</a:t>
            </a:r>
          </a:p>
        </p:txBody>
      </p:sp>
      <p:pic>
        <p:nvPicPr>
          <p:cNvPr id="6" name="Picture 5" descr="A black and orange object with a black background&#10;&#10;Description automatically generated">
            <a:extLst>
              <a:ext uri="{FF2B5EF4-FFF2-40B4-BE49-F238E27FC236}">
                <a16:creationId xmlns:a16="http://schemas.microsoft.com/office/drawing/2014/main" id="{4F9F1A83-926A-3C17-2959-7D4412B5F9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4468" y="4616560"/>
            <a:ext cx="571500" cy="215900"/>
          </a:xfrm>
          <a:prstGeom prst="rect">
            <a:avLst/>
          </a:prstGeom>
        </p:spPr>
      </p:pic>
      <p:pic>
        <p:nvPicPr>
          <p:cNvPr id="12" name="Picture 11" descr="A black and orange line with a person and a flag&#10;&#10;Description automatically generated">
            <a:extLst>
              <a:ext uri="{FF2B5EF4-FFF2-40B4-BE49-F238E27FC236}">
                <a16:creationId xmlns:a16="http://schemas.microsoft.com/office/drawing/2014/main" id="{85C055BB-6090-525E-551E-44B02B2DFE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7254" y="4543933"/>
            <a:ext cx="533400" cy="482600"/>
          </a:xfrm>
          <a:prstGeom prst="rect">
            <a:avLst/>
          </a:prstGeom>
        </p:spPr>
      </p:pic>
      <p:pic>
        <p:nvPicPr>
          <p:cNvPr id="15" name="Picture 14" descr="A black and orange rectangular shape with a black border&#10;&#10;Description automatically generated with medium confidence">
            <a:extLst>
              <a:ext uri="{FF2B5EF4-FFF2-40B4-BE49-F238E27FC236}">
                <a16:creationId xmlns:a16="http://schemas.microsoft.com/office/drawing/2014/main" id="{FA915734-FA0D-F7AD-8647-B8771B059D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41730" y="4555039"/>
            <a:ext cx="469900" cy="431800"/>
          </a:xfrm>
          <a:prstGeom prst="rect">
            <a:avLst/>
          </a:prstGeom>
        </p:spPr>
      </p:pic>
      <p:pic>
        <p:nvPicPr>
          <p:cNvPr id="17" name="Picture 16" descr="A black calendar with orange and black squares&#10;&#10;Description automatically generated">
            <a:extLst>
              <a:ext uri="{FF2B5EF4-FFF2-40B4-BE49-F238E27FC236}">
                <a16:creationId xmlns:a16="http://schemas.microsoft.com/office/drawing/2014/main" id="{C257CB9A-0CA3-C0D6-C6B9-3D4E514413E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39486" y="2443543"/>
            <a:ext cx="558800" cy="596900"/>
          </a:xfrm>
          <a:prstGeom prst="rect">
            <a:avLst/>
          </a:prstGeom>
        </p:spPr>
      </p:pic>
      <p:pic>
        <p:nvPicPr>
          <p:cNvPr id="23" name="Picture 22" descr="A black and grey logo&#10;&#10;Description automatically generated">
            <a:extLst>
              <a:ext uri="{FF2B5EF4-FFF2-40B4-BE49-F238E27FC236}">
                <a16:creationId xmlns:a16="http://schemas.microsoft.com/office/drawing/2014/main" id="{DBB9E210-1DBD-A4BC-4459-53B22F7744C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00206" y="2573612"/>
            <a:ext cx="495300" cy="482600"/>
          </a:xfrm>
          <a:prstGeom prst="rect">
            <a:avLst/>
          </a:prstGeom>
        </p:spPr>
      </p:pic>
      <p:pic>
        <p:nvPicPr>
          <p:cNvPr id="25" name="Picture 24" descr="A black and orange line with a line and a line in the middle&#10;&#10;Description automatically generated with medium confidence">
            <a:extLst>
              <a:ext uri="{FF2B5EF4-FFF2-40B4-BE49-F238E27FC236}">
                <a16:creationId xmlns:a16="http://schemas.microsoft.com/office/drawing/2014/main" id="{00D9C2E5-4023-018F-A37A-08FF2FB5F35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13923" y="2554562"/>
            <a:ext cx="520700" cy="520700"/>
          </a:xfrm>
          <a:prstGeom prst="rect">
            <a:avLst/>
          </a:prstGeom>
        </p:spPr>
      </p:pic>
    </p:spTree>
    <p:extLst>
      <p:ext uri="{BB962C8B-B14F-4D97-AF65-F5344CB8AC3E}">
        <p14:creationId xmlns:p14="http://schemas.microsoft.com/office/powerpoint/2010/main" val="8725414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F900D-28A1-96DD-64E0-413D852C1950}"/>
              </a:ext>
            </a:extLst>
          </p:cNvPr>
          <p:cNvSpPr>
            <a:spLocks noGrp="1"/>
          </p:cNvSpPr>
          <p:nvPr>
            <p:ph type="title"/>
          </p:nvPr>
        </p:nvSpPr>
        <p:spPr/>
        <p:txBody>
          <a:bodyPr>
            <a:normAutofit/>
          </a:bodyPr>
          <a:lstStyle/>
          <a:p>
            <a:r>
              <a:rPr lang="en-US" sz="3600"/>
              <a:t>Networking events</a:t>
            </a:r>
          </a:p>
        </p:txBody>
      </p:sp>
      <p:sp>
        <p:nvSpPr>
          <p:cNvPr id="4" name="Subtitle 3">
            <a:extLst>
              <a:ext uri="{FF2B5EF4-FFF2-40B4-BE49-F238E27FC236}">
                <a16:creationId xmlns:a16="http://schemas.microsoft.com/office/drawing/2014/main" id="{C1824F7C-D1DE-695F-A1E1-EA78752F4ED0}"/>
              </a:ext>
            </a:extLst>
          </p:cNvPr>
          <p:cNvSpPr>
            <a:spLocks noGrp="1"/>
          </p:cNvSpPr>
          <p:nvPr>
            <p:ph type="subTitle" idx="10"/>
          </p:nvPr>
        </p:nvSpPr>
        <p:spPr/>
        <p:txBody>
          <a:bodyPr/>
          <a:lstStyle/>
          <a:p>
            <a:r>
              <a:rPr lang="en-US" sz="2200" dirty="0"/>
              <a:t>How will you measure success in attending networking events?</a:t>
            </a:r>
          </a:p>
        </p:txBody>
      </p:sp>
      <p:sp>
        <p:nvSpPr>
          <p:cNvPr id="5" name="TextBox 4">
            <a:extLst>
              <a:ext uri="{FF2B5EF4-FFF2-40B4-BE49-F238E27FC236}">
                <a16:creationId xmlns:a16="http://schemas.microsoft.com/office/drawing/2014/main" id="{DD9F8747-49F2-47A1-829C-625EE8BEA3D6}"/>
              </a:ext>
            </a:extLst>
          </p:cNvPr>
          <p:cNvSpPr txBox="1"/>
          <p:nvPr/>
        </p:nvSpPr>
        <p:spPr>
          <a:xfrm>
            <a:off x="801189" y="6275978"/>
            <a:ext cx="10488142" cy="215444"/>
          </a:xfrm>
          <a:prstGeom prst="rect">
            <a:avLst/>
          </a:prstGeom>
          <a:noFill/>
        </p:spPr>
        <p:txBody>
          <a:bodyPr wrap="square" rtlCol="0">
            <a:spAutoFit/>
          </a:bodyPr>
          <a:lstStyle/>
          <a:p>
            <a:r>
              <a:rPr lang="en-US" sz="800" b="1"/>
              <a:t>FOR FINANCIAL PROFESSIONAL USE ONLY / NOT FOR PUBLIC VIEWING OR DISTRIBUTION</a:t>
            </a:r>
          </a:p>
        </p:txBody>
      </p:sp>
      <p:sp>
        <p:nvSpPr>
          <p:cNvPr id="8" name="Rectangle 7">
            <a:extLst>
              <a:ext uri="{FF2B5EF4-FFF2-40B4-BE49-F238E27FC236}">
                <a16:creationId xmlns:a16="http://schemas.microsoft.com/office/drawing/2014/main" id="{895C5328-9829-776C-B8BA-9C91DDA07D13}"/>
              </a:ext>
            </a:extLst>
          </p:cNvPr>
          <p:cNvSpPr/>
          <p:nvPr/>
        </p:nvSpPr>
        <p:spPr>
          <a:xfrm>
            <a:off x="902666" y="2159566"/>
            <a:ext cx="3003411" cy="1703388"/>
          </a:xfrm>
          <a:prstGeom prst="rect">
            <a:avLst/>
          </a:prstGeom>
          <a:solidFill>
            <a:schemeClr val="bg1"/>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3553C00B-D064-CB35-B0DD-98D64D5033E9}"/>
              </a:ext>
            </a:extLst>
          </p:cNvPr>
          <p:cNvGrpSpPr/>
          <p:nvPr/>
        </p:nvGrpSpPr>
        <p:grpSpPr>
          <a:xfrm>
            <a:off x="1132735" y="2396679"/>
            <a:ext cx="2320758" cy="1466275"/>
            <a:chOff x="877768" y="2111508"/>
            <a:chExt cx="2320758" cy="1466275"/>
          </a:xfrm>
        </p:grpSpPr>
        <p:sp>
          <p:nvSpPr>
            <p:cNvPr id="11" name="Content Placeholder 27">
              <a:extLst>
                <a:ext uri="{FF2B5EF4-FFF2-40B4-BE49-F238E27FC236}">
                  <a16:creationId xmlns:a16="http://schemas.microsoft.com/office/drawing/2014/main" id="{6466CCF2-E1D4-F932-F1DC-5530605A7924}"/>
                </a:ext>
              </a:extLst>
            </p:cNvPr>
            <p:cNvSpPr txBox="1">
              <a:spLocks/>
            </p:cNvSpPr>
            <p:nvPr/>
          </p:nvSpPr>
          <p:spPr>
            <a:xfrm>
              <a:off x="877768" y="2515954"/>
              <a:ext cx="2320758" cy="1061829"/>
            </a:xfrm>
            <a:prstGeom prst="rect">
              <a:avLst/>
            </a:prstGeom>
          </p:spPr>
          <p:txBody>
            <a:bodyPr wrap="square" lIns="0" tIns="0" rIns="0" bIns="0">
              <a:spAutoFit/>
            </a:bodyPr>
            <a:lstStyle>
              <a:lvl1pPr marL="268288" indent="-268288" algn="l" defTabSz="914400" rtl="0" eaLnBrk="1" latinLnBrk="0" hangingPunct="1">
                <a:lnSpc>
                  <a:spcPct val="100000"/>
                </a:lnSpc>
                <a:spcBef>
                  <a:spcPts val="0"/>
                </a:spcBef>
                <a:spcAft>
                  <a:spcPts val="0"/>
                </a:spcAft>
                <a:buClr>
                  <a:schemeClr val="tx2"/>
                </a:buClr>
                <a:buSzPct val="110000"/>
                <a:buFont typeface="Wingdings" panose="05000000000000000000" pitchFamily="2" charset="2"/>
                <a:buChar char="§"/>
                <a:defRPr lang="en-US" sz="1800" b="0" kern="1200">
                  <a:solidFill>
                    <a:schemeClr val="tx2"/>
                  </a:solidFill>
                  <a:latin typeface="+mn-lt"/>
                  <a:ea typeface="+mn-ea"/>
                  <a:cs typeface="+mn-cs"/>
                </a:defRPr>
              </a:lvl1pPr>
              <a:lvl2pPr marL="538163" indent="-269875" algn="l" defTabSz="914400" rtl="0" eaLnBrk="1" latinLnBrk="0" hangingPunct="1">
                <a:lnSpc>
                  <a:spcPct val="100000"/>
                </a:lnSpc>
                <a:spcBef>
                  <a:spcPts val="0"/>
                </a:spcBef>
                <a:buClr>
                  <a:schemeClr val="tx2"/>
                </a:buClr>
                <a:buSzPct val="110000"/>
                <a:buFont typeface="Wingdings" panose="05000000000000000000" pitchFamily="2" charset="2"/>
                <a:buChar char="§"/>
                <a:defRPr lang="en-US" sz="1600" kern="1200">
                  <a:solidFill>
                    <a:schemeClr val="tx2"/>
                  </a:solidFill>
                  <a:latin typeface="+mn-lt"/>
                  <a:ea typeface="+mn-ea"/>
                  <a:cs typeface="+mn-cs"/>
                </a:defRPr>
              </a:lvl2pPr>
              <a:lvl3pPr marL="806450" indent="-268288" algn="l" defTabSz="914400" rtl="0" eaLnBrk="1" latinLnBrk="0" hangingPunct="1">
                <a:lnSpc>
                  <a:spcPct val="100000"/>
                </a:lnSpc>
                <a:spcBef>
                  <a:spcPts val="0"/>
                </a:spcBef>
                <a:buClr>
                  <a:schemeClr val="tx2"/>
                </a:buClr>
                <a:buSzPct val="110000"/>
                <a:buFont typeface="Arial" pitchFamily="34" charset="0"/>
                <a:buChar char="-"/>
                <a:defRPr lang="en-US" sz="1400" kern="1200">
                  <a:solidFill>
                    <a:schemeClr val="tx2"/>
                  </a:solidFill>
                  <a:latin typeface="+mn-lt"/>
                  <a:ea typeface="+mn-ea"/>
                  <a:cs typeface="+mn-cs"/>
                </a:defRPr>
              </a:lvl3pPr>
              <a:lvl4pPr marL="1076325" indent="-269875" algn="l" defTabSz="914400" rtl="0" eaLnBrk="1" latinLnBrk="0" hangingPunct="1">
                <a:lnSpc>
                  <a:spcPct val="100000"/>
                </a:lnSpc>
                <a:spcBef>
                  <a:spcPts val="0"/>
                </a:spcBef>
                <a:buClr>
                  <a:schemeClr val="tx2"/>
                </a:buClr>
                <a:buSzPct val="110000"/>
                <a:buFont typeface="Wingdings" panose="05000000000000000000" pitchFamily="2" charset="2"/>
                <a:buChar char="§"/>
                <a:defRPr lang="en-US" sz="1200" kern="1200">
                  <a:solidFill>
                    <a:schemeClr val="tx2"/>
                  </a:solidFill>
                  <a:latin typeface="+mn-lt"/>
                  <a:ea typeface="+mn-ea"/>
                  <a:cs typeface="+mn-cs"/>
                </a:defRPr>
              </a:lvl4pPr>
              <a:lvl5pPr marL="1344613" indent="-268288" algn="l" defTabSz="914400" rtl="0" eaLnBrk="1" latinLnBrk="0" hangingPunct="1">
                <a:lnSpc>
                  <a:spcPct val="100000"/>
                </a:lnSpc>
                <a:spcBef>
                  <a:spcPts val="0"/>
                </a:spcBef>
                <a:buClr>
                  <a:schemeClr val="tx2"/>
                </a:buClr>
                <a:buSzPct val="110000"/>
                <a:buFont typeface="Arial" pitchFamily="34" charset="0"/>
                <a:buChar char="-"/>
                <a:tabLst/>
                <a:defRPr lang="en-GB" sz="1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a:solidFill>
                    <a:schemeClr val="accent5"/>
                  </a:solidFill>
                </a:rPr>
                <a:t>Define</a:t>
              </a:r>
              <a:r>
                <a:rPr lang="en-US" b="1">
                  <a:solidFill>
                    <a:schemeClr val="accent1"/>
                  </a:solidFill>
                </a:rPr>
                <a:t> </a:t>
              </a:r>
              <a:r>
                <a:rPr lang="en-US"/>
                <a:t>success in attending networking events</a:t>
              </a:r>
            </a:p>
            <a:p>
              <a:pPr marL="0" indent="0">
                <a:buNone/>
              </a:pPr>
              <a:endParaRPr lang="en-US" sz="1500"/>
            </a:p>
          </p:txBody>
        </p:sp>
        <p:sp>
          <p:nvSpPr>
            <p:cNvPr id="12" name="Content Placeholder 27">
              <a:extLst>
                <a:ext uri="{FF2B5EF4-FFF2-40B4-BE49-F238E27FC236}">
                  <a16:creationId xmlns:a16="http://schemas.microsoft.com/office/drawing/2014/main" id="{598043D3-8A04-9D5A-F986-FE7305BFD202}"/>
                </a:ext>
              </a:extLst>
            </p:cNvPr>
            <p:cNvSpPr txBox="1">
              <a:spLocks/>
            </p:cNvSpPr>
            <p:nvPr/>
          </p:nvSpPr>
          <p:spPr>
            <a:xfrm>
              <a:off x="877768" y="2111508"/>
              <a:ext cx="2060328" cy="369332"/>
            </a:xfrm>
            <a:prstGeom prst="rect">
              <a:avLst/>
            </a:prstGeom>
          </p:spPr>
          <p:txBody>
            <a:bodyPr wrap="square" lIns="0" tIns="0" rIns="0" bIns="0">
              <a:spAutoFit/>
            </a:bodyPr>
            <a:lstStyle>
              <a:lvl1pPr marL="268288" indent="-268288" algn="l" defTabSz="914400" rtl="0" eaLnBrk="1" latinLnBrk="0" hangingPunct="1">
                <a:lnSpc>
                  <a:spcPct val="100000"/>
                </a:lnSpc>
                <a:spcBef>
                  <a:spcPts val="0"/>
                </a:spcBef>
                <a:spcAft>
                  <a:spcPts val="0"/>
                </a:spcAft>
                <a:buClr>
                  <a:schemeClr val="tx2"/>
                </a:buClr>
                <a:buSzPct val="110000"/>
                <a:buFont typeface="Wingdings" panose="05000000000000000000" pitchFamily="2" charset="2"/>
                <a:buChar char="§"/>
                <a:defRPr lang="en-US" sz="1800" b="0" kern="1200">
                  <a:solidFill>
                    <a:schemeClr val="tx2"/>
                  </a:solidFill>
                  <a:latin typeface="+mn-lt"/>
                  <a:ea typeface="+mn-ea"/>
                  <a:cs typeface="+mn-cs"/>
                </a:defRPr>
              </a:lvl1pPr>
              <a:lvl2pPr marL="538163" indent="-269875" algn="l" defTabSz="914400" rtl="0" eaLnBrk="1" latinLnBrk="0" hangingPunct="1">
                <a:lnSpc>
                  <a:spcPct val="100000"/>
                </a:lnSpc>
                <a:spcBef>
                  <a:spcPts val="0"/>
                </a:spcBef>
                <a:buClr>
                  <a:schemeClr val="tx2"/>
                </a:buClr>
                <a:buSzPct val="110000"/>
                <a:buFont typeface="Wingdings" panose="05000000000000000000" pitchFamily="2" charset="2"/>
                <a:buChar char="§"/>
                <a:defRPr lang="en-US" sz="1600" kern="1200">
                  <a:solidFill>
                    <a:schemeClr val="tx2"/>
                  </a:solidFill>
                  <a:latin typeface="+mn-lt"/>
                  <a:ea typeface="+mn-ea"/>
                  <a:cs typeface="+mn-cs"/>
                </a:defRPr>
              </a:lvl2pPr>
              <a:lvl3pPr marL="806450" indent="-268288" algn="l" defTabSz="914400" rtl="0" eaLnBrk="1" latinLnBrk="0" hangingPunct="1">
                <a:lnSpc>
                  <a:spcPct val="100000"/>
                </a:lnSpc>
                <a:spcBef>
                  <a:spcPts val="0"/>
                </a:spcBef>
                <a:buClr>
                  <a:schemeClr val="tx2"/>
                </a:buClr>
                <a:buSzPct val="110000"/>
                <a:buFont typeface="Arial" pitchFamily="34" charset="0"/>
                <a:buChar char="-"/>
                <a:defRPr lang="en-US" sz="1400" kern="1200">
                  <a:solidFill>
                    <a:schemeClr val="tx2"/>
                  </a:solidFill>
                  <a:latin typeface="+mn-lt"/>
                  <a:ea typeface="+mn-ea"/>
                  <a:cs typeface="+mn-cs"/>
                </a:defRPr>
              </a:lvl3pPr>
              <a:lvl4pPr marL="1076325" indent="-269875" algn="l" defTabSz="914400" rtl="0" eaLnBrk="1" latinLnBrk="0" hangingPunct="1">
                <a:lnSpc>
                  <a:spcPct val="100000"/>
                </a:lnSpc>
                <a:spcBef>
                  <a:spcPts val="0"/>
                </a:spcBef>
                <a:buClr>
                  <a:schemeClr val="tx2"/>
                </a:buClr>
                <a:buSzPct val="110000"/>
                <a:buFont typeface="Wingdings" panose="05000000000000000000" pitchFamily="2" charset="2"/>
                <a:buChar char="§"/>
                <a:defRPr lang="en-US" sz="1200" kern="1200">
                  <a:solidFill>
                    <a:schemeClr val="tx2"/>
                  </a:solidFill>
                  <a:latin typeface="+mn-lt"/>
                  <a:ea typeface="+mn-ea"/>
                  <a:cs typeface="+mn-cs"/>
                </a:defRPr>
              </a:lvl4pPr>
              <a:lvl5pPr marL="1344613" indent="-268288" algn="l" defTabSz="914400" rtl="0" eaLnBrk="1" latinLnBrk="0" hangingPunct="1">
                <a:lnSpc>
                  <a:spcPct val="100000"/>
                </a:lnSpc>
                <a:spcBef>
                  <a:spcPts val="0"/>
                </a:spcBef>
                <a:buClr>
                  <a:schemeClr val="tx2"/>
                </a:buClr>
                <a:buSzPct val="110000"/>
                <a:buFont typeface="Arial" pitchFamily="34" charset="0"/>
                <a:buChar char="-"/>
                <a:tabLst/>
                <a:defRPr lang="en-GB" sz="1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a:solidFill>
                    <a:schemeClr val="accent5"/>
                  </a:solidFill>
                </a:rPr>
                <a:t>01</a:t>
              </a:r>
            </a:p>
          </p:txBody>
        </p:sp>
      </p:grpSp>
      <p:sp>
        <p:nvSpPr>
          <p:cNvPr id="13" name="Rectangle 12">
            <a:extLst>
              <a:ext uri="{FF2B5EF4-FFF2-40B4-BE49-F238E27FC236}">
                <a16:creationId xmlns:a16="http://schemas.microsoft.com/office/drawing/2014/main" id="{9802A5D8-E4D9-3BE9-6C7F-54538B69A460}"/>
              </a:ext>
            </a:extLst>
          </p:cNvPr>
          <p:cNvSpPr/>
          <p:nvPr/>
        </p:nvSpPr>
        <p:spPr>
          <a:xfrm>
            <a:off x="4518028" y="2175335"/>
            <a:ext cx="3003411" cy="1703388"/>
          </a:xfrm>
          <a:prstGeom prst="rect">
            <a:avLst/>
          </a:prstGeom>
          <a:solidFill>
            <a:schemeClr val="bg1"/>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3B9E14AF-95CE-F737-E693-DDC22C9F7A2D}"/>
              </a:ext>
            </a:extLst>
          </p:cNvPr>
          <p:cNvGrpSpPr/>
          <p:nvPr/>
        </p:nvGrpSpPr>
        <p:grpSpPr>
          <a:xfrm>
            <a:off x="4748097" y="2403782"/>
            <a:ext cx="2060328" cy="958444"/>
            <a:chOff x="877768" y="2111508"/>
            <a:chExt cx="2060328" cy="958444"/>
          </a:xfrm>
        </p:grpSpPr>
        <p:sp>
          <p:nvSpPr>
            <p:cNvPr id="16" name="Content Placeholder 27">
              <a:extLst>
                <a:ext uri="{FF2B5EF4-FFF2-40B4-BE49-F238E27FC236}">
                  <a16:creationId xmlns:a16="http://schemas.microsoft.com/office/drawing/2014/main" id="{308D7974-AEDF-B942-E27C-26D62BB9498B}"/>
                </a:ext>
              </a:extLst>
            </p:cNvPr>
            <p:cNvSpPr txBox="1">
              <a:spLocks/>
            </p:cNvSpPr>
            <p:nvPr/>
          </p:nvSpPr>
          <p:spPr>
            <a:xfrm>
              <a:off x="877768" y="2515954"/>
              <a:ext cx="2060328" cy="553998"/>
            </a:xfrm>
            <a:prstGeom prst="rect">
              <a:avLst/>
            </a:prstGeom>
          </p:spPr>
          <p:txBody>
            <a:bodyPr wrap="square" lIns="0" tIns="0" rIns="0" bIns="0">
              <a:spAutoFit/>
            </a:bodyPr>
            <a:lstStyle>
              <a:lvl1pPr marL="268288" indent="-268288" algn="l" defTabSz="914400" rtl="0" eaLnBrk="1" latinLnBrk="0" hangingPunct="1">
                <a:lnSpc>
                  <a:spcPct val="100000"/>
                </a:lnSpc>
                <a:spcBef>
                  <a:spcPts val="0"/>
                </a:spcBef>
                <a:spcAft>
                  <a:spcPts val="0"/>
                </a:spcAft>
                <a:buClr>
                  <a:schemeClr val="tx2"/>
                </a:buClr>
                <a:buSzPct val="110000"/>
                <a:buFont typeface="Wingdings" panose="05000000000000000000" pitchFamily="2" charset="2"/>
                <a:buChar char="§"/>
                <a:defRPr lang="en-US" sz="1800" b="0" kern="1200">
                  <a:solidFill>
                    <a:schemeClr val="tx2"/>
                  </a:solidFill>
                  <a:latin typeface="+mn-lt"/>
                  <a:ea typeface="+mn-ea"/>
                  <a:cs typeface="+mn-cs"/>
                </a:defRPr>
              </a:lvl1pPr>
              <a:lvl2pPr marL="538163" indent="-269875" algn="l" defTabSz="914400" rtl="0" eaLnBrk="1" latinLnBrk="0" hangingPunct="1">
                <a:lnSpc>
                  <a:spcPct val="100000"/>
                </a:lnSpc>
                <a:spcBef>
                  <a:spcPts val="0"/>
                </a:spcBef>
                <a:buClr>
                  <a:schemeClr val="tx2"/>
                </a:buClr>
                <a:buSzPct val="110000"/>
                <a:buFont typeface="Wingdings" panose="05000000000000000000" pitchFamily="2" charset="2"/>
                <a:buChar char="§"/>
                <a:defRPr lang="en-US" sz="1600" kern="1200">
                  <a:solidFill>
                    <a:schemeClr val="tx2"/>
                  </a:solidFill>
                  <a:latin typeface="+mn-lt"/>
                  <a:ea typeface="+mn-ea"/>
                  <a:cs typeface="+mn-cs"/>
                </a:defRPr>
              </a:lvl2pPr>
              <a:lvl3pPr marL="806450" indent="-268288" algn="l" defTabSz="914400" rtl="0" eaLnBrk="1" latinLnBrk="0" hangingPunct="1">
                <a:lnSpc>
                  <a:spcPct val="100000"/>
                </a:lnSpc>
                <a:spcBef>
                  <a:spcPts val="0"/>
                </a:spcBef>
                <a:buClr>
                  <a:schemeClr val="tx2"/>
                </a:buClr>
                <a:buSzPct val="110000"/>
                <a:buFont typeface="Arial" pitchFamily="34" charset="0"/>
                <a:buChar char="-"/>
                <a:defRPr lang="en-US" sz="1400" kern="1200">
                  <a:solidFill>
                    <a:schemeClr val="tx2"/>
                  </a:solidFill>
                  <a:latin typeface="+mn-lt"/>
                  <a:ea typeface="+mn-ea"/>
                  <a:cs typeface="+mn-cs"/>
                </a:defRPr>
              </a:lvl3pPr>
              <a:lvl4pPr marL="1076325" indent="-269875" algn="l" defTabSz="914400" rtl="0" eaLnBrk="1" latinLnBrk="0" hangingPunct="1">
                <a:lnSpc>
                  <a:spcPct val="100000"/>
                </a:lnSpc>
                <a:spcBef>
                  <a:spcPts val="0"/>
                </a:spcBef>
                <a:buClr>
                  <a:schemeClr val="tx2"/>
                </a:buClr>
                <a:buSzPct val="110000"/>
                <a:buFont typeface="Wingdings" panose="05000000000000000000" pitchFamily="2" charset="2"/>
                <a:buChar char="§"/>
                <a:defRPr lang="en-US" sz="1200" kern="1200">
                  <a:solidFill>
                    <a:schemeClr val="tx2"/>
                  </a:solidFill>
                  <a:latin typeface="+mn-lt"/>
                  <a:ea typeface="+mn-ea"/>
                  <a:cs typeface="+mn-cs"/>
                </a:defRPr>
              </a:lvl4pPr>
              <a:lvl5pPr marL="1344613" indent="-268288" algn="l" defTabSz="914400" rtl="0" eaLnBrk="1" latinLnBrk="0" hangingPunct="1">
                <a:lnSpc>
                  <a:spcPct val="100000"/>
                </a:lnSpc>
                <a:spcBef>
                  <a:spcPts val="0"/>
                </a:spcBef>
                <a:buClr>
                  <a:schemeClr val="tx2"/>
                </a:buClr>
                <a:buSzPct val="110000"/>
                <a:buFont typeface="Arial" pitchFamily="34" charset="0"/>
                <a:buChar char="-"/>
                <a:tabLst/>
                <a:defRPr lang="en-GB" sz="1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a:solidFill>
                    <a:schemeClr val="accent5"/>
                  </a:solidFill>
                </a:rPr>
                <a:t>Strategize</a:t>
              </a:r>
              <a:r>
                <a:rPr lang="en-US"/>
                <a:t> how to measure progress</a:t>
              </a:r>
            </a:p>
          </p:txBody>
        </p:sp>
        <p:sp>
          <p:nvSpPr>
            <p:cNvPr id="17" name="Content Placeholder 27">
              <a:extLst>
                <a:ext uri="{FF2B5EF4-FFF2-40B4-BE49-F238E27FC236}">
                  <a16:creationId xmlns:a16="http://schemas.microsoft.com/office/drawing/2014/main" id="{708A1E0D-47AA-00BE-DBE2-E69B8559F907}"/>
                </a:ext>
              </a:extLst>
            </p:cNvPr>
            <p:cNvSpPr txBox="1">
              <a:spLocks/>
            </p:cNvSpPr>
            <p:nvPr/>
          </p:nvSpPr>
          <p:spPr>
            <a:xfrm>
              <a:off x="877768" y="2111508"/>
              <a:ext cx="2060328" cy="369332"/>
            </a:xfrm>
            <a:prstGeom prst="rect">
              <a:avLst/>
            </a:prstGeom>
          </p:spPr>
          <p:txBody>
            <a:bodyPr wrap="square" lIns="0" tIns="0" rIns="0" bIns="0">
              <a:spAutoFit/>
            </a:bodyPr>
            <a:lstStyle>
              <a:lvl1pPr marL="268288" indent="-268288" algn="l" defTabSz="914400" rtl="0" eaLnBrk="1" latinLnBrk="0" hangingPunct="1">
                <a:lnSpc>
                  <a:spcPct val="100000"/>
                </a:lnSpc>
                <a:spcBef>
                  <a:spcPts val="0"/>
                </a:spcBef>
                <a:spcAft>
                  <a:spcPts val="0"/>
                </a:spcAft>
                <a:buClr>
                  <a:schemeClr val="tx2"/>
                </a:buClr>
                <a:buSzPct val="110000"/>
                <a:buFont typeface="Wingdings" panose="05000000000000000000" pitchFamily="2" charset="2"/>
                <a:buChar char="§"/>
                <a:defRPr lang="en-US" sz="1800" b="0" kern="1200">
                  <a:solidFill>
                    <a:schemeClr val="tx2"/>
                  </a:solidFill>
                  <a:latin typeface="+mn-lt"/>
                  <a:ea typeface="+mn-ea"/>
                  <a:cs typeface="+mn-cs"/>
                </a:defRPr>
              </a:lvl1pPr>
              <a:lvl2pPr marL="538163" indent="-269875" algn="l" defTabSz="914400" rtl="0" eaLnBrk="1" latinLnBrk="0" hangingPunct="1">
                <a:lnSpc>
                  <a:spcPct val="100000"/>
                </a:lnSpc>
                <a:spcBef>
                  <a:spcPts val="0"/>
                </a:spcBef>
                <a:buClr>
                  <a:schemeClr val="tx2"/>
                </a:buClr>
                <a:buSzPct val="110000"/>
                <a:buFont typeface="Wingdings" panose="05000000000000000000" pitchFamily="2" charset="2"/>
                <a:buChar char="§"/>
                <a:defRPr lang="en-US" sz="1600" kern="1200">
                  <a:solidFill>
                    <a:schemeClr val="tx2"/>
                  </a:solidFill>
                  <a:latin typeface="+mn-lt"/>
                  <a:ea typeface="+mn-ea"/>
                  <a:cs typeface="+mn-cs"/>
                </a:defRPr>
              </a:lvl2pPr>
              <a:lvl3pPr marL="806450" indent="-268288" algn="l" defTabSz="914400" rtl="0" eaLnBrk="1" latinLnBrk="0" hangingPunct="1">
                <a:lnSpc>
                  <a:spcPct val="100000"/>
                </a:lnSpc>
                <a:spcBef>
                  <a:spcPts val="0"/>
                </a:spcBef>
                <a:buClr>
                  <a:schemeClr val="tx2"/>
                </a:buClr>
                <a:buSzPct val="110000"/>
                <a:buFont typeface="Arial" pitchFamily="34" charset="0"/>
                <a:buChar char="-"/>
                <a:defRPr lang="en-US" sz="1400" kern="1200">
                  <a:solidFill>
                    <a:schemeClr val="tx2"/>
                  </a:solidFill>
                  <a:latin typeface="+mn-lt"/>
                  <a:ea typeface="+mn-ea"/>
                  <a:cs typeface="+mn-cs"/>
                </a:defRPr>
              </a:lvl3pPr>
              <a:lvl4pPr marL="1076325" indent="-269875" algn="l" defTabSz="914400" rtl="0" eaLnBrk="1" latinLnBrk="0" hangingPunct="1">
                <a:lnSpc>
                  <a:spcPct val="100000"/>
                </a:lnSpc>
                <a:spcBef>
                  <a:spcPts val="0"/>
                </a:spcBef>
                <a:buClr>
                  <a:schemeClr val="tx2"/>
                </a:buClr>
                <a:buSzPct val="110000"/>
                <a:buFont typeface="Wingdings" panose="05000000000000000000" pitchFamily="2" charset="2"/>
                <a:buChar char="§"/>
                <a:defRPr lang="en-US" sz="1200" kern="1200">
                  <a:solidFill>
                    <a:schemeClr val="tx2"/>
                  </a:solidFill>
                  <a:latin typeface="+mn-lt"/>
                  <a:ea typeface="+mn-ea"/>
                  <a:cs typeface="+mn-cs"/>
                </a:defRPr>
              </a:lvl4pPr>
              <a:lvl5pPr marL="1344613" indent="-268288" algn="l" defTabSz="914400" rtl="0" eaLnBrk="1" latinLnBrk="0" hangingPunct="1">
                <a:lnSpc>
                  <a:spcPct val="100000"/>
                </a:lnSpc>
                <a:spcBef>
                  <a:spcPts val="0"/>
                </a:spcBef>
                <a:buClr>
                  <a:schemeClr val="tx2"/>
                </a:buClr>
                <a:buSzPct val="110000"/>
                <a:buFont typeface="Arial" pitchFamily="34" charset="0"/>
                <a:buChar char="-"/>
                <a:tabLst/>
                <a:defRPr lang="en-GB" sz="1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a:solidFill>
                    <a:schemeClr val="accent5"/>
                  </a:solidFill>
                </a:rPr>
                <a:t>02</a:t>
              </a:r>
            </a:p>
          </p:txBody>
        </p:sp>
      </p:grpSp>
      <p:sp>
        <p:nvSpPr>
          <p:cNvPr id="18" name="Rectangle 17">
            <a:extLst>
              <a:ext uri="{FF2B5EF4-FFF2-40B4-BE49-F238E27FC236}">
                <a16:creationId xmlns:a16="http://schemas.microsoft.com/office/drawing/2014/main" id="{E399235F-5569-5478-4900-1DF02F1AA8D6}"/>
              </a:ext>
            </a:extLst>
          </p:cNvPr>
          <p:cNvSpPr/>
          <p:nvPr/>
        </p:nvSpPr>
        <p:spPr>
          <a:xfrm>
            <a:off x="8133786" y="2175335"/>
            <a:ext cx="3003411" cy="1703388"/>
          </a:xfrm>
          <a:prstGeom prst="rect">
            <a:avLst/>
          </a:prstGeom>
          <a:solidFill>
            <a:schemeClr val="bg1"/>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254D1AC4-740E-2E00-09FE-B68365703828}"/>
              </a:ext>
            </a:extLst>
          </p:cNvPr>
          <p:cNvGrpSpPr/>
          <p:nvPr/>
        </p:nvGrpSpPr>
        <p:grpSpPr>
          <a:xfrm>
            <a:off x="8363855" y="2393538"/>
            <a:ext cx="2461988" cy="1235443"/>
            <a:chOff x="877768" y="2111508"/>
            <a:chExt cx="2461988" cy="1235443"/>
          </a:xfrm>
        </p:grpSpPr>
        <p:sp>
          <p:nvSpPr>
            <p:cNvPr id="21" name="Content Placeholder 27">
              <a:extLst>
                <a:ext uri="{FF2B5EF4-FFF2-40B4-BE49-F238E27FC236}">
                  <a16:creationId xmlns:a16="http://schemas.microsoft.com/office/drawing/2014/main" id="{9C92FFCD-7547-088F-7F0C-D0F8017B9CF3}"/>
                </a:ext>
              </a:extLst>
            </p:cNvPr>
            <p:cNvSpPr txBox="1">
              <a:spLocks/>
            </p:cNvSpPr>
            <p:nvPr/>
          </p:nvSpPr>
          <p:spPr>
            <a:xfrm>
              <a:off x="877768" y="2515954"/>
              <a:ext cx="2461988" cy="830997"/>
            </a:xfrm>
            <a:prstGeom prst="rect">
              <a:avLst/>
            </a:prstGeom>
          </p:spPr>
          <p:txBody>
            <a:bodyPr wrap="square" lIns="0" tIns="0" rIns="0" bIns="0">
              <a:spAutoFit/>
            </a:bodyPr>
            <a:lstStyle>
              <a:lvl1pPr marL="268288" indent="-268288" algn="l" defTabSz="914400" rtl="0" eaLnBrk="1" latinLnBrk="0" hangingPunct="1">
                <a:lnSpc>
                  <a:spcPct val="100000"/>
                </a:lnSpc>
                <a:spcBef>
                  <a:spcPts val="0"/>
                </a:spcBef>
                <a:spcAft>
                  <a:spcPts val="0"/>
                </a:spcAft>
                <a:buClr>
                  <a:schemeClr val="tx2"/>
                </a:buClr>
                <a:buSzPct val="110000"/>
                <a:buFont typeface="Wingdings" panose="05000000000000000000" pitchFamily="2" charset="2"/>
                <a:buChar char="§"/>
                <a:defRPr lang="en-US" sz="1800" b="0" kern="1200">
                  <a:solidFill>
                    <a:schemeClr val="tx2"/>
                  </a:solidFill>
                  <a:latin typeface="+mn-lt"/>
                  <a:ea typeface="+mn-ea"/>
                  <a:cs typeface="+mn-cs"/>
                </a:defRPr>
              </a:lvl1pPr>
              <a:lvl2pPr marL="538163" indent="-269875" algn="l" defTabSz="914400" rtl="0" eaLnBrk="1" latinLnBrk="0" hangingPunct="1">
                <a:lnSpc>
                  <a:spcPct val="100000"/>
                </a:lnSpc>
                <a:spcBef>
                  <a:spcPts val="0"/>
                </a:spcBef>
                <a:buClr>
                  <a:schemeClr val="tx2"/>
                </a:buClr>
                <a:buSzPct val="110000"/>
                <a:buFont typeface="Wingdings" panose="05000000000000000000" pitchFamily="2" charset="2"/>
                <a:buChar char="§"/>
                <a:defRPr lang="en-US" sz="1600" kern="1200">
                  <a:solidFill>
                    <a:schemeClr val="tx2"/>
                  </a:solidFill>
                  <a:latin typeface="+mn-lt"/>
                  <a:ea typeface="+mn-ea"/>
                  <a:cs typeface="+mn-cs"/>
                </a:defRPr>
              </a:lvl2pPr>
              <a:lvl3pPr marL="806450" indent="-268288" algn="l" defTabSz="914400" rtl="0" eaLnBrk="1" latinLnBrk="0" hangingPunct="1">
                <a:lnSpc>
                  <a:spcPct val="100000"/>
                </a:lnSpc>
                <a:spcBef>
                  <a:spcPts val="0"/>
                </a:spcBef>
                <a:buClr>
                  <a:schemeClr val="tx2"/>
                </a:buClr>
                <a:buSzPct val="110000"/>
                <a:buFont typeface="Arial" pitchFamily="34" charset="0"/>
                <a:buChar char="-"/>
                <a:defRPr lang="en-US" sz="1400" kern="1200">
                  <a:solidFill>
                    <a:schemeClr val="tx2"/>
                  </a:solidFill>
                  <a:latin typeface="+mn-lt"/>
                  <a:ea typeface="+mn-ea"/>
                  <a:cs typeface="+mn-cs"/>
                </a:defRPr>
              </a:lvl3pPr>
              <a:lvl4pPr marL="1076325" indent="-269875" algn="l" defTabSz="914400" rtl="0" eaLnBrk="1" latinLnBrk="0" hangingPunct="1">
                <a:lnSpc>
                  <a:spcPct val="100000"/>
                </a:lnSpc>
                <a:spcBef>
                  <a:spcPts val="0"/>
                </a:spcBef>
                <a:buClr>
                  <a:schemeClr val="tx2"/>
                </a:buClr>
                <a:buSzPct val="110000"/>
                <a:buFont typeface="Wingdings" panose="05000000000000000000" pitchFamily="2" charset="2"/>
                <a:buChar char="§"/>
                <a:defRPr lang="en-US" sz="1200" kern="1200">
                  <a:solidFill>
                    <a:schemeClr val="tx2"/>
                  </a:solidFill>
                  <a:latin typeface="+mn-lt"/>
                  <a:ea typeface="+mn-ea"/>
                  <a:cs typeface="+mn-cs"/>
                </a:defRPr>
              </a:lvl4pPr>
              <a:lvl5pPr marL="1344613" indent="-268288" algn="l" defTabSz="914400" rtl="0" eaLnBrk="1" latinLnBrk="0" hangingPunct="1">
                <a:lnSpc>
                  <a:spcPct val="100000"/>
                </a:lnSpc>
                <a:spcBef>
                  <a:spcPts val="0"/>
                </a:spcBef>
                <a:buClr>
                  <a:schemeClr val="tx2"/>
                </a:buClr>
                <a:buSzPct val="110000"/>
                <a:buFont typeface="Arial" pitchFamily="34" charset="0"/>
                <a:buChar char="-"/>
                <a:tabLst/>
                <a:defRPr lang="en-GB" sz="1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a:solidFill>
                    <a:schemeClr val="accent5"/>
                  </a:solidFill>
                </a:rPr>
                <a:t>Commit</a:t>
              </a:r>
              <a:r>
                <a:rPr lang="en-US"/>
                <a:t> to accountability toward results</a:t>
              </a:r>
            </a:p>
          </p:txBody>
        </p:sp>
        <p:sp>
          <p:nvSpPr>
            <p:cNvPr id="22" name="Content Placeholder 27">
              <a:extLst>
                <a:ext uri="{FF2B5EF4-FFF2-40B4-BE49-F238E27FC236}">
                  <a16:creationId xmlns:a16="http://schemas.microsoft.com/office/drawing/2014/main" id="{6B9A5B1D-7339-9CB8-AE18-9809A5F5D179}"/>
                </a:ext>
              </a:extLst>
            </p:cNvPr>
            <p:cNvSpPr txBox="1">
              <a:spLocks/>
            </p:cNvSpPr>
            <p:nvPr/>
          </p:nvSpPr>
          <p:spPr>
            <a:xfrm>
              <a:off x="877768" y="2111508"/>
              <a:ext cx="2060328" cy="369332"/>
            </a:xfrm>
            <a:prstGeom prst="rect">
              <a:avLst/>
            </a:prstGeom>
          </p:spPr>
          <p:txBody>
            <a:bodyPr wrap="square" lIns="0" tIns="0" rIns="0" bIns="0">
              <a:spAutoFit/>
            </a:bodyPr>
            <a:lstStyle>
              <a:lvl1pPr marL="268288" indent="-268288" algn="l" defTabSz="914400" rtl="0" eaLnBrk="1" latinLnBrk="0" hangingPunct="1">
                <a:lnSpc>
                  <a:spcPct val="100000"/>
                </a:lnSpc>
                <a:spcBef>
                  <a:spcPts val="0"/>
                </a:spcBef>
                <a:spcAft>
                  <a:spcPts val="0"/>
                </a:spcAft>
                <a:buClr>
                  <a:schemeClr val="tx2"/>
                </a:buClr>
                <a:buSzPct val="110000"/>
                <a:buFont typeface="Wingdings" panose="05000000000000000000" pitchFamily="2" charset="2"/>
                <a:buChar char="§"/>
                <a:defRPr lang="en-US" sz="1800" b="0" kern="1200">
                  <a:solidFill>
                    <a:schemeClr val="tx2"/>
                  </a:solidFill>
                  <a:latin typeface="+mn-lt"/>
                  <a:ea typeface="+mn-ea"/>
                  <a:cs typeface="+mn-cs"/>
                </a:defRPr>
              </a:lvl1pPr>
              <a:lvl2pPr marL="538163" indent="-269875" algn="l" defTabSz="914400" rtl="0" eaLnBrk="1" latinLnBrk="0" hangingPunct="1">
                <a:lnSpc>
                  <a:spcPct val="100000"/>
                </a:lnSpc>
                <a:spcBef>
                  <a:spcPts val="0"/>
                </a:spcBef>
                <a:buClr>
                  <a:schemeClr val="tx2"/>
                </a:buClr>
                <a:buSzPct val="110000"/>
                <a:buFont typeface="Wingdings" panose="05000000000000000000" pitchFamily="2" charset="2"/>
                <a:buChar char="§"/>
                <a:defRPr lang="en-US" sz="1600" kern="1200">
                  <a:solidFill>
                    <a:schemeClr val="tx2"/>
                  </a:solidFill>
                  <a:latin typeface="+mn-lt"/>
                  <a:ea typeface="+mn-ea"/>
                  <a:cs typeface="+mn-cs"/>
                </a:defRPr>
              </a:lvl2pPr>
              <a:lvl3pPr marL="806450" indent="-268288" algn="l" defTabSz="914400" rtl="0" eaLnBrk="1" latinLnBrk="0" hangingPunct="1">
                <a:lnSpc>
                  <a:spcPct val="100000"/>
                </a:lnSpc>
                <a:spcBef>
                  <a:spcPts val="0"/>
                </a:spcBef>
                <a:buClr>
                  <a:schemeClr val="tx2"/>
                </a:buClr>
                <a:buSzPct val="110000"/>
                <a:buFont typeface="Arial" pitchFamily="34" charset="0"/>
                <a:buChar char="-"/>
                <a:defRPr lang="en-US" sz="1400" kern="1200">
                  <a:solidFill>
                    <a:schemeClr val="tx2"/>
                  </a:solidFill>
                  <a:latin typeface="+mn-lt"/>
                  <a:ea typeface="+mn-ea"/>
                  <a:cs typeface="+mn-cs"/>
                </a:defRPr>
              </a:lvl3pPr>
              <a:lvl4pPr marL="1076325" indent="-269875" algn="l" defTabSz="914400" rtl="0" eaLnBrk="1" latinLnBrk="0" hangingPunct="1">
                <a:lnSpc>
                  <a:spcPct val="100000"/>
                </a:lnSpc>
                <a:spcBef>
                  <a:spcPts val="0"/>
                </a:spcBef>
                <a:buClr>
                  <a:schemeClr val="tx2"/>
                </a:buClr>
                <a:buSzPct val="110000"/>
                <a:buFont typeface="Wingdings" panose="05000000000000000000" pitchFamily="2" charset="2"/>
                <a:buChar char="§"/>
                <a:defRPr lang="en-US" sz="1200" kern="1200">
                  <a:solidFill>
                    <a:schemeClr val="tx2"/>
                  </a:solidFill>
                  <a:latin typeface="+mn-lt"/>
                  <a:ea typeface="+mn-ea"/>
                  <a:cs typeface="+mn-cs"/>
                </a:defRPr>
              </a:lvl4pPr>
              <a:lvl5pPr marL="1344613" indent="-268288" algn="l" defTabSz="914400" rtl="0" eaLnBrk="1" latinLnBrk="0" hangingPunct="1">
                <a:lnSpc>
                  <a:spcPct val="100000"/>
                </a:lnSpc>
                <a:spcBef>
                  <a:spcPts val="0"/>
                </a:spcBef>
                <a:buClr>
                  <a:schemeClr val="tx2"/>
                </a:buClr>
                <a:buSzPct val="110000"/>
                <a:buFont typeface="Arial" pitchFamily="34" charset="0"/>
                <a:buChar char="-"/>
                <a:tabLst/>
                <a:defRPr lang="en-GB" sz="1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a:solidFill>
                    <a:schemeClr val="accent5"/>
                  </a:solidFill>
                </a:rPr>
                <a:t>03</a:t>
              </a:r>
            </a:p>
          </p:txBody>
        </p:sp>
      </p:grpSp>
      <p:pic>
        <p:nvPicPr>
          <p:cNvPr id="26" name="Picture 25" descr="A person standing in front of a group of people&#10;&#10;Description automatically generated">
            <a:extLst>
              <a:ext uri="{FF2B5EF4-FFF2-40B4-BE49-F238E27FC236}">
                <a16:creationId xmlns:a16="http://schemas.microsoft.com/office/drawing/2014/main" id="{A260E931-0BE0-B4A5-73E6-2F78BF029EF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729" t="-786" r="15" b="786"/>
          <a:stretch/>
        </p:blipFill>
        <p:spPr>
          <a:xfrm>
            <a:off x="4517632" y="3858436"/>
            <a:ext cx="3003411" cy="2011826"/>
          </a:xfrm>
          <a:prstGeom prst="rect">
            <a:avLst/>
          </a:prstGeom>
        </p:spPr>
      </p:pic>
      <p:pic>
        <p:nvPicPr>
          <p:cNvPr id="27" name="Picture 26" descr="A group of people on bicycles giving each other a high five&#10;&#10;Description automatically generated">
            <a:extLst>
              <a:ext uri="{FF2B5EF4-FFF2-40B4-BE49-F238E27FC236}">
                <a16:creationId xmlns:a16="http://schemas.microsoft.com/office/drawing/2014/main" id="{5CAA0546-4B40-CB74-6C97-3CC7DD55450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566" r="7277"/>
          <a:stretch/>
        </p:blipFill>
        <p:spPr>
          <a:xfrm>
            <a:off x="8133786" y="3878724"/>
            <a:ext cx="3003411" cy="2005166"/>
          </a:xfrm>
          <a:prstGeom prst="rect">
            <a:avLst/>
          </a:prstGeom>
        </p:spPr>
      </p:pic>
      <p:pic>
        <p:nvPicPr>
          <p:cNvPr id="28" name="Picture 27" descr="A person pointing at a computer screen&#10;&#10;Description automatically generated">
            <a:extLst>
              <a:ext uri="{FF2B5EF4-FFF2-40B4-BE49-F238E27FC236}">
                <a16:creationId xmlns:a16="http://schemas.microsoft.com/office/drawing/2014/main" id="{9A2835B1-63D8-9C81-5C5F-019B14DE28F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2666" y="3862955"/>
            <a:ext cx="3003245" cy="2002789"/>
          </a:xfrm>
          <a:prstGeom prst="rect">
            <a:avLst/>
          </a:prstGeom>
        </p:spPr>
      </p:pic>
      <p:cxnSp>
        <p:nvCxnSpPr>
          <p:cNvPr id="29" name="Straight Connector 28">
            <a:extLst>
              <a:ext uri="{FF2B5EF4-FFF2-40B4-BE49-F238E27FC236}">
                <a16:creationId xmlns:a16="http://schemas.microsoft.com/office/drawing/2014/main" id="{F36969CC-7897-9349-9E88-A5E38755562A}"/>
              </a:ext>
            </a:extLst>
          </p:cNvPr>
          <p:cNvCxnSpPr>
            <a:cxnSpLocks/>
          </p:cNvCxnSpPr>
          <p:nvPr/>
        </p:nvCxnSpPr>
        <p:spPr>
          <a:xfrm>
            <a:off x="902667" y="3862955"/>
            <a:ext cx="3003014"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C912380-D2A2-6E7F-98D1-099639589508}"/>
              </a:ext>
            </a:extLst>
          </p:cNvPr>
          <p:cNvCxnSpPr>
            <a:cxnSpLocks/>
          </p:cNvCxnSpPr>
          <p:nvPr/>
        </p:nvCxnSpPr>
        <p:spPr>
          <a:xfrm>
            <a:off x="4518029" y="3878724"/>
            <a:ext cx="3003014"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667CC55-2359-BF43-8BDC-BB589670B61A}"/>
              </a:ext>
            </a:extLst>
          </p:cNvPr>
          <p:cNvCxnSpPr>
            <a:cxnSpLocks/>
          </p:cNvCxnSpPr>
          <p:nvPr/>
        </p:nvCxnSpPr>
        <p:spPr>
          <a:xfrm>
            <a:off x="8133787" y="3878724"/>
            <a:ext cx="3003014"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E7BBB05-BC30-6942-6FB1-1BB4A2BEFC73}"/>
              </a:ext>
            </a:extLst>
          </p:cNvPr>
          <p:cNvCxnSpPr>
            <a:cxnSpLocks/>
          </p:cNvCxnSpPr>
          <p:nvPr/>
        </p:nvCxnSpPr>
        <p:spPr>
          <a:xfrm>
            <a:off x="902270" y="5868121"/>
            <a:ext cx="3003014"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2CD917F-B401-26D6-04FE-32EE5E06EF76}"/>
              </a:ext>
            </a:extLst>
          </p:cNvPr>
          <p:cNvCxnSpPr>
            <a:cxnSpLocks/>
          </p:cNvCxnSpPr>
          <p:nvPr/>
        </p:nvCxnSpPr>
        <p:spPr>
          <a:xfrm>
            <a:off x="4517632" y="5883890"/>
            <a:ext cx="3003014"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C1D9BB2-84E7-DD1B-4A21-90232144D57D}"/>
              </a:ext>
            </a:extLst>
          </p:cNvPr>
          <p:cNvCxnSpPr>
            <a:cxnSpLocks/>
          </p:cNvCxnSpPr>
          <p:nvPr/>
        </p:nvCxnSpPr>
        <p:spPr>
          <a:xfrm>
            <a:off x="8133390" y="5883890"/>
            <a:ext cx="3003014"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86993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8981A-7D56-6E9B-8ED4-4430C72758FA}"/>
              </a:ext>
            </a:extLst>
          </p:cNvPr>
          <p:cNvSpPr>
            <a:spLocks noGrp="1"/>
          </p:cNvSpPr>
          <p:nvPr>
            <p:ph type="title"/>
          </p:nvPr>
        </p:nvSpPr>
        <p:spPr>
          <a:xfrm>
            <a:off x="902669" y="391893"/>
            <a:ext cx="10234530" cy="648072"/>
          </a:xfrm>
        </p:spPr>
        <p:txBody>
          <a:bodyPr anchor="b">
            <a:normAutofit/>
          </a:bodyPr>
          <a:lstStyle/>
          <a:p>
            <a:r>
              <a:rPr lang="en-US" sz="3600"/>
              <a:t>Networking events</a:t>
            </a:r>
          </a:p>
        </p:txBody>
      </p:sp>
      <p:sp>
        <p:nvSpPr>
          <p:cNvPr id="4" name="Subtitle 3">
            <a:extLst>
              <a:ext uri="{FF2B5EF4-FFF2-40B4-BE49-F238E27FC236}">
                <a16:creationId xmlns:a16="http://schemas.microsoft.com/office/drawing/2014/main" id="{3A0AF27E-FCC5-BE1C-5169-4A5ACE41F5AA}"/>
              </a:ext>
            </a:extLst>
          </p:cNvPr>
          <p:cNvSpPr>
            <a:spLocks noGrp="1"/>
          </p:cNvSpPr>
          <p:nvPr>
            <p:ph type="subTitle" idx="10"/>
          </p:nvPr>
        </p:nvSpPr>
        <p:spPr>
          <a:xfrm>
            <a:off x="902669" y="1054699"/>
            <a:ext cx="10234530" cy="360000"/>
          </a:xfrm>
        </p:spPr>
        <p:txBody>
          <a:bodyPr anchor="t">
            <a:noAutofit/>
          </a:bodyPr>
          <a:lstStyle/>
          <a:p>
            <a:r>
              <a:rPr lang="en-US" sz="2400" b="0"/>
              <a:t>Define success in attending networking events</a:t>
            </a:r>
          </a:p>
        </p:txBody>
      </p:sp>
      <p:sp>
        <p:nvSpPr>
          <p:cNvPr id="6" name="Rectangle 5">
            <a:extLst>
              <a:ext uri="{FF2B5EF4-FFF2-40B4-BE49-F238E27FC236}">
                <a16:creationId xmlns:a16="http://schemas.microsoft.com/office/drawing/2014/main" id="{F963F6AA-5E15-C81D-2C25-8AC86F44BEA8}"/>
              </a:ext>
            </a:extLst>
          </p:cNvPr>
          <p:cNvSpPr/>
          <p:nvPr/>
        </p:nvSpPr>
        <p:spPr>
          <a:xfrm>
            <a:off x="1405126" y="1965788"/>
            <a:ext cx="9884240" cy="84989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lstStyle/>
          <a:p>
            <a:endParaRPr lang="en-US" sz="1600" b="1"/>
          </a:p>
        </p:txBody>
      </p:sp>
      <p:sp>
        <p:nvSpPr>
          <p:cNvPr id="8" name="Content Placeholder 17">
            <a:extLst>
              <a:ext uri="{FF2B5EF4-FFF2-40B4-BE49-F238E27FC236}">
                <a16:creationId xmlns:a16="http://schemas.microsoft.com/office/drawing/2014/main" id="{258EBD9E-0294-CBBB-6118-A3F3582BEF30}"/>
              </a:ext>
            </a:extLst>
          </p:cNvPr>
          <p:cNvSpPr txBox="1">
            <a:spLocks/>
          </p:cNvSpPr>
          <p:nvPr/>
        </p:nvSpPr>
        <p:spPr>
          <a:xfrm>
            <a:off x="2121358" y="2236845"/>
            <a:ext cx="7955329" cy="307777"/>
          </a:xfrm>
          <a:prstGeom prst="rect">
            <a:avLst/>
          </a:prstGeom>
        </p:spPr>
        <p:txBody>
          <a:bodyPr wrap="square" lIns="0" tIns="0" rIns="0" bIns="0">
            <a:spAutoFit/>
          </a:bodyPr>
          <a:lstStyle>
            <a:lvl1pPr marL="285750" indent="-285750" algn="l" defTabSz="914400" rtl="0" eaLnBrk="1" latinLnBrk="0" hangingPunct="1">
              <a:lnSpc>
                <a:spcPct val="100000"/>
              </a:lnSpc>
              <a:spcBef>
                <a:spcPts val="0"/>
              </a:spcBef>
              <a:spcAft>
                <a:spcPts val="0"/>
              </a:spcAft>
              <a:buClr>
                <a:schemeClr val="tx2"/>
              </a:buClr>
              <a:buSzPct val="110000"/>
              <a:buFont typeface="Arial" pitchFamily="34" charset="0"/>
              <a:buChar char="•"/>
              <a:defRPr sz="1400" b="0" kern="1200">
                <a:solidFill>
                  <a:schemeClr val="tx2"/>
                </a:solidFill>
                <a:latin typeface="+mn-lt"/>
                <a:ea typeface="+mn-ea"/>
                <a:cs typeface="+mn-cs"/>
              </a:defRPr>
            </a:lvl1pPr>
            <a:lvl2pPr marL="538163" indent="-252413" algn="l" defTabSz="914400" rtl="0" eaLnBrk="1" latinLnBrk="0" hangingPunct="1">
              <a:lnSpc>
                <a:spcPct val="100000"/>
              </a:lnSpc>
              <a:spcBef>
                <a:spcPts val="0"/>
              </a:spcBef>
              <a:buClr>
                <a:schemeClr val="tx2"/>
              </a:buClr>
              <a:buSzPct val="110000"/>
              <a:buFont typeface="Arial" pitchFamily="34" charset="0"/>
              <a:buChar char="•"/>
              <a:defRPr sz="1200" kern="1200">
                <a:solidFill>
                  <a:schemeClr val="tx2"/>
                </a:solidFill>
                <a:latin typeface="+mn-lt"/>
                <a:ea typeface="+mn-ea"/>
                <a:cs typeface="+mn-cs"/>
              </a:defRPr>
            </a:lvl2pPr>
            <a:lvl3pPr marL="1076325" indent="-269875" algn="l" defTabSz="914400" rtl="0" eaLnBrk="1" latinLnBrk="0" hangingPunct="1">
              <a:lnSpc>
                <a:spcPct val="100000"/>
              </a:lnSpc>
              <a:spcBef>
                <a:spcPts val="0"/>
              </a:spcBef>
              <a:buClr>
                <a:schemeClr val="tx2"/>
              </a:buClr>
              <a:buSzPct val="110000"/>
              <a:buFont typeface="Arial" pitchFamily="34" charset="0"/>
              <a:buChar char="-"/>
              <a:defRPr sz="1100" kern="1200">
                <a:solidFill>
                  <a:schemeClr val="tx2"/>
                </a:solidFill>
                <a:latin typeface="+mn-lt"/>
                <a:ea typeface="+mn-ea"/>
                <a:cs typeface="+mn-cs"/>
              </a:defRPr>
            </a:lvl3pPr>
            <a:lvl4pPr marL="1435100" indent="-268288" algn="l" defTabSz="914400" rtl="0" eaLnBrk="1" latinLnBrk="0" hangingPunct="1">
              <a:lnSpc>
                <a:spcPct val="100000"/>
              </a:lnSpc>
              <a:spcBef>
                <a:spcPts val="0"/>
              </a:spcBef>
              <a:buClr>
                <a:schemeClr val="tx2"/>
              </a:buClr>
              <a:buSzPct val="110000"/>
              <a:buFont typeface="Arial" pitchFamily="34" charset="0"/>
              <a:buChar char="•"/>
              <a:defRPr sz="1050" kern="1200">
                <a:solidFill>
                  <a:schemeClr val="tx2"/>
                </a:solidFill>
                <a:latin typeface="+mn-lt"/>
                <a:ea typeface="+mn-ea"/>
                <a:cs typeface="+mn-cs"/>
              </a:defRPr>
            </a:lvl4pPr>
            <a:lvl5pPr marL="1792288" indent="-268288" algn="l" defTabSz="914400" rtl="0" eaLnBrk="1" latinLnBrk="0" hangingPunct="1">
              <a:lnSpc>
                <a:spcPct val="100000"/>
              </a:lnSpc>
              <a:spcBef>
                <a:spcPts val="0"/>
              </a:spcBef>
              <a:buClr>
                <a:schemeClr val="tx2"/>
              </a:buClr>
              <a:buSzPct val="110000"/>
              <a:buFont typeface="Arial" pitchFamily="34" charset="0"/>
              <a:buChar char="-"/>
              <a:tabLst/>
              <a:defRPr sz="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2" indent="0" algn="l" defTabSz="914400" rtl="0" eaLnBrk="1" fontAlgn="auto" latinLnBrk="0" hangingPunct="1">
              <a:lnSpc>
                <a:spcPct val="100000"/>
              </a:lnSpc>
              <a:spcBef>
                <a:spcPts val="0"/>
              </a:spcBef>
              <a:spcAft>
                <a:spcPts val="0"/>
              </a:spcAft>
              <a:buClr>
                <a:srgbClr val="252A36"/>
              </a:buClr>
              <a:buSzPct val="110000"/>
              <a:buFont typeface="Arial" pitchFamily="34" charset="0"/>
              <a:buNone/>
              <a:tabLst/>
              <a:defRPr/>
            </a:pPr>
            <a:r>
              <a:rPr kumimoji="0" lang="en-US" sz="2000" b="0" i="0" u="none" strike="noStrike" kern="1200" cap="none" spc="0" normalizeH="0" baseline="0" noProof="0" dirty="0">
                <a:ln>
                  <a:noFill/>
                </a:ln>
                <a:solidFill>
                  <a:srgbClr val="252A36"/>
                </a:solidFill>
                <a:effectLst/>
                <a:uLnTx/>
                <a:uFillTx/>
                <a:latin typeface="Arial"/>
                <a:ea typeface="+mn-ea"/>
                <a:cs typeface="+mn-cs"/>
              </a:rPr>
              <a:t>Number of introductions</a:t>
            </a:r>
          </a:p>
        </p:txBody>
      </p:sp>
      <p:sp>
        <p:nvSpPr>
          <p:cNvPr id="11" name="Rectangle 10">
            <a:extLst>
              <a:ext uri="{FF2B5EF4-FFF2-40B4-BE49-F238E27FC236}">
                <a16:creationId xmlns:a16="http://schemas.microsoft.com/office/drawing/2014/main" id="{938D8429-3959-CF92-4345-6A149AB06831}"/>
              </a:ext>
            </a:extLst>
          </p:cNvPr>
          <p:cNvSpPr/>
          <p:nvPr/>
        </p:nvSpPr>
        <p:spPr>
          <a:xfrm>
            <a:off x="1405126" y="3288869"/>
            <a:ext cx="9884240" cy="84989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lstStyle/>
          <a:p>
            <a:endParaRPr lang="en-US" sz="1600" b="1"/>
          </a:p>
        </p:txBody>
      </p:sp>
      <p:sp>
        <p:nvSpPr>
          <p:cNvPr id="12" name="Content Placeholder 17">
            <a:extLst>
              <a:ext uri="{FF2B5EF4-FFF2-40B4-BE49-F238E27FC236}">
                <a16:creationId xmlns:a16="http://schemas.microsoft.com/office/drawing/2014/main" id="{224D64E5-424B-3C2E-AB20-F1E46DEAA860}"/>
              </a:ext>
            </a:extLst>
          </p:cNvPr>
          <p:cNvSpPr txBox="1">
            <a:spLocks/>
          </p:cNvSpPr>
          <p:nvPr/>
        </p:nvSpPr>
        <p:spPr>
          <a:xfrm>
            <a:off x="2121358" y="3559926"/>
            <a:ext cx="7955329" cy="307777"/>
          </a:xfrm>
          <a:prstGeom prst="rect">
            <a:avLst/>
          </a:prstGeom>
        </p:spPr>
        <p:txBody>
          <a:bodyPr wrap="square" lIns="0" tIns="0" rIns="0" bIns="0">
            <a:spAutoFit/>
          </a:bodyPr>
          <a:lstStyle>
            <a:lvl1pPr marL="285750" indent="-285750" algn="l" defTabSz="914400" rtl="0" eaLnBrk="1" latinLnBrk="0" hangingPunct="1">
              <a:lnSpc>
                <a:spcPct val="100000"/>
              </a:lnSpc>
              <a:spcBef>
                <a:spcPts val="0"/>
              </a:spcBef>
              <a:spcAft>
                <a:spcPts val="0"/>
              </a:spcAft>
              <a:buClr>
                <a:schemeClr val="tx2"/>
              </a:buClr>
              <a:buSzPct val="110000"/>
              <a:buFont typeface="Arial" pitchFamily="34" charset="0"/>
              <a:buChar char="•"/>
              <a:defRPr sz="1400" b="0" kern="1200">
                <a:solidFill>
                  <a:schemeClr val="tx2"/>
                </a:solidFill>
                <a:latin typeface="+mn-lt"/>
                <a:ea typeface="+mn-ea"/>
                <a:cs typeface="+mn-cs"/>
              </a:defRPr>
            </a:lvl1pPr>
            <a:lvl2pPr marL="538163" indent="-252413" algn="l" defTabSz="914400" rtl="0" eaLnBrk="1" latinLnBrk="0" hangingPunct="1">
              <a:lnSpc>
                <a:spcPct val="100000"/>
              </a:lnSpc>
              <a:spcBef>
                <a:spcPts val="0"/>
              </a:spcBef>
              <a:buClr>
                <a:schemeClr val="tx2"/>
              </a:buClr>
              <a:buSzPct val="110000"/>
              <a:buFont typeface="Arial" pitchFamily="34" charset="0"/>
              <a:buChar char="•"/>
              <a:defRPr sz="1200" kern="1200">
                <a:solidFill>
                  <a:schemeClr val="tx2"/>
                </a:solidFill>
                <a:latin typeface="+mn-lt"/>
                <a:ea typeface="+mn-ea"/>
                <a:cs typeface="+mn-cs"/>
              </a:defRPr>
            </a:lvl2pPr>
            <a:lvl3pPr marL="1076325" indent="-269875" algn="l" defTabSz="914400" rtl="0" eaLnBrk="1" latinLnBrk="0" hangingPunct="1">
              <a:lnSpc>
                <a:spcPct val="100000"/>
              </a:lnSpc>
              <a:spcBef>
                <a:spcPts val="0"/>
              </a:spcBef>
              <a:buClr>
                <a:schemeClr val="tx2"/>
              </a:buClr>
              <a:buSzPct val="110000"/>
              <a:buFont typeface="Arial" pitchFamily="34" charset="0"/>
              <a:buChar char="-"/>
              <a:defRPr sz="1100" kern="1200">
                <a:solidFill>
                  <a:schemeClr val="tx2"/>
                </a:solidFill>
                <a:latin typeface="+mn-lt"/>
                <a:ea typeface="+mn-ea"/>
                <a:cs typeface="+mn-cs"/>
              </a:defRPr>
            </a:lvl3pPr>
            <a:lvl4pPr marL="1435100" indent="-268288" algn="l" defTabSz="914400" rtl="0" eaLnBrk="1" latinLnBrk="0" hangingPunct="1">
              <a:lnSpc>
                <a:spcPct val="100000"/>
              </a:lnSpc>
              <a:spcBef>
                <a:spcPts val="0"/>
              </a:spcBef>
              <a:buClr>
                <a:schemeClr val="tx2"/>
              </a:buClr>
              <a:buSzPct val="110000"/>
              <a:buFont typeface="Arial" pitchFamily="34" charset="0"/>
              <a:buChar char="•"/>
              <a:defRPr sz="1050" kern="1200">
                <a:solidFill>
                  <a:schemeClr val="tx2"/>
                </a:solidFill>
                <a:latin typeface="+mn-lt"/>
                <a:ea typeface="+mn-ea"/>
                <a:cs typeface="+mn-cs"/>
              </a:defRPr>
            </a:lvl4pPr>
            <a:lvl5pPr marL="1792288" indent="-268288" algn="l" defTabSz="914400" rtl="0" eaLnBrk="1" latinLnBrk="0" hangingPunct="1">
              <a:lnSpc>
                <a:spcPct val="100000"/>
              </a:lnSpc>
              <a:spcBef>
                <a:spcPts val="0"/>
              </a:spcBef>
              <a:buClr>
                <a:schemeClr val="tx2"/>
              </a:buClr>
              <a:buSzPct val="110000"/>
              <a:buFont typeface="Arial" pitchFamily="34" charset="0"/>
              <a:buChar char="-"/>
              <a:tabLst/>
              <a:defRPr sz="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2" indent="0" algn="l" defTabSz="914400" rtl="0" eaLnBrk="1" fontAlgn="auto" latinLnBrk="0" hangingPunct="1">
              <a:lnSpc>
                <a:spcPct val="100000"/>
              </a:lnSpc>
              <a:spcBef>
                <a:spcPts val="0"/>
              </a:spcBef>
              <a:spcAft>
                <a:spcPts val="0"/>
              </a:spcAft>
              <a:buClr>
                <a:srgbClr val="252A36"/>
              </a:buClr>
              <a:buSzPct val="110000"/>
              <a:buFont typeface="Arial" pitchFamily="34" charset="0"/>
              <a:buNone/>
              <a:tabLst/>
              <a:defRPr/>
            </a:pPr>
            <a:r>
              <a:rPr kumimoji="0" lang="en-US" sz="2000" b="0" i="0" u="none" strike="noStrike" kern="1200" cap="none" spc="0" normalizeH="0" baseline="0" noProof="0" dirty="0">
                <a:ln>
                  <a:noFill/>
                </a:ln>
                <a:solidFill>
                  <a:srgbClr val="252A36"/>
                </a:solidFill>
                <a:effectLst/>
                <a:uLnTx/>
                <a:uFillTx/>
                <a:latin typeface="Arial"/>
                <a:ea typeface="+mn-ea"/>
                <a:cs typeface="+mn-cs"/>
              </a:rPr>
              <a:t>Qualified prospects for a discovery meeting</a:t>
            </a:r>
          </a:p>
        </p:txBody>
      </p:sp>
      <p:sp>
        <p:nvSpPr>
          <p:cNvPr id="14" name="Rectangle 13">
            <a:extLst>
              <a:ext uri="{FF2B5EF4-FFF2-40B4-BE49-F238E27FC236}">
                <a16:creationId xmlns:a16="http://schemas.microsoft.com/office/drawing/2014/main" id="{F402B763-08B3-21AB-EC5E-A7371C98C972}"/>
              </a:ext>
            </a:extLst>
          </p:cNvPr>
          <p:cNvSpPr/>
          <p:nvPr/>
        </p:nvSpPr>
        <p:spPr>
          <a:xfrm>
            <a:off x="1405126" y="4611950"/>
            <a:ext cx="9884240" cy="84989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lstStyle/>
          <a:p>
            <a:endParaRPr lang="en-US" sz="1600" b="1"/>
          </a:p>
        </p:txBody>
      </p:sp>
      <p:sp>
        <p:nvSpPr>
          <p:cNvPr id="15" name="Content Placeholder 17">
            <a:extLst>
              <a:ext uri="{FF2B5EF4-FFF2-40B4-BE49-F238E27FC236}">
                <a16:creationId xmlns:a16="http://schemas.microsoft.com/office/drawing/2014/main" id="{499D88BF-08A8-AE95-1F8C-7126558C6B47}"/>
              </a:ext>
            </a:extLst>
          </p:cNvPr>
          <p:cNvSpPr txBox="1">
            <a:spLocks/>
          </p:cNvSpPr>
          <p:nvPr/>
        </p:nvSpPr>
        <p:spPr>
          <a:xfrm>
            <a:off x="2121358" y="4883007"/>
            <a:ext cx="7955329" cy="307777"/>
          </a:xfrm>
          <a:prstGeom prst="rect">
            <a:avLst/>
          </a:prstGeom>
        </p:spPr>
        <p:txBody>
          <a:bodyPr wrap="square" lIns="0" tIns="0" rIns="0" bIns="0">
            <a:spAutoFit/>
          </a:bodyPr>
          <a:lstStyle>
            <a:lvl1pPr marL="285750" indent="-285750" algn="l" defTabSz="914400" rtl="0" eaLnBrk="1" latinLnBrk="0" hangingPunct="1">
              <a:lnSpc>
                <a:spcPct val="100000"/>
              </a:lnSpc>
              <a:spcBef>
                <a:spcPts val="0"/>
              </a:spcBef>
              <a:spcAft>
                <a:spcPts val="0"/>
              </a:spcAft>
              <a:buClr>
                <a:schemeClr val="tx2"/>
              </a:buClr>
              <a:buSzPct val="110000"/>
              <a:buFont typeface="Arial" pitchFamily="34" charset="0"/>
              <a:buChar char="•"/>
              <a:defRPr sz="1400" b="0" kern="1200">
                <a:solidFill>
                  <a:schemeClr val="tx2"/>
                </a:solidFill>
                <a:latin typeface="+mn-lt"/>
                <a:ea typeface="+mn-ea"/>
                <a:cs typeface="+mn-cs"/>
              </a:defRPr>
            </a:lvl1pPr>
            <a:lvl2pPr marL="538163" indent="-252413" algn="l" defTabSz="914400" rtl="0" eaLnBrk="1" latinLnBrk="0" hangingPunct="1">
              <a:lnSpc>
                <a:spcPct val="100000"/>
              </a:lnSpc>
              <a:spcBef>
                <a:spcPts val="0"/>
              </a:spcBef>
              <a:buClr>
                <a:schemeClr val="tx2"/>
              </a:buClr>
              <a:buSzPct val="110000"/>
              <a:buFont typeface="Arial" pitchFamily="34" charset="0"/>
              <a:buChar char="•"/>
              <a:defRPr sz="1200" kern="1200">
                <a:solidFill>
                  <a:schemeClr val="tx2"/>
                </a:solidFill>
                <a:latin typeface="+mn-lt"/>
                <a:ea typeface="+mn-ea"/>
                <a:cs typeface="+mn-cs"/>
              </a:defRPr>
            </a:lvl2pPr>
            <a:lvl3pPr marL="1076325" indent="-269875" algn="l" defTabSz="914400" rtl="0" eaLnBrk="1" latinLnBrk="0" hangingPunct="1">
              <a:lnSpc>
                <a:spcPct val="100000"/>
              </a:lnSpc>
              <a:spcBef>
                <a:spcPts val="0"/>
              </a:spcBef>
              <a:buClr>
                <a:schemeClr val="tx2"/>
              </a:buClr>
              <a:buSzPct val="110000"/>
              <a:buFont typeface="Arial" pitchFamily="34" charset="0"/>
              <a:buChar char="-"/>
              <a:defRPr sz="1100" kern="1200">
                <a:solidFill>
                  <a:schemeClr val="tx2"/>
                </a:solidFill>
                <a:latin typeface="+mn-lt"/>
                <a:ea typeface="+mn-ea"/>
                <a:cs typeface="+mn-cs"/>
              </a:defRPr>
            </a:lvl3pPr>
            <a:lvl4pPr marL="1435100" indent="-268288" algn="l" defTabSz="914400" rtl="0" eaLnBrk="1" latinLnBrk="0" hangingPunct="1">
              <a:lnSpc>
                <a:spcPct val="100000"/>
              </a:lnSpc>
              <a:spcBef>
                <a:spcPts val="0"/>
              </a:spcBef>
              <a:buClr>
                <a:schemeClr val="tx2"/>
              </a:buClr>
              <a:buSzPct val="110000"/>
              <a:buFont typeface="Arial" pitchFamily="34" charset="0"/>
              <a:buChar char="•"/>
              <a:defRPr sz="1050" kern="1200">
                <a:solidFill>
                  <a:schemeClr val="tx2"/>
                </a:solidFill>
                <a:latin typeface="+mn-lt"/>
                <a:ea typeface="+mn-ea"/>
                <a:cs typeface="+mn-cs"/>
              </a:defRPr>
            </a:lvl4pPr>
            <a:lvl5pPr marL="1792288" indent="-268288" algn="l" defTabSz="914400" rtl="0" eaLnBrk="1" latinLnBrk="0" hangingPunct="1">
              <a:lnSpc>
                <a:spcPct val="100000"/>
              </a:lnSpc>
              <a:spcBef>
                <a:spcPts val="0"/>
              </a:spcBef>
              <a:buClr>
                <a:schemeClr val="tx2"/>
              </a:buClr>
              <a:buSzPct val="110000"/>
              <a:buFont typeface="Arial" pitchFamily="34" charset="0"/>
              <a:buChar char="-"/>
              <a:tabLst/>
              <a:defRPr sz="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2" indent="0" algn="l" defTabSz="914400" rtl="0" eaLnBrk="1" fontAlgn="auto" latinLnBrk="0" hangingPunct="1">
              <a:lnSpc>
                <a:spcPct val="100000"/>
              </a:lnSpc>
              <a:spcBef>
                <a:spcPts val="0"/>
              </a:spcBef>
              <a:spcAft>
                <a:spcPts val="0"/>
              </a:spcAft>
              <a:buClr>
                <a:srgbClr val="252A36"/>
              </a:buClr>
              <a:buSzPct val="110000"/>
              <a:buFont typeface="Arial" pitchFamily="34" charset="0"/>
              <a:buNone/>
              <a:tabLst/>
              <a:defRPr/>
            </a:pPr>
            <a:r>
              <a:rPr kumimoji="0" lang="en-US" sz="2000" b="0" i="0" u="none" strike="noStrike" kern="1200" cap="none" spc="0" normalizeH="0" baseline="0" noProof="0" dirty="0">
                <a:ln>
                  <a:noFill/>
                </a:ln>
                <a:solidFill>
                  <a:srgbClr val="252A36"/>
                </a:solidFill>
                <a:effectLst/>
                <a:uLnTx/>
                <a:uFillTx/>
                <a:latin typeface="Arial"/>
                <a:ea typeface="+mn-ea"/>
                <a:cs typeface="+mn-cs"/>
              </a:rPr>
              <a:t>New clients onboarded each quarter from the events</a:t>
            </a:r>
          </a:p>
        </p:txBody>
      </p:sp>
      <p:sp>
        <p:nvSpPr>
          <p:cNvPr id="3" name="TextBox 2">
            <a:extLst>
              <a:ext uri="{FF2B5EF4-FFF2-40B4-BE49-F238E27FC236}">
                <a16:creationId xmlns:a16="http://schemas.microsoft.com/office/drawing/2014/main" id="{9EAF36D3-DC50-F29C-A12A-5318DE2D62DB}"/>
              </a:ext>
            </a:extLst>
          </p:cNvPr>
          <p:cNvSpPr txBox="1"/>
          <p:nvPr/>
        </p:nvSpPr>
        <p:spPr>
          <a:xfrm>
            <a:off x="801189" y="6275978"/>
            <a:ext cx="10488142" cy="215444"/>
          </a:xfrm>
          <a:prstGeom prst="rect">
            <a:avLst/>
          </a:prstGeom>
          <a:noFill/>
        </p:spPr>
        <p:txBody>
          <a:bodyPr wrap="square" rtlCol="0">
            <a:spAutoFit/>
          </a:bodyPr>
          <a:lstStyle/>
          <a:p>
            <a:r>
              <a:rPr lang="en-US" sz="800" b="1" dirty="0"/>
              <a:t>FOR FINANCIAL PROFESSIONAL USE ONLY / NOT FOR PUBLIC VIEWING OR DISTRIBUTION</a:t>
            </a:r>
          </a:p>
        </p:txBody>
      </p:sp>
      <p:pic>
        <p:nvPicPr>
          <p:cNvPr id="5" name="Picture 4">
            <a:extLst>
              <a:ext uri="{FF2B5EF4-FFF2-40B4-BE49-F238E27FC236}">
                <a16:creationId xmlns:a16="http://schemas.microsoft.com/office/drawing/2014/main" id="{E9DEF7C3-90A7-75DE-49DD-43555870E036}"/>
              </a:ext>
            </a:extLst>
          </p:cNvPr>
          <p:cNvPicPr>
            <a:picLocks/>
          </p:cNvPicPr>
          <p:nvPr/>
        </p:nvPicPr>
        <p:blipFill>
          <a:blip r:embed="rId3" cstate="print">
            <a:extLst>
              <a:ext uri="{28A0092B-C50C-407E-A947-70E740481C1C}">
                <a14:useLocalDpi xmlns:a14="http://schemas.microsoft.com/office/drawing/2010/main" val="0"/>
              </a:ext>
            </a:extLst>
          </a:blip>
          <a:srcRect l="16667" r="16667"/>
          <a:stretch/>
        </p:blipFill>
        <p:spPr>
          <a:xfrm>
            <a:off x="902633" y="1894697"/>
            <a:ext cx="1004985" cy="1004985"/>
          </a:xfrm>
          <a:prstGeom prst="ellipse">
            <a:avLst/>
          </a:prstGeom>
          <a:ln w="38100">
            <a:solidFill>
              <a:schemeClr val="accent5"/>
            </a:solidFill>
          </a:ln>
        </p:spPr>
      </p:pic>
      <p:pic>
        <p:nvPicPr>
          <p:cNvPr id="7" name="Picture 6">
            <a:extLst>
              <a:ext uri="{FF2B5EF4-FFF2-40B4-BE49-F238E27FC236}">
                <a16:creationId xmlns:a16="http://schemas.microsoft.com/office/drawing/2014/main" id="{AFCA1A3B-5455-5357-6E1B-DC990935818E}"/>
              </a:ext>
            </a:extLst>
          </p:cNvPr>
          <p:cNvPicPr>
            <a:picLocks/>
          </p:cNvPicPr>
          <p:nvPr/>
        </p:nvPicPr>
        <p:blipFill rotWithShape="1">
          <a:blip r:embed="rId4" cstate="print">
            <a:extLst>
              <a:ext uri="{28A0092B-C50C-407E-A947-70E740481C1C}">
                <a14:useLocalDpi xmlns:a14="http://schemas.microsoft.com/office/drawing/2010/main" val="0"/>
              </a:ext>
            </a:extLst>
          </a:blip>
          <a:srcRect l="54507" t="4641" r="839" b="28431"/>
          <a:stretch/>
        </p:blipFill>
        <p:spPr>
          <a:xfrm>
            <a:off x="902632" y="3217779"/>
            <a:ext cx="1004985" cy="1004985"/>
          </a:xfrm>
          <a:prstGeom prst="ellipse">
            <a:avLst/>
          </a:prstGeom>
          <a:ln w="38100">
            <a:solidFill>
              <a:schemeClr val="accent5"/>
            </a:solidFill>
          </a:ln>
        </p:spPr>
      </p:pic>
      <p:pic>
        <p:nvPicPr>
          <p:cNvPr id="9" name="Picture 8">
            <a:extLst>
              <a:ext uri="{FF2B5EF4-FFF2-40B4-BE49-F238E27FC236}">
                <a16:creationId xmlns:a16="http://schemas.microsoft.com/office/drawing/2014/main" id="{2384C56D-AE44-B657-911E-855D9706F43E}"/>
              </a:ext>
            </a:extLst>
          </p:cNvPr>
          <p:cNvPicPr>
            <a:picLocks/>
          </p:cNvPicPr>
          <p:nvPr/>
        </p:nvPicPr>
        <p:blipFill>
          <a:blip r:embed="rId5" cstate="print">
            <a:extLst>
              <a:ext uri="{28A0092B-C50C-407E-A947-70E740481C1C}">
                <a14:useLocalDpi xmlns:a14="http://schemas.microsoft.com/office/drawing/2010/main" val="0"/>
              </a:ext>
            </a:extLst>
          </a:blip>
          <a:srcRect l="15680" r="15680"/>
          <a:stretch/>
        </p:blipFill>
        <p:spPr>
          <a:xfrm>
            <a:off x="902632" y="4540861"/>
            <a:ext cx="1004985" cy="1004985"/>
          </a:xfrm>
          <a:prstGeom prst="ellipse">
            <a:avLst/>
          </a:prstGeom>
          <a:ln w="38100">
            <a:solidFill>
              <a:schemeClr val="accent5"/>
            </a:solidFill>
          </a:ln>
        </p:spPr>
      </p:pic>
    </p:spTree>
    <p:extLst>
      <p:ext uri="{BB962C8B-B14F-4D97-AF65-F5344CB8AC3E}">
        <p14:creationId xmlns:p14="http://schemas.microsoft.com/office/powerpoint/2010/main" val="1658777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3239326-D4A0-CA20-EFBE-01BC4CF54B0A}"/>
              </a:ext>
            </a:extLst>
          </p:cNvPr>
          <p:cNvSpPr>
            <a:spLocks noGrp="1"/>
          </p:cNvSpPr>
          <p:nvPr>
            <p:ph type="title"/>
          </p:nvPr>
        </p:nvSpPr>
        <p:spPr/>
        <p:txBody>
          <a:bodyPr>
            <a:normAutofit/>
          </a:bodyPr>
          <a:lstStyle/>
          <a:p>
            <a:r>
              <a:rPr lang="en-US" sz="3600"/>
              <a:t>Agenda</a:t>
            </a:r>
          </a:p>
        </p:txBody>
      </p:sp>
      <p:sp>
        <p:nvSpPr>
          <p:cNvPr id="8" name="Subtitle 7">
            <a:extLst>
              <a:ext uri="{FF2B5EF4-FFF2-40B4-BE49-F238E27FC236}">
                <a16:creationId xmlns:a16="http://schemas.microsoft.com/office/drawing/2014/main" id="{99AB22ED-52F9-5697-307E-CC1B366893F1}"/>
              </a:ext>
            </a:extLst>
          </p:cNvPr>
          <p:cNvSpPr>
            <a:spLocks noGrp="1"/>
          </p:cNvSpPr>
          <p:nvPr>
            <p:ph type="subTitle" idx="10"/>
          </p:nvPr>
        </p:nvSpPr>
        <p:spPr/>
        <p:txBody>
          <a:bodyPr/>
          <a:lstStyle/>
          <a:p>
            <a:r>
              <a:rPr lang="en-US" sz="2400"/>
              <a:t>Modern Prospecting – Building a strategic plan focused on growth</a:t>
            </a:r>
            <a:endParaRPr lang="en-US"/>
          </a:p>
        </p:txBody>
      </p:sp>
      <p:cxnSp>
        <p:nvCxnSpPr>
          <p:cNvPr id="2" name="Straight Connector 1">
            <a:extLst>
              <a:ext uri="{FF2B5EF4-FFF2-40B4-BE49-F238E27FC236}">
                <a16:creationId xmlns:a16="http://schemas.microsoft.com/office/drawing/2014/main" id="{D038A83B-AC11-AF28-5FD0-8D90B2C9EBDB}"/>
              </a:ext>
            </a:extLst>
          </p:cNvPr>
          <p:cNvCxnSpPr>
            <a:cxnSpLocks/>
          </p:cNvCxnSpPr>
          <p:nvPr/>
        </p:nvCxnSpPr>
        <p:spPr>
          <a:xfrm>
            <a:off x="902669" y="3487446"/>
            <a:ext cx="1009994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8E182E75-376B-80F9-4A17-634138A686B4}"/>
              </a:ext>
            </a:extLst>
          </p:cNvPr>
          <p:cNvCxnSpPr>
            <a:cxnSpLocks/>
          </p:cNvCxnSpPr>
          <p:nvPr/>
        </p:nvCxnSpPr>
        <p:spPr>
          <a:xfrm>
            <a:off x="902669" y="2759464"/>
            <a:ext cx="1009994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F6CB854-05EC-F62C-0020-12CE6D123B02}"/>
              </a:ext>
            </a:extLst>
          </p:cNvPr>
          <p:cNvCxnSpPr>
            <a:cxnSpLocks/>
          </p:cNvCxnSpPr>
          <p:nvPr/>
        </p:nvCxnSpPr>
        <p:spPr>
          <a:xfrm>
            <a:off x="902669" y="4252004"/>
            <a:ext cx="1009994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7BEEE639-672B-7F14-5766-88228E3B388C}"/>
              </a:ext>
            </a:extLst>
          </p:cNvPr>
          <p:cNvCxnSpPr>
            <a:cxnSpLocks/>
          </p:cNvCxnSpPr>
          <p:nvPr/>
        </p:nvCxnSpPr>
        <p:spPr>
          <a:xfrm>
            <a:off x="902669" y="4979986"/>
            <a:ext cx="1009994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27">
            <a:extLst>
              <a:ext uri="{FF2B5EF4-FFF2-40B4-BE49-F238E27FC236}">
                <a16:creationId xmlns:a16="http://schemas.microsoft.com/office/drawing/2014/main" id="{89512E7B-6969-341B-4E0C-C7F2B76ACEF9}"/>
              </a:ext>
            </a:extLst>
          </p:cNvPr>
          <p:cNvSpPr txBox="1">
            <a:spLocks/>
          </p:cNvSpPr>
          <p:nvPr/>
        </p:nvSpPr>
        <p:spPr>
          <a:xfrm>
            <a:off x="902669" y="2975812"/>
            <a:ext cx="6684353" cy="307777"/>
          </a:xfrm>
          <a:prstGeom prst="rect">
            <a:avLst/>
          </a:prstGeom>
        </p:spPr>
        <p:txBody>
          <a:bodyPr wrap="square" lIns="0" tIns="0" rIns="0" bIns="0">
            <a:spAutoFit/>
          </a:bodyPr>
          <a:lstStyle>
            <a:lvl1pPr marL="268288" indent="-268288" algn="l" defTabSz="914400" rtl="0" eaLnBrk="1" latinLnBrk="0" hangingPunct="1">
              <a:lnSpc>
                <a:spcPct val="100000"/>
              </a:lnSpc>
              <a:spcBef>
                <a:spcPts val="0"/>
              </a:spcBef>
              <a:spcAft>
                <a:spcPts val="0"/>
              </a:spcAft>
              <a:buClr>
                <a:schemeClr val="tx2"/>
              </a:buClr>
              <a:buSzPct val="110000"/>
              <a:buFont typeface="Wingdings" panose="05000000000000000000" pitchFamily="2" charset="2"/>
              <a:buChar char="§"/>
              <a:defRPr lang="en-US" sz="1800" b="0" kern="1200">
                <a:solidFill>
                  <a:schemeClr val="tx2"/>
                </a:solidFill>
                <a:latin typeface="+mn-lt"/>
                <a:ea typeface="+mn-ea"/>
                <a:cs typeface="+mn-cs"/>
              </a:defRPr>
            </a:lvl1pPr>
            <a:lvl2pPr marL="538163" indent="-269875" algn="l" defTabSz="914400" rtl="0" eaLnBrk="1" latinLnBrk="0" hangingPunct="1">
              <a:lnSpc>
                <a:spcPct val="100000"/>
              </a:lnSpc>
              <a:spcBef>
                <a:spcPts val="0"/>
              </a:spcBef>
              <a:buClr>
                <a:schemeClr val="tx2"/>
              </a:buClr>
              <a:buSzPct val="110000"/>
              <a:buFont typeface="Wingdings" panose="05000000000000000000" pitchFamily="2" charset="2"/>
              <a:buChar char="§"/>
              <a:defRPr lang="en-US" sz="1600" kern="1200">
                <a:solidFill>
                  <a:schemeClr val="tx2"/>
                </a:solidFill>
                <a:latin typeface="+mn-lt"/>
                <a:ea typeface="+mn-ea"/>
                <a:cs typeface="+mn-cs"/>
              </a:defRPr>
            </a:lvl2pPr>
            <a:lvl3pPr marL="806450" indent="-268288" algn="l" defTabSz="914400" rtl="0" eaLnBrk="1" latinLnBrk="0" hangingPunct="1">
              <a:lnSpc>
                <a:spcPct val="100000"/>
              </a:lnSpc>
              <a:spcBef>
                <a:spcPts val="0"/>
              </a:spcBef>
              <a:buClr>
                <a:schemeClr val="tx2"/>
              </a:buClr>
              <a:buSzPct val="110000"/>
              <a:buFont typeface="Arial" pitchFamily="34" charset="0"/>
              <a:buChar char="-"/>
              <a:defRPr lang="en-US" sz="1400" kern="1200">
                <a:solidFill>
                  <a:schemeClr val="tx2"/>
                </a:solidFill>
                <a:latin typeface="+mn-lt"/>
                <a:ea typeface="+mn-ea"/>
                <a:cs typeface="+mn-cs"/>
              </a:defRPr>
            </a:lvl3pPr>
            <a:lvl4pPr marL="1076325" indent="-269875" algn="l" defTabSz="914400" rtl="0" eaLnBrk="1" latinLnBrk="0" hangingPunct="1">
              <a:lnSpc>
                <a:spcPct val="100000"/>
              </a:lnSpc>
              <a:spcBef>
                <a:spcPts val="0"/>
              </a:spcBef>
              <a:buClr>
                <a:schemeClr val="tx2"/>
              </a:buClr>
              <a:buSzPct val="110000"/>
              <a:buFont typeface="Wingdings" panose="05000000000000000000" pitchFamily="2" charset="2"/>
              <a:buChar char="§"/>
              <a:defRPr lang="en-US" sz="1200" kern="1200">
                <a:solidFill>
                  <a:schemeClr val="tx2"/>
                </a:solidFill>
                <a:latin typeface="+mn-lt"/>
                <a:ea typeface="+mn-ea"/>
                <a:cs typeface="+mn-cs"/>
              </a:defRPr>
            </a:lvl4pPr>
            <a:lvl5pPr marL="1344613" indent="-268288" algn="l" defTabSz="914400" rtl="0" eaLnBrk="1" latinLnBrk="0" hangingPunct="1">
              <a:lnSpc>
                <a:spcPct val="100000"/>
              </a:lnSpc>
              <a:spcBef>
                <a:spcPts val="0"/>
              </a:spcBef>
              <a:buClr>
                <a:schemeClr val="tx2"/>
              </a:buClr>
              <a:buSzPct val="110000"/>
              <a:buFont typeface="Arial" pitchFamily="34" charset="0"/>
              <a:buChar char="-"/>
              <a:tabLst/>
              <a:defRPr lang="en-GB" sz="1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a:t>Mindset matters</a:t>
            </a:r>
          </a:p>
        </p:txBody>
      </p:sp>
      <p:sp>
        <p:nvSpPr>
          <p:cNvPr id="10" name="Content Placeholder 27">
            <a:extLst>
              <a:ext uri="{FF2B5EF4-FFF2-40B4-BE49-F238E27FC236}">
                <a16:creationId xmlns:a16="http://schemas.microsoft.com/office/drawing/2014/main" id="{97A86548-1258-5C85-4225-7FC4DEFD3C3B}"/>
              </a:ext>
            </a:extLst>
          </p:cNvPr>
          <p:cNvSpPr txBox="1">
            <a:spLocks/>
          </p:cNvSpPr>
          <p:nvPr/>
        </p:nvSpPr>
        <p:spPr>
          <a:xfrm>
            <a:off x="10762785" y="2984956"/>
            <a:ext cx="331986" cy="276999"/>
          </a:xfrm>
          <a:prstGeom prst="rect">
            <a:avLst/>
          </a:prstGeom>
        </p:spPr>
        <p:txBody>
          <a:bodyPr wrap="square" lIns="0" tIns="0" rIns="0" bIns="0">
            <a:spAutoFit/>
          </a:bodyPr>
          <a:lstStyle>
            <a:lvl1pPr marL="268288" indent="-268288" algn="l" defTabSz="914400" rtl="0" eaLnBrk="1" latinLnBrk="0" hangingPunct="1">
              <a:lnSpc>
                <a:spcPct val="100000"/>
              </a:lnSpc>
              <a:spcBef>
                <a:spcPts val="0"/>
              </a:spcBef>
              <a:spcAft>
                <a:spcPts val="0"/>
              </a:spcAft>
              <a:buClr>
                <a:schemeClr val="tx2"/>
              </a:buClr>
              <a:buSzPct val="110000"/>
              <a:buFont typeface="Wingdings" panose="05000000000000000000" pitchFamily="2" charset="2"/>
              <a:buChar char="§"/>
              <a:defRPr lang="en-US" sz="1800" b="0" kern="1200">
                <a:solidFill>
                  <a:schemeClr val="tx2"/>
                </a:solidFill>
                <a:latin typeface="+mn-lt"/>
                <a:ea typeface="+mn-ea"/>
                <a:cs typeface="+mn-cs"/>
              </a:defRPr>
            </a:lvl1pPr>
            <a:lvl2pPr marL="538163" indent="-269875" algn="l" defTabSz="914400" rtl="0" eaLnBrk="1" latinLnBrk="0" hangingPunct="1">
              <a:lnSpc>
                <a:spcPct val="100000"/>
              </a:lnSpc>
              <a:spcBef>
                <a:spcPts val="0"/>
              </a:spcBef>
              <a:buClr>
                <a:schemeClr val="tx2"/>
              </a:buClr>
              <a:buSzPct val="110000"/>
              <a:buFont typeface="Wingdings" panose="05000000000000000000" pitchFamily="2" charset="2"/>
              <a:buChar char="§"/>
              <a:defRPr lang="en-US" sz="1600" kern="1200">
                <a:solidFill>
                  <a:schemeClr val="tx2"/>
                </a:solidFill>
                <a:latin typeface="+mn-lt"/>
                <a:ea typeface="+mn-ea"/>
                <a:cs typeface="+mn-cs"/>
              </a:defRPr>
            </a:lvl2pPr>
            <a:lvl3pPr marL="806450" indent="-268288" algn="l" defTabSz="914400" rtl="0" eaLnBrk="1" latinLnBrk="0" hangingPunct="1">
              <a:lnSpc>
                <a:spcPct val="100000"/>
              </a:lnSpc>
              <a:spcBef>
                <a:spcPts val="0"/>
              </a:spcBef>
              <a:buClr>
                <a:schemeClr val="tx2"/>
              </a:buClr>
              <a:buSzPct val="110000"/>
              <a:buFont typeface="Arial" pitchFamily="34" charset="0"/>
              <a:buChar char="-"/>
              <a:defRPr lang="en-US" sz="1400" kern="1200">
                <a:solidFill>
                  <a:schemeClr val="tx2"/>
                </a:solidFill>
                <a:latin typeface="+mn-lt"/>
                <a:ea typeface="+mn-ea"/>
                <a:cs typeface="+mn-cs"/>
              </a:defRPr>
            </a:lvl3pPr>
            <a:lvl4pPr marL="1076325" indent="-269875" algn="l" defTabSz="914400" rtl="0" eaLnBrk="1" latinLnBrk="0" hangingPunct="1">
              <a:lnSpc>
                <a:spcPct val="100000"/>
              </a:lnSpc>
              <a:spcBef>
                <a:spcPts val="0"/>
              </a:spcBef>
              <a:buClr>
                <a:schemeClr val="tx2"/>
              </a:buClr>
              <a:buSzPct val="110000"/>
              <a:buFont typeface="Wingdings" panose="05000000000000000000" pitchFamily="2" charset="2"/>
              <a:buChar char="§"/>
              <a:defRPr lang="en-US" sz="1200" kern="1200">
                <a:solidFill>
                  <a:schemeClr val="tx2"/>
                </a:solidFill>
                <a:latin typeface="+mn-lt"/>
                <a:ea typeface="+mn-ea"/>
                <a:cs typeface="+mn-cs"/>
              </a:defRPr>
            </a:lvl4pPr>
            <a:lvl5pPr marL="1344613" indent="-268288" algn="l" defTabSz="914400" rtl="0" eaLnBrk="1" latinLnBrk="0" hangingPunct="1">
              <a:lnSpc>
                <a:spcPct val="100000"/>
              </a:lnSpc>
              <a:spcBef>
                <a:spcPts val="0"/>
              </a:spcBef>
              <a:buClr>
                <a:schemeClr val="tx2"/>
              </a:buClr>
              <a:buSzPct val="110000"/>
              <a:buFont typeface="Arial" pitchFamily="34" charset="0"/>
              <a:buChar char="-"/>
              <a:tabLst/>
              <a:defRPr lang="en-GB" sz="1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b="1">
                <a:solidFill>
                  <a:schemeClr val="tx1">
                    <a:lumMod val="10000"/>
                    <a:lumOff val="90000"/>
                  </a:schemeClr>
                </a:solidFill>
              </a:rPr>
              <a:t>02</a:t>
            </a:r>
          </a:p>
        </p:txBody>
      </p:sp>
      <p:sp>
        <p:nvSpPr>
          <p:cNvPr id="11" name="Content Placeholder 27">
            <a:extLst>
              <a:ext uri="{FF2B5EF4-FFF2-40B4-BE49-F238E27FC236}">
                <a16:creationId xmlns:a16="http://schemas.microsoft.com/office/drawing/2014/main" id="{3D6AB310-ABA7-AB6A-03E0-5C175C7EA1D9}"/>
              </a:ext>
            </a:extLst>
          </p:cNvPr>
          <p:cNvSpPr txBox="1">
            <a:spLocks/>
          </p:cNvSpPr>
          <p:nvPr/>
        </p:nvSpPr>
        <p:spPr>
          <a:xfrm>
            <a:off x="902669" y="3731226"/>
            <a:ext cx="6684353" cy="307777"/>
          </a:xfrm>
          <a:prstGeom prst="rect">
            <a:avLst/>
          </a:prstGeom>
        </p:spPr>
        <p:txBody>
          <a:bodyPr wrap="square" lIns="0" tIns="0" rIns="0" bIns="0">
            <a:spAutoFit/>
          </a:bodyPr>
          <a:lstStyle>
            <a:lvl1pPr marL="268288" indent="-268288" algn="l" defTabSz="914400" rtl="0" eaLnBrk="1" latinLnBrk="0" hangingPunct="1">
              <a:lnSpc>
                <a:spcPct val="100000"/>
              </a:lnSpc>
              <a:spcBef>
                <a:spcPts val="0"/>
              </a:spcBef>
              <a:spcAft>
                <a:spcPts val="0"/>
              </a:spcAft>
              <a:buClr>
                <a:schemeClr val="tx2"/>
              </a:buClr>
              <a:buSzPct val="110000"/>
              <a:buFont typeface="Wingdings" panose="05000000000000000000" pitchFamily="2" charset="2"/>
              <a:buChar char="§"/>
              <a:defRPr lang="en-US" sz="1800" b="0" kern="1200">
                <a:solidFill>
                  <a:schemeClr val="tx2"/>
                </a:solidFill>
                <a:latin typeface="+mn-lt"/>
                <a:ea typeface="+mn-ea"/>
                <a:cs typeface="+mn-cs"/>
              </a:defRPr>
            </a:lvl1pPr>
            <a:lvl2pPr marL="538163" indent="-269875" algn="l" defTabSz="914400" rtl="0" eaLnBrk="1" latinLnBrk="0" hangingPunct="1">
              <a:lnSpc>
                <a:spcPct val="100000"/>
              </a:lnSpc>
              <a:spcBef>
                <a:spcPts val="0"/>
              </a:spcBef>
              <a:buClr>
                <a:schemeClr val="tx2"/>
              </a:buClr>
              <a:buSzPct val="110000"/>
              <a:buFont typeface="Wingdings" panose="05000000000000000000" pitchFamily="2" charset="2"/>
              <a:buChar char="§"/>
              <a:defRPr lang="en-US" sz="1600" kern="1200">
                <a:solidFill>
                  <a:schemeClr val="tx2"/>
                </a:solidFill>
                <a:latin typeface="+mn-lt"/>
                <a:ea typeface="+mn-ea"/>
                <a:cs typeface="+mn-cs"/>
              </a:defRPr>
            </a:lvl2pPr>
            <a:lvl3pPr marL="806450" indent="-268288" algn="l" defTabSz="914400" rtl="0" eaLnBrk="1" latinLnBrk="0" hangingPunct="1">
              <a:lnSpc>
                <a:spcPct val="100000"/>
              </a:lnSpc>
              <a:spcBef>
                <a:spcPts val="0"/>
              </a:spcBef>
              <a:buClr>
                <a:schemeClr val="tx2"/>
              </a:buClr>
              <a:buSzPct val="110000"/>
              <a:buFont typeface="Arial" pitchFamily="34" charset="0"/>
              <a:buChar char="-"/>
              <a:defRPr lang="en-US" sz="1400" kern="1200">
                <a:solidFill>
                  <a:schemeClr val="tx2"/>
                </a:solidFill>
                <a:latin typeface="+mn-lt"/>
                <a:ea typeface="+mn-ea"/>
                <a:cs typeface="+mn-cs"/>
              </a:defRPr>
            </a:lvl3pPr>
            <a:lvl4pPr marL="1076325" indent="-269875" algn="l" defTabSz="914400" rtl="0" eaLnBrk="1" latinLnBrk="0" hangingPunct="1">
              <a:lnSpc>
                <a:spcPct val="100000"/>
              </a:lnSpc>
              <a:spcBef>
                <a:spcPts val="0"/>
              </a:spcBef>
              <a:buClr>
                <a:schemeClr val="tx2"/>
              </a:buClr>
              <a:buSzPct val="110000"/>
              <a:buFont typeface="Wingdings" panose="05000000000000000000" pitchFamily="2" charset="2"/>
              <a:buChar char="§"/>
              <a:defRPr lang="en-US" sz="1200" kern="1200">
                <a:solidFill>
                  <a:schemeClr val="tx2"/>
                </a:solidFill>
                <a:latin typeface="+mn-lt"/>
                <a:ea typeface="+mn-ea"/>
                <a:cs typeface="+mn-cs"/>
              </a:defRPr>
            </a:lvl4pPr>
            <a:lvl5pPr marL="1344613" indent="-268288" algn="l" defTabSz="914400" rtl="0" eaLnBrk="1" latinLnBrk="0" hangingPunct="1">
              <a:lnSpc>
                <a:spcPct val="100000"/>
              </a:lnSpc>
              <a:spcBef>
                <a:spcPts val="0"/>
              </a:spcBef>
              <a:buClr>
                <a:schemeClr val="tx2"/>
              </a:buClr>
              <a:buSzPct val="110000"/>
              <a:buFont typeface="Arial" pitchFamily="34" charset="0"/>
              <a:buChar char="-"/>
              <a:tabLst/>
              <a:defRPr lang="en-GB" sz="1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a:t>Three steps to Modern Prospecting</a:t>
            </a:r>
          </a:p>
        </p:txBody>
      </p:sp>
      <p:sp>
        <p:nvSpPr>
          <p:cNvPr id="12" name="Content Placeholder 27">
            <a:extLst>
              <a:ext uri="{FF2B5EF4-FFF2-40B4-BE49-F238E27FC236}">
                <a16:creationId xmlns:a16="http://schemas.microsoft.com/office/drawing/2014/main" id="{C7BC88AD-F454-F290-3495-32A8B5C0FB8F}"/>
              </a:ext>
            </a:extLst>
          </p:cNvPr>
          <p:cNvSpPr txBox="1">
            <a:spLocks/>
          </p:cNvSpPr>
          <p:nvPr/>
        </p:nvSpPr>
        <p:spPr>
          <a:xfrm>
            <a:off x="10762785" y="3749514"/>
            <a:ext cx="331986" cy="276999"/>
          </a:xfrm>
          <a:prstGeom prst="rect">
            <a:avLst/>
          </a:prstGeom>
        </p:spPr>
        <p:txBody>
          <a:bodyPr wrap="square" lIns="0" tIns="0" rIns="0" bIns="0">
            <a:spAutoFit/>
          </a:bodyPr>
          <a:lstStyle>
            <a:lvl1pPr marL="268288" indent="-268288" algn="l" defTabSz="914400" rtl="0" eaLnBrk="1" latinLnBrk="0" hangingPunct="1">
              <a:lnSpc>
                <a:spcPct val="100000"/>
              </a:lnSpc>
              <a:spcBef>
                <a:spcPts val="0"/>
              </a:spcBef>
              <a:spcAft>
                <a:spcPts val="0"/>
              </a:spcAft>
              <a:buClr>
                <a:schemeClr val="tx2"/>
              </a:buClr>
              <a:buSzPct val="110000"/>
              <a:buFont typeface="Wingdings" panose="05000000000000000000" pitchFamily="2" charset="2"/>
              <a:buChar char="§"/>
              <a:defRPr lang="en-US" sz="1800" b="0" kern="1200">
                <a:solidFill>
                  <a:schemeClr val="tx2"/>
                </a:solidFill>
                <a:latin typeface="+mn-lt"/>
                <a:ea typeface="+mn-ea"/>
                <a:cs typeface="+mn-cs"/>
              </a:defRPr>
            </a:lvl1pPr>
            <a:lvl2pPr marL="538163" indent="-269875" algn="l" defTabSz="914400" rtl="0" eaLnBrk="1" latinLnBrk="0" hangingPunct="1">
              <a:lnSpc>
                <a:spcPct val="100000"/>
              </a:lnSpc>
              <a:spcBef>
                <a:spcPts val="0"/>
              </a:spcBef>
              <a:buClr>
                <a:schemeClr val="tx2"/>
              </a:buClr>
              <a:buSzPct val="110000"/>
              <a:buFont typeface="Wingdings" panose="05000000000000000000" pitchFamily="2" charset="2"/>
              <a:buChar char="§"/>
              <a:defRPr lang="en-US" sz="1600" kern="1200">
                <a:solidFill>
                  <a:schemeClr val="tx2"/>
                </a:solidFill>
                <a:latin typeface="+mn-lt"/>
                <a:ea typeface="+mn-ea"/>
                <a:cs typeface="+mn-cs"/>
              </a:defRPr>
            </a:lvl2pPr>
            <a:lvl3pPr marL="806450" indent="-268288" algn="l" defTabSz="914400" rtl="0" eaLnBrk="1" latinLnBrk="0" hangingPunct="1">
              <a:lnSpc>
                <a:spcPct val="100000"/>
              </a:lnSpc>
              <a:spcBef>
                <a:spcPts val="0"/>
              </a:spcBef>
              <a:buClr>
                <a:schemeClr val="tx2"/>
              </a:buClr>
              <a:buSzPct val="110000"/>
              <a:buFont typeface="Arial" pitchFamily="34" charset="0"/>
              <a:buChar char="-"/>
              <a:defRPr lang="en-US" sz="1400" kern="1200">
                <a:solidFill>
                  <a:schemeClr val="tx2"/>
                </a:solidFill>
                <a:latin typeface="+mn-lt"/>
                <a:ea typeface="+mn-ea"/>
                <a:cs typeface="+mn-cs"/>
              </a:defRPr>
            </a:lvl3pPr>
            <a:lvl4pPr marL="1076325" indent="-269875" algn="l" defTabSz="914400" rtl="0" eaLnBrk="1" latinLnBrk="0" hangingPunct="1">
              <a:lnSpc>
                <a:spcPct val="100000"/>
              </a:lnSpc>
              <a:spcBef>
                <a:spcPts val="0"/>
              </a:spcBef>
              <a:buClr>
                <a:schemeClr val="tx2"/>
              </a:buClr>
              <a:buSzPct val="110000"/>
              <a:buFont typeface="Wingdings" panose="05000000000000000000" pitchFamily="2" charset="2"/>
              <a:buChar char="§"/>
              <a:defRPr lang="en-US" sz="1200" kern="1200">
                <a:solidFill>
                  <a:schemeClr val="tx2"/>
                </a:solidFill>
                <a:latin typeface="+mn-lt"/>
                <a:ea typeface="+mn-ea"/>
                <a:cs typeface="+mn-cs"/>
              </a:defRPr>
            </a:lvl4pPr>
            <a:lvl5pPr marL="1344613" indent="-268288" algn="l" defTabSz="914400" rtl="0" eaLnBrk="1" latinLnBrk="0" hangingPunct="1">
              <a:lnSpc>
                <a:spcPct val="100000"/>
              </a:lnSpc>
              <a:spcBef>
                <a:spcPts val="0"/>
              </a:spcBef>
              <a:buClr>
                <a:schemeClr val="tx2"/>
              </a:buClr>
              <a:buSzPct val="110000"/>
              <a:buFont typeface="Arial" pitchFamily="34" charset="0"/>
              <a:buChar char="-"/>
              <a:tabLst/>
              <a:defRPr lang="en-GB" sz="1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b="1">
                <a:solidFill>
                  <a:schemeClr val="tx1">
                    <a:lumMod val="10000"/>
                    <a:lumOff val="90000"/>
                  </a:schemeClr>
                </a:solidFill>
              </a:rPr>
              <a:t>03</a:t>
            </a:r>
          </a:p>
        </p:txBody>
      </p:sp>
      <p:sp>
        <p:nvSpPr>
          <p:cNvPr id="13" name="Content Placeholder 27">
            <a:extLst>
              <a:ext uri="{FF2B5EF4-FFF2-40B4-BE49-F238E27FC236}">
                <a16:creationId xmlns:a16="http://schemas.microsoft.com/office/drawing/2014/main" id="{1D22226F-1165-A12C-A013-25F9D5D63C43}"/>
              </a:ext>
            </a:extLst>
          </p:cNvPr>
          <p:cNvSpPr txBox="1">
            <a:spLocks/>
          </p:cNvSpPr>
          <p:nvPr/>
        </p:nvSpPr>
        <p:spPr>
          <a:xfrm>
            <a:off x="902669" y="4459208"/>
            <a:ext cx="6684353" cy="307777"/>
          </a:xfrm>
          <a:prstGeom prst="rect">
            <a:avLst/>
          </a:prstGeom>
        </p:spPr>
        <p:txBody>
          <a:bodyPr wrap="square" lIns="0" tIns="0" rIns="0" bIns="0">
            <a:spAutoFit/>
          </a:bodyPr>
          <a:lstStyle>
            <a:lvl1pPr marL="268288" indent="-268288" algn="l" defTabSz="914400" rtl="0" eaLnBrk="1" latinLnBrk="0" hangingPunct="1">
              <a:lnSpc>
                <a:spcPct val="100000"/>
              </a:lnSpc>
              <a:spcBef>
                <a:spcPts val="0"/>
              </a:spcBef>
              <a:spcAft>
                <a:spcPts val="0"/>
              </a:spcAft>
              <a:buClr>
                <a:schemeClr val="tx2"/>
              </a:buClr>
              <a:buSzPct val="110000"/>
              <a:buFont typeface="Wingdings" panose="05000000000000000000" pitchFamily="2" charset="2"/>
              <a:buChar char="§"/>
              <a:defRPr lang="en-US" sz="1800" b="0" kern="1200">
                <a:solidFill>
                  <a:schemeClr val="tx2"/>
                </a:solidFill>
                <a:latin typeface="+mn-lt"/>
                <a:ea typeface="+mn-ea"/>
                <a:cs typeface="+mn-cs"/>
              </a:defRPr>
            </a:lvl1pPr>
            <a:lvl2pPr marL="538163" indent="-269875" algn="l" defTabSz="914400" rtl="0" eaLnBrk="1" latinLnBrk="0" hangingPunct="1">
              <a:lnSpc>
                <a:spcPct val="100000"/>
              </a:lnSpc>
              <a:spcBef>
                <a:spcPts val="0"/>
              </a:spcBef>
              <a:buClr>
                <a:schemeClr val="tx2"/>
              </a:buClr>
              <a:buSzPct val="110000"/>
              <a:buFont typeface="Wingdings" panose="05000000000000000000" pitchFamily="2" charset="2"/>
              <a:buChar char="§"/>
              <a:defRPr lang="en-US" sz="1600" kern="1200">
                <a:solidFill>
                  <a:schemeClr val="tx2"/>
                </a:solidFill>
                <a:latin typeface="+mn-lt"/>
                <a:ea typeface="+mn-ea"/>
                <a:cs typeface="+mn-cs"/>
              </a:defRPr>
            </a:lvl2pPr>
            <a:lvl3pPr marL="806450" indent="-268288" algn="l" defTabSz="914400" rtl="0" eaLnBrk="1" latinLnBrk="0" hangingPunct="1">
              <a:lnSpc>
                <a:spcPct val="100000"/>
              </a:lnSpc>
              <a:spcBef>
                <a:spcPts val="0"/>
              </a:spcBef>
              <a:buClr>
                <a:schemeClr val="tx2"/>
              </a:buClr>
              <a:buSzPct val="110000"/>
              <a:buFont typeface="Arial" pitchFamily="34" charset="0"/>
              <a:buChar char="-"/>
              <a:defRPr lang="en-US" sz="1400" kern="1200">
                <a:solidFill>
                  <a:schemeClr val="tx2"/>
                </a:solidFill>
                <a:latin typeface="+mn-lt"/>
                <a:ea typeface="+mn-ea"/>
                <a:cs typeface="+mn-cs"/>
              </a:defRPr>
            </a:lvl3pPr>
            <a:lvl4pPr marL="1076325" indent="-269875" algn="l" defTabSz="914400" rtl="0" eaLnBrk="1" latinLnBrk="0" hangingPunct="1">
              <a:lnSpc>
                <a:spcPct val="100000"/>
              </a:lnSpc>
              <a:spcBef>
                <a:spcPts val="0"/>
              </a:spcBef>
              <a:buClr>
                <a:schemeClr val="tx2"/>
              </a:buClr>
              <a:buSzPct val="110000"/>
              <a:buFont typeface="Wingdings" panose="05000000000000000000" pitchFamily="2" charset="2"/>
              <a:buChar char="§"/>
              <a:defRPr lang="en-US" sz="1200" kern="1200">
                <a:solidFill>
                  <a:schemeClr val="tx2"/>
                </a:solidFill>
                <a:latin typeface="+mn-lt"/>
                <a:ea typeface="+mn-ea"/>
                <a:cs typeface="+mn-cs"/>
              </a:defRPr>
            </a:lvl4pPr>
            <a:lvl5pPr marL="1344613" indent="-268288" algn="l" defTabSz="914400" rtl="0" eaLnBrk="1" latinLnBrk="0" hangingPunct="1">
              <a:lnSpc>
                <a:spcPct val="100000"/>
              </a:lnSpc>
              <a:spcBef>
                <a:spcPts val="0"/>
              </a:spcBef>
              <a:buClr>
                <a:schemeClr val="tx2"/>
              </a:buClr>
              <a:buSzPct val="110000"/>
              <a:buFont typeface="Arial" pitchFamily="34" charset="0"/>
              <a:buChar char="-"/>
              <a:tabLst/>
              <a:defRPr lang="en-GB" sz="1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a:t>Next steps</a:t>
            </a:r>
          </a:p>
        </p:txBody>
      </p:sp>
      <p:sp>
        <p:nvSpPr>
          <p:cNvPr id="14" name="Content Placeholder 27">
            <a:extLst>
              <a:ext uri="{FF2B5EF4-FFF2-40B4-BE49-F238E27FC236}">
                <a16:creationId xmlns:a16="http://schemas.microsoft.com/office/drawing/2014/main" id="{8D98D3D7-DEC6-7269-0C97-68AEC294EADE}"/>
              </a:ext>
            </a:extLst>
          </p:cNvPr>
          <p:cNvSpPr txBox="1">
            <a:spLocks/>
          </p:cNvSpPr>
          <p:nvPr/>
        </p:nvSpPr>
        <p:spPr>
          <a:xfrm>
            <a:off x="10762785" y="4477496"/>
            <a:ext cx="331986" cy="276999"/>
          </a:xfrm>
          <a:prstGeom prst="rect">
            <a:avLst/>
          </a:prstGeom>
        </p:spPr>
        <p:txBody>
          <a:bodyPr wrap="square" lIns="0" tIns="0" rIns="0" bIns="0">
            <a:spAutoFit/>
          </a:bodyPr>
          <a:lstStyle>
            <a:lvl1pPr marL="268288" indent="-268288" algn="l" defTabSz="914400" rtl="0" eaLnBrk="1" latinLnBrk="0" hangingPunct="1">
              <a:lnSpc>
                <a:spcPct val="100000"/>
              </a:lnSpc>
              <a:spcBef>
                <a:spcPts val="0"/>
              </a:spcBef>
              <a:spcAft>
                <a:spcPts val="0"/>
              </a:spcAft>
              <a:buClr>
                <a:schemeClr val="tx2"/>
              </a:buClr>
              <a:buSzPct val="110000"/>
              <a:buFont typeface="Wingdings" panose="05000000000000000000" pitchFamily="2" charset="2"/>
              <a:buChar char="§"/>
              <a:defRPr lang="en-US" sz="1800" b="0" kern="1200">
                <a:solidFill>
                  <a:schemeClr val="tx2"/>
                </a:solidFill>
                <a:latin typeface="+mn-lt"/>
                <a:ea typeface="+mn-ea"/>
                <a:cs typeface="+mn-cs"/>
              </a:defRPr>
            </a:lvl1pPr>
            <a:lvl2pPr marL="538163" indent="-269875" algn="l" defTabSz="914400" rtl="0" eaLnBrk="1" latinLnBrk="0" hangingPunct="1">
              <a:lnSpc>
                <a:spcPct val="100000"/>
              </a:lnSpc>
              <a:spcBef>
                <a:spcPts val="0"/>
              </a:spcBef>
              <a:buClr>
                <a:schemeClr val="tx2"/>
              </a:buClr>
              <a:buSzPct val="110000"/>
              <a:buFont typeface="Wingdings" panose="05000000000000000000" pitchFamily="2" charset="2"/>
              <a:buChar char="§"/>
              <a:defRPr lang="en-US" sz="1600" kern="1200">
                <a:solidFill>
                  <a:schemeClr val="tx2"/>
                </a:solidFill>
                <a:latin typeface="+mn-lt"/>
                <a:ea typeface="+mn-ea"/>
                <a:cs typeface="+mn-cs"/>
              </a:defRPr>
            </a:lvl2pPr>
            <a:lvl3pPr marL="806450" indent="-268288" algn="l" defTabSz="914400" rtl="0" eaLnBrk="1" latinLnBrk="0" hangingPunct="1">
              <a:lnSpc>
                <a:spcPct val="100000"/>
              </a:lnSpc>
              <a:spcBef>
                <a:spcPts val="0"/>
              </a:spcBef>
              <a:buClr>
                <a:schemeClr val="tx2"/>
              </a:buClr>
              <a:buSzPct val="110000"/>
              <a:buFont typeface="Arial" pitchFamily="34" charset="0"/>
              <a:buChar char="-"/>
              <a:defRPr lang="en-US" sz="1400" kern="1200">
                <a:solidFill>
                  <a:schemeClr val="tx2"/>
                </a:solidFill>
                <a:latin typeface="+mn-lt"/>
                <a:ea typeface="+mn-ea"/>
                <a:cs typeface="+mn-cs"/>
              </a:defRPr>
            </a:lvl3pPr>
            <a:lvl4pPr marL="1076325" indent="-269875" algn="l" defTabSz="914400" rtl="0" eaLnBrk="1" latinLnBrk="0" hangingPunct="1">
              <a:lnSpc>
                <a:spcPct val="100000"/>
              </a:lnSpc>
              <a:spcBef>
                <a:spcPts val="0"/>
              </a:spcBef>
              <a:buClr>
                <a:schemeClr val="tx2"/>
              </a:buClr>
              <a:buSzPct val="110000"/>
              <a:buFont typeface="Wingdings" panose="05000000000000000000" pitchFamily="2" charset="2"/>
              <a:buChar char="§"/>
              <a:defRPr lang="en-US" sz="1200" kern="1200">
                <a:solidFill>
                  <a:schemeClr val="tx2"/>
                </a:solidFill>
                <a:latin typeface="+mn-lt"/>
                <a:ea typeface="+mn-ea"/>
                <a:cs typeface="+mn-cs"/>
              </a:defRPr>
            </a:lvl4pPr>
            <a:lvl5pPr marL="1344613" indent="-268288" algn="l" defTabSz="914400" rtl="0" eaLnBrk="1" latinLnBrk="0" hangingPunct="1">
              <a:lnSpc>
                <a:spcPct val="100000"/>
              </a:lnSpc>
              <a:spcBef>
                <a:spcPts val="0"/>
              </a:spcBef>
              <a:buClr>
                <a:schemeClr val="tx2"/>
              </a:buClr>
              <a:buSzPct val="110000"/>
              <a:buFont typeface="Arial" pitchFamily="34" charset="0"/>
              <a:buChar char="-"/>
              <a:tabLst/>
              <a:defRPr lang="en-GB" sz="1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b="1">
                <a:solidFill>
                  <a:schemeClr val="tx1">
                    <a:lumMod val="10000"/>
                    <a:lumOff val="90000"/>
                  </a:schemeClr>
                </a:solidFill>
              </a:rPr>
              <a:t>04</a:t>
            </a:r>
          </a:p>
        </p:txBody>
      </p:sp>
      <p:sp>
        <p:nvSpPr>
          <p:cNvPr id="15" name="Content Placeholder 27">
            <a:extLst>
              <a:ext uri="{FF2B5EF4-FFF2-40B4-BE49-F238E27FC236}">
                <a16:creationId xmlns:a16="http://schemas.microsoft.com/office/drawing/2014/main" id="{EEC6E47C-C5AC-0233-3A92-576381957212}"/>
              </a:ext>
            </a:extLst>
          </p:cNvPr>
          <p:cNvSpPr txBox="1">
            <a:spLocks/>
          </p:cNvSpPr>
          <p:nvPr/>
        </p:nvSpPr>
        <p:spPr>
          <a:xfrm>
            <a:off x="902669" y="2247830"/>
            <a:ext cx="6684353" cy="307777"/>
          </a:xfrm>
          <a:prstGeom prst="rect">
            <a:avLst/>
          </a:prstGeom>
        </p:spPr>
        <p:txBody>
          <a:bodyPr wrap="square" lIns="0" tIns="0" rIns="0" bIns="0">
            <a:spAutoFit/>
          </a:bodyPr>
          <a:lstStyle>
            <a:lvl1pPr marL="268288" indent="-268288" algn="l" defTabSz="914400" rtl="0" eaLnBrk="1" latinLnBrk="0" hangingPunct="1">
              <a:lnSpc>
                <a:spcPct val="100000"/>
              </a:lnSpc>
              <a:spcBef>
                <a:spcPts val="0"/>
              </a:spcBef>
              <a:spcAft>
                <a:spcPts val="0"/>
              </a:spcAft>
              <a:buClr>
                <a:schemeClr val="tx2"/>
              </a:buClr>
              <a:buSzPct val="110000"/>
              <a:buFont typeface="Wingdings" panose="05000000000000000000" pitchFamily="2" charset="2"/>
              <a:buChar char="§"/>
              <a:defRPr lang="en-US" sz="1800" b="0" kern="1200">
                <a:solidFill>
                  <a:schemeClr val="tx2"/>
                </a:solidFill>
                <a:latin typeface="+mn-lt"/>
                <a:ea typeface="+mn-ea"/>
                <a:cs typeface="+mn-cs"/>
              </a:defRPr>
            </a:lvl1pPr>
            <a:lvl2pPr marL="538163" indent="-269875" algn="l" defTabSz="914400" rtl="0" eaLnBrk="1" latinLnBrk="0" hangingPunct="1">
              <a:lnSpc>
                <a:spcPct val="100000"/>
              </a:lnSpc>
              <a:spcBef>
                <a:spcPts val="0"/>
              </a:spcBef>
              <a:buClr>
                <a:schemeClr val="tx2"/>
              </a:buClr>
              <a:buSzPct val="110000"/>
              <a:buFont typeface="Wingdings" panose="05000000000000000000" pitchFamily="2" charset="2"/>
              <a:buChar char="§"/>
              <a:defRPr lang="en-US" sz="1600" kern="1200">
                <a:solidFill>
                  <a:schemeClr val="tx2"/>
                </a:solidFill>
                <a:latin typeface="+mn-lt"/>
                <a:ea typeface="+mn-ea"/>
                <a:cs typeface="+mn-cs"/>
              </a:defRPr>
            </a:lvl2pPr>
            <a:lvl3pPr marL="806450" indent="-268288" algn="l" defTabSz="914400" rtl="0" eaLnBrk="1" latinLnBrk="0" hangingPunct="1">
              <a:lnSpc>
                <a:spcPct val="100000"/>
              </a:lnSpc>
              <a:spcBef>
                <a:spcPts val="0"/>
              </a:spcBef>
              <a:buClr>
                <a:schemeClr val="tx2"/>
              </a:buClr>
              <a:buSzPct val="110000"/>
              <a:buFont typeface="Arial" pitchFamily="34" charset="0"/>
              <a:buChar char="-"/>
              <a:defRPr lang="en-US" sz="1400" kern="1200">
                <a:solidFill>
                  <a:schemeClr val="tx2"/>
                </a:solidFill>
                <a:latin typeface="+mn-lt"/>
                <a:ea typeface="+mn-ea"/>
                <a:cs typeface="+mn-cs"/>
              </a:defRPr>
            </a:lvl3pPr>
            <a:lvl4pPr marL="1076325" indent="-269875" algn="l" defTabSz="914400" rtl="0" eaLnBrk="1" latinLnBrk="0" hangingPunct="1">
              <a:lnSpc>
                <a:spcPct val="100000"/>
              </a:lnSpc>
              <a:spcBef>
                <a:spcPts val="0"/>
              </a:spcBef>
              <a:buClr>
                <a:schemeClr val="tx2"/>
              </a:buClr>
              <a:buSzPct val="110000"/>
              <a:buFont typeface="Wingdings" panose="05000000000000000000" pitchFamily="2" charset="2"/>
              <a:buChar char="§"/>
              <a:defRPr lang="en-US" sz="1200" kern="1200">
                <a:solidFill>
                  <a:schemeClr val="tx2"/>
                </a:solidFill>
                <a:latin typeface="+mn-lt"/>
                <a:ea typeface="+mn-ea"/>
                <a:cs typeface="+mn-cs"/>
              </a:defRPr>
            </a:lvl4pPr>
            <a:lvl5pPr marL="1344613" indent="-268288" algn="l" defTabSz="914400" rtl="0" eaLnBrk="1" latinLnBrk="0" hangingPunct="1">
              <a:lnSpc>
                <a:spcPct val="100000"/>
              </a:lnSpc>
              <a:spcBef>
                <a:spcPts val="0"/>
              </a:spcBef>
              <a:buClr>
                <a:schemeClr val="tx2"/>
              </a:buClr>
              <a:buSzPct val="110000"/>
              <a:buFont typeface="Arial" pitchFamily="34" charset="0"/>
              <a:buChar char="-"/>
              <a:tabLst/>
              <a:defRPr lang="en-GB" sz="1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a:t>Focusing on growth</a:t>
            </a:r>
          </a:p>
        </p:txBody>
      </p:sp>
      <p:sp>
        <p:nvSpPr>
          <p:cNvPr id="16" name="Content Placeholder 27">
            <a:extLst>
              <a:ext uri="{FF2B5EF4-FFF2-40B4-BE49-F238E27FC236}">
                <a16:creationId xmlns:a16="http://schemas.microsoft.com/office/drawing/2014/main" id="{42AB3050-5F66-B349-8F40-B2EED18AE1C5}"/>
              </a:ext>
            </a:extLst>
          </p:cNvPr>
          <p:cNvSpPr txBox="1">
            <a:spLocks/>
          </p:cNvSpPr>
          <p:nvPr/>
        </p:nvSpPr>
        <p:spPr>
          <a:xfrm>
            <a:off x="10762785" y="2256974"/>
            <a:ext cx="331986" cy="276999"/>
          </a:xfrm>
          <a:prstGeom prst="rect">
            <a:avLst/>
          </a:prstGeom>
        </p:spPr>
        <p:txBody>
          <a:bodyPr wrap="square" lIns="0" tIns="0" rIns="0" bIns="0">
            <a:spAutoFit/>
          </a:bodyPr>
          <a:lstStyle>
            <a:lvl1pPr marL="268288" indent="-268288" algn="l" defTabSz="914400" rtl="0" eaLnBrk="1" latinLnBrk="0" hangingPunct="1">
              <a:lnSpc>
                <a:spcPct val="100000"/>
              </a:lnSpc>
              <a:spcBef>
                <a:spcPts val="0"/>
              </a:spcBef>
              <a:spcAft>
                <a:spcPts val="0"/>
              </a:spcAft>
              <a:buClr>
                <a:schemeClr val="tx2"/>
              </a:buClr>
              <a:buSzPct val="110000"/>
              <a:buFont typeface="Wingdings" panose="05000000000000000000" pitchFamily="2" charset="2"/>
              <a:buChar char="§"/>
              <a:defRPr lang="en-US" sz="1800" b="0" kern="1200">
                <a:solidFill>
                  <a:schemeClr val="tx2"/>
                </a:solidFill>
                <a:latin typeface="+mn-lt"/>
                <a:ea typeface="+mn-ea"/>
                <a:cs typeface="+mn-cs"/>
              </a:defRPr>
            </a:lvl1pPr>
            <a:lvl2pPr marL="538163" indent="-269875" algn="l" defTabSz="914400" rtl="0" eaLnBrk="1" latinLnBrk="0" hangingPunct="1">
              <a:lnSpc>
                <a:spcPct val="100000"/>
              </a:lnSpc>
              <a:spcBef>
                <a:spcPts val="0"/>
              </a:spcBef>
              <a:buClr>
                <a:schemeClr val="tx2"/>
              </a:buClr>
              <a:buSzPct val="110000"/>
              <a:buFont typeface="Wingdings" panose="05000000000000000000" pitchFamily="2" charset="2"/>
              <a:buChar char="§"/>
              <a:defRPr lang="en-US" sz="1600" kern="1200">
                <a:solidFill>
                  <a:schemeClr val="tx2"/>
                </a:solidFill>
                <a:latin typeface="+mn-lt"/>
                <a:ea typeface="+mn-ea"/>
                <a:cs typeface="+mn-cs"/>
              </a:defRPr>
            </a:lvl2pPr>
            <a:lvl3pPr marL="806450" indent="-268288" algn="l" defTabSz="914400" rtl="0" eaLnBrk="1" latinLnBrk="0" hangingPunct="1">
              <a:lnSpc>
                <a:spcPct val="100000"/>
              </a:lnSpc>
              <a:spcBef>
                <a:spcPts val="0"/>
              </a:spcBef>
              <a:buClr>
                <a:schemeClr val="tx2"/>
              </a:buClr>
              <a:buSzPct val="110000"/>
              <a:buFont typeface="Arial" pitchFamily="34" charset="0"/>
              <a:buChar char="-"/>
              <a:defRPr lang="en-US" sz="1400" kern="1200">
                <a:solidFill>
                  <a:schemeClr val="tx2"/>
                </a:solidFill>
                <a:latin typeface="+mn-lt"/>
                <a:ea typeface="+mn-ea"/>
                <a:cs typeface="+mn-cs"/>
              </a:defRPr>
            </a:lvl3pPr>
            <a:lvl4pPr marL="1076325" indent="-269875" algn="l" defTabSz="914400" rtl="0" eaLnBrk="1" latinLnBrk="0" hangingPunct="1">
              <a:lnSpc>
                <a:spcPct val="100000"/>
              </a:lnSpc>
              <a:spcBef>
                <a:spcPts val="0"/>
              </a:spcBef>
              <a:buClr>
                <a:schemeClr val="tx2"/>
              </a:buClr>
              <a:buSzPct val="110000"/>
              <a:buFont typeface="Wingdings" panose="05000000000000000000" pitchFamily="2" charset="2"/>
              <a:buChar char="§"/>
              <a:defRPr lang="en-US" sz="1200" kern="1200">
                <a:solidFill>
                  <a:schemeClr val="tx2"/>
                </a:solidFill>
                <a:latin typeface="+mn-lt"/>
                <a:ea typeface="+mn-ea"/>
                <a:cs typeface="+mn-cs"/>
              </a:defRPr>
            </a:lvl4pPr>
            <a:lvl5pPr marL="1344613" indent="-268288" algn="l" defTabSz="914400" rtl="0" eaLnBrk="1" latinLnBrk="0" hangingPunct="1">
              <a:lnSpc>
                <a:spcPct val="100000"/>
              </a:lnSpc>
              <a:spcBef>
                <a:spcPts val="0"/>
              </a:spcBef>
              <a:buClr>
                <a:schemeClr val="tx2"/>
              </a:buClr>
              <a:buSzPct val="110000"/>
              <a:buFont typeface="Arial" pitchFamily="34" charset="0"/>
              <a:buChar char="-"/>
              <a:tabLst/>
              <a:defRPr lang="en-GB" sz="1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b="1">
                <a:solidFill>
                  <a:schemeClr val="tx1">
                    <a:lumMod val="10000"/>
                    <a:lumOff val="90000"/>
                  </a:schemeClr>
                </a:solidFill>
              </a:rPr>
              <a:t>01</a:t>
            </a:r>
          </a:p>
        </p:txBody>
      </p:sp>
      <p:cxnSp>
        <p:nvCxnSpPr>
          <p:cNvPr id="17" name="Straight Connector 16">
            <a:extLst>
              <a:ext uri="{FF2B5EF4-FFF2-40B4-BE49-F238E27FC236}">
                <a16:creationId xmlns:a16="http://schemas.microsoft.com/office/drawing/2014/main" id="{415D5E70-F540-269F-7615-2538A326C33C}"/>
              </a:ext>
            </a:extLst>
          </p:cNvPr>
          <p:cNvCxnSpPr>
            <a:cxnSpLocks/>
          </p:cNvCxnSpPr>
          <p:nvPr/>
        </p:nvCxnSpPr>
        <p:spPr>
          <a:xfrm>
            <a:off x="10878771" y="3487446"/>
            <a:ext cx="216000"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9A41804-9B2B-75C3-FC51-4EFEAD6EC636}"/>
              </a:ext>
            </a:extLst>
          </p:cNvPr>
          <p:cNvCxnSpPr>
            <a:cxnSpLocks/>
          </p:cNvCxnSpPr>
          <p:nvPr/>
        </p:nvCxnSpPr>
        <p:spPr>
          <a:xfrm>
            <a:off x="10878771" y="2759464"/>
            <a:ext cx="216000"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935463A-BCC0-3388-D979-CAEEA128C96C}"/>
              </a:ext>
            </a:extLst>
          </p:cNvPr>
          <p:cNvCxnSpPr>
            <a:cxnSpLocks/>
          </p:cNvCxnSpPr>
          <p:nvPr/>
        </p:nvCxnSpPr>
        <p:spPr>
          <a:xfrm>
            <a:off x="10878771" y="4252004"/>
            <a:ext cx="216000"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40D038E-C4B8-BAA5-8E00-5B28BF45E94C}"/>
              </a:ext>
            </a:extLst>
          </p:cNvPr>
          <p:cNvCxnSpPr>
            <a:cxnSpLocks/>
          </p:cNvCxnSpPr>
          <p:nvPr/>
        </p:nvCxnSpPr>
        <p:spPr>
          <a:xfrm>
            <a:off x="10878771" y="4979986"/>
            <a:ext cx="216000"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9D26DCB0-731B-282B-EE41-BA7BF81C93AF}"/>
              </a:ext>
            </a:extLst>
          </p:cNvPr>
          <p:cNvSpPr txBox="1"/>
          <p:nvPr/>
        </p:nvSpPr>
        <p:spPr>
          <a:xfrm>
            <a:off x="801189" y="6275978"/>
            <a:ext cx="10488142" cy="215444"/>
          </a:xfrm>
          <a:prstGeom prst="rect">
            <a:avLst/>
          </a:prstGeom>
          <a:noFill/>
        </p:spPr>
        <p:txBody>
          <a:bodyPr wrap="square" rtlCol="0">
            <a:spAutoFit/>
          </a:bodyPr>
          <a:lstStyle/>
          <a:p>
            <a:r>
              <a:rPr lang="en-US" sz="800" b="1" dirty="0"/>
              <a:t>FOR FINANCIAL PROFESSIONAL USE ONLY / NOT FOR PUBLIC VIEWING OR DISTRIBUTION</a:t>
            </a:r>
          </a:p>
        </p:txBody>
      </p:sp>
    </p:spTree>
    <p:extLst>
      <p:ext uri="{BB962C8B-B14F-4D97-AF65-F5344CB8AC3E}">
        <p14:creationId xmlns:p14="http://schemas.microsoft.com/office/powerpoint/2010/main" val="18927852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6AD77-42C8-10F0-2CAD-2F085B8BD6CD}"/>
              </a:ext>
            </a:extLst>
          </p:cNvPr>
          <p:cNvSpPr>
            <a:spLocks noGrp="1"/>
          </p:cNvSpPr>
          <p:nvPr>
            <p:ph type="title"/>
          </p:nvPr>
        </p:nvSpPr>
        <p:spPr>
          <a:xfrm>
            <a:off x="902669" y="391893"/>
            <a:ext cx="10234530" cy="648072"/>
          </a:xfrm>
        </p:spPr>
        <p:txBody>
          <a:bodyPr anchor="b">
            <a:normAutofit/>
          </a:bodyPr>
          <a:lstStyle/>
          <a:p>
            <a:r>
              <a:rPr lang="en-US" sz="3600" dirty="0"/>
              <a:t>Networking events</a:t>
            </a:r>
          </a:p>
        </p:txBody>
      </p:sp>
      <p:sp>
        <p:nvSpPr>
          <p:cNvPr id="4" name="Subtitle 3">
            <a:extLst>
              <a:ext uri="{FF2B5EF4-FFF2-40B4-BE49-F238E27FC236}">
                <a16:creationId xmlns:a16="http://schemas.microsoft.com/office/drawing/2014/main" id="{0A3899B3-D918-5B65-E98F-C51F40245900}"/>
              </a:ext>
            </a:extLst>
          </p:cNvPr>
          <p:cNvSpPr>
            <a:spLocks noGrp="1"/>
          </p:cNvSpPr>
          <p:nvPr>
            <p:ph type="subTitle" idx="10"/>
          </p:nvPr>
        </p:nvSpPr>
        <p:spPr>
          <a:xfrm>
            <a:off x="902669" y="1054699"/>
            <a:ext cx="10234530" cy="360000"/>
          </a:xfrm>
        </p:spPr>
        <p:txBody>
          <a:bodyPr anchor="t">
            <a:noAutofit/>
          </a:bodyPr>
          <a:lstStyle/>
          <a:p>
            <a:r>
              <a:rPr lang="en-US" sz="2400" b="0" dirty="0"/>
              <a:t>Strategize how to measure progress</a:t>
            </a:r>
          </a:p>
        </p:txBody>
      </p:sp>
      <p:sp>
        <p:nvSpPr>
          <p:cNvPr id="8" name="Rectangle 7">
            <a:extLst>
              <a:ext uri="{FF2B5EF4-FFF2-40B4-BE49-F238E27FC236}">
                <a16:creationId xmlns:a16="http://schemas.microsoft.com/office/drawing/2014/main" id="{F564AEA8-3D5B-CE1E-FFC9-F61A4FD1EA5F}"/>
              </a:ext>
            </a:extLst>
          </p:cNvPr>
          <p:cNvSpPr/>
          <p:nvPr/>
        </p:nvSpPr>
        <p:spPr>
          <a:xfrm>
            <a:off x="902666" y="1764795"/>
            <a:ext cx="4651709" cy="4054356"/>
          </a:xfrm>
          <a:prstGeom prst="rect">
            <a:avLst/>
          </a:prstGeom>
          <a:solidFill>
            <a:schemeClr val="bg1"/>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91FFC046-4C6D-F877-0E3C-4329513B2459}"/>
              </a:ext>
            </a:extLst>
          </p:cNvPr>
          <p:cNvCxnSpPr>
            <a:cxnSpLocks/>
          </p:cNvCxnSpPr>
          <p:nvPr/>
        </p:nvCxnSpPr>
        <p:spPr>
          <a:xfrm>
            <a:off x="902667" y="5820632"/>
            <a:ext cx="4651708"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Content Placeholder 27">
            <a:extLst>
              <a:ext uri="{FF2B5EF4-FFF2-40B4-BE49-F238E27FC236}">
                <a16:creationId xmlns:a16="http://schemas.microsoft.com/office/drawing/2014/main" id="{FA7315E2-B8DB-E918-A4E6-F9A166D09EFA}"/>
              </a:ext>
            </a:extLst>
          </p:cNvPr>
          <p:cNvSpPr txBox="1">
            <a:spLocks/>
          </p:cNvSpPr>
          <p:nvPr/>
        </p:nvSpPr>
        <p:spPr>
          <a:xfrm>
            <a:off x="1210648" y="3316848"/>
            <a:ext cx="2517741" cy="276999"/>
          </a:xfrm>
          <a:prstGeom prst="rect">
            <a:avLst/>
          </a:prstGeom>
        </p:spPr>
        <p:txBody>
          <a:bodyPr wrap="square" lIns="0" tIns="0" rIns="0" bIns="0">
            <a:spAutoFit/>
          </a:bodyPr>
          <a:lstStyle>
            <a:lvl1pPr marL="268288" indent="-268288" algn="l" defTabSz="914400" rtl="0" eaLnBrk="1" latinLnBrk="0" hangingPunct="1">
              <a:lnSpc>
                <a:spcPct val="100000"/>
              </a:lnSpc>
              <a:spcBef>
                <a:spcPts val="0"/>
              </a:spcBef>
              <a:spcAft>
                <a:spcPts val="0"/>
              </a:spcAft>
              <a:buClr>
                <a:schemeClr val="tx2"/>
              </a:buClr>
              <a:buSzPct val="110000"/>
              <a:buFont typeface="Wingdings" panose="05000000000000000000" pitchFamily="2" charset="2"/>
              <a:buChar char="§"/>
              <a:defRPr lang="en-US" sz="1800" b="0" kern="1200">
                <a:solidFill>
                  <a:schemeClr val="tx2"/>
                </a:solidFill>
                <a:latin typeface="+mn-lt"/>
                <a:ea typeface="+mn-ea"/>
                <a:cs typeface="+mn-cs"/>
              </a:defRPr>
            </a:lvl1pPr>
            <a:lvl2pPr marL="538163" indent="-269875" algn="l" defTabSz="914400" rtl="0" eaLnBrk="1" latinLnBrk="0" hangingPunct="1">
              <a:lnSpc>
                <a:spcPct val="100000"/>
              </a:lnSpc>
              <a:spcBef>
                <a:spcPts val="0"/>
              </a:spcBef>
              <a:buClr>
                <a:schemeClr val="tx2"/>
              </a:buClr>
              <a:buSzPct val="110000"/>
              <a:buFont typeface="Wingdings" panose="05000000000000000000" pitchFamily="2" charset="2"/>
              <a:buChar char="§"/>
              <a:defRPr lang="en-US" sz="1600" kern="1200">
                <a:solidFill>
                  <a:schemeClr val="tx2"/>
                </a:solidFill>
                <a:latin typeface="+mn-lt"/>
                <a:ea typeface="+mn-ea"/>
                <a:cs typeface="+mn-cs"/>
              </a:defRPr>
            </a:lvl2pPr>
            <a:lvl3pPr marL="806450" indent="-268288" algn="l" defTabSz="914400" rtl="0" eaLnBrk="1" latinLnBrk="0" hangingPunct="1">
              <a:lnSpc>
                <a:spcPct val="100000"/>
              </a:lnSpc>
              <a:spcBef>
                <a:spcPts val="0"/>
              </a:spcBef>
              <a:buClr>
                <a:schemeClr val="tx2"/>
              </a:buClr>
              <a:buSzPct val="110000"/>
              <a:buFont typeface="Arial" pitchFamily="34" charset="0"/>
              <a:buChar char="-"/>
              <a:defRPr lang="en-US" sz="1400" kern="1200">
                <a:solidFill>
                  <a:schemeClr val="tx2"/>
                </a:solidFill>
                <a:latin typeface="+mn-lt"/>
                <a:ea typeface="+mn-ea"/>
                <a:cs typeface="+mn-cs"/>
              </a:defRPr>
            </a:lvl3pPr>
            <a:lvl4pPr marL="1076325" indent="-269875" algn="l" defTabSz="914400" rtl="0" eaLnBrk="1" latinLnBrk="0" hangingPunct="1">
              <a:lnSpc>
                <a:spcPct val="100000"/>
              </a:lnSpc>
              <a:spcBef>
                <a:spcPts val="0"/>
              </a:spcBef>
              <a:buClr>
                <a:schemeClr val="tx2"/>
              </a:buClr>
              <a:buSzPct val="110000"/>
              <a:buFont typeface="Wingdings" panose="05000000000000000000" pitchFamily="2" charset="2"/>
              <a:buChar char="§"/>
              <a:defRPr lang="en-US" sz="1200" kern="1200">
                <a:solidFill>
                  <a:schemeClr val="tx2"/>
                </a:solidFill>
                <a:latin typeface="+mn-lt"/>
                <a:ea typeface="+mn-ea"/>
                <a:cs typeface="+mn-cs"/>
              </a:defRPr>
            </a:lvl4pPr>
            <a:lvl5pPr marL="1344613" indent="-268288" algn="l" defTabSz="914400" rtl="0" eaLnBrk="1" latinLnBrk="0" hangingPunct="1">
              <a:lnSpc>
                <a:spcPct val="100000"/>
              </a:lnSpc>
              <a:spcBef>
                <a:spcPts val="0"/>
              </a:spcBef>
              <a:buClr>
                <a:schemeClr val="tx2"/>
              </a:buClr>
              <a:buSzPct val="110000"/>
              <a:buFont typeface="Arial" pitchFamily="34" charset="0"/>
              <a:buChar char="-"/>
              <a:tabLst/>
              <a:defRPr lang="en-GB" sz="1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a:solidFill>
                  <a:schemeClr val="accent5"/>
                </a:solidFill>
              </a:rPr>
              <a:t>Monthly reflection</a:t>
            </a:r>
          </a:p>
        </p:txBody>
      </p:sp>
      <p:sp>
        <p:nvSpPr>
          <p:cNvPr id="12" name="TextBox 11">
            <a:extLst>
              <a:ext uri="{FF2B5EF4-FFF2-40B4-BE49-F238E27FC236}">
                <a16:creationId xmlns:a16="http://schemas.microsoft.com/office/drawing/2014/main" id="{6B1077B2-6EC7-D737-5E6A-69C02B0D127D}"/>
              </a:ext>
            </a:extLst>
          </p:cNvPr>
          <p:cNvSpPr txBox="1"/>
          <p:nvPr/>
        </p:nvSpPr>
        <p:spPr>
          <a:xfrm>
            <a:off x="1102455" y="3730840"/>
            <a:ext cx="4255927" cy="2031325"/>
          </a:xfrm>
          <a:prstGeom prst="rect">
            <a:avLst/>
          </a:prstGeom>
          <a:noFill/>
        </p:spPr>
        <p:txBody>
          <a:bodyPr wrap="square">
            <a:spAutoFit/>
          </a:bodyPr>
          <a:lstStyle/>
          <a:p>
            <a:pPr marL="0" lvl="1"/>
            <a:r>
              <a:rPr lang="en-US" sz="1600" dirty="0">
                <a:cs typeface="Arial"/>
              </a:rPr>
              <a:t>Are you achieving your success metrics at each event?</a:t>
            </a:r>
          </a:p>
          <a:p>
            <a:pPr marL="0" lvl="1"/>
            <a:endParaRPr lang="en-US" sz="1600" dirty="0">
              <a:cs typeface="Arial"/>
            </a:endParaRPr>
          </a:p>
          <a:p>
            <a:pPr marL="0" lvl="1"/>
            <a:r>
              <a:rPr lang="en-US" sz="1600" dirty="0">
                <a:cs typeface="Arial"/>
              </a:rPr>
              <a:t>If not, what needs to shift for you personally?</a:t>
            </a:r>
          </a:p>
          <a:p>
            <a:pPr marL="274955" lvl="1" indent="-285750">
              <a:buFont typeface="Wingdings" pitchFamily="2" charset="2"/>
              <a:buChar char="§"/>
            </a:pPr>
            <a:r>
              <a:rPr lang="en-US" sz="1600" dirty="0">
                <a:cs typeface="Arial"/>
              </a:rPr>
              <a:t>Confidence</a:t>
            </a:r>
          </a:p>
          <a:p>
            <a:pPr marL="274955" lvl="1" indent="-285750">
              <a:buFont typeface="Wingdings" pitchFamily="2" charset="2"/>
              <a:buChar char="§"/>
            </a:pPr>
            <a:r>
              <a:rPr lang="en-US" sz="1600" dirty="0">
                <a:cs typeface="Arial"/>
              </a:rPr>
              <a:t>Messaging</a:t>
            </a:r>
          </a:p>
          <a:p>
            <a:pPr marL="274955" lvl="1" indent="-285750">
              <a:buFont typeface="Wingdings" pitchFamily="2" charset="2"/>
              <a:buChar char="§"/>
            </a:pPr>
            <a:r>
              <a:rPr lang="en-US" sz="1600" dirty="0">
                <a:cs typeface="Arial"/>
              </a:rPr>
              <a:t>Mindset</a:t>
            </a:r>
          </a:p>
          <a:p>
            <a:pPr marL="274955" lvl="1" indent="-285750">
              <a:buFont typeface="Wingdings" pitchFamily="2" charset="2"/>
              <a:buChar char="§"/>
            </a:pPr>
            <a:endParaRPr lang="en-US" sz="1400" dirty="0">
              <a:cs typeface="Arial"/>
            </a:endParaRPr>
          </a:p>
        </p:txBody>
      </p:sp>
      <p:sp>
        <p:nvSpPr>
          <p:cNvPr id="18" name="Rectangle 17">
            <a:extLst>
              <a:ext uri="{FF2B5EF4-FFF2-40B4-BE49-F238E27FC236}">
                <a16:creationId xmlns:a16="http://schemas.microsoft.com/office/drawing/2014/main" id="{7FF35701-A046-BE40-5634-1994EBE8E867}"/>
              </a:ext>
            </a:extLst>
          </p:cNvPr>
          <p:cNvSpPr/>
          <p:nvPr/>
        </p:nvSpPr>
        <p:spPr>
          <a:xfrm>
            <a:off x="5916169" y="1764795"/>
            <a:ext cx="5173376" cy="4054356"/>
          </a:xfrm>
          <a:prstGeom prst="rect">
            <a:avLst/>
          </a:prstGeom>
          <a:solidFill>
            <a:schemeClr val="bg1"/>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3DA84D8D-12B7-FB49-724F-B3B2AC120B4D}"/>
              </a:ext>
            </a:extLst>
          </p:cNvPr>
          <p:cNvCxnSpPr>
            <a:cxnSpLocks/>
          </p:cNvCxnSpPr>
          <p:nvPr/>
        </p:nvCxnSpPr>
        <p:spPr>
          <a:xfrm>
            <a:off x="5916169" y="5820632"/>
            <a:ext cx="5173375"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0" name="Content Placeholder 27">
            <a:extLst>
              <a:ext uri="{FF2B5EF4-FFF2-40B4-BE49-F238E27FC236}">
                <a16:creationId xmlns:a16="http://schemas.microsoft.com/office/drawing/2014/main" id="{795C2F10-4090-AF9A-7F0D-8613305496A6}"/>
              </a:ext>
            </a:extLst>
          </p:cNvPr>
          <p:cNvSpPr txBox="1">
            <a:spLocks/>
          </p:cNvSpPr>
          <p:nvPr/>
        </p:nvSpPr>
        <p:spPr>
          <a:xfrm>
            <a:off x="6220353" y="3316848"/>
            <a:ext cx="4569567" cy="553998"/>
          </a:xfrm>
          <a:prstGeom prst="rect">
            <a:avLst/>
          </a:prstGeom>
        </p:spPr>
        <p:txBody>
          <a:bodyPr wrap="square" lIns="0" tIns="0" rIns="0" bIns="0">
            <a:spAutoFit/>
          </a:bodyPr>
          <a:lstStyle>
            <a:lvl1pPr marL="268288" indent="-268288" algn="l" defTabSz="914400" rtl="0" eaLnBrk="1" latinLnBrk="0" hangingPunct="1">
              <a:lnSpc>
                <a:spcPct val="100000"/>
              </a:lnSpc>
              <a:spcBef>
                <a:spcPts val="0"/>
              </a:spcBef>
              <a:spcAft>
                <a:spcPts val="0"/>
              </a:spcAft>
              <a:buClr>
                <a:schemeClr val="tx2"/>
              </a:buClr>
              <a:buSzPct val="110000"/>
              <a:buFont typeface="Wingdings" panose="05000000000000000000" pitchFamily="2" charset="2"/>
              <a:buChar char="§"/>
              <a:defRPr lang="en-US" sz="1800" b="0" kern="1200">
                <a:solidFill>
                  <a:schemeClr val="tx2"/>
                </a:solidFill>
                <a:latin typeface="+mn-lt"/>
                <a:ea typeface="+mn-ea"/>
                <a:cs typeface="+mn-cs"/>
              </a:defRPr>
            </a:lvl1pPr>
            <a:lvl2pPr marL="538163" indent="-269875" algn="l" defTabSz="914400" rtl="0" eaLnBrk="1" latinLnBrk="0" hangingPunct="1">
              <a:lnSpc>
                <a:spcPct val="100000"/>
              </a:lnSpc>
              <a:spcBef>
                <a:spcPts val="0"/>
              </a:spcBef>
              <a:buClr>
                <a:schemeClr val="tx2"/>
              </a:buClr>
              <a:buSzPct val="110000"/>
              <a:buFont typeface="Wingdings" panose="05000000000000000000" pitchFamily="2" charset="2"/>
              <a:buChar char="§"/>
              <a:defRPr lang="en-US" sz="1600" kern="1200">
                <a:solidFill>
                  <a:schemeClr val="tx2"/>
                </a:solidFill>
                <a:latin typeface="+mn-lt"/>
                <a:ea typeface="+mn-ea"/>
                <a:cs typeface="+mn-cs"/>
              </a:defRPr>
            </a:lvl2pPr>
            <a:lvl3pPr marL="806450" indent="-268288" algn="l" defTabSz="914400" rtl="0" eaLnBrk="1" latinLnBrk="0" hangingPunct="1">
              <a:lnSpc>
                <a:spcPct val="100000"/>
              </a:lnSpc>
              <a:spcBef>
                <a:spcPts val="0"/>
              </a:spcBef>
              <a:buClr>
                <a:schemeClr val="tx2"/>
              </a:buClr>
              <a:buSzPct val="110000"/>
              <a:buFont typeface="Arial" pitchFamily="34" charset="0"/>
              <a:buChar char="-"/>
              <a:defRPr lang="en-US" sz="1400" kern="1200">
                <a:solidFill>
                  <a:schemeClr val="tx2"/>
                </a:solidFill>
                <a:latin typeface="+mn-lt"/>
                <a:ea typeface="+mn-ea"/>
                <a:cs typeface="+mn-cs"/>
              </a:defRPr>
            </a:lvl3pPr>
            <a:lvl4pPr marL="1076325" indent="-269875" algn="l" defTabSz="914400" rtl="0" eaLnBrk="1" latinLnBrk="0" hangingPunct="1">
              <a:lnSpc>
                <a:spcPct val="100000"/>
              </a:lnSpc>
              <a:spcBef>
                <a:spcPts val="0"/>
              </a:spcBef>
              <a:buClr>
                <a:schemeClr val="tx2"/>
              </a:buClr>
              <a:buSzPct val="110000"/>
              <a:buFont typeface="Wingdings" panose="05000000000000000000" pitchFamily="2" charset="2"/>
              <a:buChar char="§"/>
              <a:defRPr lang="en-US" sz="1200" kern="1200">
                <a:solidFill>
                  <a:schemeClr val="tx2"/>
                </a:solidFill>
                <a:latin typeface="+mn-lt"/>
                <a:ea typeface="+mn-ea"/>
                <a:cs typeface="+mn-cs"/>
              </a:defRPr>
            </a:lvl4pPr>
            <a:lvl5pPr marL="1344613" indent="-268288" algn="l" defTabSz="914400" rtl="0" eaLnBrk="1" latinLnBrk="0" hangingPunct="1">
              <a:lnSpc>
                <a:spcPct val="100000"/>
              </a:lnSpc>
              <a:spcBef>
                <a:spcPts val="0"/>
              </a:spcBef>
              <a:buClr>
                <a:schemeClr val="tx2"/>
              </a:buClr>
              <a:buSzPct val="110000"/>
              <a:buFont typeface="Arial" pitchFamily="34" charset="0"/>
              <a:buChar char="-"/>
              <a:tabLst/>
              <a:defRPr lang="en-GB" sz="1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a:solidFill>
                  <a:schemeClr val="accent5"/>
                </a:solidFill>
              </a:rPr>
              <a:t>"Assess the value of the event with your team"</a:t>
            </a:r>
          </a:p>
        </p:txBody>
      </p:sp>
      <p:sp>
        <p:nvSpPr>
          <p:cNvPr id="21" name="TextBox 20">
            <a:extLst>
              <a:ext uri="{FF2B5EF4-FFF2-40B4-BE49-F238E27FC236}">
                <a16:creationId xmlns:a16="http://schemas.microsoft.com/office/drawing/2014/main" id="{9E103527-18F0-16B7-1571-4D7D778E88AA}"/>
              </a:ext>
            </a:extLst>
          </p:cNvPr>
          <p:cNvSpPr txBox="1"/>
          <p:nvPr/>
        </p:nvSpPr>
        <p:spPr>
          <a:xfrm>
            <a:off x="6112161" y="3938365"/>
            <a:ext cx="4036472" cy="1569660"/>
          </a:xfrm>
          <a:prstGeom prst="rect">
            <a:avLst/>
          </a:prstGeom>
          <a:noFill/>
        </p:spPr>
        <p:txBody>
          <a:bodyPr wrap="square">
            <a:spAutoFit/>
          </a:bodyPr>
          <a:lstStyle/>
          <a:p>
            <a:pPr marL="0" lvl="1"/>
            <a:r>
              <a:rPr lang="en-US" sz="1600" dirty="0">
                <a:cs typeface="Arial"/>
              </a:rPr>
              <a:t>Is this a good use of our time that will lead to growth?</a:t>
            </a:r>
          </a:p>
          <a:p>
            <a:pPr marL="0" lvl="1"/>
            <a:endParaRPr lang="en-US" sz="1600" dirty="0">
              <a:cs typeface="Arial"/>
            </a:endParaRPr>
          </a:p>
          <a:p>
            <a:pPr marL="0" lvl="1"/>
            <a:r>
              <a:rPr lang="en-US" sz="1600" dirty="0">
                <a:cs typeface="Arial"/>
              </a:rPr>
              <a:t>Where else could we spend this time that would allow us to meet or exceed expectations?</a:t>
            </a:r>
          </a:p>
        </p:txBody>
      </p:sp>
      <p:pic>
        <p:nvPicPr>
          <p:cNvPr id="25" name="Picture 24" descr="A picture containing screenshot, design&#10;&#10;Description automatically generated">
            <a:extLst>
              <a:ext uri="{FF2B5EF4-FFF2-40B4-BE49-F238E27FC236}">
                <a16:creationId xmlns:a16="http://schemas.microsoft.com/office/drawing/2014/main" id="{8BD9D882-6621-E933-094D-E9F710C810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0353" y="2176519"/>
            <a:ext cx="984075" cy="830997"/>
          </a:xfrm>
          <a:prstGeom prst="rect">
            <a:avLst/>
          </a:prstGeom>
        </p:spPr>
      </p:pic>
      <p:pic>
        <p:nvPicPr>
          <p:cNvPr id="27" name="Picture 26" descr="A picture containing circle, sketch, graphics, design&#10;&#10;Description automatically generated">
            <a:extLst>
              <a:ext uri="{FF2B5EF4-FFF2-40B4-BE49-F238E27FC236}">
                <a16:creationId xmlns:a16="http://schemas.microsoft.com/office/drawing/2014/main" id="{CA8DB4C1-3A7D-821F-6AE3-1CD3573FB2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0648" y="2198868"/>
            <a:ext cx="874404" cy="807142"/>
          </a:xfrm>
          <a:prstGeom prst="rect">
            <a:avLst/>
          </a:prstGeom>
        </p:spPr>
      </p:pic>
      <p:sp>
        <p:nvSpPr>
          <p:cNvPr id="3" name="TextBox 2">
            <a:extLst>
              <a:ext uri="{FF2B5EF4-FFF2-40B4-BE49-F238E27FC236}">
                <a16:creationId xmlns:a16="http://schemas.microsoft.com/office/drawing/2014/main" id="{A45CAED0-85AF-3CA7-2B7B-E5C17BCD5A29}"/>
              </a:ext>
            </a:extLst>
          </p:cNvPr>
          <p:cNvSpPr txBox="1"/>
          <p:nvPr/>
        </p:nvSpPr>
        <p:spPr>
          <a:xfrm>
            <a:off x="801189" y="6275978"/>
            <a:ext cx="10488142" cy="215444"/>
          </a:xfrm>
          <a:prstGeom prst="rect">
            <a:avLst/>
          </a:prstGeom>
          <a:noFill/>
        </p:spPr>
        <p:txBody>
          <a:bodyPr wrap="square" rtlCol="0">
            <a:spAutoFit/>
          </a:bodyPr>
          <a:lstStyle/>
          <a:p>
            <a:r>
              <a:rPr lang="en-US" sz="800" b="1" dirty="0"/>
              <a:t>FOR FINANCIAL PROFESSIONAL USE ONLY / NOT FOR PUBLIC VIEWING OR DISTRIBUTION</a:t>
            </a:r>
          </a:p>
        </p:txBody>
      </p:sp>
    </p:spTree>
    <p:extLst>
      <p:ext uri="{BB962C8B-B14F-4D97-AF65-F5344CB8AC3E}">
        <p14:creationId xmlns:p14="http://schemas.microsoft.com/office/powerpoint/2010/main" val="12646735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6AD77-42C8-10F0-2CAD-2F085B8BD6CD}"/>
              </a:ext>
            </a:extLst>
          </p:cNvPr>
          <p:cNvSpPr>
            <a:spLocks noGrp="1"/>
          </p:cNvSpPr>
          <p:nvPr>
            <p:ph type="title"/>
          </p:nvPr>
        </p:nvSpPr>
        <p:spPr>
          <a:xfrm>
            <a:off x="902669" y="391893"/>
            <a:ext cx="10234530" cy="648072"/>
          </a:xfrm>
        </p:spPr>
        <p:txBody>
          <a:bodyPr anchor="b">
            <a:normAutofit/>
          </a:bodyPr>
          <a:lstStyle/>
          <a:p>
            <a:r>
              <a:rPr lang="en-US" sz="3600" dirty="0"/>
              <a:t>Networking events</a:t>
            </a:r>
          </a:p>
        </p:txBody>
      </p:sp>
      <p:sp>
        <p:nvSpPr>
          <p:cNvPr id="4" name="Subtitle 3">
            <a:extLst>
              <a:ext uri="{FF2B5EF4-FFF2-40B4-BE49-F238E27FC236}">
                <a16:creationId xmlns:a16="http://schemas.microsoft.com/office/drawing/2014/main" id="{0A3899B3-D918-5B65-E98F-C51F40245900}"/>
              </a:ext>
            </a:extLst>
          </p:cNvPr>
          <p:cNvSpPr>
            <a:spLocks noGrp="1"/>
          </p:cNvSpPr>
          <p:nvPr>
            <p:ph type="subTitle" idx="10"/>
          </p:nvPr>
        </p:nvSpPr>
        <p:spPr>
          <a:xfrm>
            <a:off x="902669" y="1054699"/>
            <a:ext cx="10234530" cy="360000"/>
          </a:xfrm>
        </p:spPr>
        <p:txBody>
          <a:bodyPr anchor="t">
            <a:noAutofit/>
          </a:bodyPr>
          <a:lstStyle/>
          <a:p>
            <a:r>
              <a:rPr lang="en-US" sz="2400" b="0" dirty="0"/>
              <a:t>Commit to accountability to the team</a:t>
            </a:r>
          </a:p>
        </p:txBody>
      </p:sp>
      <p:sp>
        <p:nvSpPr>
          <p:cNvPr id="3" name="TextBox 2">
            <a:extLst>
              <a:ext uri="{FF2B5EF4-FFF2-40B4-BE49-F238E27FC236}">
                <a16:creationId xmlns:a16="http://schemas.microsoft.com/office/drawing/2014/main" id="{7E5B0A8A-C1E2-90C8-F2F3-C14D2610C110}"/>
              </a:ext>
            </a:extLst>
          </p:cNvPr>
          <p:cNvSpPr txBox="1"/>
          <p:nvPr/>
        </p:nvSpPr>
        <p:spPr>
          <a:xfrm>
            <a:off x="801189" y="6275978"/>
            <a:ext cx="10488142" cy="215444"/>
          </a:xfrm>
          <a:prstGeom prst="rect">
            <a:avLst/>
          </a:prstGeom>
          <a:noFill/>
        </p:spPr>
        <p:txBody>
          <a:bodyPr wrap="square" rtlCol="0">
            <a:spAutoFit/>
          </a:bodyPr>
          <a:lstStyle/>
          <a:p>
            <a:r>
              <a:rPr lang="en-US" sz="800" b="1" dirty="0"/>
              <a:t>FOR FINANCIAL PROFESSIONAL USE ONLY / NOT FOR PUBLIC VIEWING OR DISTRIBUTION</a:t>
            </a:r>
          </a:p>
        </p:txBody>
      </p:sp>
      <p:sp>
        <p:nvSpPr>
          <p:cNvPr id="8" name="Rectangle 7">
            <a:extLst>
              <a:ext uri="{FF2B5EF4-FFF2-40B4-BE49-F238E27FC236}">
                <a16:creationId xmlns:a16="http://schemas.microsoft.com/office/drawing/2014/main" id="{4A7A4A6B-734D-C8B5-3681-48F4B2DA16BF}"/>
              </a:ext>
            </a:extLst>
          </p:cNvPr>
          <p:cNvSpPr/>
          <p:nvPr/>
        </p:nvSpPr>
        <p:spPr>
          <a:xfrm>
            <a:off x="1405126" y="1965788"/>
            <a:ext cx="9884240" cy="84989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lstStyle/>
          <a:p>
            <a:endParaRPr lang="en-US" sz="1600" b="1"/>
          </a:p>
        </p:txBody>
      </p:sp>
      <p:sp>
        <p:nvSpPr>
          <p:cNvPr id="9" name="Content Placeholder 17">
            <a:extLst>
              <a:ext uri="{FF2B5EF4-FFF2-40B4-BE49-F238E27FC236}">
                <a16:creationId xmlns:a16="http://schemas.microsoft.com/office/drawing/2014/main" id="{40AD7506-FDEC-C6C4-7528-BE64EA2DF387}"/>
              </a:ext>
            </a:extLst>
          </p:cNvPr>
          <p:cNvSpPr txBox="1">
            <a:spLocks/>
          </p:cNvSpPr>
          <p:nvPr/>
        </p:nvSpPr>
        <p:spPr>
          <a:xfrm>
            <a:off x="2121358" y="2236845"/>
            <a:ext cx="7955329" cy="307777"/>
          </a:xfrm>
          <a:prstGeom prst="rect">
            <a:avLst/>
          </a:prstGeom>
        </p:spPr>
        <p:txBody>
          <a:bodyPr wrap="square" lIns="0" tIns="0" rIns="0" bIns="0">
            <a:spAutoFit/>
          </a:bodyPr>
          <a:lstStyle>
            <a:lvl1pPr marL="285750" indent="-285750" algn="l" defTabSz="914400" rtl="0" eaLnBrk="1" latinLnBrk="0" hangingPunct="1">
              <a:lnSpc>
                <a:spcPct val="100000"/>
              </a:lnSpc>
              <a:spcBef>
                <a:spcPts val="0"/>
              </a:spcBef>
              <a:spcAft>
                <a:spcPts val="0"/>
              </a:spcAft>
              <a:buClr>
                <a:schemeClr val="tx2"/>
              </a:buClr>
              <a:buSzPct val="110000"/>
              <a:buFont typeface="Arial" pitchFamily="34" charset="0"/>
              <a:buChar char="•"/>
              <a:defRPr sz="1400" b="0" kern="1200">
                <a:solidFill>
                  <a:schemeClr val="tx2"/>
                </a:solidFill>
                <a:latin typeface="+mn-lt"/>
                <a:ea typeface="+mn-ea"/>
                <a:cs typeface="+mn-cs"/>
              </a:defRPr>
            </a:lvl1pPr>
            <a:lvl2pPr marL="538163" indent="-252413" algn="l" defTabSz="914400" rtl="0" eaLnBrk="1" latinLnBrk="0" hangingPunct="1">
              <a:lnSpc>
                <a:spcPct val="100000"/>
              </a:lnSpc>
              <a:spcBef>
                <a:spcPts val="0"/>
              </a:spcBef>
              <a:buClr>
                <a:schemeClr val="tx2"/>
              </a:buClr>
              <a:buSzPct val="110000"/>
              <a:buFont typeface="Arial" pitchFamily="34" charset="0"/>
              <a:buChar char="•"/>
              <a:defRPr sz="1200" kern="1200">
                <a:solidFill>
                  <a:schemeClr val="tx2"/>
                </a:solidFill>
                <a:latin typeface="+mn-lt"/>
                <a:ea typeface="+mn-ea"/>
                <a:cs typeface="+mn-cs"/>
              </a:defRPr>
            </a:lvl2pPr>
            <a:lvl3pPr marL="1076325" indent="-269875" algn="l" defTabSz="914400" rtl="0" eaLnBrk="1" latinLnBrk="0" hangingPunct="1">
              <a:lnSpc>
                <a:spcPct val="100000"/>
              </a:lnSpc>
              <a:spcBef>
                <a:spcPts val="0"/>
              </a:spcBef>
              <a:buClr>
                <a:schemeClr val="tx2"/>
              </a:buClr>
              <a:buSzPct val="110000"/>
              <a:buFont typeface="Arial" pitchFamily="34" charset="0"/>
              <a:buChar char="-"/>
              <a:defRPr sz="1100" kern="1200">
                <a:solidFill>
                  <a:schemeClr val="tx2"/>
                </a:solidFill>
                <a:latin typeface="+mn-lt"/>
                <a:ea typeface="+mn-ea"/>
                <a:cs typeface="+mn-cs"/>
              </a:defRPr>
            </a:lvl3pPr>
            <a:lvl4pPr marL="1435100" indent="-268288" algn="l" defTabSz="914400" rtl="0" eaLnBrk="1" latinLnBrk="0" hangingPunct="1">
              <a:lnSpc>
                <a:spcPct val="100000"/>
              </a:lnSpc>
              <a:spcBef>
                <a:spcPts val="0"/>
              </a:spcBef>
              <a:buClr>
                <a:schemeClr val="tx2"/>
              </a:buClr>
              <a:buSzPct val="110000"/>
              <a:buFont typeface="Arial" pitchFamily="34" charset="0"/>
              <a:buChar char="•"/>
              <a:defRPr sz="1050" kern="1200">
                <a:solidFill>
                  <a:schemeClr val="tx2"/>
                </a:solidFill>
                <a:latin typeface="+mn-lt"/>
                <a:ea typeface="+mn-ea"/>
                <a:cs typeface="+mn-cs"/>
              </a:defRPr>
            </a:lvl4pPr>
            <a:lvl5pPr marL="1792288" indent="-268288" algn="l" defTabSz="914400" rtl="0" eaLnBrk="1" latinLnBrk="0" hangingPunct="1">
              <a:lnSpc>
                <a:spcPct val="100000"/>
              </a:lnSpc>
              <a:spcBef>
                <a:spcPts val="0"/>
              </a:spcBef>
              <a:buClr>
                <a:schemeClr val="tx2"/>
              </a:buClr>
              <a:buSzPct val="110000"/>
              <a:buFont typeface="Arial" pitchFamily="34" charset="0"/>
              <a:buChar char="-"/>
              <a:tabLst/>
              <a:defRPr sz="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2" indent="0" algn="l" defTabSz="914400" rtl="0" eaLnBrk="1" fontAlgn="auto" latinLnBrk="0" hangingPunct="1">
              <a:lnSpc>
                <a:spcPct val="100000"/>
              </a:lnSpc>
              <a:spcBef>
                <a:spcPts val="0"/>
              </a:spcBef>
              <a:spcAft>
                <a:spcPts val="0"/>
              </a:spcAft>
              <a:buClr>
                <a:srgbClr val="252A36"/>
              </a:buClr>
              <a:buSzPct val="110000"/>
              <a:buFont typeface="Arial" pitchFamily="34" charset="0"/>
              <a:buNone/>
              <a:tabLst/>
              <a:defRPr/>
            </a:pPr>
            <a:r>
              <a:rPr kumimoji="0" lang="en-US" sz="2000" b="0" i="0" u="none" strike="noStrike" kern="1200" cap="none" spc="0" normalizeH="0" baseline="0" noProof="0" dirty="0">
                <a:ln>
                  <a:noFill/>
                </a:ln>
                <a:solidFill>
                  <a:srgbClr val="252A36"/>
                </a:solidFill>
                <a:effectLst/>
                <a:uLnTx/>
                <a:uFillTx/>
                <a:latin typeface="Arial"/>
                <a:ea typeface="+mn-ea"/>
                <a:cs typeface="+mn-cs"/>
              </a:rPr>
              <a:t>Present your results on a quarterly basis</a:t>
            </a:r>
          </a:p>
        </p:txBody>
      </p:sp>
      <p:sp>
        <p:nvSpPr>
          <p:cNvPr id="10" name="Oval 9">
            <a:extLst>
              <a:ext uri="{FF2B5EF4-FFF2-40B4-BE49-F238E27FC236}">
                <a16:creationId xmlns:a16="http://schemas.microsoft.com/office/drawing/2014/main" id="{6798BDDC-6F34-C7CB-BB2A-A5D1A1AD7852}"/>
              </a:ext>
            </a:extLst>
          </p:cNvPr>
          <p:cNvSpPr/>
          <p:nvPr/>
        </p:nvSpPr>
        <p:spPr>
          <a:xfrm>
            <a:off x="902634" y="1888244"/>
            <a:ext cx="1004984" cy="1004984"/>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D745C80-9EB3-DD0E-7140-503BD0B6314D}"/>
              </a:ext>
            </a:extLst>
          </p:cNvPr>
          <p:cNvSpPr/>
          <p:nvPr/>
        </p:nvSpPr>
        <p:spPr>
          <a:xfrm>
            <a:off x="1405126" y="3288869"/>
            <a:ext cx="9884240" cy="84989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lstStyle/>
          <a:p>
            <a:endParaRPr lang="en-US" sz="1600" b="1"/>
          </a:p>
        </p:txBody>
      </p:sp>
      <p:sp>
        <p:nvSpPr>
          <p:cNvPr id="12" name="Content Placeholder 17">
            <a:extLst>
              <a:ext uri="{FF2B5EF4-FFF2-40B4-BE49-F238E27FC236}">
                <a16:creationId xmlns:a16="http://schemas.microsoft.com/office/drawing/2014/main" id="{39100585-9332-C68F-414C-EB9B9A9C5337}"/>
              </a:ext>
            </a:extLst>
          </p:cNvPr>
          <p:cNvSpPr txBox="1">
            <a:spLocks/>
          </p:cNvSpPr>
          <p:nvPr/>
        </p:nvSpPr>
        <p:spPr>
          <a:xfrm>
            <a:off x="2121358" y="3559926"/>
            <a:ext cx="7955329" cy="307777"/>
          </a:xfrm>
          <a:prstGeom prst="rect">
            <a:avLst/>
          </a:prstGeom>
        </p:spPr>
        <p:txBody>
          <a:bodyPr wrap="square" lIns="0" tIns="0" rIns="0" bIns="0">
            <a:spAutoFit/>
          </a:bodyPr>
          <a:lstStyle>
            <a:lvl1pPr marL="285750" indent="-285750" algn="l" defTabSz="914400" rtl="0" eaLnBrk="1" latinLnBrk="0" hangingPunct="1">
              <a:lnSpc>
                <a:spcPct val="100000"/>
              </a:lnSpc>
              <a:spcBef>
                <a:spcPts val="0"/>
              </a:spcBef>
              <a:spcAft>
                <a:spcPts val="0"/>
              </a:spcAft>
              <a:buClr>
                <a:schemeClr val="tx2"/>
              </a:buClr>
              <a:buSzPct val="110000"/>
              <a:buFont typeface="Arial" pitchFamily="34" charset="0"/>
              <a:buChar char="•"/>
              <a:defRPr sz="1400" b="0" kern="1200">
                <a:solidFill>
                  <a:schemeClr val="tx2"/>
                </a:solidFill>
                <a:latin typeface="+mn-lt"/>
                <a:ea typeface="+mn-ea"/>
                <a:cs typeface="+mn-cs"/>
              </a:defRPr>
            </a:lvl1pPr>
            <a:lvl2pPr marL="538163" indent="-252413" algn="l" defTabSz="914400" rtl="0" eaLnBrk="1" latinLnBrk="0" hangingPunct="1">
              <a:lnSpc>
                <a:spcPct val="100000"/>
              </a:lnSpc>
              <a:spcBef>
                <a:spcPts val="0"/>
              </a:spcBef>
              <a:buClr>
                <a:schemeClr val="tx2"/>
              </a:buClr>
              <a:buSzPct val="110000"/>
              <a:buFont typeface="Arial" pitchFamily="34" charset="0"/>
              <a:buChar char="•"/>
              <a:defRPr sz="1200" kern="1200">
                <a:solidFill>
                  <a:schemeClr val="tx2"/>
                </a:solidFill>
                <a:latin typeface="+mn-lt"/>
                <a:ea typeface="+mn-ea"/>
                <a:cs typeface="+mn-cs"/>
              </a:defRPr>
            </a:lvl2pPr>
            <a:lvl3pPr marL="1076325" indent="-269875" algn="l" defTabSz="914400" rtl="0" eaLnBrk="1" latinLnBrk="0" hangingPunct="1">
              <a:lnSpc>
                <a:spcPct val="100000"/>
              </a:lnSpc>
              <a:spcBef>
                <a:spcPts val="0"/>
              </a:spcBef>
              <a:buClr>
                <a:schemeClr val="tx2"/>
              </a:buClr>
              <a:buSzPct val="110000"/>
              <a:buFont typeface="Arial" pitchFamily="34" charset="0"/>
              <a:buChar char="-"/>
              <a:defRPr sz="1100" kern="1200">
                <a:solidFill>
                  <a:schemeClr val="tx2"/>
                </a:solidFill>
                <a:latin typeface="+mn-lt"/>
                <a:ea typeface="+mn-ea"/>
                <a:cs typeface="+mn-cs"/>
              </a:defRPr>
            </a:lvl3pPr>
            <a:lvl4pPr marL="1435100" indent="-268288" algn="l" defTabSz="914400" rtl="0" eaLnBrk="1" latinLnBrk="0" hangingPunct="1">
              <a:lnSpc>
                <a:spcPct val="100000"/>
              </a:lnSpc>
              <a:spcBef>
                <a:spcPts val="0"/>
              </a:spcBef>
              <a:buClr>
                <a:schemeClr val="tx2"/>
              </a:buClr>
              <a:buSzPct val="110000"/>
              <a:buFont typeface="Arial" pitchFamily="34" charset="0"/>
              <a:buChar char="•"/>
              <a:defRPr sz="1050" kern="1200">
                <a:solidFill>
                  <a:schemeClr val="tx2"/>
                </a:solidFill>
                <a:latin typeface="+mn-lt"/>
                <a:ea typeface="+mn-ea"/>
                <a:cs typeface="+mn-cs"/>
              </a:defRPr>
            </a:lvl4pPr>
            <a:lvl5pPr marL="1792288" indent="-268288" algn="l" defTabSz="914400" rtl="0" eaLnBrk="1" latinLnBrk="0" hangingPunct="1">
              <a:lnSpc>
                <a:spcPct val="100000"/>
              </a:lnSpc>
              <a:spcBef>
                <a:spcPts val="0"/>
              </a:spcBef>
              <a:buClr>
                <a:schemeClr val="tx2"/>
              </a:buClr>
              <a:buSzPct val="110000"/>
              <a:buFont typeface="Arial" pitchFamily="34" charset="0"/>
              <a:buChar char="-"/>
              <a:tabLst/>
              <a:defRPr sz="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2" indent="0" algn="l" defTabSz="914400" rtl="0" eaLnBrk="1" fontAlgn="auto" latinLnBrk="0" hangingPunct="1">
              <a:lnSpc>
                <a:spcPct val="100000"/>
              </a:lnSpc>
              <a:spcBef>
                <a:spcPts val="0"/>
              </a:spcBef>
              <a:spcAft>
                <a:spcPts val="0"/>
              </a:spcAft>
              <a:buClr>
                <a:srgbClr val="252A36"/>
              </a:buClr>
              <a:buSzPct val="110000"/>
              <a:buFont typeface="Arial" pitchFamily="34" charset="0"/>
              <a:buNone/>
              <a:tabLst/>
              <a:defRPr/>
            </a:pPr>
            <a:r>
              <a:rPr kumimoji="0" lang="en-US" sz="2000" b="0" i="0" u="none" strike="noStrike" kern="1200" cap="none" spc="0" normalizeH="0" baseline="0" noProof="0" dirty="0">
                <a:ln>
                  <a:noFill/>
                </a:ln>
                <a:solidFill>
                  <a:srgbClr val="252A36"/>
                </a:solidFill>
                <a:effectLst/>
                <a:uLnTx/>
                <a:uFillTx/>
                <a:latin typeface="Arial"/>
                <a:ea typeface="+mn-ea"/>
                <a:cs typeface="+mn-cs"/>
              </a:rPr>
              <a:t>Be open and objective </a:t>
            </a:r>
          </a:p>
        </p:txBody>
      </p:sp>
      <p:sp>
        <p:nvSpPr>
          <p:cNvPr id="13" name="Oval 12">
            <a:extLst>
              <a:ext uri="{FF2B5EF4-FFF2-40B4-BE49-F238E27FC236}">
                <a16:creationId xmlns:a16="http://schemas.microsoft.com/office/drawing/2014/main" id="{1D9627D5-3A45-4BCB-7B78-DC0425B793BA}"/>
              </a:ext>
            </a:extLst>
          </p:cNvPr>
          <p:cNvSpPr/>
          <p:nvPr/>
        </p:nvSpPr>
        <p:spPr>
          <a:xfrm>
            <a:off x="902634" y="3211325"/>
            <a:ext cx="1004984" cy="1004984"/>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524DACC-8B85-A56D-AB56-DA1BBD06CBDB}"/>
              </a:ext>
            </a:extLst>
          </p:cNvPr>
          <p:cNvSpPr/>
          <p:nvPr/>
        </p:nvSpPr>
        <p:spPr>
          <a:xfrm>
            <a:off x="1405126" y="4611950"/>
            <a:ext cx="9884240" cy="84989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lstStyle/>
          <a:p>
            <a:endParaRPr lang="en-US" sz="1600" b="1"/>
          </a:p>
        </p:txBody>
      </p:sp>
      <p:sp>
        <p:nvSpPr>
          <p:cNvPr id="15" name="Content Placeholder 17">
            <a:extLst>
              <a:ext uri="{FF2B5EF4-FFF2-40B4-BE49-F238E27FC236}">
                <a16:creationId xmlns:a16="http://schemas.microsoft.com/office/drawing/2014/main" id="{9729FADB-8D8B-C1C9-1765-7E77F3D132FD}"/>
              </a:ext>
            </a:extLst>
          </p:cNvPr>
          <p:cNvSpPr txBox="1">
            <a:spLocks/>
          </p:cNvSpPr>
          <p:nvPr/>
        </p:nvSpPr>
        <p:spPr>
          <a:xfrm>
            <a:off x="2121358" y="4883007"/>
            <a:ext cx="7955329" cy="307777"/>
          </a:xfrm>
          <a:prstGeom prst="rect">
            <a:avLst/>
          </a:prstGeom>
        </p:spPr>
        <p:txBody>
          <a:bodyPr wrap="square" lIns="0" tIns="0" rIns="0" bIns="0">
            <a:spAutoFit/>
          </a:bodyPr>
          <a:lstStyle>
            <a:lvl1pPr marL="285750" indent="-285750" algn="l" defTabSz="914400" rtl="0" eaLnBrk="1" latinLnBrk="0" hangingPunct="1">
              <a:lnSpc>
                <a:spcPct val="100000"/>
              </a:lnSpc>
              <a:spcBef>
                <a:spcPts val="0"/>
              </a:spcBef>
              <a:spcAft>
                <a:spcPts val="0"/>
              </a:spcAft>
              <a:buClr>
                <a:schemeClr val="tx2"/>
              </a:buClr>
              <a:buSzPct val="110000"/>
              <a:buFont typeface="Arial" pitchFamily="34" charset="0"/>
              <a:buChar char="•"/>
              <a:defRPr sz="1400" b="0" kern="1200">
                <a:solidFill>
                  <a:schemeClr val="tx2"/>
                </a:solidFill>
                <a:latin typeface="+mn-lt"/>
                <a:ea typeface="+mn-ea"/>
                <a:cs typeface="+mn-cs"/>
              </a:defRPr>
            </a:lvl1pPr>
            <a:lvl2pPr marL="538163" indent="-252413" algn="l" defTabSz="914400" rtl="0" eaLnBrk="1" latinLnBrk="0" hangingPunct="1">
              <a:lnSpc>
                <a:spcPct val="100000"/>
              </a:lnSpc>
              <a:spcBef>
                <a:spcPts val="0"/>
              </a:spcBef>
              <a:buClr>
                <a:schemeClr val="tx2"/>
              </a:buClr>
              <a:buSzPct val="110000"/>
              <a:buFont typeface="Arial" pitchFamily="34" charset="0"/>
              <a:buChar char="•"/>
              <a:defRPr sz="1200" kern="1200">
                <a:solidFill>
                  <a:schemeClr val="tx2"/>
                </a:solidFill>
                <a:latin typeface="+mn-lt"/>
                <a:ea typeface="+mn-ea"/>
                <a:cs typeface="+mn-cs"/>
              </a:defRPr>
            </a:lvl2pPr>
            <a:lvl3pPr marL="1076325" indent="-269875" algn="l" defTabSz="914400" rtl="0" eaLnBrk="1" latinLnBrk="0" hangingPunct="1">
              <a:lnSpc>
                <a:spcPct val="100000"/>
              </a:lnSpc>
              <a:spcBef>
                <a:spcPts val="0"/>
              </a:spcBef>
              <a:buClr>
                <a:schemeClr val="tx2"/>
              </a:buClr>
              <a:buSzPct val="110000"/>
              <a:buFont typeface="Arial" pitchFamily="34" charset="0"/>
              <a:buChar char="-"/>
              <a:defRPr sz="1100" kern="1200">
                <a:solidFill>
                  <a:schemeClr val="tx2"/>
                </a:solidFill>
                <a:latin typeface="+mn-lt"/>
                <a:ea typeface="+mn-ea"/>
                <a:cs typeface="+mn-cs"/>
              </a:defRPr>
            </a:lvl3pPr>
            <a:lvl4pPr marL="1435100" indent="-268288" algn="l" defTabSz="914400" rtl="0" eaLnBrk="1" latinLnBrk="0" hangingPunct="1">
              <a:lnSpc>
                <a:spcPct val="100000"/>
              </a:lnSpc>
              <a:spcBef>
                <a:spcPts val="0"/>
              </a:spcBef>
              <a:buClr>
                <a:schemeClr val="tx2"/>
              </a:buClr>
              <a:buSzPct val="110000"/>
              <a:buFont typeface="Arial" pitchFamily="34" charset="0"/>
              <a:buChar char="•"/>
              <a:defRPr sz="1050" kern="1200">
                <a:solidFill>
                  <a:schemeClr val="tx2"/>
                </a:solidFill>
                <a:latin typeface="+mn-lt"/>
                <a:ea typeface="+mn-ea"/>
                <a:cs typeface="+mn-cs"/>
              </a:defRPr>
            </a:lvl4pPr>
            <a:lvl5pPr marL="1792288" indent="-268288" algn="l" defTabSz="914400" rtl="0" eaLnBrk="1" latinLnBrk="0" hangingPunct="1">
              <a:lnSpc>
                <a:spcPct val="100000"/>
              </a:lnSpc>
              <a:spcBef>
                <a:spcPts val="0"/>
              </a:spcBef>
              <a:buClr>
                <a:schemeClr val="tx2"/>
              </a:buClr>
              <a:buSzPct val="110000"/>
              <a:buFont typeface="Arial" pitchFamily="34" charset="0"/>
              <a:buChar char="-"/>
              <a:tabLst/>
              <a:defRPr sz="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2" indent="0" algn="l" defTabSz="914400" rtl="0" eaLnBrk="1" fontAlgn="auto" latinLnBrk="0" hangingPunct="1">
              <a:lnSpc>
                <a:spcPct val="100000"/>
              </a:lnSpc>
              <a:spcBef>
                <a:spcPts val="0"/>
              </a:spcBef>
              <a:spcAft>
                <a:spcPts val="0"/>
              </a:spcAft>
              <a:buClr>
                <a:srgbClr val="252A36"/>
              </a:buClr>
              <a:buSzPct val="110000"/>
              <a:buFont typeface="Arial" pitchFamily="34" charset="0"/>
              <a:buNone/>
              <a:tabLst/>
              <a:defRPr/>
            </a:pPr>
            <a:r>
              <a:rPr kumimoji="0" lang="en-US" sz="2000" b="0" i="0" u="none" strike="noStrike" kern="1200" cap="none" spc="0" normalizeH="0" baseline="0" noProof="0" dirty="0">
                <a:ln>
                  <a:noFill/>
                </a:ln>
                <a:solidFill>
                  <a:srgbClr val="252A36"/>
                </a:solidFill>
                <a:effectLst/>
                <a:uLnTx/>
                <a:uFillTx/>
                <a:latin typeface="Arial"/>
                <a:ea typeface="+mn-ea"/>
                <a:cs typeface="+mn-cs"/>
              </a:rPr>
              <a:t>Discuss your next steps</a:t>
            </a:r>
          </a:p>
        </p:txBody>
      </p:sp>
      <p:sp>
        <p:nvSpPr>
          <p:cNvPr id="16" name="Oval 15">
            <a:extLst>
              <a:ext uri="{FF2B5EF4-FFF2-40B4-BE49-F238E27FC236}">
                <a16:creationId xmlns:a16="http://schemas.microsoft.com/office/drawing/2014/main" id="{38D5A031-16EA-3F97-8353-817D110746D4}"/>
              </a:ext>
            </a:extLst>
          </p:cNvPr>
          <p:cNvSpPr/>
          <p:nvPr/>
        </p:nvSpPr>
        <p:spPr>
          <a:xfrm>
            <a:off x="902634" y="4534406"/>
            <a:ext cx="1004984" cy="1004984"/>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A black and grey line drawing of a graph&#10;&#10;Description automatically generated">
            <a:extLst>
              <a:ext uri="{FF2B5EF4-FFF2-40B4-BE49-F238E27FC236}">
                <a16:creationId xmlns:a16="http://schemas.microsoft.com/office/drawing/2014/main" id="{EA9C22BE-225E-219F-1F1A-3376815EA3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900" y="2163813"/>
            <a:ext cx="533400" cy="431800"/>
          </a:xfrm>
          <a:prstGeom prst="rect">
            <a:avLst/>
          </a:prstGeom>
        </p:spPr>
      </p:pic>
      <p:pic>
        <p:nvPicPr>
          <p:cNvPr id="23" name="Picture 22" descr="A black circle with a black arrow in the center&#10;&#10;Description automatically generated">
            <a:extLst>
              <a:ext uri="{FF2B5EF4-FFF2-40B4-BE49-F238E27FC236}">
                <a16:creationId xmlns:a16="http://schemas.microsoft.com/office/drawing/2014/main" id="{5F06FE89-299C-7ECE-D6C8-97530DD38F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7800" y="3413389"/>
            <a:ext cx="609600" cy="609600"/>
          </a:xfrm>
          <a:prstGeom prst="rect">
            <a:avLst/>
          </a:prstGeom>
        </p:spPr>
      </p:pic>
      <p:pic>
        <p:nvPicPr>
          <p:cNvPr id="24" name="Picture 23" descr="A picture containing screenshot, design&#10;&#10;Description automatically generated">
            <a:extLst>
              <a:ext uri="{FF2B5EF4-FFF2-40B4-BE49-F238E27FC236}">
                <a16:creationId xmlns:a16="http://schemas.microsoft.com/office/drawing/2014/main" id="{633DDBD9-4E75-9857-E716-92C240FE09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0764" y="4797449"/>
            <a:ext cx="648723" cy="588377"/>
          </a:xfrm>
          <a:prstGeom prst="rect">
            <a:avLst/>
          </a:prstGeom>
        </p:spPr>
      </p:pic>
    </p:spTree>
    <p:extLst>
      <p:ext uri="{BB962C8B-B14F-4D97-AF65-F5344CB8AC3E}">
        <p14:creationId xmlns:p14="http://schemas.microsoft.com/office/powerpoint/2010/main" val="10697913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60DC9-BF8E-C926-C133-86D1630FE4F1}"/>
              </a:ext>
            </a:extLst>
          </p:cNvPr>
          <p:cNvSpPr>
            <a:spLocks noGrp="1"/>
          </p:cNvSpPr>
          <p:nvPr>
            <p:ph type="title"/>
          </p:nvPr>
        </p:nvSpPr>
        <p:spPr/>
        <p:txBody>
          <a:bodyPr>
            <a:normAutofit/>
          </a:bodyPr>
          <a:lstStyle/>
          <a:p>
            <a:r>
              <a:rPr lang="en-US" sz="3600"/>
              <a:t>Referral process</a:t>
            </a:r>
          </a:p>
        </p:txBody>
      </p:sp>
      <p:sp>
        <p:nvSpPr>
          <p:cNvPr id="4" name="Subtitle 3">
            <a:extLst>
              <a:ext uri="{FF2B5EF4-FFF2-40B4-BE49-F238E27FC236}">
                <a16:creationId xmlns:a16="http://schemas.microsoft.com/office/drawing/2014/main" id="{24F1E0BF-6B26-1759-5F63-D03BA5D909FE}"/>
              </a:ext>
            </a:extLst>
          </p:cNvPr>
          <p:cNvSpPr>
            <a:spLocks noGrp="1"/>
          </p:cNvSpPr>
          <p:nvPr>
            <p:ph type="subTitle" idx="10"/>
          </p:nvPr>
        </p:nvSpPr>
        <p:spPr/>
        <p:txBody>
          <a:bodyPr/>
          <a:lstStyle/>
          <a:p>
            <a:r>
              <a:rPr lang="en-US" sz="2200"/>
              <a:t>What is your referral process and how does it lead to consistent growth?</a:t>
            </a:r>
          </a:p>
        </p:txBody>
      </p:sp>
      <p:sp>
        <p:nvSpPr>
          <p:cNvPr id="5" name="TextBox 4">
            <a:extLst>
              <a:ext uri="{FF2B5EF4-FFF2-40B4-BE49-F238E27FC236}">
                <a16:creationId xmlns:a16="http://schemas.microsoft.com/office/drawing/2014/main" id="{3F684FF7-A414-4C89-878C-7E61EA9E3DD4}"/>
              </a:ext>
            </a:extLst>
          </p:cNvPr>
          <p:cNvSpPr txBox="1"/>
          <p:nvPr/>
        </p:nvSpPr>
        <p:spPr>
          <a:xfrm>
            <a:off x="801189" y="6275978"/>
            <a:ext cx="10488142" cy="215444"/>
          </a:xfrm>
          <a:prstGeom prst="rect">
            <a:avLst/>
          </a:prstGeom>
          <a:noFill/>
        </p:spPr>
        <p:txBody>
          <a:bodyPr wrap="square" rtlCol="0">
            <a:spAutoFit/>
          </a:bodyPr>
          <a:lstStyle/>
          <a:p>
            <a:r>
              <a:rPr lang="en-US" sz="800" b="1"/>
              <a:t>FOR FINANCIAL PROFESSIONAL USE ONLY / NOT FOR PUBLIC VIEWING OR DISTRIBUTION</a:t>
            </a:r>
          </a:p>
        </p:txBody>
      </p:sp>
      <p:sp>
        <p:nvSpPr>
          <p:cNvPr id="8" name="Rectangle 7">
            <a:extLst>
              <a:ext uri="{FF2B5EF4-FFF2-40B4-BE49-F238E27FC236}">
                <a16:creationId xmlns:a16="http://schemas.microsoft.com/office/drawing/2014/main" id="{79F88217-140B-7B08-C04A-ECB9653D006E}"/>
              </a:ext>
            </a:extLst>
          </p:cNvPr>
          <p:cNvSpPr/>
          <p:nvPr/>
        </p:nvSpPr>
        <p:spPr>
          <a:xfrm>
            <a:off x="902666" y="2143797"/>
            <a:ext cx="3003411" cy="1703388"/>
          </a:xfrm>
          <a:prstGeom prst="rect">
            <a:avLst/>
          </a:prstGeom>
          <a:solidFill>
            <a:schemeClr val="bg1"/>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2883179E-6542-4581-415B-3E2450C6E6FF}"/>
              </a:ext>
            </a:extLst>
          </p:cNvPr>
          <p:cNvGrpSpPr/>
          <p:nvPr/>
        </p:nvGrpSpPr>
        <p:grpSpPr>
          <a:xfrm>
            <a:off x="1132735" y="2380910"/>
            <a:ext cx="2320758" cy="1466275"/>
            <a:chOff x="877768" y="2111508"/>
            <a:chExt cx="2320758" cy="1466275"/>
          </a:xfrm>
        </p:grpSpPr>
        <p:sp>
          <p:nvSpPr>
            <p:cNvPr id="11" name="Content Placeholder 27">
              <a:extLst>
                <a:ext uri="{FF2B5EF4-FFF2-40B4-BE49-F238E27FC236}">
                  <a16:creationId xmlns:a16="http://schemas.microsoft.com/office/drawing/2014/main" id="{E2AE3933-F79A-AECC-859E-61BE2F906AF0}"/>
                </a:ext>
              </a:extLst>
            </p:cNvPr>
            <p:cNvSpPr txBox="1">
              <a:spLocks/>
            </p:cNvSpPr>
            <p:nvPr/>
          </p:nvSpPr>
          <p:spPr>
            <a:xfrm>
              <a:off x="877768" y="2515954"/>
              <a:ext cx="2320758" cy="1061829"/>
            </a:xfrm>
            <a:prstGeom prst="rect">
              <a:avLst/>
            </a:prstGeom>
          </p:spPr>
          <p:txBody>
            <a:bodyPr wrap="square" lIns="0" tIns="0" rIns="0" bIns="0">
              <a:spAutoFit/>
            </a:bodyPr>
            <a:lstStyle>
              <a:lvl1pPr marL="268288" indent="-268288" algn="l" defTabSz="914400" rtl="0" eaLnBrk="1" latinLnBrk="0" hangingPunct="1">
                <a:lnSpc>
                  <a:spcPct val="100000"/>
                </a:lnSpc>
                <a:spcBef>
                  <a:spcPts val="0"/>
                </a:spcBef>
                <a:spcAft>
                  <a:spcPts val="0"/>
                </a:spcAft>
                <a:buClr>
                  <a:schemeClr val="tx2"/>
                </a:buClr>
                <a:buSzPct val="110000"/>
                <a:buFont typeface="Wingdings" panose="05000000000000000000" pitchFamily="2" charset="2"/>
                <a:buChar char="§"/>
                <a:defRPr lang="en-US" sz="1800" b="0" kern="1200">
                  <a:solidFill>
                    <a:schemeClr val="tx2"/>
                  </a:solidFill>
                  <a:latin typeface="+mn-lt"/>
                  <a:ea typeface="+mn-ea"/>
                  <a:cs typeface="+mn-cs"/>
                </a:defRPr>
              </a:lvl1pPr>
              <a:lvl2pPr marL="538163" indent="-269875" algn="l" defTabSz="914400" rtl="0" eaLnBrk="1" latinLnBrk="0" hangingPunct="1">
                <a:lnSpc>
                  <a:spcPct val="100000"/>
                </a:lnSpc>
                <a:spcBef>
                  <a:spcPts val="0"/>
                </a:spcBef>
                <a:buClr>
                  <a:schemeClr val="tx2"/>
                </a:buClr>
                <a:buSzPct val="110000"/>
                <a:buFont typeface="Wingdings" panose="05000000000000000000" pitchFamily="2" charset="2"/>
                <a:buChar char="§"/>
                <a:defRPr lang="en-US" sz="1600" kern="1200">
                  <a:solidFill>
                    <a:schemeClr val="tx2"/>
                  </a:solidFill>
                  <a:latin typeface="+mn-lt"/>
                  <a:ea typeface="+mn-ea"/>
                  <a:cs typeface="+mn-cs"/>
                </a:defRPr>
              </a:lvl2pPr>
              <a:lvl3pPr marL="806450" indent="-268288" algn="l" defTabSz="914400" rtl="0" eaLnBrk="1" latinLnBrk="0" hangingPunct="1">
                <a:lnSpc>
                  <a:spcPct val="100000"/>
                </a:lnSpc>
                <a:spcBef>
                  <a:spcPts val="0"/>
                </a:spcBef>
                <a:buClr>
                  <a:schemeClr val="tx2"/>
                </a:buClr>
                <a:buSzPct val="110000"/>
                <a:buFont typeface="Arial" pitchFamily="34" charset="0"/>
                <a:buChar char="-"/>
                <a:defRPr lang="en-US" sz="1400" kern="1200">
                  <a:solidFill>
                    <a:schemeClr val="tx2"/>
                  </a:solidFill>
                  <a:latin typeface="+mn-lt"/>
                  <a:ea typeface="+mn-ea"/>
                  <a:cs typeface="+mn-cs"/>
                </a:defRPr>
              </a:lvl3pPr>
              <a:lvl4pPr marL="1076325" indent="-269875" algn="l" defTabSz="914400" rtl="0" eaLnBrk="1" latinLnBrk="0" hangingPunct="1">
                <a:lnSpc>
                  <a:spcPct val="100000"/>
                </a:lnSpc>
                <a:spcBef>
                  <a:spcPts val="0"/>
                </a:spcBef>
                <a:buClr>
                  <a:schemeClr val="tx2"/>
                </a:buClr>
                <a:buSzPct val="110000"/>
                <a:buFont typeface="Wingdings" panose="05000000000000000000" pitchFamily="2" charset="2"/>
                <a:buChar char="§"/>
                <a:defRPr lang="en-US" sz="1200" kern="1200">
                  <a:solidFill>
                    <a:schemeClr val="tx2"/>
                  </a:solidFill>
                  <a:latin typeface="+mn-lt"/>
                  <a:ea typeface="+mn-ea"/>
                  <a:cs typeface="+mn-cs"/>
                </a:defRPr>
              </a:lvl4pPr>
              <a:lvl5pPr marL="1344613" indent="-268288" algn="l" defTabSz="914400" rtl="0" eaLnBrk="1" latinLnBrk="0" hangingPunct="1">
                <a:lnSpc>
                  <a:spcPct val="100000"/>
                </a:lnSpc>
                <a:spcBef>
                  <a:spcPts val="0"/>
                </a:spcBef>
                <a:buClr>
                  <a:schemeClr val="tx2"/>
                </a:buClr>
                <a:buSzPct val="110000"/>
                <a:buFont typeface="Arial" pitchFamily="34" charset="0"/>
                <a:buChar char="-"/>
                <a:tabLst/>
                <a:defRPr lang="en-GB" sz="1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a:solidFill>
                    <a:schemeClr val="accent4"/>
                  </a:solidFill>
                </a:rPr>
                <a:t>Define</a:t>
              </a:r>
              <a:r>
                <a:rPr lang="en-US" b="1">
                  <a:solidFill>
                    <a:schemeClr val="accent1"/>
                  </a:solidFill>
                </a:rPr>
                <a:t> </a:t>
              </a:r>
              <a:r>
                <a:rPr lang="en-US"/>
                <a:t>a consistent referral strategy with the team</a:t>
              </a:r>
            </a:p>
            <a:p>
              <a:pPr marL="0" indent="0">
                <a:buNone/>
              </a:pPr>
              <a:endParaRPr lang="en-US" sz="1500"/>
            </a:p>
          </p:txBody>
        </p:sp>
        <p:sp>
          <p:nvSpPr>
            <p:cNvPr id="12" name="Content Placeholder 27">
              <a:extLst>
                <a:ext uri="{FF2B5EF4-FFF2-40B4-BE49-F238E27FC236}">
                  <a16:creationId xmlns:a16="http://schemas.microsoft.com/office/drawing/2014/main" id="{00F27013-0AEF-4133-0EE5-D3EEA1422138}"/>
                </a:ext>
              </a:extLst>
            </p:cNvPr>
            <p:cNvSpPr txBox="1">
              <a:spLocks/>
            </p:cNvSpPr>
            <p:nvPr/>
          </p:nvSpPr>
          <p:spPr>
            <a:xfrm>
              <a:off x="877768" y="2111508"/>
              <a:ext cx="2060328" cy="369332"/>
            </a:xfrm>
            <a:prstGeom prst="rect">
              <a:avLst/>
            </a:prstGeom>
          </p:spPr>
          <p:txBody>
            <a:bodyPr wrap="square" lIns="0" tIns="0" rIns="0" bIns="0">
              <a:spAutoFit/>
            </a:bodyPr>
            <a:lstStyle>
              <a:lvl1pPr marL="268288" indent="-268288" algn="l" defTabSz="914400" rtl="0" eaLnBrk="1" latinLnBrk="0" hangingPunct="1">
                <a:lnSpc>
                  <a:spcPct val="100000"/>
                </a:lnSpc>
                <a:spcBef>
                  <a:spcPts val="0"/>
                </a:spcBef>
                <a:spcAft>
                  <a:spcPts val="0"/>
                </a:spcAft>
                <a:buClr>
                  <a:schemeClr val="tx2"/>
                </a:buClr>
                <a:buSzPct val="110000"/>
                <a:buFont typeface="Wingdings" panose="05000000000000000000" pitchFamily="2" charset="2"/>
                <a:buChar char="§"/>
                <a:defRPr lang="en-US" sz="1800" b="0" kern="1200">
                  <a:solidFill>
                    <a:schemeClr val="tx2"/>
                  </a:solidFill>
                  <a:latin typeface="+mn-lt"/>
                  <a:ea typeface="+mn-ea"/>
                  <a:cs typeface="+mn-cs"/>
                </a:defRPr>
              </a:lvl1pPr>
              <a:lvl2pPr marL="538163" indent="-269875" algn="l" defTabSz="914400" rtl="0" eaLnBrk="1" latinLnBrk="0" hangingPunct="1">
                <a:lnSpc>
                  <a:spcPct val="100000"/>
                </a:lnSpc>
                <a:spcBef>
                  <a:spcPts val="0"/>
                </a:spcBef>
                <a:buClr>
                  <a:schemeClr val="tx2"/>
                </a:buClr>
                <a:buSzPct val="110000"/>
                <a:buFont typeface="Wingdings" panose="05000000000000000000" pitchFamily="2" charset="2"/>
                <a:buChar char="§"/>
                <a:defRPr lang="en-US" sz="1600" kern="1200">
                  <a:solidFill>
                    <a:schemeClr val="tx2"/>
                  </a:solidFill>
                  <a:latin typeface="+mn-lt"/>
                  <a:ea typeface="+mn-ea"/>
                  <a:cs typeface="+mn-cs"/>
                </a:defRPr>
              </a:lvl2pPr>
              <a:lvl3pPr marL="806450" indent="-268288" algn="l" defTabSz="914400" rtl="0" eaLnBrk="1" latinLnBrk="0" hangingPunct="1">
                <a:lnSpc>
                  <a:spcPct val="100000"/>
                </a:lnSpc>
                <a:spcBef>
                  <a:spcPts val="0"/>
                </a:spcBef>
                <a:buClr>
                  <a:schemeClr val="tx2"/>
                </a:buClr>
                <a:buSzPct val="110000"/>
                <a:buFont typeface="Arial" pitchFamily="34" charset="0"/>
                <a:buChar char="-"/>
                <a:defRPr lang="en-US" sz="1400" kern="1200">
                  <a:solidFill>
                    <a:schemeClr val="tx2"/>
                  </a:solidFill>
                  <a:latin typeface="+mn-lt"/>
                  <a:ea typeface="+mn-ea"/>
                  <a:cs typeface="+mn-cs"/>
                </a:defRPr>
              </a:lvl3pPr>
              <a:lvl4pPr marL="1076325" indent="-269875" algn="l" defTabSz="914400" rtl="0" eaLnBrk="1" latinLnBrk="0" hangingPunct="1">
                <a:lnSpc>
                  <a:spcPct val="100000"/>
                </a:lnSpc>
                <a:spcBef>
                  <a:spcPts val="0"/>
                </a:spcBef>
                <a:buClr>
                  <a:schemeClr val="tx2"/>
                </a:buClr>
                <a:buSzPct val="110000"/>
                <a:buFont typeface="Wingdings" panose="05000000000000000000" pitchFamily="2" charset="2"/>
                <a:buChar char="§"/>
                <a:defRPr lang="en-US" sz="1200" kern="1200">
                  <a:solidFill>
                    <a:schemeClr val="tx2"/>
                  </a:solidFill>
                  <a:latin typeface="+mn-lt"/>
                  <a:ea typeface="+mn-ea"/>
                  <a:cs typeface="+mn-cs"/>
                </a:defRPr>
              </a:lvl4pPr>
              <a:lvl5pPr marL="1344613" indent="-268288" algn="l" defTabSz="914400" rtl="0" eaLnBrk="1" latinLnBrk="0" hangingPunct="1">
                <a:lnSpc>
                  <a:spcPct val="100000"/>
                </a:lnSpc>
                <a:spcBef>
                  <a:spcPts val="0"/>
                </a:spcBef>
                <a:buClr>
                  <a:schemeClr val="tx2"/>
                </a:buClr>
                <a:buSzPct val="110000"/>
                <a:buFont typeface="Arial" pitchFamily="34" charset="0"/>
                <a:buChar char="-"/>
                <a:tabLst/>
                <a:defRPr lang="en-GB" sz="1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a:solidFill>
                    <a:schemeClr val="accent4"/>
                  </a:solidFill>
                </a:rPr>
                <a:t>01</a:t>
              </a:r>
            </a:p>
          </p:txBody>
        </p:sp>
      </p:grpSp>
      <p:sp>
        <p:nvSpPr>
          <p:cNvPr id="13" name="Rectangle 12">
            <a:extLst>
              <a:ext uri="{FF2B5EF4-FFF2-40B4-BE49-F238E27FC236}">
                <a16:creationId xmlns:a16="http://schemas.microsoft.com/office/drawing/2014/main" id="{07FDDE4E-3159-6CEF-B255-B3260BD6D6E6}"/>
              </a:ext>
            </a:extLst>
          </p:cNvPr>
          <p:cNvSpPr/>
          <p:nvPr/>
        </p:nvSpPr>
        <p:spPr>
          <a:xfrm>
            <a:off x="4518028" y="2159566"/>
            <a:ext cx="3003411" cy="1703388"/>
          </a:xfrm>
          <a:prstGeom prst="rect">
            <a:avLst/>
          </a:prstGeom>
          <a:solidFill>
            <a:schemeClr val="bg1"/>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06AF1FEF-0D8D-40F6-AF16-0BD059BE2B43}"/>
              </a:ext>
            </a:extLst>
          </p:cNvPr>
          <p:cNvGrpSpPr/>
          <p:nvPr/>
        </p:nvGrpSpPr>
        <p:grpSpPr>
          <a:xfrm>
            <a:off x="4748097" y="2388013"/>
            <a:ext cx="2256860" cy="1235443"/>
            <a:chOff x="877768" y="2111508"/>
            <a:chExt cx="2256860" cy="1235443"/>
          </a:xfrm>
        </p:grpSpPr>
        <p:sp>
          <p:nvSpPr>
            <p:cNvPr id="16" name="Content Placeholder 27">
              <a:extLst>
                <a:ext uri="{FF2B5EF4-FFF2-40B4-BE49-F238E27FC236}">
                  <a16:creationId xmlns:a16="http://schemas.microsoft.com/office/drawing/2014/main" id="{2B8C92E9-5CA4-E3E4-28D3-D0F5999BBE01}"/>
                </a:ext>
              </a:extLst>
            </p:cNvPr>
            <p:cNvSpPr txBox="1">
              <a:spLocks/>
            </p:cNvSpPr>
            <p:nvPr/>
          </p:nvSpPr>
          <p:spPr>
            <a:xfrm>
              <a:off x="877768" y="2515954"/>
              <a:ext cx="2256860" cy="830997"/>
            </a:xfrm>
            <a:prstGeom prst="rect">
              <a:avLst/>
            </a:prstGeom>
          </p:spPr>
          <p:txBody>
            <a:bodyPr wrap="square" lIns="0" tIns="0" rIns="0" bIns="0">
              <a:spAutoFit/>
            </a:bodyPr>
            <a:lstStyle>
              <a:lvl1pPr marL="268288" indent="-268288" algn="l" defTabSz="914400" rtl="0" eaLnBrk="1" latinLnBrk="0" hangingPunct="1">
                <a:lnSpc>
                  <a:spcPct val="100000"/>
                </a:lnSpc>
                <a:spcBef>
                  <a:spcPts val="0"/>
                </a:spcBef>
                <a:spcAft>
                  <a:spcPts val="0"/>
                </a:spcAft>
                <a:buClr>
                  <a:schemeClr val="tx2"/>
                </a:buClr>
                <a:buSzPct val="110000"/>
                <a:buFont typeface="Wingdings" panose="05000000000000000000" pitchFamily="2" charset="2"/>
                <a:buChar char="§"/>
                <a:defRPr lang="en-US" sz="1800" b="0" kern="1200">
                  <a:solidFill>
                    <a:schemeClr val="tx2"/>
                  </a:solidFill>
                  <a:latin typeface="+mn-lt"/>
                  <a:ea typeface="+mn-ea"/>
                  <a:cs typeface="+mn-cs"/>
                </a:defRPr>
              </a:lvl1pPr>
              <a:lvl2pPr marL="538163" indent="-269875" algn="l" defTabSz="914400" rtl="0" eaLnBrk="1" latinLnBrk="0" hangingPunct="1">
                <a:lnSpc>
                  <a:spcPct val="100000"/>
                </a:lnSpc>
                <a:spcBef>
                  <a:spcPts val="0"/>
                </a:spcBef>
                <a:buClr>
                  <a:schemeClr val="tx2"/>
                </a:buClr>
                <a:buSzPct val="110000"/>
                <a:buFont typeface="Wingdings" panose="05000000000000000000" pitchFamily="2" charset="2"/>
                <a:buChar char="§"/>
                <a:defRPr lang="en-US" sz="1600" kern="1200">
                  <a:solidFill>
                    <a:schemeClr val="tx2"/>
                  </a:solidFill>
                  <a:latin typeface="+mn-lt"/>
                  <a:ea typeface="+mn-ea"/>
                  <a:cs typeface="+mn-cs"/>
                </a:defRPr>
              </a:lvl2pPr>
              <a:lvl3pPr marL="806450" indent="-268288" algn="l" defTabSz="914400" rtl="0" eaLnBrk="1" latinLnBrk="0" hangingPunct="1">
                <a:lnSpc>
                  <a:spcPct val="100000"/>
                </a:lnSpc>
                <a:spcBef>
                  <a:spcPts val="0"/>
                </a:spcBef>
                <a:buClr>
                  <a:schemeClr val="tx2"/>
                </a:buClr>
                <a:buSzPct val="110000"/>
                <a:buFont typeface="Arial" pitchFamily="34" charset="0"/>
                <a:buChar char="-"/>
                <a:defRPr lang="en-US" sz="1400" kern="1200">
                  <a:solidFill>
                    <a:schemeClr val="tx2"/>
                  </a:solidFill>
                  <a:latin typeface="+mn-lt"/>
                  <a:ea typeface="+mn-ea"/>
                  <a:cs typeface="+mn-cs"/>
                </a:defRPr>
              </a:lvl3pPr>
              <a:lvl4pPr marL="1076325" indent="-269875" algn="l" defTabSz="914400" rtl="0" eaLnBrk="1" latinLnBrk="0" hangingPunct="1">
                <a:lnSpc>
                  <a:spcPct val="100000"/>
                </a:lnSpc>
                <a:spcBef>
                  <a:spcPts val="0"/>
                </a:spcBef>
                <a:buClr>
                  <a:schemeClr val="tx2"/>
                </a:buClr>
                <a:buSzPct val="110000"/>
                <a:buFont typeface="Wingdings" panose="05000000000000000000" pitchFamily="2" charset="2"/>
                <a:buChar char="§"/>
                <a:defRPr lang="en-US" sz="1200" kern="1200">
                  <a:solidFill>
                    <a:schemeClr val="tx2"/>
                  </a:solidFill>
                  <a:latin typeface="+mn-lt"/>
                  <a:ea typeface="+mn-ea"/>
                  <a:cs typeface="+mn-cs"/>
                </a:defRPr>
              </a:lvl4pPr>
              <a:lvl5pPr marL="1344613" indent="-268288" algn="l" defTabSz="914400" rtl="0" eaLnBrk="1" latinLnBrk="0" hangingPunct="1">
                <a:lnSpc>
                  <a:spcPct val="100000"/>
                </a:lnSpc>
                <a:spcBef>
                  <a:spcPts val="0"/>
                </a:spcBef>
                <a:buClr>
                  <a:schemeClr val="tx2"/>
                </a:buClr>
                <a:buSzPct val="110000"/>
                <a:buFont typeface="Arial" pitchFamily="34" charset="0"/>
                <a:buChar char="-"/>
                <a:tabLst/>
                <a:defRPr lang="en-GB" sz="1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a:solidFill>
                    <a:schemeClr val="accent4"/>
                  </a:solidFill>
                </a:rPr>
                <a:t>Strategize</a:t>
              </a:r>
              <a:r>
                <a:rPr lang="en-US"/>
                <a:t> how to incorporate into daily interactions</a:t>
              </a:r>
            </a:p>
          </p:txBody>
        </p:sp>
        <p:sp>
          <p:nvSpPr>
            <p:cNvPr id="17" name="Content Placeholder 27">
              <a:extLst>
                <a:ext uri="{FF2B5EF4-FFF2-40B4-BE49-F238E27FC236}">
                  <a16:creationId xmlns:a16="http://schemas.microsoft.com/office/drawing/2014/main" id="{90FE1486-1F63-E36A-7B2C-6372D097287A}"/>
                </a:ext>
              </a:extLst>
            </p:cNvPr>
            <p:cNvSpPr txBox="1">
              <a:spLocks/>
            </p:cNvSpPr>
            <p:nvPr/>
          </p:nvSpPr>
          <p:spPr>
            <a:xfrm>
              <a:off x="877768" y="2111508"/>
              <a:ext cx="2060328" cy="369332"/>
            </a:xfrm>
            <a:prstGeom prst="rect">
              <a:avLst/>
            </a:prstGeom>
          </p:spPr>
          <p:txBody>
            <a:bodyPr wrap="square" lIns="0" tIns="0" rIns="0" bIns="0">
              <a:spAutoFit/>
            </a:bodyPr>
            <a:lstStyle>
              <a:lvl1pPr marL="268288" indent="-268288" algn="l" defTabSz="914400" rtl="0" eaLnBrk="1" latinLnBrk="0" hangingPunct="1">
                <a:lnSpc>
                  <a:spcPct val="100000"/>
                </a:lnSpc>
                <a:spcBef>
                  <a:spcPts val="0"/>
                </a:spcBef>
                <a:spcAft>
                  <a:spcPts val="0"/>
                </a:spcAft>
                <a:buClr>
                  <a:schemeClr val="tx2"/>
                </a:buClr>
                <a:buSzPct val="110000"/>
                <a:buFont typeface="Wingdings" panose="05000000000000000000" pitchFamily="2" charset="2"/>
                <a:buChar char="§"/>
                <a:defRPr lang="en-US" sz="1800" b="0" kern="1200">
                  <a:solidFill>
                    <a:schemeClr val="tx2"/>
                  </a:solidFill>
                  <a:latin typeface="+mn-lt"/>
                  <a:ea typeface="+mn-ea"/>
                  <a:cs typeface="+mn-cs"/>
                </a:defRPr>
              </a:lvl1pPr>
              <a:lvl2pPr marL="538163" indent="-269875" algn="l" defTabSz="914400" rtl="0" eaLnBrk="1" latinLnBrk="0" hangingPunct="1">
                <a:lnSpc>
                  <a:spcPct val="100000"/>
                </a:lnSpc>
                <a:spcBef>
                  <a:spcPts val="0"/>
                </a:spcBef>
                <a:buClr>
                  <a:schemeClr val="tx2"/>
                </a:buClr>
                <a:buSzPct val="110000"/>
                <a:buFont typeface="Wingdings" panose="05000000000000000000" pitchFamily="2" charset="2"/>
                <a:buChar char="§"/>
                <a:defRPr lang="en-US" sz="1600" kern="1200">
                  <a:solidFill>
                    <a:schemeClr val="tx2"/>
                  </a:solidFill>
                  <a:latin typeface="+mn-lt"/>
                  <a:ea typeface="+mn-ea"/>
                  <a:cs typeface="+mn-cs"/>
                </a:defRPr>
              </a:lvl2pPr>
              <a:lvl3pPr marL="806450" indent="-268288" algn="l" defTabSz="914400" rtl="0" eaLnBrk="1" latinLnBrk="0" hangingPunct="1">
                <a:lnSpc>
                  <a:spcPct val="100000"/>
                </a:lnSpc>
                <a:spcBef>
                  <a:spcPts val="0"/>
                </a:spcBef>
                <a:buClr>
                  <a:schemeClr val="tx2"/>
                </a:buClr>
                <a:buSzPct val="110000"/>
                <a:buFont typeface="Arial" pitchFamily="34" charset="0"/>
                <a:buChar char="-"/>
                <a:defRPr lang="en-US" sz="1400" kern="1200">
                  <a:solidFill>
                    <a:schemeClr val="tx2"/>
                  </a:solidFill>
                  <a:latin typeface="+mn-lt"/>
                  <a:ea typeface="+mn-ea"/>
                  <a:cs typeface="+mn-cs"/>
                </a:defRPr>
              </a:lvl3pPr>
              <a:lvl4pPr marL="1076325" indent="-269875" algn="l" defTabSz="914400" rtl="0" eaLnBrk="1" latinLnBrk="0" hangingPunct="1">
                <a:lnSpc>
                  <a:spcPct val="100000"/>
                </a:lnSpc>
                <a:spcBef>
                  <a:spcPts val="0"/>
                </a:spcBef>
                <a:buClr>
                  <a:schemeClr val="tx2"/>
                </a:buClr>
                <a:buSzPct val="110000"/>
                <a:buFont typeface="Wingdings" panose="05000000000000000000" pitchFamily="2" charset="2"/>
                <a:buChar char="§"/>
                <a:defRPr lang="en-US" sz="1200" kern="1200">
                  <a:solidFill>
                    <a:schemeClr val="tx2"/>
                  </a:solidFill>
                  <a:latin typeface="+mn-lt"/>
                  <a:ea typeface="+mn-ea"/>
                  <a:cs typeface="+mn-cs"/>
                </a:defRPr>
              </a:lvl4pPr>
              <a:lvl5pPr marL="1344613" indent="-268288" algn="l" defTabSz="914400" rtl="0" eaLnBrk="1" latinLnBrk="0" hangingPunct="1">
                <a:lnSpc>
                  <a:spcPct val="100000"/>
                </a:lnSpc>
                <a:spcBef>
                  <a:spcPts val="0"/>
                </a:spcBef>
                <a:buClr>
                  <a:schemeClr val="tx2"/>
                </a:buClr>
                <a:buSzPct val="110000"/>
                <a:buFont typeface="Arial" pitchFamily="34" charset="0"/>
                <a:buChar char="-"/>
                <a:tabLst/>
                <a:defRPr lang="en-GB" sz="1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a:solidFill>
                    <a:schemeClr val="accent4"/>
                  </a:solidFill>
                </a:rPr>
                <a:t>02</a:t>
              </a:r>
            </a:p>
          </p:txBody>
        </p:sp>
      </p:grpSp>
      <p:sp>
        <p:nvSpPr>
          <p:cNvPr id="18" name="Rectangle 17">
            <a:extLst>
              <a:ext uri="{FF2B5EF4-FFF2-40B4-BE49-F238E27FC236}">
                <a16:creationId xmlns:a16="http://schemas.microsoft.com/office/drawing/2014/main" id="{B1406D78-B059-B803-A29C-CAFE4F89E47A}"/>
              </a:ext>
            </a:extLst>
          </p:cNvPr>
          <p:cNvSpPr/>
          <p:nvPr/>
        </p:nvSpPr>
        <p:spPr>
          <a:xfrm>
            <a:off x="8133786" y="2159566"/>
            <a:ext cx="3003411" cy="1703388"/>
          </a:xfrm>
          <a:prstGeom prst="rect">
            <a:avLst/>
          </a:prstGeom>
          <a:solidFill>
            <a:schemeClr val="bg1"/>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E30B07DC-CAEF-A7BD-64AE-6D52D523ADCD}"/>
              </a:ext>
            </a:extLst>
          </p:cNvPr>
          <p:cNvGrpSpPr/>
          <p:nvPr/>
        </p:nvGrpSpPr>
        <p:grpSpPr>
          <a:xfrm>
            <a:off x="8363855" y="2377769"/>
            <a:ext cx="2461988" cy="1235443"/>
            <a:chOff x="877768" y="2111508"/>
            <a:chExt cx="2461988" cy="1235443"/>
          </a:xfrm>
        </p:grpSpPr>
        <p:sp>
          <p:nvSpPr>
            <p:cNvPr id="21" name="Content Placeholder 27">
              <a:extLst>
                <a:ext uri="{FF2B5EF4-FFF2-40B4-BE49-F238E27FC236}">
                  <a16:creationId xmlns:a16="http://schemas.microsoft.com/office/drawing/2014/main" id="{639E33E9-D574-2BEB-A677-25864F29E0FF}"/>
                </a:ext>
              </a:extLst>
            </p:cNvPr>
            <p:cNvSpPr txBox="1">
              <a:spLocks/>
            </p:cNvSpPr>
            <p:nvPr/>
          </p:nvSpPr>
          <p:spPr>
            <a:xfrm>
              <a:off x="877768" y="2515954"/>
              <a:ext cx="2461988" cy="830997"/>
            </a:xfrm>
            <a:prstGeom prst="rect">
              <a:avLst/>
            </a:prstGeom>
          </p:spPr>
          <p:txBody>
            <a:bodyPr wrap="square" lIns="0" tIns="0" rIns="0" bIns="0">
              <a:spAutoFit/>
            </a:bodyPr>
            <a:lstStyle>
              <a:lvl1pPr marL="268288" indent="-268288" algn="l" defTabSz="914400" rtl="0" eaLnBrk="1" latinLnBrk="0" hangingPunct="1">
                <a:lnSpc>
                  <a:spcPct val="100000"/>
                </a:lnSpc>
                <a:spcBef>
                  <a:spcPts val="0"/>
                </a:spcBef>
                <a:spcAft>
                  <a:spcPts val="0"/>
                </a:spcAft>
                <a:buClr>
                  <a:schemeClr val="tx2"/>
                </a:buClr>
                <a:buSzPct val="110000"/>
                <a:buFont typeface="Wingdings" panose="05000000000000000000" pitchFamily="2" charset="2"/>
                <a:buChar char="§"/>
                <a:defRPr lang="en-US" sz="1800" b="0" kern="1200">
                  <a:solidFill>
                    <a:schemeClr val="tx2"/>
                  </a:solidFill>
                  <a:latin typeface="+mn-lt"/>
                  <a:ea typeface="+mn-ea"/>
                  <a:cs typeface="+mn-cs"/>
                </a:defRPr>
              </a:lvl1pPr>
              <a:lvl2pPr marL="538163" indent="-269875" algn="l" defTabSz="914400" rtl="0" eaLnBrk="1" latinLnBrk="0" hangingPunct="1">
                <a:lnSpc>
                  <a:spcPct val="100000"/>
                </a:lnSpc>
                <a:spcBef>
                  <a:spcPts val="0"/>
                </a:spcBef>
                <a:buClr>
                  <a:schemeClr val="tx2"/>
                </a:buClr>
                <a:buSzPct val="110000"/>
                <a:buFont typeface="Wingdings" panose="05000000000000000000" pitchFamily="2" charset="2"/>
                <a:buChar char="§"/>
                <a:defRPr lang="en-US" sz="1600" kern="1200">
                  <a:solidFill>
                    <a:schemeClr val="tx2"/>
                  </a:solidFill>
                  <a:latin typeface="+mn-lt"/>
                  <a:ea typeface="+mn-ea"/>
                  <a:cs typeface="+mn-cs"/>
                </a:defRPr>
              </a:lvl2pPr>
              <a:lvl3pPr marL="806450" indent="-268288" algn="l" defTabSz="914400" rtl="0" eaLnBrk="1" latinLnBrk="0" hangingPunct="1">
                <a:lnSpc>
                  <a:spcPct val="100000"/>
                </a:lnSpc>
                <a:spcBef>
                  <a:spcPts val="0"/>
                </a:spcBef>
                <a:buClr>
                  <a:schemeClr val="tx2"/>
                </a:buClr>
                <a:buSzPct val="110000"/>
                <a:buFont typeface="Arial" pitchFamily="34" charset="0"/>
                <a:buChar char="-"/>
                <a:defRPr lang="en-US" sz="1400" kern="1200">
                  <a:solidFill>
                    <a:schemeClr val="tx2"/>
                  </a:solidFill>
                  <a:latin typeface="+mn-lt"/>
                  <a:ea typeface="+mn-ea"/>
                  <a:cs typeface="+mn-cs"/>
                </a:defRPr>
              </a:lvl3pPr>
              <a:lvl4pPr marL="1076325" indent="-269875" algn="l" defTabSz="914400" rtl="0" eaLnBrk="1" latinLnBrk="0" hangingPunct="1">
                <a:lnSpc>
                  <a:spcPct val="100000"/>
                </a:lnSpc>
                <a:spcBef>
                  <a:spcPts val="0"/>
                </a:spcBef>
                <a:buClr>
                  <a:schemeClr val="tx2"/>
                </a:buClr>
                <a:buSzPct val="110000"/>
                <a:buFont typeface="Wingdings" panose="05000000000000000000" pitchFamily="2" charset="2"/>
                <a:buChar char="§"/>
                <a:defRPr lang="en-US" sz="1200" kern="1200">
                  <a:solidFill>
                    <a:schemeClr val="tx2"/>
                  </a:solidFill>
                  <a:latin typeface="+mn-lt"/>
                  <a:ea typeface="+mn-ea"/>
                  <a:cs typeface="+mn-cs"/>
                </a:defRPr>
              </a:lvl4pPr>
              <a:lvl5pPr marL="1344613" indent="-268288" algn="l" defTabSz="914400" rtl="0" eaLnBrk="1" latinLnBrk="0" hangingPunct="1">
                <a:lnSpc>
                  <a:spcPct val="100000"/>
                </a:lnSpc>
                <a:spcBef>
                  <a:spcPts val="0"/>
                </a:spcBef>
                <a:buClr>
                  <a:schemeClr val="tx2"/>
                </a:buClr>
                <a:buSzPct val="110000"/>
                <a:buFont typeface="Arial" pitchFamily="34" charset="0"/>
                <a:buChar char="-"/>
                <a:tabLst/>
                <a:defRPr lang="en-GB" sz="1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a:solidFill>
                    <a:schemeClr val="accent4"/>
                  </a:solidFill>
                </a:rPr>
                <a:t>Commit</a:t>
              </a:r>
              <a:r>
                <a:rPr lang="en-US">
                  <a:solidFill>
                    <a:schemeClr val="accent6"/>
                  </a:solidFill>
                </a:rPr>
                <a:t> </a:t>
              </a:r>
              <a:r>
                <a:rPr lang="en-US"/>
                <a:t>to reporting progress at team meetings</a:t>
              </a:r>
            </a:p>
          </p:txBody>
        </p:sp>
        <p:sp>
          <p:nvSpPr>
            <p:cNvPr id="22" name="Content Placeholder 27">
              <a:extLst>
                <a:ext uri="{FF2B5EF4-FFF2-40B4-BE49-F238E27FC236}">
                  <a16:creationId xmlns:a16="http://schemas.microsoft.com/office/drawing/2014/main" id="{1AD8D8CA-0AC6-86D1-841E-B729EE291FB9}"/>
                </a:ext>
              </a:extLst>
            </p:cNvPr>
            <p:cNvSpPr txBox="1">
              <a:spLocks/>
            </p:cNvSpPr>
            <p:nvPr/>
          </p:nvSpPr>
          <p:spPr>
            <a:xfrm>
              <a:off x="877768" y="2111508"/>
              <a:ext cx="2060328" cy="369332"/>
            </a:xfrm>
            <a:prstGeom prst="rect">
              <a:avLst/>
            </a:prstGeom>
          </p:spPr>
          <p:txBody>
            <a:bodyPr wrap="square" lIns="0" tIns="0" rIns="0" bIns="0">
              <a:spAutoFit/>
            </a:bodyPr>
            <a:lstStyle>
              <a:lvl1pPr marL="268288" indent="-268288" algn="l" defTabSz="914400" rtl="0" eaLnBrk="1" latinLnBrk="0" hangingPunct="1">
                <a:lnSpc>
                  <a:spcPct val="100000"/>
                </a:lnSpc>
                <a:spcBef>
                  <a:spcPts val="0"/>
                </a:spcBef>
                <a:spcAft>
                  <a:spcPts val="0"/>
                </a:spcAft>
                <a:buClr>
                  <a:schemeClr val="tx2"/>
                </a:buClr>
                <a:buSzPct val="110000"/>
                <a:buFont typeface="Wingdings" panose="05000000000000000000" pitchFamily="2" charset="2"/>
                <a:buChar char="§"/>
                <a:defRPr lang="en-US" sz="1800" b="0" kern="1200">
                  <a:solidFill>
                    <a:schemeClr val="tx2"/>
                  </a:solidFill>
                  <a:latin typeface="+mn-lt"/>
                  <a:ea typeface="+mn-ea"/>
                  <a:cs typeface="+mn-cs"/>
                </a:defRPr>
              </a:lvl1pPr>
              <a:lvl2pPr marL="538163" indent="-269875" algn="l" defTabSz="914400" rtl="0" eaLnBrk="1" latinLnBrk="0" hangingPunct="1">
                <a:lnSpc>
                  <a:spcPct val="100000"/>
                </a:lnSpc>
                <a:spcBef>
                  <a:spcPts val="0"/>
                </a:spcBef>
                <a:buClr>
                  <a:schemeClr val="tx2"/>
                </a:buClr>
                <a:buSzPct val="110000"/>
                <a:buFont typeface="Wingdings" panose="05000000000000000000" pitchFamily="2" charset="2"/>
                <a:buChar char="§"/>
                <a:defRPr lang="en-US" sz="1600" kern="1200">
                  <a:solidFill>
                    <a:schemeClr val="tx2"/>
                  </a:solidFill>
                  <a:latin typeface="+mn-lt"/>
                  <a:ea typeface="+mn-ea"/>
                  <a:cs typeface="+mn-cs"/>
                </a:defRPr>
              </a:lvl2pPr>
              <a:lvl3pPr marL="806450" indent="-268288" algn="l" defTabSz="914400" rtl="0" eaLnBrk="1" latinLnBrk="0" hangingPunct="1">
                <a:lnSpc>
                  <a:spcPct val="100000"/>
                </a:lnSpc>
                <a:spcBef>
                  <a:spcPts val="0"/>
                </a:spcBef>
                <a:buClr>
                  <a:schemeClr val="tx2"/>
                </a:buClr>
                <a:buSzPct val="110000"/>
                <a:buFont typeface="Arial" pitchFamily="34" charset="0"/>
                <a:buChar char="-"/>
                <a:defRPr lang="en-US" sz="1400" kern="1200">
                  <a:solidFill>
                    <a:schemeClr val="tx2"/>
                  </a:solidFill>
                  <a:latin typeface="+mn-lt"/>
                  <a:ea typeface="+mn-ea"/>
                  <a:cs typeface="+mn-cs"/>
                </a:defRPr>
              </a:lvl3pPr>
              <a:lvl4pPr marL="1076325" indent="-269875" algn="l" defTabSz="914400" rtl="0" eaLnBrk="1" latinLnBrk="0" hangingPunct="1">
                <a:lnSpc>
                  <a:spcPct val="100000"/>
                </a:lnSpc>
                <a:spcBef>
                  <a:spcPts val="0"/>
                </a:spcBef>
                <a:buClr>
                  <a:schemeClr val="tx2"/>
                </a:buClr>
                <a:buSzPct val="110000"/>
                <a:buFont typeface="Wingdings" panose="05000000000000000000" pitchFamily="2" charset="2"/>
                <a:buChar char="§"/>
                <a:defRPr lang="en-US" sz="1200" kern="1200">
                  <a:solidFill>
                    <a:schemeClr val="tx2"/>
                  </a:solidFill>
                  <a:latin typeface="+mn-lt"/>
                  <a:ea typeface="+mn-ea"/>
                  <a:cs typeface="+mn-cs"/>
                </a:defRPr>
              </a:lvl4pPr>
              <a:lvl5pPr marL="1344613" indent="-268288" algn="l" defTabSz="914400" rtl="0" eaLnBrk="1" latinLnBrk="0" hangingPunct="1">
                <a:lnSpc>
                  <a:spcPct val="100000"/>
                </a:lnSpc>
                <a:spcBef>
                  <a:spcPts val="0"/>
                </a:spcBef>
                <a:buClr>
                  <a:schemeClr val="tx2"/>
                </a:buClr>
                <a:buSzPct val="110000"/>
                <a:buFont typeface="Arial" pitchFamily="34" charset="0"/>
                <a:buChar char="-"/>
                <a:tabLst/>
                <a:defRPr lang="en-GB" sz="1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a:solidFill>
                    <a:schemeClr val="accent4"/>
                  </a:solidFill>
                </a:rPr>
                <a:t>03</a:t>
              </a:r>
            </a:p>
          </p:txBody>
        </p:sp>
      </p:grpSp>
      <p:pic>
        <p:nvPicPr>
          <p:cNvPr id="26" name="Picture 25" descr="A person standing in front of a group of people&#10;&#10;Description automatically generated">
            <a:extLst>
              <a:ext uri="{FF2B5EF4-FFF2-40B4-BE49-F238E27FC236}">
                <a16:creationId xmlns:a16="http://schemas.microsoft.com/office/drawing/2014/main" id="{619089A8-DA4B-36BE-5DF5-40925CA6294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729" t="-786" r="15" b="786"/>
          <a:stretch/>
        </p:blipFill>
        <p:spPr>
          <a:xfrm>
            <a:off x="4517632" y="3858436"/>
            <a:ext cx="3003411" cy="2011826"/>
          </a:xfrm>
          <a:prstGeom prst="rect">
            <a:avLst/>
          </a:prstGeom>
        </p:spPr>
      </p:pic>
      <p:pic>
        <p:nvPicPr>
          <p:cNvPr id="27" name="Picture 26" descr="A group of people on bicycles giving each other a high five&#10;&#10;Description automatically generated">
            <a:extLst>
              <a:ext uri="{FF2B5EF4-FFF2-40B4-BE49-F238E27FC236}">
                <a16:creationId xmlns:a16="http://schemas.microsoft.com/office/drawing/2014/main" id="{A7B97CE4-F7A1-00D2-2E4B-5FD9CB868DC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566" r="7277"/>
          <a:stretch/>
        </p:blipFill>
        <p:spPr>
          <a:xfrm>
            <a:off x="8133786" y="3878724"/>
            <a:ext cx="3003411" cy="2005166"/>
          </a:xfrm>
          <a:prstGeom prst="rect">
            <a:avLst/>
          </a:prstGeom>
        </p:spPr>
      </p:pic>
      <p:pic>
        <p:nvPicPr>
          <p:cNvPr id="28" name="Picture 27" descr="A person pointing at a computer screen&#10;&#10;Description automatically generated">
            <a:extLst>
              <a:ext uri="{FF2B5EF4-FFF2-40B4-BE49-F238E27FC236}">
                <a16:creationId xmlns:a16="http://schemas.microsoft.com/office/drawing/2014/main" id="{99F05663-C71C-A78C-6749-B9A46FB07D7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2666" y="3862955"/>
            <a:ext cx="3003245" cy="2002789"/>
          </a:xfrm>
          <a:prstGeom prst="rect">
            <a:avLst/>
          </a:prstGeom>
        </p:spPr>
      </p:pic>
      <p:cxnSp>
        <p:nvCxnSpPr>
          <p:cNvPr id="29" name="Straight Connector 28">
            <a:extLst>
              <a:ext uri="{FF2B5EF4-FFF2-40B4-BE49-F238E27FC236}">
                <a16:creationId xmlns:a16="http://schemas.microsoft.com/office/drawing/2014/main" id="{69A391B1-4DA5-BBF8-14F1-2758481E1142}"/>
              </a:ext>
            </a:extLst>
          </p:cNvPr>
          <p:cNvCxnSpPr>
            <a:cxnSpLocks/>
          </p:cNvCxnSpPr>
          <p:nvPr/>
        </p:nvCxnSpPr>
        <p:spPr>
          <a:xfrm>
            <a:off x="902667" y="3862955"/>
            <a:ext cx="3003014"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510FCD0-22F6-B992-F74E-F08842084B3E}"/>
              </a:ext>
            </a:extLst>
          </p:cNvPr>
          <p:cNvCxnSpPr>
            <a:cxnSpLocks/>
          </p:cNvCxnSpPr>
          <p:nvPr/>
        </p:nvCxnSpPr>
        <p:spPr>
          <a:xfrm>
            <a:off x="4518029" y="3878724"/>
            <a:ext cx="3003014"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4E8928C-E2D2-AAAF-547D-684710FEA83C}"/>
              </a:ext>
            </a:extLst>
          </p:cNvPr>
          <p:cNvCxnSpPr>
            <a:cxnSpLocks/>
          </p:cNvCxnSpPr>
          <p:nvPr/>
        </p:nvCxnSpPr>
        <p:spPr>
          <a:xfrm>
            <a:off x="8133787" y="3878724"/>
            <a:ext cx="3003014"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D50206D-9ADF-8F4B-92DE-84DC95E42042}"/>
              </a:ext>
            </a:extLst>
          </p:cNvPr>
          <p:cNvCxnSpPr>
            <a:cxnSpLocks/>
          </p:cNvCxnSpPr>
          <p:nvPr/>
        </p:nvCxnSpPr>
        <p:spPr>
          <a:xfrm>
            <a:off x="902270" y="5868121"/>
            <a:ext cx="3003014"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8CE45F8-EADF-C500-FF77-F2C64BDB7676}"/>
              </a:ext>
            </a:extLst>
          </p:cNvPr>
          <p:cNvCxnSpPr>
            <a:cxnSpLocks/>
          </p:cNvCxnSpPr>
          <p:nvPr/>
        </p:nvCxnSpPr>
        <p:spPr>
          <a:xfrm>
            <a:off x="4517632" y="5883890"/>
            <a:ext cx="3003014"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76B6AB2-6FE3-AB60-0A30-29D34C81D525}"/>
              </a:ext>
            </a:extLst>
          </p:cNvPr>
          <p:cNvCxnSpPr>
            <a:cxnSpLocks/>
          </p:cNvCxnSpPr>
          <p:nvPr/>
        </p:nvCxnSpPr>
        <p:spPr>
          <a:xfrm>
            <a:off x="8133390" y="5883890"/>
            <a:ext cx="3003014"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46055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4DFF1-B074-EBBD-8B5B-C164959A7F0A}"/>
              </a:ext>
            </a:extLst>
          </p:cNvPr>
          <p:cNvSpPr>
            <a:spLocks noGrp="1"/>
          </p:cNvSpPr>
          <p:nvPr>
            <p:ph type="title"/>
          </p:nvPr>
        </p:nvSpPr>
        <p:spPr>
          <a:xfrm>
            <a:off x="902669" y="391893"/>
            <a:ext cx="10234530" cy="648072"/>
          </a:xfrm>
        </p:spPr>
        <p:txBody>
          <a:bodyPr anchor="b">
            <a:normAutofit/>
          </a:bodyPr>
          <a:lstStyle/>
          <a:p>
            <a:r>
              <a:rPr lang="en-US" sz="3600"/>
              <a:t>Referral process</a:t>
            </a:r>
          </a:p>
        </p:txBody>
      </p:sp>
      <p:sp>
        <p:nvSpPr>
          <p:cNvPr id="4" name="Subtitle 3">
            <a:extLst>
              <a:ext uri="{FF2B5EF4-FFF2-40B4-BE49-F238E27FC236}">
                <a16:creationId xmlns:a16="http://schemas.microsoft.com/office/drawing/2014/main" id="{A13B1624-FAAA-CA25-B97B-B6AD0A21848E}"/>
              </a:ext>
            </a:extLst>
          </p:cNvPr>
          <p:cNvSpPr>
            <a:spLocks noGrp="1"/>
          </p:cNvSpPr>
          <p:nvPr>
            <p:ph type="subTitle" idx="10"/>
          </p:nvPr>
        </p:nvSpPr>
        <p:spPr>
          <a:xfrm>
            <a:off x="902669" y="1054699"/>
            <a:ext cx="10234530" cy="360000"/>
          </a:xfrm>
        </p:spPr>
        <p:txBody>
          <a:bodyPr anchor="t">
            <a:noAutofit/>
          </a:bodyPr>
          <a:lstStyle/>
          <a:p>
            <a:r>
              <a:rPr lang="en-US" sz="2400" b="0"/>
              <a:t>Define a consistent strategy with the team</a:t>
            </a:r>
          </a:p>
        </p:txBody>
      </p:sp>
      <p:sp>
        <p:nvSpPr>
          <p:cNvPr id="8" name="TextBox 7">
            <a:extLst>
              <a:ext uri="{FF2B5EF4-FFF2-40B4-BE49-F238E27FC236}">
                <a16:creationId xmlns:a16="http://schemas.microsoft.com/office/drawing/2014/main" id="{34A55968-2A9F-4757-CBFD-B8C788C70569}"/>
              </a:ext>
            </a:extLst>
          </p:cNvPr>
          <p:cNvSpPr txBox="1"/>
          <p:nvPr/>
        </p:nvSpPr>
        <p:spPr>
          <a:xfrm>
            <a:off x="1558784" y="4281365"/>
            <a:ext cx="2281918" cy="1200329"/>
          </a:xfrm>
          <a:prstGeom prst="rect">
            <a:avLst/>
          </a:prstGeom>
          <a:noFill/>
        </p:spPr>
        <p:txBody>
          <a:bodyPr wrap="square">
            <a:spAutoFit/>
          </a:bodyPr>
          <a:lstStyle/>
          <a:p>
            <a:pPr lvl="0" algn="ctr"/>
            <a:r>
              <a:rPr lang="en-US" dirty="0">
                <a:solidFill>
                  <a:schemeClr val="tx2"/>
                </a:solidFill>
              </a:rPr>
              <a:t>Define what a successful referral looks like for our practice</a:t>
            </a:r>
          </a:p>
        </p:txBody>
      </p:sp>
      <p:sp>
        <p:nvSpPr>
          <p:cNvPr id="9" name="TextBox 8">
            <a:extLst>
              <a:ext uri="{FF2B5EF4-FFF2-40B4-BE49-F238E27FC236}">
                <a16:creationId xmlns:a16="http://schemas.microsoft.com/office/drawing/2014/main" id="{C256A762-6082-699D-AFCC-449544B9558A}"/>
              </a:ext>
            </a:extLst>
          </p:cNvPr>
          <p:cNvSpPr txBox="1"/>
          <p:nvPr/>
        </p:nvSpPr>
        <p:spPr>
          <a:xfrm>
            <a:off x="4623521" y="4319914"/>
            <a:ext cx="2548668" cy="923330"/>
          </a:xfrm>
          <a:prstGeom prst="rect">
            <a:avLst/>
          </a:prstGeom>
          <a:noFill/>
        </p:spPr>
        <p:txBody>
          <a:bodyPr wrap="square">
            <a:spAutoFit/>
          </a:bodyPr>
          <a:lstStyle/>
          <a:p>
            <a:pPr lvl="0" algn="ctr"/>
            <a:r>
              <a:rPr lang="en-US" dirty="0">
                <a:solidFill>
                  <a:schemeClr val="tx2"/>
                </a:solidFill>
              </a:rPr>
              <a:t>Discuss how we will ask for a referral that feels right for our team</a:t>
            </a:r>
          </a:p>
        </p:txBody>
      </p:sp>
      <p:sp>
        <p:nvSpPr>
          <p:cNvPr id="10" name="TextBox 9">
            <a:extLst>
              <a:ext uri="{FF2B5EF4-FFF2-40B4-BE49-F238E27FC236}">
                <a16:creationId xmlns:a16="http://schemas.microsoft.com/office/drawing/2014/main" id="{F199336C-1123-ADF4-88D7-65D762DE48FB}"/>
              </a:ext>
            </a:extLst>
          </p:cNvPr>
          <p:cNvSpPr txBox="1"/>
          <p:nvPr/>
        </p:nvSpPr>
        <p:spPr>
          <a:xfrm>
            <a:off x="7960385" y="4281365"/>
            <a:ext cx="2707956" cy="1200329"/>
          </a:xfrm>
          <a:prstGeom prst="rect">
            <a:avLst/>
          </a:prstGeom>
          <a:noFill/>
        </p:spPr>
        <p:txBody>
          <a:bodyPr wrap="square">
            <a:spAutoFit/>
          </a:bodyPr>
          <a:lstStyle/>
          <a:p>
            <a:pPr lvl="0" algn="ctr"/>
            <a:r>
              <a:rPr lang="en-US" dirty="0">
                <a:solidFill>
                  <a:schemeClr val="tx2"/>
                </a:solidFill>
              </a:rPr>
              <a:t>Form a strategy to focus on referrals that meet the criteria for our ideal client</a:t>
            </a:r>
          </a:p>
        </p:txBody>
      </p:sp>
      <p:sp>
        <p:nvSpPr>
          <p:cNvPr id="3" name="TextBox 2">
            <a:extLst>
              <a:ext uri="{FF2B5EF4-FFF2-40B4-BE49-F238E27FC236}">
                <a16:creationId xmlns:a16="http://schemas.microsoft.com/office/drawing/2014/main" id="{7AD9F987-42B5-1D80-24B8-5C8AD0DEBD95}"/>
              </a:ext>
            </a:extLst>
          </p:cNvPr>
          <p:cNvSpPr txBox="1"/>
          <p:nvPr/>
        </p:nvSpPr>
        <p:spPr>
          <a:xfrm>
            <a:off x="801189" y="6275978"/>
            <a:ext cx="10488142" cy="215444"/>
          </a:xfrm>
          <a:prstGeom prst="rect">
            <a:avLst/>
          </a:prstGeom>
          <a:noFill/>
        </p:spPr>
        <p:txBody>
          <a:bodyPr wrap="square" rtlCol="0">
            <a:spAutoFit/>
          </a:bodyPr>
          <a:lstStyle/>
          <a:p>
            <a:r>
              <a:rPr lang="en-US" sz="800" b="1" dirty="0"/>
              <a:t>FOR FINANCIAL PROFESSIONAL USE ONLY / NOT FOR PUBLIC VIEWING OR DISTRIBUTION</a:t>
            </a:r>
          </a:p>
        </p:txBody>
      </p:sp>
      <p:pic>
        <p:nvPicPr>
          <p:cNvPr id="5" name="Picture 4">
            <a:extLst>
              <a:ext uri="{FF2B5EF4-FFF2-40B4-BE49-F238E27FC236}">
                <a16:creationId xmlns:a16="http://schemas.microsoft.com/office/drawing/2014/main" id="{0A4E9DC6-3209-2C6D-AC05-B4BE82C86E15}"/>
              </a:ext>
            </a:extLst>
          </p:cNvPr>
          <p:cNvPicPr>
            <a:picLocks/>
          </p:cNvPicPr>
          <p:nvPr/>
        </p:nvPicPr>
        <p:blipFill>
          <a:blip r:embed="rId3" cstate="print">
            <a:extLst>
              <a:ext uri="{28A0092B-C50C-407E-A947-70E740481C1C}">
                <a14:useLocalDpi xmlns:a14="http://schemas.microsoft.com/office/drawing/2010/main" val="0"/>
              </a:ext>
            </a:extLst>
          </a:blip>
          <a:srcRect l="16720" r="16720"/>
          <a:stretch/>
        </p:blipFill>
        <p:spPr>
          <a:xfrm>
            <a:off x="8391799" y="2268570"/>
            <a:ext cx="1845129" cy="1845129"/>
          </a:xfrm>
          <a:prstGeom prst="ellipse">
            <a:avLst/>
          </a:prstGeom>
          <a:ln w="38100">
            <a:solidFill>
              <a:schemeClr val="accent4"/>
            </a:solidFill>
          </a:ln>
        </p:spPr>
      </p:pic>
      <p:pic>
        <p:nvPicPr>
          <p:cNvPr id="6" name="Picture 5">
            <a:extLst>
              <a:ext uri="{FF2B5EF4-FFF2-40B4-BE49-F238E27FC236}">
                <a16:creationId xmlns:a16="http://schemas.microsoft.com/office/drawing/2014/main" id="{9251AC19-3769-867D-2BAA-731ACAF6F81B}"/>
              </a:ext>
            </a:extLst>
          </p:cNvPr>
          <p:cNvPicPr>
            <a:picLocks/>
          </p:cNvPicPr>
          <p:nvPr/>
        </p:nvPicPr>
        <p:blipFill rotWithShape="1">
          <a:blip r:embed="rId4" cstate="print">
            <a:extLst>
              <a:ext uri="{28A0092B-C50C-407E-A947-70E740481C1C}">
                <a14:useLocalDpi xmlns:a14="http://schemas.microsoft.com/office/drawing/2010/main" val="0"/>
              </a:ext>
            </a:extLst>
          </a:blip>
          <a:srcRect l="52555" t="28263" r="4763" b="7689"/>
          <a:stretch/>
        </p:blipFill>
        <p:spPr>
          <a:xfrm>
            <a:off x="4971653" y="2257090"/>
            <a:ext cx="1845129" cy="1845129"/>
          </a:xfrm>
          <a:prstGeom prst="ellipse">
            <a:avLst/>
          </a:prstGeom>
          <a:ln w="38100">
            <a:solidFill>
              <a:schemeClr val="accent4"/>
            </a:solidFill>
          </a:ln>
        </p:spPr>
      </p:pic>
      <p:pic>
        <p:nvPicPr>
          <p:cNvPr id="11" name="Picture 10">
            <a:extLst>
              <a:ext uri="{FF2B5EF4-FFF2-40B4-BE49-F238E27FC236}">
                <a16:creationId xmlns:a16="http://schemas.microsoft.com/office/drawing/2014/main" id="{47BCF483-1FC3-D3B9-F739-95A96A52FCC2}"/>
              </a:ext>
            </a:extLst>
          </p:cNvPr>
          <p:cNvPicPr>
            <a:picLocks/>
          </p:cNvPicPr>
          <p:nvPr/>
        </p:nvPicPr>
        <p:blipFill>
          <a:blip r:embed="rId5" cstate="print">
            <a:extLst>
              <a:ext uri="{28A0092B-C50C-407E-A947-70E740481C1C}">
                <a14:useLocalDpi xmlns:a14="http://schemas.microsoft.com/office/drawing/2010/main" val="0"/>
              </a:ext>
            </a:extLst>
          </a:blip>
          <a:srcRect l="16717" r="16717"/>
          <a:stretch/>
        </p:blipFill>
        <p:spPr>
          <a:xfrm>
            <a:off x="1777178" y="2268570"/>
            <a:ext cx="1845129" cy="1845129"/>
          </a:xfrm>
          <a:prstGeom prst="ellipse">
            <a:avLst/>
          </a:prstGeom>
          <a:ln w="38100">
            <a:solidFill>
              <a:schemeClr val="accent4"/>
            </a:solidFill>
          </a:ln>
        </p:spPr>
      </p:pic>
    </p:spTree>
    <p:extLst>
      <p:ext uri="{BB962C8B-B14F-4D97-AF65-F5344CB8AC3E}">
        <p14:creationId xmlns:p14="http://schemas.microsoft.com/office/powerpoint/2010/main" val="19890809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CBCF6-0101-7F17-17C0-76EDA656D479}"/>
              </a:ext>
            </a:extLst>
          </p:cNvPr>
          <p:cNvSpPr>
            <a:spLocks noGrp="1"/>
          </p:cNvSpPr>
          <p:nvPr>
            <p:ph type="title"/>
          </p:nvPr>
        </p:nvSpPr>
        <p:spPr>
          <a:xfrm>
            <a:off x="902669" y="391893"/>
            <a:ext cx="10234530" cy="648072"/>
          </a:xfrm>
        </p:spPr>
        <p:txBody>
          <a:bodyPr anchor="b">
            <a:normAutofit/>
          </a:bodyPr>
          <a:lstStyle/>
          <a:p>
            <a:r>
              <a:rPr lang="en-US" sz="3600"/>
              <a:t>Referral process</a:t>
            </a:r>
          </a:p>
        </p:txBody>
      </p:sp>
      <p:sp>
        <p:nvSpPr>
          <p:cNvPr id="4" name="Subtitle 3">
            <a:extLst>
              <a:ext uri="{FF2B5EF4-FFF2-40B4-BE49-F238E27FC236}">
                <a16:creationId xmlns:a16="http://schemas.microsoft.com/office/drawing/2014/main" id="{B2D6BB94-40D3-E48E-263C-A7505E6F5C9C}"/>
              </a:ext>
            </a:extLst>
          </p:cNvPr>
          <p:cNvSpPr>
            <a:spLocks noGrp="1"/>
          </p:cNvSpPr>
          <p:nvPr>
            <p:ph type="subTitle" idx="10"/>
          </p:nvPr>
        </p:nvSpPr>
        <p:spPr>
          <a:xfrm>
            <a:off x="902669" y="1054699"/>
            <a:ext cx="10234530" cy="360000"/>
          </a:xfrm>
        </p:spPr>
        <p:txBody>
          <a:bodyPr anchor="t">
            <a:noAutofit/>
          </a:bodyPr>
          <a:lstStyle/>
          <a:p>
            <a:r>
              <a:rPr lang="en-US" sz="2400" dirty="0"/>
              <a:t>Strategize on how to incorporate into our interactions </a:t>
            </a:r>
          </a:p>
        </p:txBody>
      </p:sp>
      <p:sp>
        <p:nvSpPr>
          <p:cNvPr id="7" name="Rectangle 6">
            <a:extLst>
              <a:ext uri="{FF2B5EF4-FFF2-40B4-BE49-F238E27FC236}">
                <a16:creationId xmlns:a16="http://schemas.microsoft.com/office/drawing/2014/main" id="{1E75A1C3-BA11-8A51-9780-A1F6995EB94C}"/>
              </a:ext>
            </a:extLst>
          </p:cNvPr>
          <p:cNvSpPr/>
          <p:nvPr/>
        </p:nvSpPr>
        <p:spPr>
          <a:xfrm>
            <a:off x="903075" y="1691507"/>
            <a:ext cx="3071072" cy="4127643"/>
          </a:xfrm>
          <a:prstGeom prst="rect">
            <a:avLst/>
          </a:prstGeom>
          <a:solidFill>
            <a:schemeClr val="bg1"/>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E932598D-F6BB-BE1F-E853-4B3A2C644657}"/>
              </a:ext>
            </a:extLst>
          </p:cNvPr>
          <p:cNvCxnSpPr>
            <a:cxnSpLocks/>
          </p:cNvCxnSpPr>
          <p:nvPr/>
        </p:nvCxnSpPr>
        <p:spPr>
          <a:xfrm>
            <a:off x="903075" y="5820632"/>
            <a:ext cx="3070666"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2DB67472-FF18-29AB-B79C-533E54E9A0F0}"/>
              </a:ext>
            </a:extLst>
          </p:cNvPr>
          <p:cNvSpPr/>
          <p:nvPr/>
        </p:nvSpPr>
        <p:spPr>
          <a:xfrm>
            <a:off x="4484804" y="1675658"/>
            <a:ext cx="3071072" cy="4127643"/>
          </a:xfrm>
          <a:prstGeom prst="rect">
            <a:avLst/>
          </a:prstGeom>
          <a:solidFill>
            <a:schemeClr val="bg1"/>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751DF768-4EB8-DB73-4924-9CFB889013C3}"/>
              </a:ext>
            </a:extLst>
          </p:cNvPr>
          <p:cNvCxnSpPr>
            <a:cxnSpLocks/>
          </p:cNvCxnSpPr>
          <p:nvPr/>
        </p:nvCxnSpPr>
        <p:spPr>
          <a:xfrm>
            <a:off x="4484804" y="5804783"/>
            <a:ext cx="3070666"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9D0AA4DC-5B47-7BFB-D7D5-DF2EE0F8A8E0}"/>
              </a:ext>
            </a:extLst>
          </p:cNvPr>
          <p:cNvSpPr/>
          <p:nvPr/>
        </p:nvSpPr>
        <p:spPr>
          <a:xfrm>
            <a:off x="8066127" y="1675658"/>
            <a:ext cx="3071072" cy="4127643"/>
          </a:xfrm>
          <a:prstGeom prst="rect">
            <a:avLst/>
          </a:prstGeom>
          <a:solidFill>
            <a:schemeClr val="bg1"/>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3E155087-580C-7EE2-B255-54AFB1397C93}"/>
              </a:ext>
            </a:extLst>
          </p:cNvPr>
          <p:cNvCxnSpPr>
            <a:cxnSpLocks/>
          </p:cNvCxnSpPr>
          <p:nvPr/>
        </p:nvCxnSpPr>
        <p:spPr>
          <a:xfrm>
            <a:off x="8066127" y="5804783"/>
            <a:ext cx="3070666"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AED97693-10F4-F615-44A4-050ADBB688EE}"/>
              </a:ext>
            </a:extLst>
          </p:cNvPr>
          <p:cNvSpPr/>
          <p:nvPr/>
        </p:nvSpPr>
        <p:spPr>
          <a:xfrm>
            <a:off x="1786322" y="2292664"/>
            <a:ext cx="1309727" cy="1309727"/>
          </a:xfrm>
          <a:prstGeom prst="ellipse">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64E4602-0825-8A64-49E2-4AE907731B65}"/>
              </a:ext>
            </a:extLst>
          </p:cNvPr>
          <p:cNvSpPr txBox="1"/>
          <p:nvPr/>
        </p:nvSpPr>
        <p:spPr>
          <a:xfrm>
            <a:off x="1275320" y="4019398"/>
            <a:ext cx="2281918" cy="1200329"/>
          </a:xfrm>
          <a:prstGeom prst="rect">
            <a:avLst/>
          </a:prstGeom>
          <a:noFill/>
        </p:spPr>
        <p:txBody>
          <a:bodyPr wrap="square">
            <a:spAutoFit/>
          </a:bodyPr>
          <a:lstStyle/>
          <a:p>
            <a:pPr lvl="0" algn="ctr"/>
            <a:r>
              <a:rPr lang="en-US" dirty="0">
                <a:solidFill>
                  <a:schemeClr val="tx2"/>
                </a:solidFill>
              </a:rPr>
              <a:t>Identify the opportunities that we should ask for a referral. </a:t>
            </a:r>
          </a:p>
        </p:txBody>
      </p:sp>
      <p:sp>
        <p:nvSpPr>
          <p:cNvPr id="21" name="Title 1">
            <a:extLst>
              <a:ext uri="{FF2B5EF4-FFF2-40B4-BE49-F238E27FC236}">
                <a16:creationId xmlns:a16="http://schemas.microsoft.com/office/drawing/2014/main" id="{001BFFC8-00D6-8A2B-5A00-21DDA6BF5C04}"/>
              </a:ext>
            </a:extLst>
          </p:cNvPr>
          <p:cNvSpPr txBox="1">
            <a:spLocks/>
          </p:cNvSpPr>
          <p:nvPr/>
        </p:nvSpPr>
        <p:spPr>
          <a:xfrm>
            <a:off x="1786322" y="2531417"/>
            <a:ext cx="1309727" cy="648072"/>
          </a:xfrm>
          <a:prstGeom prst="rect">
            <a:avLst/>
          </a:prstGeom>
        </p:spPr>
        <p:txBody>
          <a:bodyPr vert="horz" lIns="0" tIns="0" rIns="0" bIns="0" rtlCol="0" anchor="b" anchorCtr="0">
            <a:normAutofit/>
          </a:bodyPr>
          <a:lstStyle>
            <a:lvl1pPr algn="l" defTabSz="914400" rtl="0" eaLnBrk="1" latinLnBrk="0" hangingPunct="1">
              <a:spcBef>
                <a:spcPct val="0"/>
              </a:spcBef>
              <a:buNone/>
              <a:defRPr kumimoji="0" lang="en-CA" sz="2800" b="0" i="0" u="none" strike="noStrike" kern="1200" cap="none" spc="0" normalizeH="0" baseline="0" dirty="0">
                <a:ln>
                  <a:noFill/>
                </a:ln>
                <a:solidFill>
                  <a:schemeClr val="tx2"/>
                </a:solidFill>
                <a:effectLst/>
                <a:uLnTx/>
                <a:uFillTx/>
                <a:latin typeface="Arial" panose="020B0604020202020204"/>
                <a:ea typeface="+mj-ea"/>
                <a:cs typeface="+mj-cs"/>
              </a:defRPr>
            </a:lvl1pPr>
          </a:lstStyle>
          <a:p>
            <a:pPr algn="ctr"/>
            <a:r>
              <a:rPr lang="en-US" sz="3600" b="1">
                <a:solidFill>
                  <a:schemeClr val="accent4"/>
                </a:solidFill>
              </a:rPr>
              <a:t>1</a:t>
            </a:r>
          </a:p>
        </p:txBody>
      </p:sp>
      <p:sp>
        <p:nvSpPr>
          <p:cNvPr id="22" name="Oval 21">
            <a:extLst>
              <a:ext uri="{FF2B5EF4-FFF2-40B4-BE49-F238E27FC236}">
                <a16:creationId xmlns:a16="http://schemas.microsoft.com/office/drawing/2014/main" id="{EC0932E0-0952-D07A-8E3C-DF0CD839FDAB}"/>
              </a:ext>
            </a:extLst>
          </p:cNvPr>
          <p:cNvSpPr/>
          <p:nvPr/>
        </p:nvSpPr>
        <p:spPr>
          <a:xfrm>
            <a:off x="5387748" y="2292664"/>
            <a:ext cx="1309727" cy="1309727"/>
          </a:xfrm>
          <a:prstGeom prst="ellipse">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80E71580-4D5C-2B94-E03B-32DC1D349D6B}"/>
              </a:ext>
            </a:extLst>
          </p:cNvPr>
          <p:cNvSpPr txBox="1"/>
          <p:nvPr/>
        </p:nvSpPr>
        <p:spPr>
          <a:xfrm>
            <a:off x="4876746" y="4019398"/>
            <a:ext cx="2281918" cy="1200329"/>
          </a:xfrm>
          <a:prstGeom prst="rect">
            <a:avLst/>
          </a:prstGeom>
          <a:noFill/>
        </p:spPr>
        <p:txBody>
          <a:bodyPr wrap="square">
            <a:spAutoFit/>
          </a:bodyPr>
          <a:lstStyle/>
          <a:p>
            <a:pPr lvl="0" algn="ctr"/>
            <a:r>
              <a:rPr lang="en-US">
                <a:solidFill>
                  <a:schemeClr val="tx2"/>
                </a:solidFill>
              </a:rPr>
              <a:t>Develop messaging that fits the values and culture of our practice. </a:t>
            </a:r>
          </a:p>
        </p:txBody>
      </p:sp>
      <p:sp>
        <p:nvSpPr>
          <p:cNvPr id="24" name="Title 1">
            <a:extLst>
              <a:ext uri="{FF2B5EF4-FFF2-40B4-BE49-F238E27FC236}">
                <a16:creationId xmlns:a16="http://schemas.microsoft.com/office/drawing/2014/main" id="{41CFC66E-B942-BD1E-2DDE-3ACC6DE72D86}"/>
              </a:ext>
            </a:extLst>
          </p:cNvPr>
          <p:cNvSpPr txBox="1">
            <a:spLocks/>
          </p:cNvSpPr>
          <p:nvPr/>
        </p:nvSpPr>
        <p:spPr>
          <a:xfrm>
            <a:off x="5387748" y="2531417"/>
            <a:ext cx="1309727" cy="648072"/>
          </a:xfrm>
          <a:prstGeom prst="rect">
            <a:avLst/>
          </a:prstGeom>
        </p:spPr>
        <p:txBody>
          <a:bodyPr vert="horz" lIns="0" tIns="0" rIns="0" bIns="0" rtlCol="0" anchor="b" anchorCtr="0">
            <a:normAutofit/>
          </a:bodyPr>
          <a:lstStyle>
            <a:lvl1pPr algn="l" defTabSz="914400" rtl="0" eaLnBrk="1" latinLnBrk="0" hangingPunct="1">
              <a:spcBef>
                <a:spcPct val="0"/>
              </a:spcBef>
              <a:buNone/>
              <a:defRPr kumimoji="0" lang="en-CA" sz="2800" b="0" i="0" u="none" strike="noStrike" kern="1200" cap="none" spc="0" normalizeH="0" baseline="0" dirty="0">
                <a:ln>
                  <a:noFill/>
                </a:ln>
                <a:solidFill>
                  <a:schemeClr val="tx2"/>
                </a:solidFill>
                <a:effectLst/>
                <a:uLnTx/>
                <a:uFillTx/>
                <a:latin typeface="Arial" panose="020B0604020202020204"/>
                <a:ea typeface="+mj-ea"/>
                <a:cs typeface="+mj-cs"/>
              </a:defRPr>
            </a:lvl1pPr>
          </a:lstStyle>
          <a:p>
            <a:pPr algn="ctr"/>
            <a:r>
              <a:rPr lang="en-US" sz="3600" b="1">
                <a:solidFill>
                  <a:schemeClr val="accent4"/>
                </a:solidFill>
              </a:rPr>
              <a:t>2</a:t>
            </a:r>
          </a:p>
        </p:txBody>
      </p:sp>
      <p:sp>
        <p:nvSpPr>
          <p:cNvPr id="25" name="Oval 24">
            <a:extLst>
              <a:ext uri="{FF2B5EF4-FFF2-40B4-BE49-F238E27FC236}">
                <a16:creationId xmlns:a16="http://schemas.microsoft.com/office/drawing/2014/main" id="{3215E058-6ECE-4ACF-B43F-45A7B17C33B8}"/>
              </a:ext>
            </a:extLst>
          </p:cNvPr>
          <p:cNvSpPr/>
          <p:nvPr/>
        </p:nvSpPr>
        <p:spPr>
          <a:xfrm>
            <a:off x="8969822" y="2292664"/>
            <a:ext cx="1309727" cy="1309727"/>
          </a:xfrm>
          <a:prstGeom prst="ellipse">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ADAB21E-1A31-2346-DC8C-272DC8DFE7EF}"/>
              </a:ext>
            </a:extLst>
          </p:cNvPr>
          <p:cNvSpPr txBox="1"/>
          <p:nvPr/>
        </p:nvSpPr>
        <p:spPr>
          <a:xfrm>
            <a:off x="8458820" y="4019398"/>
            <a:ext cx="2281918" cy="1200329"/>
          </a:xfrm>
          <a:prstGeom prst="rect">
            <a:avLst/>
          </a:prstGeom>
          <a:noFill/>
        </p:spPr>
        <p:txBody>
          <a:bodyPr wrap="square">
            <a:spAutoFit/>
          </a:bodyPr>
          <a:lstStyle/>
          <a:p>
            <a:pPr lvl="0" algn="ctr"/>
            <a:r>
              <a:rPr lang="en-US" dirty="0">
                <a:solidFill>
                  <a:schemeClr val="tx2"/>
                </a:solidFill>
              </a:rPr>
              <a:t>Commit to a follow-up process that consistently uses a CRM system.</a:t>
            </a:r>
          </a:p>
        </p:txBody>
      </p:sp>
      <p:sp>
        <p:nvSpPr>
          <p:cNvPr id="27" name="Title 1">
            <a:extLst>
              <a:ext uri="{FF2B5EF4-FFF2-40B4-BE49-F238E27FC236}">
                <a16:creationId xmlns:a16="http://schemas.microsoft.com/office/drawing/2014/main" id="{014CBD30-9304-8CFB-4DAE-A93BD8F36808}"/>
              </a:ext>
            </a:extLst>
          </p:cNvPr>
          <p:cNvSpPr txBox="1">
            <a:spLocks/>
          </p:cNvSpPr>
          <p:nvPr/>
        </p:nvSpPr>
        <p:spPr>
          <a:xfrm>
            <a:off x="8969822" y="2531417"/>
            <a:ext cx="1309727" cy="648072"/>
          </a:xfrm>
          <a:prstGeom prst="rect">
            <a:avLst/>
          </a:prstGeom>
        </p:spPr>
        <p:txBody>
          <a:bodyPr vert="horz" lIns="0" tIns="0" rIns="0" bIns="0" rtlCol="0" anchor="b" anchorCtr="0">
            <a:normAutofit/>
          </a:bodyPr>
          <a:lstStyle>
            <a:lvl1pPr algn="l" defTabSz="914400" rtl="0" eaLnBrk="1" latinLnBrk="0" hangingPunct="1">
              <a:spcBef>
                <a:spcPct val="0"/>
              </a:spcBef>
              <a:buNone/>
              <a:defRPr kumimoji="0" lang="en-CA" sz="2800" b="0" i="0" u="none" strike="noStrike" kern="1200" cap="none" spc="0" normalizeH="0" baseline="0" dirty="0">
                <a:ln>
                  <a:noFill/>
                </a:ln>
                <a:solidFill>
                  <a:schemeClr val="tx2"/>
                </a:solidFill>
                <a:effectLst/>
                <a:uLnTx/>
                <a:uFillTx/>
                <a:latin typeface="Arial" panose="020B0604020202020204"/>
                <a:ea typeface="+mj-ea"/>
                <a:cs typeface="+mj-cs"/>
              </a:defRPr>
            </a:lvl1pPr>
          </a:lstStyle>
          <a:p>
            <a:pPr algn="ctr"/>
            <a:r>
              <a:rPr lang="en-US" sz="3600" b="1">
                <a:solidFill>
                  <a:schemeClr val="accent4"/>
                </a:solidFill>
              </a:rPr>
              <a:t>3</a:t>
            </a:r>
          </a:p>
        </p:txBody>
      </p:sp>
      <p:sp>
        <p:nvSpPr>
          <p:cNvPr id="3" name="TextBox 2">
            <a:extLst>
              <a:ext uri="{FF2B5EF4-FFF2-40B4-BE49-F238E27FC236}">
                <a16:creationId xmlns:a16="http://schemas.microsoft.com/office/drawing/2014/main" id="{4288154F-6EA8-C215-2C77-3F2F40673A53}"/>
              </a:ext>
            </a:extLst>
          </p:cNvPr>
          <p:cNvSpPr txBox="1"/>
          <p:nvPr/>
        </p:nvSpPr>
        <p:spPr>
          <a:xfrm>
            <a:off x="801189" y="6275978"/>
            <a:ext cx="10488142" cy="215444"/>
          </a:xfrm>
          <a:prstGeom prst="rect">
            <a:avLst/>
          </a:prstGeom>
          <a:noFill/>
        </p:spPr>
        <p:txBody>
          <a:bodyPr wrap="square" rtlCol="0">
            <a:spAutoFit/>
          </a:bodyPr>
          <a:lstStyle/>
          <a:p>
            <a:r>
              <a:rPr lang="en-US" sz="800" b="1" dirty="0"/>
              <a:t>FOR FINANCIAL PROFESSIONAL USE ONLY / NOT FOR PUBLIC VIEWING OR DISTRIBUTION</a:t>
            </a:r>
          </a:p>
        </p:txBody>
      </p:sp>
    </p:spTree>
    <p:extLst>
      <p:ext uri="{BB962C8B-B14F-4D97-AF65-F5344CB8AC3E}">
        <p14:creationId xmlns:p14="http://schemas.microsoft.com/office/powerpoint/2010/main" val="26271739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57BC6-F418-FB61-143D-9E4644B756C7}"/>
              </a:ext>
            </a:extLst>
          </p:cNvPr>
          <p:cNvSpPr>
            <a:spLocks noGrp="1"/>
          </p:cNvSpPr>
          <p:nvPr>
            <p:ph type="title"/>
          </p:nvPr>
        </p:nvSpPr>
        <p:spPr>
          <a:xfrm>
            <a:off x="902669" y="391893"/>
            <a:ext cx="10234530" cy="648072"/>
          </a:xfrm>
        </p:spPr>
        <p:txBody>
          <a:bodyPr anchor="b">
            <a:normAutofit/>
          </a:bodyPr>
          <a:lstStyle/>
          <a:p>
            <a:r>
              <a:rPr lang="en-US" sz="3600"/>
              <a:t>Referral process</a:t>
            </a:r>
          </a:p>
        </p:txBody>
      </p:sp>
      <p:sp>
        <p:nvSpPr>
          <p:cNvPr id="4" name="Subtitle 3">
            <a:extLst>
              <a:ext uri="{FF2B5EF4-FFF2-40B4-BE49-F238E27FC236}">
                <a16:creationId xmlns:a16="http://schemas.microsoft.com/office/drawing/2014/main" id="{9ADEBD63-2C03-4C57-9465-E65785541BA6}"/>
              </a:ext>
            </a:extLst>
          </p:cNvPr>
          <p:cNvSpPr>
            <a:spLocks noGrp="1"/>
          </p:cNvSpPr>
          <p:nvPr>
            <p:ph type="subTitle" idx="10"/>
          </p:nvPr>
        </p:nvSpPr>
        <p:spPr>
          <a:xfrm>
            <a:off x="902669" y="1054699"/>
            <a:ext cx="10234530" cy="360000"/>
          </a:xfrm>
        </p:spPr>
        <p:txBody>
          <a:bodyPr anchor="t">
            <a:noAutofit/>
          </a:bodyPr>
          <a:lstStyle/>
          <a:p>
            <a:r>
              <a:rPr lang="en-US" sz="2400"/>
              <a:t>Commit to reporting progress</a:t>
            </a:r>
          </a:p>
        </p:txBody>
      </p:sp>
      <p:sp>
        <p:nvSpPr>
          <p:cNvPr id="3" name="Oval 2">
            <a:extLst>
              <a:ext uri="{FF2B5EF4-FFF2-40B4-BE49-F238E27FC236}">
                <a16:creationId xmlns:a16="http://schemas.microsoft.com/office/drawing/2014/main" id="{7BF69ACC-9D40-12D9-074E-0898089ED8DB}"/>
              </a:ext>
            </a:extLst>
          </p:cNvPr>
          <p:cNvSpPr/>
          <p:nvPr/>
        </p:nvSpPr>
        <p:spPr>
          <a:xfrm>
            <a:off x="1158811" y="2229001"/>
            <a:ext cx="1845129" cy="1845129"/>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149153-5AEE-0317-8ED2-AF0CE70C3644}"/>
              </a:ext>
            </a:extLst>
          </p:cNvPr>
          <p:cNvSpPr txBox="1"/>
          <p:nvPr/>
        </p:nvSpPr>
        <p:spPr>
          <a:xfrm>
            <a:off x="902669" y="4396529"/>
            <a:ext cx="2281918" cy="1200329"/>
          </a:xfrm>
          <a:prstGeom prst="rect">
            <a:avLst/>
          </a:prstGeom>
          <a:noFill/>
        </p:spPr>
        <p:txBody>
          <a:bodyPr wrap="square">
            <a:spAutoFit/>
          </a:bodyPr>
          <a:lstStyle/>
          <a:p>
            <a:pPr lvl="0" algn="ctr"/>
            <a:r>
              <a:rPr lang="en-US" b="1" dirty="0">
                <a:solidFill>
                  <a:schemeClr val="tx2"/>
                </a:solidFill>
              </a:rPr>
              <a:t>Report</a:t>
            </a:r>
            <a:r>
              <a:rPr lang="en-US" dirty="0">
                <a:solidFill>
                  <a:schemeClr val="tx2"/>
                </a:solidFill>
              </a:rPr>
              <a:t> results during the monthly Modern Prospecting growth meeting</a:t>
            </a:r>
          </a:p>
        </p:txBody>
      </p:sp>
      <p:sp>
        <p:nvSpPr>
          <p:cNvPr id="10" name="TextBox 9">
            <a:extLst>
              <a:ext uri="{FF2B5EF4-FFF2-40B4-BE49-F238E27FC236}">
                <a16:creationId xmlns:a16="http://schemas.microsoft.com/office/drawing/2014/main" id="{11DF2C27-42CD-2CD7-BECF-9888D0196E8D}"/>
              </a:ext>
            </a:extLst>
          </p:cNvPr>
          <p:cNvSpPr txBox="1"/>
          <p:nvPr/>
        </p:nvSpPr>
        <p:spPr>
          <a:xfrm>
            <a:off x="5080161" y="4420384"/>
            <a:ext cx="2087561" cy="1200329"/>
          </a:xfrm>
          <a:prstGeom prst="rect">
            <a:avLst/>
          </a:prstGeom>
          <a:noFill/>
        </p:spPr>
        <p:txBody>
          <a:bodyPr wrap="square">
            <a:spAutoFit/>
          </a:bodyPr>
          <a:lstStyle/>
          <a:p>
            <a:pPr lvl="0" algn="ctr"/>
            <a:r>
              <a:rPr lang="en-US" b="1" dirty="0">
                <a:solidFill>
                  <a:schemeClr val="tx2"/>
                </a:solidFill>
              </a:rPr>
              <a:t>Identify</a:t>
            </a:r>
            <a:r>
              <a:rPr lang="en-US" dirty="0">
                <a:solidFill>
                  <a:schemeClr val="tx2"/>
                </a:solidFill>
              </a:rPr>
              <a:t> specific opportunities where the team is finding success</a:t>
            </a:r>
          </a:p>
        </p:txBody>
      </p:sp>
      <p:sp>
        <p:nvSpPr>
          <p:cNvPr id="12" name="TextBox 11">
            <a:extLst>
              <a:ext uri="{FF2B5EF4-FFF2-40B4-BE49-F238E27FC236}">
                <a16:creationId xmlns:a16="http://schemas.microsoft.com/office/drawing/2014/main" id="{A56163F1-ABC6-85AD-3A9A-C4D41CB5EDD8}"/>
              </a:ext>
            </a:extLst>
          </p:cNvPr>
          <p:cNvSpPr txBox="1"/>
          <p:nvPr/>
        </p:nvSpPr>
        <p:spPr>
          <a:xfrm>
            <a:off x="8559792" y="4415367"/>
            <a:ext cx="2281918" cy="923330"/>
          </a:xfrm>
          <a:prstGeom prst="rect">
            <a:avLst/>
          </a:prstGeom>
          <a:noFill/>
        </p:spPr>
        <p:txBody>
          <a:bodyPr wrap="square">
            <a:spAutoFit/>
          </a:bodyPr>
          <a:lstStyle/>
          <a:p>
            <a:pPr lvl="0" algn="ctr"/>
            <a:r>
              <a:rPr lang="en-US" b="1" dirty="0">
                <a:solidFill>
                  <a:schemeClr val="tx2"/>
                </a:solidFill>
              </a:rPr>
              <a:t>Commit</a:t>
            </a:r>
            <a:r>
              <a:rPr lang="en-US" dirty="0">
                <a:solidFill>
                  <a:schemeClr val="tx2"/>
                </a:solidFill>
              </a:rPr>
              <a:t> to specific action steps over the next 30 days</a:t>
            </a:r>
          </a:p>
        </p:txBody>
      </p:sp>
      <p:sp>
        <p:nvSpPr>
          <p:cNvPr id="15" name="Oval 14">
            <a:extLst>
              <a:ext uri="{FF2B5EF4-FFF2-40B4-BE49-F238E27FC236}">
                <a16:creationId xmlns:a16="http://schemas.microsoft.com/office/drawing/2014/main" id="{5405A33E-4396-B6AA-3A82-74A7D9B8C00E}"/>
              </a:ext>
            </a:extLst>
          </p:cNvPr>
          <p:cNvSpPr/>
          <p:nvPr/>
        </p:nvSpPr>
        <p:spPr>
          <a:xfrm>
            <a:off x="4968499" y="2233045"/>
            <a:ext cx="1845129" cy="1845129"/>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EC1B9D1-CD0B-D65F-09BB-AD3F3D6B7CE1}"/>
              </a:ext>
            </a:extLst>
          </p:cNvPr>
          <p:cNvSpPr/>
          <p:nvPr/>
        </p:nvSpPr>
        <p:spPr>
          <a:xfrm>
            <a:off x="8778187" y="2214875"/>
            <a:ext cx="1845129" cy="1845129"/>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descr="A picture containing design, art&#10;&#10;Description automatically generated with medium confidence">
            <a:extLst>
              <a:ext uri="{FF2B5EF4-FFF2-40B4-BE49-F238E27FC236}">
                <a16:creationId xmlns:a16="http://schemas.microsoft.com/office/drawing/2014/main" id="{DE200A93-A65F-790C-946E-C68933D883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1749" y="2687464"/>
            <a:ext cx="738625" cy="894125"/>
          </a:xfrm>
          <a:prstGeom prst="rect">
            <a:avLst/>
          </a:prstGeom>
        </p:spPr>
      </p:pic>
      <p:pic>
        <p:nvPicPr>
          <p:cNvPr id="27" name="Picture 26" descr="A picture containing screenshot, design, circle, graphics&#10;&#10;Description automatically generated">
            <a:extLst>
              <a:ext uri="{FF2B5EF4-FFF2-40B4-BE49-F238E27FC236}">
                <a16:creationId xmlns:a16="http://schemas.microsoft.com/office/drawing/2014/main" id="{D8441CED-2383-01C0-F21F-346BDA7A5E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98889" y="2738835"/>
            <a:ext cx="803723" cy="814060"/>
          </a:xfrm>
          <a:prstGeom prst="rect">
            <a:avLst/>
          </a:prstGeom>
        </p:spPr>
      </p:pic>
      <p:pic>
        <p:nvPicPr>
          <p:cNvPr id="29" name="Picture 28" descr="A group of people with a magnifying glass&#10;&#10;Description automatically generated with medium confidence">
            <a:extLst>
              <a:ext uri="{FF2B5EF4-FFF2-40B4-BE49-F238E27FC236}">
                <a16:creationId xmlns:a16="http://schemas.microsoft.com/office/drawing/2014/main" id="{1F870EF4-8463-E6D3-113B-474227210D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58307" y="2787496"/>
            <a:ext cx="970643" cy="867383"/>
          </a:xfrm>
          <a:prstGeom prst="rect">
            <a:avLst/>
          </a:prstGeom>
        </p:spPr>
      </p:pic>
      <p:sp>
        <p:nvSpPr>
          <p:cNvPr id="5" name="TextBox 4">
            <a:extLst>
              <a:ext uri="{FF2B5EF4-FFF2-40B4-BE49-F238E27FC236}">
                <a16:creationId xmlns:a16="http://schemas.microsoft.com/office/drawing/2014/main" id="{A8BF7494-F3E6-31AF-64B7-F33EE51B54E7}"/>
              </a:ext>
            </a:extLst>
          </p:cNvPr>
          <p:cNvSpPr txBox="1"/>
          <p:nvPr/>
        </p:nvSpPr>
        <p:spPr>
          <a:xfrm>
            <a:off x="801189" y="6275978"/>
            <a:ext cx="10488142" cy="215444"/>
          </a:xfrm>
          <a:prstGeom prst="rect">
            <a:avLst/>
          </a:prstGeom>
          <a:noFill/>
        </p:spPr>
        <p:txBody>
          <a:bodyPr wrap="square" rtlCol="0">
            <a:spAutoFit/>
          </a:bodyPr>
          <a:lstStyle/>
          <a:p>
            <a:r>
              <a:rPr lang="en-US" sz="800" b="1" dirty="0"/>
              <a:t>FOR FINANCIAL PROFESSIONAL USE ONLY / NOT FOR PUBLIC VIEWING OR DISTRIBUTION</a:t>
            </a:r>
          </a:p>
        </p:txBody>
      </p:sp>
      <p:cxnSp>
        <p:nvCxnSpPr>
          <p:cNvPr id="9" name="Straight Connector 8">
            <a:extLst>
              <a:ext uri="{FF2B5EF4-FFF2-40B4-BE49-F238E27FC236}">
                <a16:creationId xmlns:a16="http://schemas.microsoft.com/office/drawing/2014/main" id="{10EB1C5B-A484-18BC-3A51-0EBAC807C196}"/>
              </a:ext>
            </a:extLst>
          </p:cNvPr>
          <p:cNvCxnSpPr>
            <a:cxnSpLocks/>
          </p:cNvCxnSpPr>
          <p:nvPr/>
        </p:nvCxnSpPr>
        <p:spPr>
          <a:xfrm>
            <a:off x="6980100" y="3137439"/>
            <a:ext cx="1641332" cy="0"/>
          </a:xfrm>
          <a:prstGeom prst="line">
            <a:avLst/>
          </a:prstGeom>
          <a:ln w="1587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3" name="Straight Connector 12">
            <a:extLst>
              <a:ext uri="{FF2B5EF4-FFF2-40B4-BE49-F238E27FC236}">
                <a16:creationId xmlns:a16="http://schemas.microsoft.com/office/drawing/2014/main" id="{FE7DA7A0-38D1-3852-FDD7-9FD60A860410}"/>
              </a:ext>
            </a:extLst>
          </p:cNvPr>
          <p:cNvCxnSpPr>
            <a:cxnSpLocks/>
          </p:cNvCxnSpPr>
          <p:nvPr/>
        </p:nvCxnSpPr>
        <p:spPr>
          <a:xfrm>
            <a:off x="3184587" y="3137439"/>
            <a:ext cx="1641332" cy="0"/>
          </a:xfrm>
          <a:prstGeom prst="line">
            <a:avLst/>
          </a:prstGeom>
          <a:ln w="1587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429974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DB51394-0A08-92F0-E60A-0369851B052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02669" y="1967278"/>
            <a:ext cx="11392735" cy="4242730"/>
          </a:xfrm>
          <a:prstGeom prst="rect">
            <a:avLst/>
          </a:prstGeom>
        </p:spPr>
      </p:pic>
      <p:sp>
        <p:nvSpPr>
          <p:cNvPr id="26" name="Rectangle 25">
            <a:extLst>
              <a:ext uri="{FF2B5EF4-FFF2-40B4-BE49-F238E27FC236}">
                <a16:creationId xmlns:a16="http://schemas.microsoft.com/office/drawing/2014/main" id="{1E3A11AD-5E7B-EF89-BA4F-78BBE59DC8AF}"/>
              </a:ext>
            </a:extLst>
          </p:cNvPr>
          <p:cNvSpPr/>
          <p:nvPr/>
        </p:nvSpPr>
        <p:spPr>
          <a:xfrm>
            <a:off x="1965850" y="3005558"/>
            <a:ext cx="2656950"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chemeClr val="bg1"/>
                </a:solidFill>
                <a:effectLst/>
                <a:uLnTx/>
                <a:uFillTx/>
                <a:latin typeface="Arial"/>
                <a:ea typeface="+mn-ea"/>
                <a:cs typeface="+mn-cs"/>
              </a:rPr>
              <a:t>Digital presence</a:t>
            </a:r>
          </a:p>
        </p:txBody>
      </p:sp>
      <p:sp>
        <p:nvSpPr>
          <p:cNvPr id="27" name="Rectangle 26">
            <a:extLst>
              <a:ext uri="{FF2B5EF4-FFF2-40B4-BE49-F238E27FC236}">
                <a16:creationId xmlns:a16="http://schemas.microsoft.com/office/drawing/2014/main" id="{CCB2BCD2-40D3-1629-8BA6-4647FDEF5A02}"/>
              </a:ext>
            </a:extLst>
          </p:cNvPr>
          <p:cNvSpPr/>
          <p:nvPr/>
        </p:nvSpPr>
        <p:spPr>
          <a:xfrm>
            <a:off x="1763430" y="3895417"/>
            <a:ext cx="3061789"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a:solidFill>
                  <a:schemeClr val="bg1"/>
                </a:solidFill>
                <a:latin typeface="Arial"/>
              </a:rPr>
              <a:t>Investor education</a:t>
            </a:r>
          </a:p>
        </p:txBody>
      </p:sp>
      <p:sp>
        <p:nvSpPr>
          <p:cNvPr id="28" name="Rectangle 27">
            <a:extLst>
              <a:ext uri="{FF2B5EF4-FFF2-40B4-BE49-F238E27FC236}">
                <a16:creationId xmlns:a16="http://schemas.microsoft.com/office/drawing/2014/main" id="{907D2B64-304C-084A-368E-33DB5B1590C9}"/>
              </a:ext>
            </a:extLst>
          </p:cNvPr>
          <p:cNvSpPr/>
          <p:nvPr/>
        </p:nvSpPr>
        <p:spPr>
          <a:xfrm>
            <a:off x="1636026" y="4734492"/>
            <a:ext cx="3316595"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a:solidFill>
                  <a:schemeClr val="bg1"/>
                </a:solidFill>
                <a:latin typeface="Arial"/>
              </a:rPr>
              <a:t>Networking events</a:t>
            </a:r>
          </a:p>
        </p:txBody>
      </p:sp>
      <p:sp>
        <p:nvSpPr>
          <p:cNvPr id="29" name="Rectangle 28">
            <a:extLst>
              <a:ext uri="{FF2B5EF4-FFF2-40B4-BE49-F238E27FC236}">
                <a16:creationId xmlns:a16="http://schemas.microsoft.com/office/drawing/2014/main" id="{6265C994-BB49-5496-130A-B92B9D00C1B6}"/>
              </a:ext>
            </a:extLst>
          </p:cNvPr>
          <p:cNvSpPr/>
          <p:nvPr/>
        </p:nvSpPr>
        <p:spPr>
          <a:xfrm>
            <a:off x="1882423" y="5574353"/>
            <a:ext cx="3316595"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a:solidFill>
                  <a:schemeClr val="bg1"/>
                </a:solidFill>
                <a:latin typeface="Arial"/>
              </a:rPr>
              <a:t>Referral process</a:t>
            </a:r>
          </a:p>
        </p:txBody>
      </p:sp>
      <p:sp>
        <p:nvSpPr>
          <p:cNvPr id="34" name="TextBox 33">
            <a:extLst>
              <a:ext uri="{FF2B5EF4-FFF2-40B4-BE49-F238E27FC236}">
                <a16:creationId xmlns:a16="http://schemas.microsoft.com/office/drawing/2014/main" id="{2E80C8EB-1975-45F5-BA54-0385A55D46F0}"/>
              </a:ext>
            </a:extLst>
          </p:cNvPr>
          <p:cNvSpPr txBox="1"/>
          <p:nvPr/>
        </p:nvSpPr>
        <p:spPr>
          <a:xfrm>
            <a:off x="801189" y="6275978"/>
            <a:ext cx="10488142" cy="215444"/>
          </a:xfrm>
          <a:prstGeom prst="rect">
            <a:avLst/>
          </a:prstGeom>
          <a:noFill/>
        </p:spPr>
        <p:txBody>
          <a:bodyPr wrap="square" rtlCol="0">
            <a:spAutoFit/>
          </a:bodyPr>
          <a:lstStyle/>
          <a:p>
            <a:r>
              <a:rPr lang="en-US" sz="800" b="1">
                <a:solidFill>
                  <a:schemeClr val="tx2"/>
                </a:solidFill>
              </a:rPr>
              <a:t>FOR FINANCIAL PROFESSIONAL USE ONLY / NOT FOR PUBLIC VIEWING OR DISTRIBUTION</a:t>
            </a:r>
          </a:p>
        </p:txBody>
      </p:sp>
      <p:sp>
        <p:nvSpPr>
          <p:cNvPr id="3" name="Title 2">
            <a:extLst>
              <a:ext uri="{FF2B5EF4-FFF2-40B4-BE49-F238E27FC236}">
                <a16:creationId xmlns:a16="http://schemas.microsoft.com/office/drawing/2014/main" id="{D4EB0483-6641-21DA-0BDA-C5575A015E82}"/>
              </a:ext>
            </a:extLst>
          </p:cNvPr>
          <p:cNvSpPr>
            <a:spLocks noGrp="1"/>
          </p:cNvSpPr>
          <p:nvPr>
            <p:ph type="title"/>
          </p:nvPr>
        </p:nvSpPr>
        <p:spPr>
          <a:xfrm>
            <a:off x="902669" y="378237"/>
            <a:ext cx="10234530" cy="648072"/>
          </a:xfrm>
        </p:spPr>
        <p:txBody>
          <a:bodyPr>
            <a:normAutofit/>
          </a:bodyPr>
          <a:lstStyle/>
          <a:p>
            <a:r>
              <a:rPr lang="en-US" sz="3600" dirty="0"/>
              <a:t>Modern Prospecting Blueprint</a:t>
            </a:r>
          </a:p>
        </p:txBody>
      </p:sp>
      <p:sp>
        <p:nvSpPr>
          <p:cNvPr id="12" name="TextBox 11">
            <a:extLst>
              <a:ext uri="{FF2B5EF4-FFF2-40B4-BE49-F238E27FC236}">
                <a16:creationId xmlns:a16="http://schemas.microsoft.com/office/drawing/2014/main" id="{8CF0EF8C-FFAC-3783-979D-773A58EE24ED}"/>
              </a:ext>
            </a:extLst>
          </p:cNvPr>
          <p:cNvSpPr txBox="1"/>
          <p:nvPr/>
        </p:nvSpPr>
        <p:spPr>
          <a:xfrm>
            <a:off x="5905500" y="2043064"/>
            <a:ext cx="4383156" cy="646331"/>
          </a:xfrm>
          <a:prstGeom prst="rect">
            <a:avLst/>
          </a:prstGeom>
          <a:noFill/>
        </p:spPr>
        <p:txBody>
          <a:bodyPr wrap="square" rtlCol="0">
            <a:spAutoFit/>
          </a:bodyPr>
          <a:lstStyle/>
          <a:p>
            <a:pPr marL="342900" indent="-342900">
              <a:buAutoNum type="arabicPeriod"/>
            </a:pPr>
            <a:r>
              <a:rPr lang="en-US" sz="1200" dirty="0">
                <a:solidFill>
                  <a:schemeClr val="tx2"/>
                </a:solidFill>
              </a:rPr>
              <a:t>Define what a COI is for your practice</a:t>
            </a:r>
          </a:p>
          <a:p>
            <a:pPr marL="342900" indent="-342900">
              <a:buAutoNum type="arabicPeriod"/>
            </a:pPr>
            <a:r>
              <a:rPr lang="en-US" sz="1200" dirty="0">
                <a:solidFill>
                  <a:schemeClr val="tx2"/>
                </a:solidFill>
              </a:rPr>
              <a:t>Strategize your meeting structure</a:t>
            </a:r>
          </a:p>
          <a:p>
            <a:pPr marL="342900" indent="-342900">
              <a:buAutoNum type="arabicPeriod"/>
            </a:pPr>
            <a:r>
              <a:rPr lang="en-US" sz="1200" dirty="0">
                <a:solidFill>
                  <a:schemeClr val="tx2"/>
                </a:solidFill>
              </a:rPr>
              <a:t>Commit to consistent engagement</a:t>
            </a:r>
          </a:p>
        </p:txBody>
      </p:sp>
      <p:sp>
        <p:nvSpPr>
          <p:cNvPr id="20" name="TextBox 19">
            <a:extLst>
              <a:ext uri="{FF2B5EF4-FFF2-40B4-BE49-F238E27FC236}">
                <a16:creationId xmlns:a16="http://schemas.microsoft.com/office/drawing/2014/main" id="{C1DFB498-1B8C-35C1-D9B1-472BDD2F2A6A}"/>
              </a:ext>
            </a:extLst>
          </p:cNvPr>
          <p:cNvSpPr txBox="1"/>
          <p:nvPr/>
        </p:nvSpPr>
        <p:spPr>
          <a:xfrm>
            <a:off x="5905500" y="2913226"/>
            <a:ext cx="5470639" cy="646331"/>
          </a:xfrm>
          <a:prstGeom prst="rect">
            <a:avLst/>
          </a:prstGeom>
          <a:noFill/>
        </p:spPr>
        <p:txBody>
          <a:bodyPr wrap="square" rtlCol="0">
            <a:spAutoFit/>
          </a:bodyPr>
          <a:lstStyle/>
          <a:p>
            <a:pPr marL="342900" indent="-342900">
              <a:buAutoNum type="arabicPeriod"/>
            </a:pPr>
            <a:r>
              <a:rPr lang="en-US" sz="1200" dirty="0">
                <a:solidFill>
                  <a:schemeClr val="tx2"/>
                </a:solidFill>
              </a:rPr>
              <a:t>Define your team’s digital presence</a:t>
            </a:r>
          </a:p>
          <a:p>
            <a:pPr marL="342900" indent="-342900">
              <a:buAutoNum type="arabicPeriod"/>
            </a:pPr>
            <a:r>
              <a:rPr lang="en-US" sz="1200" dirty="0">
                <a:solidFill>
                  <a:schemeClr val="tx2"/>
                </a:solidFill>
              </a:rPr>
              <a:t>Strategize how to share your unique voice</a:t>
            </a:r>
          </a:p>
          <a:p>
            <a:pPr marL="342900" indent="-342900">
              <a:buAutoNum type="arabicPeriod"/>
            </a:pPr>
            <a:r>
              <a:rPr lang="en-US" sz="1200" dirty="0">
                <a:solidFill>
                  <a:schemeClr val="tx2"/>
                </a:solidFill>
              </a:rPr>
              <a:t>Commit to measuring the impact</a:t>
            </a:r>
          </a:p>
        </p:txBody>
      </p:sp>
      <p:sp>
        <p:nvSpPr>
          <p:cNvPr id="21" name="TextBox 20">
            <a:extLst>
              <a:ext uri="{FF2B5EF4-FFF2-40B4-BE49-F238E27FC236}">
                <a16:creationId xmlns:a16="http://schemas.microsoft.com/office/drawing/2014/main" id="{80F4BE65-B9F8-9A0F-AD4C-9DAFA2F78FB4}"/>
              </a:ext>
            </a:extLst>
          </p:cNvPr>
          <p:cNvSpPr txBox="1"/>
          <p:nvPr/>
        </p:nvSpPr>
        <p:spPr>
          <a:xfrm>
            <a:off x="5905500" y="3778862"/>
            <a:ext cx="6096433" cy="830997"/>
          </a:xfrm>
          <a:prstGeom prst="rect">
            <a:avLst/>
          </a:prstGeom>
          <a:noFill/>
        </p:spPr>
        <p:txBody>
          <a:bodyPr wrap="square" rtlCol="0">
            <a:spAutoFit/>
          </a:bodyPr>
          <a:lstStyle/>
          <a:p>
            <a:pPr marL="342900" indent="-342900">
              <a:buAutoNum type="arabicPeriod"/>
            </a:pPr>
            <a:r>
              <a:rPr lang="en-US" sz="1200" dirty="0">
                <a:solidFill>
                  <a:schemeClr val="tx2"/>
                </a:solidFill>
              </a:rPr>
              <a:t>Define what your ideal prospects need and want</a:t>
            </a:r>
          </a:p>
          <a:p>
            <a:pPr marL="342900" indent="-342900">
              <a:buAutoNum type="arabicPeriod"/>
            </a:pPr>
            <a:r>
              <a:rPr lang="en-US" sz="1200" dirty="0">
                <a:solidFill>
                  <a:schemeClr val="tx2"/>
                </a:solidFill>
              </a:rPr>
              <a:t>Strategize with partners to provide materials and presenters</a:t>
            </a:r>
          </a:p>
          <a:p>
            <a:pPr marL="342900" indent="-342900">
              <a:buAutoNum type="arabicPeriod"/>
            </a:pPr>
            <a:r>
              <a:rPr lang="en-US" sz="1200" dirty="0">
                <a:solidFill>
                  <a:schemeClr val="tx2"/>
                </a:solidFill>
              </a:rPr>
              <a:t>Commit to an expected ROI</a:t>
            </a:r>
          </a:p>
          <a:p>
            <a:pPr marL="342900" indent="-342900">
              <a:buAutoNum type="arabicPeriod"/>
            </a:pPr>
            <a:endParaRPr lang="en-US" sz="1200" dirty="0">
              <a:solidFill>
                <a:schemeClr val="tx2"/>
              </a:solidFill>
            </a:endParaRPr>
          </a:p>
        </p:txBody>
      </p:sp>
      <p:sp>
        <p:nvSpPr>
          <p:cNvPr id="22" name="TextBox 21">
            <a:extLst>
              <a:ext uri="{FF2B5EF4-FFF2-40B4-BE49-F238E27FC236}">
                <a16:creationId xmlns:a16="http://schemas.microsoft.com/office/drawing/2014/main" id="{AD1F1F23-45D5-3315-7ED2-D8A56D1A5815}"/>
              </a:ext>
            </a:extLst>
          </p:cNvPr>
          <p:cNvSpPr txBox="1"/>
          <p:nvPr/>
        </p:nvSpPr>
        <p:spPr>
          <a:xfrm>
            <a:off x="5905500" y="4642160"/>
            <a:ext cx="5921410" cy="646331"/>
          </a:xfrm>
          <a:prstGeom prst="rect">
            <a:avLst/>
          </a:prstGeom>
          <a:noFill/>
        </p:spPr>
        <p:txBody>
          <a:bodyPr wrap="square" rtlCol="0">
            <a:spAutoFit/>
          </a:bodyPr>
          <a:lstStyle/>
          <a:p>
            <a:pPr marL="342900" indent="-342900">
              <a:buAutoNum type="arabicPeriod"/>
            </a:pPr>
            <a:r>
              <a:rPr lang="en-US" sz="1200" dirty="0">
                <a:solidFill>
                  <a:schemeClr val="tx2"/>
                </a:solidFill>
              </a:rPr>
              <a:t>Define success in attending networking events</a:t>
            </a:r>
          </a:p>
          <a:p>
            <a:pPr marL="342900" indent="-342900">
              <a:buAutoNum type="arabicPeriod"/>
            </a:pPr>
            <a:r>
              <a:rPr lang="en-US" sz="1200" dirty="0">
                <a:solidFill>
                  <a:schemeClr val="tx2"/>
                </a:solidFill>
              </a:rPr>
              <a:t>Strategize how to measure progress with Monthly Reflections</a:t>
            </a:r>
          </a:p>
          <a:p>
            <a:pPr marL="342900" indent="-342900">
              <a:buAutoNum type="arabicPeriod"/>
            </a:pPr>
            <a:r>
              <a:rPr lang="en-US" sz="1200" dirty="0">
                <a:solidFill>
                  <a:schemeClr val="tx2"/>
                </a:solidFill>
              </a:rPr>
              <a:t>Commit to pivoting to different events if not meeting results</a:t>
            </a:r>
          </a:p>
        </p:txBody>
      </p:sp>
      <p:sp>
        <p:nvSpPr>
          <p:cNvPr id="30" name="TextBox 29">
            <a:extLst>
              <a:ext uri="{FF2B5EF4-FFF2-40B4-BE49-F238E27FC236}">
                <a16:creationId xmlns:a16="http://schemas.microsoft.com/office/drawing/2014/main" id="{B8FEA5CC-E786-CBF2-923C-5A783286E018}"/>
              </a:ext>
            </a:extLst>
          </p:cNvPr>
          <p:cNvSpPr txBox="1"/>
          <p:nvPr/>
        </p:nvSpPr>
        <p:spPr>
          <a:xfrm>
            <a:off x="5905500" y="5482021"/>
            <a:ext cx="5470639" cy="646331"/>
          </a:xfrm>
          <a:prstGeom prst="rect">
            <a:avLst/>
          </a:prstGeom>
          <a:noFill/>
        </p:spPr>
        <p:txBody>
          <a:bodyPr wrap="square" rtlCol="0">
            <a:spAutoFit/>
          </a:bodyPr>
          <a:lstStyle/>
          <a:p>
            <a:pPr marL="342900" indent="-342900">
              <a:buAutoNum type="arabicPeriod"/>
            </a:pPr>
            <a:r>
              <a:rPr lang="en-US" sz="1200" dirty="0">
                <a:solidFill>
                  <a:schemeClr val="tx2"/>
                </a:solidFill>
              </a:rPr>
              <a:t>Define a consistent referral strategy with the team</a:t>
            </a:r>
          </a:p>
          <a:p>
            <a:pPr marL="342900" indent="-342900">
              <a:buAutoNum type="arabicPeriod"/>
            </a:pPr>
            <a:r>
              <a:rPr lang="en-US" sz="1200" dirty="0">
                <a:solidFill>
                  <a:schemeClr val="tx2"/>
                </a:solidFill>
              </a:rPr>
              <a:t>Strategize on our language and “Moments of Impact”</a:t>
            </a:r>
          </a:p>
          <a:p>
            <a:pPr marL="342900" indent="-342900">
              <a:buAutoNum type="arabicPeriod"/>
            </a:pPr>
            <a:r>
              <a:rPr lang="en-US" sz="1200" dirty="0">
                <a:solidFill>
                  <a:schemeClr val="tx2"/>
                </a:solidFill>
              </a:rPr>
              <a:t>Commit to growing together as a team to ask consistently</a:t>
            </a:r>
          </a:p>
        </p:txBody>
      </p:sp>
      <p:sp>
        <p:nvSpPr>
          <p:cNvPr id="7" name="Rectangle 6">
            <a:extLst>
              <a:ext uri="{FF2B5EF4-FFF2-40B4-BE49-F238E27FC236}">
                <a16:creationId xmlns:a16="http://schemas.microsoft.com/office/drawing/2014/main" id="{DBF8FE7F-18A8-AB90-3016-CA425AB9DD1A}"/>
              </a:ext>
            </a:extLst>
          </p:cNvPr>
          <p:cNvSpPr/>
          <p:nvPr/>
        </p:nvSpPr>
        <p:spPr>
          <a:xfrm>
            <a:off x="1763430" y="2186229"/>
            <a:ext cx="3146777"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2"/>
                </a:solidFill>
                <a:effectLst/>
                <a:uLnTx/>
                <a:uFillTx/>
                <a:latin typeface="Arial"/>
                <a:ea typeface="+mn-ea"/>
                <a:cs typeface="+mn-cs"/>
              </a:rPr>
              <a:t>Centers of influence</a:t>
            </a:r>
          </a:p>
        </p:txBody>
      </p:sp>
    </p:spTree>
    <p:extLst>
      <p:ext uri="{BB962C8B-B14F-4D97-AF65-F5344CB8AC3E}">
        <p14:creationId xmlns:p14="http://schemas.microsoft.com/office/powerpoint/2010/main" val="10055788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2E44479-FD89-423D-958B-40F88AD603CC}"/>
              </a:ext>
            </a:extLst>
          </p:cNvPr>
          <p:cNvSpPr txBox="1">
            <a:spLocks/>
          </p:cNvSpPr>
          <p:nvPr/>
        </p:nvSpPr>
        <p:spPr>
          <a:xfrm>
            <a:off x="838200" y="2991888"/>
            <a:ext cx="10674427" cy="132556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a:solidFill>
                  <a:schemeClr val="bg1"/>
                </a:solidFill>
                <a:latin typeface="Arial" panose="020B0604020202020204" pitchFamily="34" charset="0"/>
                <a:ea typeface="+mj-ea"/>
                <a:cs typeface="Arial" panose="020B0604020202020204" pitchFamily="34" charset="0"/>
              </a:defRPr>
            </a:lvl1pPr>
          </a:lstStyle>
          <a:p>
            <a:pPr>
              <a:lnSpc>
                <a:spcPts val="8000"/>
              </a:lnSpc>
              <a:spcBef>
                <a:spcPts val="0"/>
              </a:spcBef>
              <a:defRPr/>
            </a:pPr>
            <a:r>
              <a:rPr lang="en-US" sz="6000" b="1">
                <a:solidFill>
                  <a:schemeClr val="tx1"/>
                </a:solidFill>
              </a:rPr>
              <a:t>Action</a:t>
            </a:r>
          </a:p>
          <a:p>
            <a:pPr>
              <a:lnSpc>
                <a:spcPts val="2000"/>
              </a:lnSpc>
              <a:spcBef>
                <a:spcPts val="0"/>
              </a:spcBef>
              <a:defRPr/>
            </a:pPr>
            <a:r>
              <a:rPr lang="en-US" sz="3000">
                <a:ea typeface="Calibri" charset="0"/>
              </a:rPr>
              <a:t> Who are your top clients and how did you acquire them?</a:t>
            </a:r>
            <a:endParaRPr lang="en-US" sz="3000" b="1">
              <a:ea typeface="Calibri" charset="0"/>
            </a:endParaRPr>
          </a:p>
        </p:txBody>
      </p:sp>
      <p:sp>
        <p:nvSpPr>
          <p:cNvPr id="5" name="Content Placeholder 2">
            <a:extLst>
              <a:ext uri="{FF2B5EF4-FFF2-40B4-BE49-F238E27FC236}">
                <a16:creationId xmlns:a16="http://schemas.microsoft.com/office/drawing/2014/main" id="{D50F82DF-901F-48BD-9E28-4575A80E8620}"/>
              </a:ext>
            </a:extLst>
          </p:cNvPr>
          <p:cNvSpPr txBox="1">
            <a:spLocks/>
          </p:cNvSpPr>
          <p:nvPr/>
        </p:nvSpPr>
        <p:spPr>
          <a:xfrm>
            <a:off x="976988" y="4202841"/>
            <a:ext cx="10515600" cy="1661060"/>
          </a:xfrm>
          <a:prstGeom prst="rect">
            <a:avLst/>
          </a:prstGeom>
        </p:spPr>
        <p:txBody>
          <a:bodyPr>
            <a:noAutofit/>
          </a:bodyPr>
          <a:lstStyle>
            <a:lvl1pPr marL="285750" indent="-285750" algn="l" defTabSz="914400" rtl="0" eaLnBrk="1" latinLnBrk="0" hangingPunct="1">
              <a:lnSpc>
                <a:spcPct val="100000"/>
              </a:lnSpc>
              <a:spcBef>
                <a:spcPts val="0"/>
              </a:spcBef>
              <a:spcAft>
                <a:spcPts val="600"/>
              </a:spcAft>
              <a:buClr>
                <a:schemeClr val="tx2"/>
              </a:buClr>
              <a:buFont typeface="Wingdings" panose="05000000000000000000" pitchFamily="2" charset="2"/>
              <a:buChar char="§"/>
              <a:defRPr sz="2000" b="0" kern="1200">
                <a:solidFill>
                  <a:schemeClr val="tx2"/>
                </a:solidFill>
                <a:latin typeface="+mn-lt"/>
                <a:ea typeface="+mn-ea"/>
                <a:cs typeface="+mn-cs"/>
              </a:defRPr>
            </a:lvl1pPr>
            <a:lvl2pPr marL="538163" indent="-252413" algn="l" defTabSz="914400" rtl="0" eaLnBrk="1" latinLnBrk="0" hangingPunct="1">
              <a:lnSpc>
                <a:spcPct val="100000"/>
              </a:lnSpc>
              <a:spcBef>
                <a:spcPts val="0"/>
              </a:spcBef>
              <a:spcAft>
                <a:spcPts val="600"/>
              </a:spcAft>
              <a:buClr>
                <a:schemeClr val="tx2"/>
              </a:buClr>
              <a:buSzPct val="100000"/>
              <a:buFont typeface="Wingdings" panose="05000000000000000000" pitchFamily="2" charset="2"/>
              <a:buChar char="§"/>
              <a:defRPr sz="1800" kern="1200">
                <a:solidFill>
                  <a:schemeClr val="tx2"/>
                </a:solidFill>
                <a:latin typeface="+mn-lt"/>
                <a:ea typeface="+mn-ea"/>
                <a:cs typeface="+mn-cs"/>
              </a:defRPr>
            </a:lvl2pPr>
            <a:lvl3pPr marL="1076325" indent="-269875" algn="l" defTabSz="914400" rtl="0" eaLnBrk="1" latinLnBrk="0" hangingPunct="1">
              <a:lnSpc>
                <a:spcPct val="100000"/>
              </a:lnSpc>
              <a:spcBef>
                <a:spcPts val="0"/>
              </a:spcBef>
              <a:spcAft>
                <a:spcPts val="600"/>
              </a:spcAft>
              <a:buClr>
                <a:schemeClr val="tx2"/>
              </a:buClr>
              <a:buSzPct val="100000"/>
              <a:buFont typeface="Wingdings" panose="05000000000000000000" pitchFamily="2" charset="2"/>
              <a:buChar char="§"/>
              <a:defRPr sz="1600" kern="1200">
                <a:solidFill>
                  <a:schemeClr val="tx2"/>
                </a:solidFill>
                <a:latin typeface="+mn-lt"/>
                <a:ea typeface="+mn-ea"/>
                <a:cs typeface="+mn-cs"/>
              </a:defRPr>
            </a:lvl3pPr>
            <a:lvl4pPr marL="1435100" indent="-268288" algn="l" defTabSz="914400" rtl="0" eaLnBrk="1" latinLnBrk="0" hangingPunct="1">
              <a:lnSpc>
                <a:spcPct val="100000"/>
              </a:lnSpc>
              <a:spcBef>
                <a:spcPts val="0"/>
              </a:spcBef>
              <a:spcAft>
                <a:spcPts val="600"/>
              </a:spcAft>
              <a:buClr>
                <a:schemeClr val="tx2"/>
              </a:buClr>
              <a:buFont typeface="Wingdings" panose="05000000000000000000" pitchFamily="2" charset="2"/>
              <a:buChar char="§"/>
              <a:defRPr sz="1400" kern="1200">
                <a:solidFill>
                  <a:schemeClr val="tx2"/>
                </a:solidFill>
                <a:latin typeface="+mn-lt"/>
                <a:ea typeface="+mn-ea"/>
                <a:cs typeface="+mn-cs"/>
              </a:defRPr>
            </a:lvl4pPr>
            <a:lvl5pPr marL="1792288" indent="-268288" algn="l" defTabSz="914400" rtl="0" eaLnBrk="1" latinLnBrk="0" hangingPunct="1">
              <a:lnSpc>
                <a:spcPct val="100000"/>
              </a:lnSpc>
              <a:spcBef>
                <a:spcPts val="0"/>
              </a:spcBef>
              <a:spcAft>
                <a:spcPts val="600"/>
              </a:spcAft>
              <a:buClr>
                <a:schemeClr val="tx2"/>
              </a:buClr>
              <a:buFont typeface="Wingdings" panose="05000000000000000000" pitchFamily="2" charset="2"/>
              <a:buChar char="§"/>
              <a:tabLst/>
              <a:defRPr sz="105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000"/>
              <a:t>Implement </a:t>
            </a:r>
          </a:p>
          <a:p>
            <a:r>
              <a:rPr lang="en-US" sz="3000"/>
              <a:t>Track</a:t>
            </a:r>
          </a:p>
          <a:p>
            <a:r>
              <a:rPr lang="en-US" sz="3000"/>
              <a:t>Adjust</a:t>
            </a:r>
          </a:p>
        </p:txBody>
      </p:sp>
      <p:sp>
        <p:nvSpPr>
          <p:cNvPr id="6" name="TextBox 5">
            <a:extLst>
              <a:ext uri="{FF2B5EF4-FFF2-40B4-BE49-F238E27FC236}">
                <a16:creationId xmlns:a16="http://schemas.microsoft.com/office/drawing/2014/main" id="{C727A8DC-8098-47D4-B73E-24DA532EC9BF}"/>
              </a:ext>
            </a:extLst>
          </p:cNvPr>
          <p:cNvSpPr txBox="1"/>
          <p:nvPr/>
        </p:nvSpPr>
        <p:spPr>
          <a:xfrm>
            <a:off x="801189" y="6275978"/>
            <a:ext cx="10488142" cy="215444"/>
          </a:xfrm>
          <a:prstGeom prst="rect">
            <a:avLst/>
          </a:prstGeom>
          <a:noFill/>
        </p:spPr>
        <p:txBody>
          <a:bodyPr wrap="square" rtlCol="0">
            <a:spAutoFit/>
          </a:bodyPr>
          <a:lstStyle/>
          <a:p>
            <a:r>
              <a:rPr lang="en-US" sz="800" b="1"/>
              <a:t>FOR FINANCIAL PROFESSIONAL USE ONLY / NOT FOR PUBLIC VIEWING OR DISTRIBUTION</a:t>
            </a:r>
          </a:p>
        </p:txBody>
      </p:sp>
    </p:spTree>
    <p:extLst>
      <p:ext uri="{BB962C8B-B14F-4D97-AF65-F5344CB8AC3E}">
        <p14:creationId xmlns:p14="http://schemas.microsoft.com/office/powerpoint/2010/main" val="34972033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4DFF1-B074-EBBD-8B5B-C164959A7F0A}"/>
              </a:ext>
            </a:extLst>
          </p:cNvPr>
          <p:cNvSpPr>
            <a:spLocks noGrp="1"/>
          </p:cNvSpPr>
          <p:nvPr>
            <p:ph type="title"/>
          </p:nvPr>
        </p:nvSpPr>
        <p:spPr>
          <a:xfrm>
            <a:off x="902669" y="391893"/>
            <a:ext cx="10234530" cy="648072"/>
          </a:xfrm>
        </p:spPr>
        <p:txBody>
          <a:bodyPr anchor="b">
            <a:normAutofit/>
          </a:bodyPr>
          <a:lstStyle/>
          <a:p>
            <a:r>
              <a:rPr lang="en-US" sz="3600" dirty="0"/>
              <a:t>Action</a:t>
            </a:r>
          </a:p>
        </p:txBody>
      </p:sp>
      <p:sp>
        <p:nvSpPr>
          <p:cNvPr id="7" name="Oval 6">
            <a:extLst>
              <a:ext uri="{FF2B5EF4-FFF2-40B4-BE49-F238E27FC236}">
                <a16:creationId xmlns:a16="http://schemas.microsoft.com/office/drawing/2014/main" id="{0BA9A95A-5ECC-B186-487A-71C51D3695C5}"/>
              </a:ext>
            </a:extLst>
          </p:cNvPr>
          <p:cNvSpPr/>
          <p:nvPr/>
        </p:nvSpPr>
        <p:spPr>
          <a:xfrm>
            <a:off x="1777178" y="2046121"/>
            <a:ext cx="1845129" cy="1845129"/>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4A55968-2A9F-4757-CBFD-B8C788C70569}"/>
              </a:ext>
            </a:extLst>
          </p:cNvPr>
          <p:cNvSpPr txBox="1"/>
          <p:nvPr/>
        </p:nvSpPr>
        <p:spPr>
          <a:xfrm>
            <a:off x="1558784" y="4281365"/>
            <a:ext cx="2281918" cy="646331"/>
          </a:xfrm>
          <a:prstGeom prst="rect">
            <a:avLst/>
          </a:prstGeom>
          <a:noFill/>
        </p:spPr>
        <p:txBody>
          <a:bodyPr wrap="square">
            <a:spAutoFit/>
          </a:bodyPr>
          <a:lstStyle/>
          <a:p>
            <a:pPr lvl="0" algn="ctr"/>
            <a:r>
              <a:rPr lang="en-US" dirty="0">
                <a:solidFill>
                  <a:schemeClr val="tx2"/>
                </a:solidFill>
              </a:rPr>
              <a:t>Build your strategic plan</a:t>
            </a:r>
          </a:p>
        </p:txBody>
      </p:sp>
      <p:sp>
        <p:nvSpPr>
          <p:cNvPr id="9" name="TextBox 8">
            <a:extLst>
              <a:ext uri="{FF2B5EF4-FFF2-40B4-BE49-F238E27FC236}">
                <a16:creationId xmlns:a16="http://schemas.microsoft.com/office/drawing/2014/main" id="{C256A762-6082-699D-AFCC-449544B9558A}"/>
              </a:ext>
            </a:extLst>
          </p:cNvPr>
          <p:cNvSpPr txBox="1"/>
          <p:nvPr/>
        </p:nvSpPr>
        <p:spPr>
          <a:xfrm>
            <a:off x="4623521" y="4319914"/>
            <a:ext cx="2548668" cy="982833"/>
          </a:xfrm>
          <a:prstGeom prst="rect">
            <a:avLst/>
          </a:prstGeom>
          <a:noFill/>
        </p:spPr>
        <p:txBody>
          <a:bodyPr wrap="square">
            <a:spAutoFit/>
          </a:bodyPr>
          <a:lstStyle/>
          <a:p>
            <a:pPr marL="0" indent="0" algn="ctr">
              <a:lnSpc>
                <a:spcPct val="110000"/>
              </a:lnSpc>
              <a:buNone/>
            </a:pPr>
            <a:r>
              <a:rPr lang="en-US" sz="1800" dirty="0">
                <a:latin typeface="Arial" panose="020B0604020202020204" pitchFamily="34" charset="0"/>
                <a:cs typeface="Arial" panose="020B0604020202020204" pitchFamily="34" charset="0"/>
              </a:rPr>
              <a:t>Implement and track your measures of success consistently</a:t>
            </a:r>
          </a:p>
        </p:txBody>
      </p:sp>
      <p:sp>
        <p:nvSpPr>
          <p:cNvPr id="10" name="TextBox 9">
            <a:extLst>
              <a:ext uri="{FF2B5EF4-FFF2-40B4-BE49-F238E27FC236}">
                <a16:creationId xmlns:a16="http://schemas.microsoft.com/office/drawing/2014/main" id="{F199336C-1123-ADF4-88D7-65D762DE48FB}"/>
              </a:ext>
            </a:extLst>
          </p:cNvPr>
          <p:cNvSpPr txBox="1"/>
          <p:nvPr/>
        </p:nvSpPr>
        <p:spPr>
          <a:xfrm>
            <a:off x="7960385" y="4281365"/>
            <a:ext cx="2707956" cy="726609"/>
          </a:xfrm>
          <a:prstGeom prst="rect">
            <a:avLst/>
          </a:prstGeom>
          <a:noFill/>
        </p:spPr>
        <p:txBody>
          <a:bodyPr wrap="square">
            <a:spAutoFit/>
          </a:bodyPr>
          <a:lstStyle/>
          <a:p>
            <a:pPr marL="0" indent="0" algn="ctr">
              <a:lnSpc>
                <a:spcPct val="120000"/>
              </a:lnSpc>
              <a:buNone/>
            </a:pPr>
            <a:r>
              <a:rPr lang="en-US" sz="1800" dirty="0">
                <a:latin typeface="Arial" panose="020B0604020202020204" pitchFamily="34" charset="0"/>
                <a:cs typeface="Arial" panose="020B0604020202020204" pitchFamily="34" charset="0"/>
              </a:rPr>
              <a:t>Adjust, coach, and support</a:t>
            </a:r>
          </a:p>
        </p:txBody>
      </p:sp>
      <p:sp>
        <p:nvSpPr>
          <p:cNvPr id="13" name="Oval 12">
            <a:extLst>
              <a:ext uri="{FF2B5EF4-FFF2-40B4-BE49-F238E27FC236}">
                <a16:creationId xmlns:a16="http://schemas.microsoft.com/office/drawing/2014/main" id="{33B3A132-FD6B-3807-F1C7-1F889FED760A}"/>
              </a:ext>
            </a:extLst>
          </p:cNvPr>
          <p:cNvSpPr/>
          <p:nvPr/>
        </p:nvSpPr>
        <p:spPr>
          <a:xfrm>
            <a:off x="8391799" y="2046120"/>
            <a:ext cx="1845129" cy="1845129"/>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picture containing screenshot, line, design, art&#10;&#10;Description automatically generated">
            <a:extLst>
              <a:ext uri="{FF2B5EF4-FFF2-40B4-BE49-F238E27FC236}">
                <a16:creationId xmlns:a16="http://schemas.microsoft.com/office/drawing/2014/main" id="{229BDA85-EA3E-373B-F8C8-510C6DEE7F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8804" y="2402331"/>
            <a:ext cx="991118" cy="1132706"/>
          </a:xfrm>
          <a:prstGeom prst="rect">
            <a:avLst/>
          </a:prstGeom>
        </p:spPr>
      </p:pic>
      <p:pic>
        <p:nvPicPr>
          <p:cNvPr id="18" name="Picture 17" descr="A picture containing screenshot, design, graphics&#10;&#10;Description automatically generated">
            <a:extLst>
              <a:ext uri="{FF2B5EF4-FFF2-40B4-BE49-F238E27FC236}">
                <a16:creationId xmlns:a16="http://schemas.microsoft.com/office/drawing/2014/main" id="{E2F8618F-BAED-DBFE-41AB-F32F9317CD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0966" y="2557461"/>
            <a:ext cx="910167" cy="823484"/>
          </a:xfrm>
          <a:prstGeom prst="rect">
            <a:avLst/>
          </a:prstGeom>
        </p:spPr>
      </p:pic>
      <p:sp>
        <p:nvSpPr>
          <p:cNvPr id="3" name="TextBox 2">
            <a:extLst>
              <a:ext uri="{FF2B5EF4-FFF2-40B4-BE49-F238E27FC236}">
                <a16:creationId xmlns:a16="http://schemas.microsoft.com/office/drawing/2014/main" id="{7AD9F987-42B5-1D80-24B8-5C8AD0DEBD95}"/>
              </a:ext>
            </a:extLst>
          </p:cNvPr>
          <p:cNvSpPr txBox="1"/>
          <p:nvPr/>
        </p:nvSpPr>
        <p:spPr>
          <a:xfrm>
            <a:off x="801189" y="6275978"/>
            <a:ext cx="10488142" cy="215444"/>
          </a:xfrm>
          <a:prstGeom prst="rect">
            <a:avLst/>
          </a:prstGeom>
          <a:noFill/>
        </p:spPr>
        <p:txBody>
          <a:bodyPr wrap="square" rtlCol="0">
            <a:spAutoFit/>
          </a:bodyPr>
          <a:lstStyle/>
          <a:p>
            <a:r>
              <a:rPr lang="en-US" sz="800" b="1" dirty="0"/>
              <a:t>FOR FINANCIAL PROFESSIONAL USE ONLY / NOT FOR PUBLIC VIEWING OR DISTRIBUTION</a:t>
            </a:r>
          </a:p>
        </p:txBody>
      </p:sp>
      <p:sp>
        <p:nvSpPr>
          <p:cNvPr id="11" name="Oval 10">
            <a:extLst>
              <a:ext uri="{FF2B5EF4-FFF2-40B4-BE49-F238E27FC236}">
                <a16:creationId xmlns:a16="http://schemas.microsoft.com/office/drawing/2014/main" id="{DBD438F1-FDFB-B4FC-C62D-FF2F9F86D047}"/>
              </a:ext>
            </a:extLst>
          </p:cNvPr>
          <p:cNvSpPr/>
          <p:nvPr/>
        </p:nvSpPr>
        <p:spPr>
          <a:xfrm>
            <a:off x="5084488" y="2046120"/>
            <a:ext cx="1845129" cy="1845129"/>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picture containing screenshot, design, circle, graphics&#10;&#10;Description automatically generated">
            <a:extLst>
              <a:ext uri="{FF2B5EF4-FFF2-40B4-BE49-F238E27FC236}">
                <a16:creationId xmlns:a16="http://schemas.microsoft.com/office/drawing/2014/main" id="{1A577E82-3FF7-D496-DC12-4D26BDAC2F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01106" y="2566885"/>
            <a:ext cx="837655" cy="814060"/>
          </a:xfrm>
          <a:prstGeom prst="rect">
            <a:avLst/>
          </a:prstGeom>
        </p:spPr>
      </p:pic>
    </p:spTree>
    <p:extLst>
      <p:ext uri="{BB962C8B-B14F-4D97-AF65-F5344CB8AC3E}">
        <p14:creationId xmlns:p14="http://schemas.microsoft.com/office/powerpoint/2010/main" val="42169340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F3EE02D7-AF8B-09A6-3265-F6FB55693904}"/>
              </a:ext>
            </a:extLst>
          </p:cNvPr>
          <p:cNvSpPr>
            <a:spLocks noGrp="1"/>
          </p:cNvSpPr>
          <p:nvPr>
            <p:ph type="title"/>
          </p:nvPr>
        </p:nvSpPr>
        <p:spPr/>
        <p:txBody>
          <a:bodyPr>
            <a:normAutofit/>
          </a:bodyPr>
          <a:lstStyle/>
          <a:p>
            <a:r>
              <a:rPr lang="en-US" sz="3600" dirty="0"/>
              <a:t>Next steps</a:t>
            </a:r>
          </a:p>
        </p:txBody>
      </p:sp>
      <p:grpSp>
        <p:nvGrpSpPr>
          <p:cNvPr id="13" name="Group 12">
            <a:extLst>
              <a:ext uri="{FF2B5EF4-FFF2-40B4-BE49-F238E27FC236}">
                <a16:creationId xmlns:a16="http://schemas.microsoft.com/office/drawing/2014/main" id="{85A2790B-6005-2EAF-7EB7-642FACFA539A}"/>
              </a:ext>
            </a:extLst>
          </p:cNvPr>
          <p:cNvGrpSpPr/>
          <p:nvPr/>
        </p:nvGrpSpPr>
        <p:grpSpPr>
          <a:xfrm>
            <a:off x="902669" y="1787013"/>
            <a:ext cx="9100646" cy="1157245"/>
            <a:chOff x="793230" y="3242496"/>
            <a:chExt cx="9100646" cy="883749"/>
          </a:xfrm>
        </p:grpSpPr>
        <p:sp>
          <p:nvSpPr>
            <p:cNvPr id="14" name="Content Placeholder 4">
              <a:extLst>
                <a:ext uri="{FF2B5EF4-FFF2-40B4-BE49-F238E27FC236}">
                  <a16:creationId xmlns:a16="http://schemas.microsoft.com/office/drawing/2014/main" id="{E95FF073-9237-89B8-F060-DE551967CF1A}"/>
                </a:ext>
              </a:extLst>
            </p:cNvPr>
            <p:cNvSpPr txBox="1">
              <a:spLocks/>
            </p:cNvSpPr>
            <p:nvPr/>
          </p:nvSpPr>
          <p:spPr>
            <a:xfrm>
              <a:off x="1608703" y="3242496"/>
              <a:ext cx="8285173" cy="68301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400" dirty="0">
                  <a:latin typeface="Arial" panose="020B0604020202020204" pitchFamily="34" charset="0"/>
                  <a:cs typeface="Arial" panose="020B0604020202020204" pitchFamily="34" charset="0"/>
                </a:rPr>
                <a:t>Hold a meeting with your team to create a gameplan</a:t>
              </a:r>
            </a:p>
          </p:txBody>
        </p:sp>
        <p:sp>
          <p:nvSpPr>
            <p:cNvPr id="15" name="Content Placeholder 4">
              <a:extLst>
                <a:ext uri="{FF2B5EF4-FFF2-40B4-BE49-F238E27FC236}">
                  <a16:creationId xmlns:a16="http://schemas.microsoft.com/office/drawing/2014/main" id="{821EC629-D6CA-9A41-778E-5348F9A6617A}"/>
                </a:ext>
              </a:extLst>
            </p:cNvPr>
            <p:cNvSpPr txBox="1">
              <a:spLocks/>
            </p:cNvSpPr>
            <p:nvPr/>
          </p:nvSpPr>
          <p:spPr>
            <a:xfrm>
              <a:off x="793230" y="3244684"/>
              <a:ext cx="809204" cy="8815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6000" b="1">
                  <a:latin typeface="Arial" panose="020B0604020202020204" pitchFamily="34" charset="0"/>
                  <a:cs typeface="Arial" panose="020B0604020202020204" pitchFamily="34" charset="0"/>
                </a:rPr>
                <a:t>1</a:t>
              </a:r>
            </a:p>
            <a:p>
              <a:pPr marL="0" indent="0">
                <a:buNone/>
              </a:pPr>
              <a:endParaRPr lang="en-US" sz="3000" strike="sngStrike">
                <a:latin typeface="Arial" panose="020B0604020202020204" pitchFamily="34" charset="0"/>
                <a:cs typeface="Arial" panose="020B0604020202020204" pitchFamily="34" charset="0"/>
              </a:endParaRPr>
            </a:p>
            <a:p>
              <a:pPr marL="0" indent="0">
                <a:buNone/>
              </a:pPr>
              <a:endParaRPr lang="en-US" sz="3000" strike="sngStrike">
                <a:latin typeface="Arial" panose="020B0604020202020204" pitchFamily="34" charset="0"/>
                <a:cs typeface="Arial" panose="020B0604020202020204" pitchFamily="34" charset="0"/>
              </a:endParaRPr>
            </a:p>
          </p:txBody>
        </p:sp>
        <p:cxnSp>
          <p:nvCxnSpPr>
            <p:cNvPr id="16" name="Straight Connector 15">
              <a:extLst>
                <a:ext uri="{FF2B5EF4-FFF2-40B4-BE49-F238E27FC236}">
                  <a16:creationId xmlns:a16="http://schemas.microsoft.com/office/drawing/2014/main" id="{9B07F7E3-C0B0-C64F-76EC-DF789DA1D9E5}"/>
                </a:ext>
              </a:extLst>
            </p:cNvPr>
            <p:cNvCxnSpPr/>
            <p:nvPr/>
          </p:nvCxnSpPr>
          <p:spPr>
            <a:xfrm flipV="1">
              <a:off x="1448409" y="3283128"/>
              <a:ext cx="0" cy="597408"/>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657BF27C-6869-36BD-E702-CBC850EB318C}"/>
              </a:ext>
            </a:extLst>
          </p:cNvPr>
          <p:cNvGrpSpPr/>
          <p:nvPr/>
        </p:nvGrpSpPr>
        <p:grpSpPr>
          <a:xfrm>
            <a:off x="902669" y="2911212"/>
            <a:ext cx="9257006" cy="1154381"/>
            <a:chOff x="793230" y="3244684"/>
            <a:chExt cx="9257006" cy="881561"/>
          </a:xfrm>
        </p:grpSpPr>
        <p:sp>
          <p:nvSpPr>
            <p:cNvPr id="18" name="Content Placeholder 4">
              <a:extLst>
                <a:ext uri="{FF2B5EF4-FFF2-40B4-BE49-F238E27FC236}">
                  <a16:creationId xmlns:a16="http://schemas.microsoft.com/office/drawing/2014/main" id="{8962EA00-5512-F483-2962-A63EE2EEA666}"/>
                </a:ext>
              </a:extLst>
            </p:cNvPr>
            <p:cNvSpPr txBox="1">
              <a:spLocks/>
            </p:cNvSpPr>
            <p:nvPr/>
          </p:nvSpPr>
          <p:spPr>
            <a:xfrm>
              <a:off x="1623693" y="3417996"/>
              <a:ext cx="8426543" cy="6830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US" sz="2400" dirty="0">
                  <a:latin typeface="Arial" panose="020B0604020202020204" pitchFamily="34" charset="0"/>
                  <a:cs typeface="Arial" panose="020B0604020202020204" pitchFamily="34" charset="0"/>
                </a:rPr>
                <a:t>Choose 2-3 focus areas and build out your strategic plan</a:t>
              </a:r>
            </a:p>
          </p:txBody>
        </p:sp>
        <p:sp>
          <p:nvSpPr>
            <p:cNvPr id="19" name="Content Placeholder 4">
              <a:extLst>
                <a:ext uri="{FF2B5EF4-FFF2-40B4-BE49-F238E27FC236}">
                  <a16:creationId xmlns:a16="http://schemas.microsoft.com/office/drawing/2014/main" id="{6471AFDC-3C8F-4114-D05C-99653CCB496B}"/>
                </a:ext>
              </a:extLst>
            </p:cNvPr>
            <p:cNvSpPr txBox="1">
              <a:spLocks/>
            </p:cNvSpPr>
            <p:nvPr/>
          </p:nvSpPr>
          <p:spPr>
            <a:xfrm>
              <a:off x="793230" y="3244684"/>
              <a:ext cx="809204" cy="8815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6000" b="1">
                  <a:latin typeface="Arial" panose="020B0604020202020204" pitchFamily="34" charset="0"/>
                  <a:cs typeface="Arial" panose="020B0604020202020204" pitchFamily="34" charset="0"/>
                </a:rPr>
                <a:t>2</a:t>
              </a:r>
            </a:p>
            <a:p>
              <a:pPr marL="0" indent="0">
                <a:buNone/>
              </a:pPr>
              <a:endParaRPr lang="en-US" sz="3000" strike="sngStrike">
                <a:latin typeface="Arial" panose="020B0604020202020204" pitchFamily="34" charset="0"/>
                <a:cs typeface="Arial" panose="020B0604020202020204" pitchFamily="34" charset="0"/>
              </a:endParaRPr>
            </a:p>
            <a:p>
              <a:pPr marL="0" indent="0">
                <a:buNone/>
              </a:pPr>
              <a:endParaRPr lang="en-US" sz="3000" strike="sngStrike">
                <a:latin typeface="Arial" panose="020B0604020202020204" pitchFamily="34" charset="0"/>
                <a:cs typeface="Arial" panose="020B0604020202020204" pitchFamily="34" charset="0"/>
              </a:endParaRPr>
            </a:p>
          </p:txBody>
        </p:sp>
        <p:cxnSp>
          <p:nvCxnSpPr>
            <p:cNvPr id="20" name="Straight Connector 19">
              <a:extLst>
                <a:ext uri="{FF2B5EF4-FFF2-40B4-BE49-F238E27FC236}">
                  <a16:creationId xmlns:a16="http://schemas.microsoft.com/office/drawing/2014/main" id="{46815902-AB29-EBE3-EF28-5F1526868E0A}"/>
                </a:ext>
              </a:extLst>
            </p:cNvPr>
            <p:cNvCxnSpPr/>
            <p:nvPr/>
          </p:nvCxnSpPr>
          <p:spPr>
            <a:xfrm flipV="1">
              <a:off x="1448409" y="3283128"/>
              <a:ext cx="0" cy="597408"/>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D7D7652F-51B6-C468-B521-34710A8C6309}"/>
              </a:ext>
            </a:extLst>
          </p:cNvPr>
          <p:cNvGrpSpPr/>
          <p:nvPr/>
        </p:nvGrpSpPr>
        <p:grpSpPr>
          <a:xfrm>
            <a:off x="902669" y="4059901"/>
            <a:ext cx="9409119" cy="1178511"/>
            <a:chOff x="793230" y="3242496"/>
            <a:chExt cx="9409119" cy="899989"/>
          </a:xfrm>
        </p:grpSpPr>
        <p:sp>
          <p:nvSpPr>
            <p:cNvPr id="24" name="Content Placeholder 4">
              <a:extLst>
                <a:ext uri="{FF2B5EF4-FFF2-40B4-BE49-F238E27FC236}">
                  <a16:creationId xmlns:a16="http://schemas.microsoft.com/office/drawing/2014/main" id="{D21E738C-4E84-7707-94DC-495A25ACC67E}"/>
                </a:ext>
              </a:extLst>
            </p:cNvPr>
            <p:cNvSpPr txBox="1">
              <a:spLocks/>
            </p:cNvSpPr>
            <p:nvPr/>
          </p:nvSpPr>
          <p:spPr>
            <a:xfrm>
              <a:off x="1623693" y="3242496"/>
              <a:ext cx="8578656" cy="68301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2400" dirty="0">
                  <a:latin typeface="Arial" panose="020B0604020202020204" pitchFamily="34" charset="0"/>
                  <a:cs typeface="Arial" panose="020B0604020202020204" pitchFamily="34" charset="0"/>
                </a:rPr>
                <a:t>Set up time for meetings focused solely on growth</a:t>
              </a:r>
            </a:p>
          </p:txBody>
        </p:sp>
        <p:sp>
          <p:nvSpPr>
            <p:cNvPr id="25" name="Content Placeholder 4">
              <a:extLst>
                <a:ext uri="{FF2B5EF4-FFF2-40B4-BE49-F238E27FC236}">
                  <a16:creationId xmlns:a16="http://schemas.microsoft.com/office/drawing/2014/main" id="{C51CEB37-69A1-576A-6082-845AA7264BC9}"/>
                </a:ext>
              </a:extLst>
            </p:cNvPr>
            <p:cNvSpPr txBox="1">
              <a:spLocks/>
            </p:cNvSpPr>
            <p:nvPr/>
          </p:nvSpPr>
          <p:spPr>
            <a:xfrm>
              <a:off x="793230" y="3260924"/>
              <a:ext cx="809204" cy="8815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6000" b="1" dirty="0">
                  <a:latin typeface="Arial" panose="020B0604020202020204" pitchFamily="34" charset="0"/>
                  <a:cs typeface="Arial" panose="020B0604020202020204" pitchFamily="34" charset="0"/>
                </a:rPr>
                <a:t>3</a:t>
              </a:r>
            </a:p>
            <a:p>
              <a:pPr marL="0" indent="0">
                <a:buNone/>
              </a:pPr>
              <a:endParaRPr lang="en-US" sz="3000" strike="sngStrike" dirty="0">
                <a:latin typeface="Arial" panose="020B0604020202020204" pitchFamily="34" charset="0"/>
                <a:cs typeface="Arial" panose="020B0604020202020204" pitchFamily="34" charset="0"/>
              </a:endParaRPr>
            </a:p>
            <a:p>
              <a:pPr marL="0" indent="0">
                <a:buNone/>
              </a:pPr>
              <a:endParaRPr lang="en-US" sz="3000" strike="sngStrike" dirty="0">
                <a:latin typeface="Arial" panose="020B0604020202020204" pitchFamily="34" charset="0"/>
                <a:cs typeface="Arial" panose="020B0604020202020204" pitchFamily="34" charset="0"/>
              </a:endParaRPr>
            </a:p>
          </p:txBody>
        </p:sp>
        <p:cxnSp>
          <p:nvCxnSpPr>
            <p:cNvPr id="26" name="Straight Connector 25">
              <a:extLst>
                <a:ext uri="{FF2B5EF4-FFF2-40B4-BE49-F238E27FC236}">
                  <a16:creationId xmlns:a16="http://schemas.microsoft.com/office/drawing/2014/main" id="{E723E894-9E97-6498-5B90-D0FAA5078ABE}"/>
                </a:ext>
              </a:extLst>
            </p:cNvPr>
            <p:cNvCxnSpPr/>
            <p:nvPr/>
          </p:nvCxnSpPr>
          <p:spPr>
            <a:xfrm flipV="1">
              <a:off x="1448409" y="3283128"/>
              <a:ext cx="0" cy="597408"/>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6FD5EB8B-B2D5-4A0B-6259-C79926A429C7}"/>
              </a:ext>
            </a:extLst>
          </p:cNvPr>
          <p:cNvGrpSpPr/>
          <p:nvPr/>
        </p:nvGrpSpPr>
        <p:grpSpPr>
          <a:xfrm>
            <a:off x="902669" y="5158104"/>
            <a:ext cx="5331750" cy="1178521"/>
            <a:chOff x="793230" y="3242490"/>
            <a:chExt cx="5331750" cy="899995"/>
          </a:xfrm>
        </p:grpSpPr>
        <p:sp>
          <p:nvSpPr>
            <p:cNvPr id="29" name="Content Placeholder 4">
              <a:extLst>
                <a:ext uri="{FF2B5EF4-FFF2-40B4-BE49-F238E27FC236}">
                  <a16:creationId xmlns:a16="http://schemas.microsoft.com/office/drawing/2014/main" id="{58A81217-385B-D0ED-67BD-0CD9838C66A4}"/>
                </a:ext>
              </a:extLst>
            </p:cNvPr>
            <p:cNvSpPr txBox="1">
              <a:spLocks/>
            </p:cNvSpPr>
            <p:nvPr/>
          </p:nvSpPr>
          <p:spPr>
            <a:xfrm>
              <a:off x="1623693" y="3242490"/>
              <a:ext cx="4501287" cy="68301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2400" dirty="0">
                  <a:latin typeface="Arial" panose="020B0604020202020204" pitchFamily="34" charset="0"/>
                  <a:cs typeface="Arial" panose="020B0604020202020204" pitchFamily="34" charset="0"/>
                </a:rPr>
                <a:t>Implement and execute</a:t>
              </a:r>
            </a:p>
          </p:txBody>
        </p:sp>
        <p:sp>
          <p:nvSpPr>
            <p:cNvPr id="30" name="Content Placeholder 4">
              <a:extLst>
                <a:ext uri="{FF2B5EF4-FFF2-40B4-BE49-F238E27FC236}">
                  <a16:creationId xmlns:a16="http://schemas.microsoft.com/office/drawing/2014/main" id="{59E2E2D1-68A7-46DF-7F8D-1AAE1D2214FF}"/>
                </a:ext>
              </a:extLst>
            </p:cNvPr>
            <p:cNvSpPr txBox="1">
              <a:spLocks/>
            </p:cNvSpPr>
            <p:nvPr/>
          </p:nvSpPr>
          <p:spPr>
            <a:xfrm>
              <a:off x="793230" y="3260924"/>
              <a:ext cx="809204" cy="8815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6000" b="1" dirty="0">
                  <a:latin typeface="Arial" panose="020B0604020202020204" pitchFamily="34" charset="0"/>
                  <a:cs typeface="Arial" panose="020B0604020202020204" pitchFamily="34" charset="0"/>
                </a:rPr>
                <a:t>4</a:t>
              </a:r>
            </a:p>
            <a:p>
              <a:pPr marL="0" indent="0">
                <a:buNone/>
              </a:pPr>
              <a:endParaRPr lang="en-US" sz="3000" strike="sngStrike" dirty="0">
                <a:latin typeface="Arial" panose="020B0604020202020204" pitchFamily="34" charset="0"/>
                <a:cs typeface="Arial" panose="020B0604020202020204" pitchFamily="34" charset="0"/>
              </a:endParaRPr>
            </a:p>
            <a:p>
              <a:pPr marL="0" indent="0">
                <a:buNone/>
              </a:pPr>
              <a:endParaRPr lang="en-US" sz="3000" strike="sngStrike" dirty="0">
                <a:latin typeface="Arial" panose="020B0604020202020204" pitchFamily="34" charset="0"/>
                <a:cs typeface="Arial" panose="020B0604020202020204" pitchFamily="34" charset="0"/>
              </a:endParaRPr>
            </a:p>
          </p:txBody>
        </p:sp>
        <p:cxnSp>
          <p:nvCxnSpPr>
            <p:cNvPr id="31" name="Straight Connector 30">
              <a:extLst>
                <a:ext uri="{FF2B5EF4-FFF2-40B4-BE49-F238E27FC236}">
                  <a16:creationId xmlns:a16="http://schemas.microsoft.com/office/drawing/2014/main" id="{72031759-4D48-4E91-6A5B-3F995189EC78}"/>
                </a:ext>
              </a:extLst>
            </p:cNvPr>
            <p:cNvCxnSpPr/>
            <p:nvPr/>
          </p:nvCxnSpPr>
          <p:spPr>
            <a:xfrm flipV="1">
              <a:off x="1448409" y="3283128"/>
              <a:ext cx="0" cy="597408"/>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25CC0F41-6066-8BBA-7BE1-65456C38C396}"/>
              </a:ext>
            </a:extLst>
          </p:cNvPr>
          <p:cNvSpPr txBox="1"/>
          <p:nvPr/>
        </p:nvSpPr>
        <p:spPr>
          <a:xfrm>
            <a:off x="801189" y="6275978"/>
            <a:ext cx="10488142" cy="215444"/>
          </a:xfrm>
          <a:prstGeom prst="rect">
            <a:avLst/>
          </a:prstGeom>
          <a:noFill/>
        </p:spPr>
        <p:txBody>
          <a:bodyPr wrap="square" rtlCol="0">
            <a:spAutoFit/>
          </a:bodyPr>
          <a:lstStyle/>
          <a:p>
            <a:r>
              <a:rPr lang="en-US" sz="800" b="1" dirty="0"/>
              <a:t>FOR FINANCIAL PROFESSIONAL USE ONLY / NOT FOR PUBLIC VIEWING OR DISTRIBUTION</a:t>
            </a:r>
          </a:p>
        </p:txBody>
      </p:sp>
    </p:spTree>
    <p:extLst>
      <p:ext uri="{BB962C8B-B14F-4D97-AF65-F5344CB8AC3E}">
        <p14:creationId xmlns:p14="http://schemas.microsoft.com/office/powerpoint/2010/main" val="1360769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2E44479-FD89-423D-958B-40F88AD603CC}"/>
              </a:ext>
            </a:extLst>
          </p:cNvPr>
          <p:cNvSpPr txBox="1">
            <a:spLocks/>
          </p:cNvSpPr>
          <p:nvPr/>
        </p:nvSpPr>
        <p:spPr>
          <a:xfrm>
            <a:off x="838200" y="2991888"/>
            <a:ext cx="10674427" cy="132556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a:solidFill>
                  <a:schemeClr val="bg1"/>
                </a:solidFill>
                <a:latin typeface="Arial" panose="020B0604020202020204" pitchFamily="34" charset="0"/>
                <a:ea typeface="+mj-ea"/>
                <a:cs typeface="Arial" panose="020B0604020202020204" pitchFamily="34" charset="0"/>
              </a:defRPr>
            </a:lvl1pPr>
          </a:lstStyle>
          <a:p>
            <a:pPr>
              <a:lnSpc>
                <a:spcPts val="8000"/>
              </a:lnSpc>
              <a:spcBef>
                <a:spcPts val="0"/>
              </a:spcBef>
              <a:defRPr/>
            </a:pPr>
            <a:r>
              <a:rPr lang="en-US" sz="6000" b="1" dirty="0">
                <a:solidFill>
                  <a:schemeClr val="tx1"/>
                </a:solidFill>
              </a:rPr>
              <a:t>Focusing on growth</a:t>
            </a:r>
          </a:p>
          <a:p>
            <a:pPr>
              <a:lnSpc>
                <a:spcPts val="2000"/>
              </a:lnSpc>
              <a:spcBef>
                <a:spcPts val="0"/>
              </a:spcBef>
              <a:defRPr/>
            </a:pPr>
            <a:r>
              <a:rPr lang="en-US" sz="3000" dirty="0">
                <a:ea typeface="Calibri" charset="0"/>
              </a:rPr>
              <a:t> Who are your top clients and how did you acquire them?</a:t>
            </a:r>
            <a:endParaRPr lang="en-US" sz="3000" b="1" dirty="0">
              <a:ea typeface="Calibri" charset="0"/>
            </a:endParaRPr>
          </a:p>
        </p:txBody>
      </p:sp>
      <p:sp>
        <p:nvSpPr>
          <p:cNvPr id="5" name="Content Placeholder 2">
            <a:extLst>
              <a:ext uri="{FF2B5EF4-FFF2-40B4-BE49-F238E27FC236}">
                <a16:creationId xmlns:a16="http://schemas.microsoft.com/office/drawing/2014/main" id="{D50F82DF-901F-48BD-9E28-4575A80E8620}"/>
              </a:ext>
            </a:extLst>
          </p:cNvPr>
          <p:cNvSpPr txBox="1">
            <a:spLocks/>
          </p:cNvSpPr>
          <p:nvPr/>
        </p:nvSpPr>
        <p:spPr>
          <a:xfrm>
            <a:off x="976988" y="4202841"/>
            <a:ext cx="10515600" cy="1661060"/>
          </a:xfrm>
          <a:prstGeom prst="rect">
            <a:avLst/>
          </a:prstGeom>
        </p:spPr>
        <p:txBody>
          <a:bodyPr>
            <a:noAutofit/>
          </a:bodyPr>
          <a:lstStyle>
            <a:lvl1pPr marL="285750" indent="-285750" algn="l" defTabSz="914400" rtl="0" eaLnBrk="1" latinLnBrk="0" hangingPunct="1">
              <a:lnSpc>
                <a:spcPct val="100000"/>
              </a:lnSpc>
              <a:spcBef>
                <a:spcPts val="0"/>
              </a:spcBef>
              <a:spcAft>
                <a:spcPts val="600"/>
              </a:spcAft>
              <a:buClr>
                <a:schemeClr val="tx2"/>
              </a:buClr>
              <a:buFont typeface="Wingdings" panose="05000000000000000000" pitchFamily="2" charset="2"/>
              <a:buChar char="§"/>
              <a:defRPr sz="2000" b="0" kern="1200">
                <a:solidFill>
                  <a:schemeClr val="tx2"/>
                </a:solidFill>
                <a:latin typeface="+mn-lt"/>
                <a:ea typeface="+mn-ea"/>
                <a:cs typeface="+mn-cs"/>
              </a:defRPr>
            </a:lvl1pPr>
            <a:lvl2pPr marL="538163" indent="-252413" algn="l" defTabSz="914400" rtl="0" eaLnBrk="1" latinLnBrk="0" hangingPunct="1">
              <a:lnSpc>
                <a:spcPct val="100000"/>
              </a:lnSpc>
              <a:spcBef>
                <a:spcPts val="0"/>
              </a:spcBef>
              <a:spcAft>
                <a:spcPts val="600"/>
              </a:spcAft>
              <a:buClr>
                <a:schemeClr val="tx2"/>
              </a:buClr>
              <a:buSzPct val="100000"/>
              <a:buFont typeface="Wingdings" panose="05000000000000000000" pitchFamily="2" charset="2"/>
              <a:buChar char="§"/>
              <a:defRPr sz="1800" kern="1200">
                <a:solidFill>
                  <a:schemeClr val="tx2"/>
                </a:solidFill>
                <a:latin typeface="+mn-lt"/>
                <a:ea typeface="+mn-ea"/>
                <a:cs typeface="+mn-cs"/>
              </a:defRPr>
            </a:lvl2pPr>
            <a:lvl3pPr marL="1076325" indent="-269875" algn="l" defTabSz="914400" rtl="0" eaLnBrk="1" latinLnBrk="0" hangingPunct="1">
              <a:lnSpc>
                <a:spcPct val="100000"/>
              </a:lnSpc>
              <a:spcBef>
                <a:spcPts val="0"/>
              </a:spcBef>
              <a:spcAft>
                <a:spcPts val="600"/>
              </a:spcAft>
              <a:buClr>
                <a:schemeClr val="tx2"/>
              </a:buClr>
              <a:buSzPct val="100000"/>
              <a:buFont typeface="Wingdings" panose="05000000000000000000" pitchFamily="2" charset="2"/>
              <a:buChar char="§"/>
              <a:defRPr sz="1600" kern="1200">
                <a:solidFill>
                  <a:schemeClr val="tx2"/>
                </a:solidFill>
                <a:latin typeface="+mn-lt"/>
                <a:ea typeface="+mn-ea"/>
                <a:cs typeface="+mn-cs"/>
              </a:defRPr>
            </a:lvl3pPr>
            <a:lvl4pPr marL="1435100" indent="-268288" algn="l" defTabSz="914400" rtl="0" eaLnBrk="1" latinLnBrk="0" hangingPunct="1">
              <a:lnSpc>
                <a:spcPct val="100000"/>
              </a:lnSpc>
              <a:spcBef>
                <a:spcPts val="0"/>
              </a:spcBef>
              <a:spcAft>
                <a:spcPts val="600"/>
              </a:spcAft>
              <a:buClr>
                <a:schemeClr val="tx2"/>
              </a:buClr>
              <a:buFont typeface="Wingdings" panose="05000000000000000000" pitchFamily="2" charset="2"/>
              <a:buChar char="§"/>
              <a:defRPr sz="1400" kern="1200">
                <a:solidFill>
                  <a:schemeClr val="tx2"/>
                </a:solidFill>
                <a:latin typeface="+mn-lt"/>
                <a:ea typeface="+mn-ea"/>
                <a:cs typeface="+mn-cs"/>
              </a:defRPr>
            </a:lvl4pPr>
            <a:lvl5pPr marL="1792288" indent="-268288" algn="l" defTabSz="914400" rtl="0" eaLnBrk="1" latinLnBrk="0" hangingPunct="1">
              <a:lnSpc>
                <a:spcPct val="100000"/>
              </a:lnSpc>
              <a:spcBef>
                <a:spcPts val="0"/>
              </a:spcBef>
              <a:spcAft>
                <a:spcPts val="600"/>
              </a:spcAft>
              <a:buClr>
                <a:schemeClr val="tx2"/>
              </a:buClr>
              <a:buFont typeface="Wingdings" panose="05000000000000000000" pitchFamily="2" charset="2"/>
              <a:buChar char="§"/>
              <a:tabLst/>
              <a:defRPr sz="105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3000" dirty="0"/>
          </a:p>
        </p:txBody>
      </p:sp>
      <p:sp>
        <p:nvSpPr>
          <p:cNvPr id="6" name="TextBox 5">
            <a:extLst>
              <a:ext uri="{FF2B5EF4-FFF2-40B4-BE49-F238E27FC236}">
                <a16:creationId xmlns:a16="http://schemas.microsoft.com/office/drawing/2014/main" id="{4698CC6B-478A-4485-83B8-9BAAA9DA6730}"/>
              </a:ext>
            </a:extLst>
          </p:cNvPr>
          <p:cNvSpPr txBox="1"/>
          <p:nvPr/>
        </p:nvSpPr>
        <p:spPr>
          <a:xfrm>
            <a:off x="801189" y="6275978"/>
            <a:ext cx="10488142" cy="215444"/>
          </a:xfrm>
          <a:prstGeom prst="rect">
            <a:avLst/>
          </a:prstGeom>
          <a:noFill/>
        </p:spPr>
        <p:txBody>
          <a:bodyPr wrap="square" rtlCol="0">
            <a:spAutoFit/>
          </a:bodyPr>
          <a:lstStyle/>
          <a:p>
            <a:r>
              <a:rPr lang="en-US" sz="800" b="1"/>
              <a:t>FOR FINANCIAL PROFESSIONAL USE ONLY / NOT FOR PUBLIC VIEWING OR DISTRIBUTION</a:t>
            </a:r>
          </a:p>
        </p:txBody>
      </p:sp>
    </p:spTree>
    <p:extLst>
      <p:ext uri="{BB962C8B-B14F-4D97-AF65-F5344CB8AC3E}">
        <p14:creationId xmlns:p14="http://schemas.microsoft.com/office/powerpoint/2010/main" val="27464998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2E44479-FD89-423D-958B-40F88AD603CC}"/>
              </a:ext>
            </a:extLst>
          </p:cNvPr>
          <p:cNvSpPr txBox="1">
            <a:spLocks/>
          </p:cNvSpPr>
          <p:nvPr/>
        </p:nvSpPr>
        <p:spPr>
          <a:xfrm>
            <a:off x="838200" y="2991888"/>
            <a:ext cx="10674427" cy="132556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a:solidFill>
                  <a:schemeClr val="bg1"/>
                </a:solidFill>
                <a:latin typeface="Arial" panose="020B0604020202020204" pitchFamily="34" charset="0"/>
                <a:ea typeface="+mj-ea"/>
                <a:cs typeface="Arial" panose="020B0604020202020204" pitchFamily="34" charset="0"/>
              </a:defRPr>
            </a:lvl1pPr>
          </a:lstStyle>
          <a:p>
            <a:pPr>
              <a:lnSpc>
                <a:spcPts val="8000"/>
              </a:lnSpc>
              <a:spcBef>
                <a:spcPts val="0"/>
              </a:spcBef>
              <a:defRPr/>
            </a:pPr>
            <a:r>
              <a:rPr lang="en-US" sz="6000" b="1">
                <a:solidFill>
                  <a:schemeClr val="tx1"/>
                </a:solidFill>
              </a:rPr>
              <a:t>Appendix</a:t>
            </a:r>
          </a:p>
          <a:p>
            <a:pPr>
              <a:lnSpc>
                <a:spcPts val="2000"/>
              </a:lnSpc>
              <a:spcBef>
                <a:spcPts val="0"/>
              </a:spcBef>
              <a:defRPr/>
            </a:pPr>
            <a:r>
              <a:rPr lang="en-US" sz="3000">
                <a:ea typeface="Calibri" charset="0"/>
              </a:rPr>
              <a:t> Who are your top clients and how did you acquire them?</a:t>
            </a:r>
            <a:endParaRPr lang="en-US" sz="3000" b="1">
              <a:ea typeface="Calibri" charset="0"/>
            </a:endParaRPr>
          </a:p>
        </p:txBody>
      </p:sp>
      <p:sp>
        <p:nvSpPr>
          <p:cNvPr id="5" name="Content Placeholder 2">
            <a:extLst>
              <a:ext uri="{FF2B5EF4-FFF2-40B4-BE49-F238E27FC236}">
                <a16:creationId xmlns:a16="http://schemas.microsoft.com/office/drawing/2014/main" id="{D50F82DF-901F-48BD-9E28-4575A80E8620}"/>
              </a:ext>
            </a:extLst>
          </p:cNvPr>
          <p:cNvSpPr txBox="1">
            <a:spLocks/>
          </p:cNvSpPr>
          <p:nvPr/>
        </p:nvSpPr>
        <p:spPr>
          <a:xfrm>
            <a:off x="976988" y="4202841"/>
            <a:ext cx="10515600" cy="1661060"/>
          </a:xfrm>
          <a:prstGeom prst="rect">
            <a:avLst/>
          </a:prstGeom>
        </p:spPr>
        <p:txBody>
          <a:bodyPr>
            <a:noAutofit/>
          </a:bodyPr>
          <a:lstStyle>
            <a:lvl1pPr marL="285750" indent="-285750" algn="l" defTabSz="914400" rtl="0" eaLnBrk="1" latinLnBrk="0" hangingPunct="1">
              <a:lnSpc>
                <a:spcPct val="100000"/>
              </a:lnSpc>
              <a:spcBef>
                <a:spcPts val="0"/>
              </a:spcBef>
              <a:spcAft>
                <a:spcPts val="600"/>
              </a:spcAft>
              <a:buClr>
                <a:schemeClr val="tx2"/>
              </a:buClr>
              <a:buFont typeface="Wingdings" panose="05000000000000000000" pitchFamily="2" charset="2"/>
              <a:buChar char="§"/>
              <a:defRPr sz="2000" b="0" kern="1200">
                <a:solidFill>
                  <a:schemeClr val="tx2"/>
                </a:solidFill>
                <a:latin typeface="+mn-lt"/>
                <a:ea typeface="+mn-ea"/>
                <a:cs typeface="+mn-cs"/>
              </a:defRPr>
            </a:lvl1pPr>
            <a:lvl2pPr marL="538163" indent="-252413" algn="l" defTabSz="914400" rtl="0" eaLnBrk="1" latinLnBrk="0" hangingPunct="1">
              <a:lnSpc>
                <a:spcPct val="100000"/>
              </a:lnSpc>
              <a:spcBef>
                <a:spcPts val="0"/>
              </a:spcBef>
              <a:spcAft>
                <a:spcPts val="600"/>
              </a:spcAft>
              <a:buClr>
                <a:schemeClr val="tx2"/>
              </a:buClr>
              <a:buSzPct val="100000"/>
              <a:buFont typeface="Wingdings" panose="05000000000000000000" pitchFamily="2" charset="2"/>
              <a:buChar char="§"/>
              <a:defRPr sz="1800" kern="1200">
                <a:solidFill>
                  <a:schemeClr val="tx2"/>
                </a:solidFill>
                <a:latin typeface="+mn-lt"/>
                <a:ea typeface="+mn-ea"/>
                <a:cs typeface="+mn-cs"/>
              </a:defRPr>
            </a:lvl2pPr>
            <a:lvl3pPr marL="1076325" indent="-269875" algn="l" defTabSz="914400" rtl="0" eaLnBrk="1" latinLnBrk="0" hangingPunct="1">
              <a:lnSpc>
                <a:spcPct val="100000"/>
              </a:lnSpc>
              <a:spcBef>
                <a:spcPts val="0"/>
              </a:spcBef>
              <a:spcAft>
                <a:spcPts val="600"/>
              </a:spcAft>
              <a:buClr>
                <a:schemeClr val="tx2"/>
              </a:buClr>
              <a:buSzPct val="100000"/>
              <a:buFont typeface="Wingdings" panose="05000000000000000000" pitchFamily="2" charset="2"/>
              <a:buChar char="§"/>
              <a:defRPr sz="1600" kern="1200">
                <a:solidFill>
                  <a:schemeClr val="tx2"/>
                </a:solidFill>
                <a:latin typeface="+mn-lt"/>
                <a:ea typeface="+mn-ea"/>
                <a:cs typeface="+mn-cs"/>
              </a:defRPr>
            </a:lvl3pPr>
            <a:lvl4pPr marL="1435100" indent="-268288" algn="l" defTabSz="914400" rtl="0" eaLnBrk="1" latinLnBrk="0" hangingPunct="1">
              <a:lnSpc>
                <a:spcPct val="100000"/>
              </a:lnSpc>
              <a:spcBef>
                <a:spcPts val="0"/>
              </a:spcBef>
              <a:spcAft>
                <a:spcPts val="600"/>
              </a:spcAft>
              <a:buClr>
                <a:schemeClr val="tx2"/>
              </a:buClr>
              <a:buFont typeface="Wingdings" panose="05000000000000000000" pitchFamily="2" charset="2"/>
              <a:buChar char="§"/>
              <a:defRPr sz="1400" kern="1200">
                <a:solidFill>
                  <a:schemeClr val="tx2"/>
                </a:solidFill>
                <a:latin typeface="+mn-lt"/>
                <a:ea typeface="+mn-ea"/>
                <a:cs typeface="+mn-cs"/>
              </a:defRPr>
            </a:lvl4pPr>
            <a:lvl5pPr marL="1792288" indent="-268288" algn="l" defTabSz="914400" rtl="0" eaLnBrk="1" latinLnBrk="0" hangingPunct="1">
              <a:lnSpc>
                <a:spcPct val="100000"/>
              </a:lnSpc>
              <a:spcBef>
                <a:spcPts val="0"/>
              </a:spcBef>
              <a:spcAft>
                <a:spcPts val="600"/>
              </a:spcAft>
              <a:buClr>
                <a:schemeClr val="tx2"/>
              </a:buClr>
              <a:buFont typeface="Wingdings" panose="05000000000000000000" pitchFamily="2" charset="2"/>
              <a:buChar char="§"/>
              <a:tabLst/>
              <a:defRPr sz="105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3000"/>
          </a:p>
        </p:txBody>
      </p:sp>
      <p:sp>
        <p:nvSpPr>
          <p:cNvPr id="6" name="TextBox 5">
            <a:extLst>
              <a:ext uri="{FF2B5EF4-FFF2-40B4-BE49-F238E27FC236}">
                <a16:creationId xmlns:a16="http://schemas.microsoft.com/office/drawing/2014/main" id="{C727A8DC-8098-47D4-B73E-24DA532EC9BF}"/>
              </a:ext>
            </a:extLst>
          </p:cNvPr>
          <p:cNvSpPr txBox="1"/>
          <p:nvPr/>
        </p:nvSpPr>
        <p:spPr>
          <a:xfrm>
            <a:off x="801189" y="6275978"/>
            <a:ext cx="10488142" cy="215444"/>
          </a:xfrm>
          <a:prstGeom prst="rect">
            <a:avLst/>
          </a:prstGeom>
          <a:noFill/>
        </p:spPr>
        <p:txBody>
          <a:bodyPr wrap="square" rtlCol="0">
            <a:spAutoFit/>
          </a:bodyPr>
          <a:lstStyle/>
          <a:p>
            <a:r>
              <a:rPr lang="en-US" sz="800" b="1"/>
              <a:t>FOR FINANCIAL PROFESSIONAL USE ONLY / NOT FOR PUBLIC VIEWING OR DISTRIBUTION</a:t>
            </a:r>
          </a:p>
        </p:txBody>
      </p:sp>
    </p:spTree>
    <p:extLst>
      <p:ext uri="{BB962C8B-B14F-4D97-AF65-F5344CB8AC3E}">
        <p14:creationId xmlns:p14="http://schemas.microsoft.com/office/powerpoint/2010/main" val="7120526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67953B3-16ED-F011-4A44-63215BD955CB}"/>
              </a:ext>
            </a:extLst>
          </p:cNvPr>
          <p:cNvSpPr/>
          <p:nvPr/>
        </p:nvSpPr>
        <p:spPr>
          <a:xfrm>
            <a:off x="5709919" y="2732768"/>
            <a:ext cx="5389582" cy="240761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31D5E95-B9ED-9B8F-8C2D-188EDB8C66D5}"/>
              </a:ext>
            </a:extLst>
          </p:cNvPr>
          <p:cNvSpPr txBox="1"/>
          <p:nvPr/>
        </p:nvSpPr>
        <p:spPr>
          <a:xfrm>
            <a:off x="5876575" y="2904462"/>
            <a:ext cx="5342533" cy="2031325"/>
          </a:xfrm>
          <a:prstGeom prst="rect">
            <a:avLst/>
          </a:prstGeom>
          <a:noFill/>
        </p:spPr>
        <p:txBody>
          <a:bodyPr wrap="square" rtlCol="0">
            <a:spAutoFit/>
          </a:bodyPr>
          <a:lstStyle/>
          <a:p>
            <a:r>
              <a:rPr lang="en-US"/>
              <a:t>29% - Either experienced no change or a decline</a:t>
            </a:r>
          </a:p>
          <a:p>
            <a:endParaRPr lang="en-US"/>
          </a:p>
          <a:p>
            <a:r>
              <a:rPr lang="en-US"/>
              <a:t>21% - Increased by less than 10%</a:t>
            </a:r>
          </a:p>
          <a:p>
            <a:endParaRPr lang="en-US"/>
          </a:p>
          <a:p>
            <a:r>
              <a:rPr lang="en-US"/>
              <a:t>13% - Increased by less than 30%</a:t>
            </a:r>
          </a:p>
          <a:p>
            <a:endParaRPr lang="en-US"/>
          </a:p>
          <a:p>
            <a:r>
              <a:rPr lang="en-US"/>
              <a:t>8%   - Increased between 30% – 50%</a:t>
            </a:r>
          </a:p>
        </p:txBody>
      </p:sp>
      <p:sp>
        <p:nvSpPr>
          <p:cNvPr id="5" name="TextBox 4">
            <a:extLst>
              <a:ext uri="{FF2B5EF4-FFF2-40B4-BE49-F238E27FC236}">
                <a16:creationId xmlns:a16="http://schemas.microsoft.com/office/drawing/2014/main" id="{4739555C-8803-4060-A14E-8006D92F64E1}"/>
              </a:ext>
            </a:extLst>
          </p:cNvPr>
          <p:cNvSpPr txBox="1"/>
          <p:nvPr/>
        </p:nvSpPr>
        <p:spPr>
          <a:xfrm>
            <a:off x="902669" y="6302388"/>
            <a:ext cx="10488142" cy="215444"/>
          </a:xfrm>
          <a:prstGeom prst="rect">
            <a:avLst/>
          </a:prstGeom>
          <a:noFill/>
        </p:spPr>
        <p:txBody>
          <a:bodyPr wrap="square" rtlCol="0">
            <a:spAutoFit/>
          </a:bodyPr>
          <a:lstStyle/>
          <a:p>
            <a:r>
              <a:rPr lang="en-US" sz="800" b="1"/>
              <a:t>FOR FINANCIAL PROFESSIONAL USE ONLY / NOT FOR PUBLIC VIEWING OR DISTRIBUTION</a:t>
            </a:r>
          </a:p>
        </p:txBody>
      </p:sp>
      <p:sp>
        <p:nvSpPr>
          <p:cNvPr id="7" name="Text Placeholder 13">
            <a:extLst>
              <a:ext uri="{FF2B5EF4-FFF2-40B4-BE49-F238E27FC236}">
                <a16:creationId xmlns:a16="http://schemas.microsoft.com/office/drawing/2014/main" id="{9634E9D4-CB32-46E7-A136-0E423B48AB97}"/>
              </a:ext>
            </a:extLst>
          </p:cNvPr>
          <p:cNvSpPr txBox="1">
            <a:spLocks/>
          </p:cNvSpPr>
          <p:nvPr/>
        </p:nvSpPr>
        <p:spPr>
          <a:xfrm>
            <a:off x="4629257" y="5937179"/>
            <a:ext cx="7703817" cy="246221"/>
          </a:xfrm>
          <a:prstGeom prst="rect">
            <a:avLst/>
          </a:prstGeom>
          <a:noFill/>
        </p:spPr>
        <p:txBody>
          <a:bodyPr wrap="square" rtlCol="0">
            <a:spAutoFit/>
          </a:bodyPr>
          <a:lstStyle>
            <a:lvl1pPr marL="285750" indent="-285750" algn="l" defTabSz="914400" rtl="0" eaLnBrk="1" latinLnBrk="0" hangingPunct="1">
              <a:lnSpc>
                <a:spcPct val="100000"/>
              </a:lnSpc>
              <a:spcBef>
                <a:spcPts val="0"/>
              </a:spcBef>
              <a:spcAft>
                <a:spcPts val="600"/>
              </a:spcAft>
              <a:buClr>
                <a:schemeClr val="tx2"/>
              </a:buClr>
              <a:buFont typeface="Wingdings" panose="05000000000000000000" pitchFamily="2" charset="2"/>
              <a:buChar char="§"/>
              <a:defRPr sz="2000" b="0" kern="1200">
                <a:solidFill>
                  <a:schemeClr val="tx2"/>
                </a:solidFill>
                <a:latin typeface="+mn-lt"/>
                <a:ea typeface="+mn-ea"/>
                <a:cs typeface="+mn-cs"/>
              </a:defRPr>
            </a:lvl1pPr>
            <a:lvl2pPr marL="538163" indent="-252413" algn="l" defTabSz="914400" rtl="0" eaLnBrk="1" latinLnBrk="0" hangingPunct="1">
              <a:lnSpc>
                <a:spcPct val="100000"/>
              </a:lnSpc>
              <a:spcBef>
                <a:spcPts val="0"/>
              </a:spcBef>
              <a:spcAft>
                <a:spcPts val="600"/>
              </a:spcAft>
              <a:buClr>
                <a:schemeClr val="tx2"/>
              </a:buClr>
              <a:buSzPct val="100000"/>
              <a:buFont typeface="Wingdings" panose="05000000000000000000" pitchFamily="2" charset="2"/>
              <a:buChar char="§"/>
              <a:defRPr sz="1800" kern="1200">
                <a:solidFill>
                  <a:schemeClr val="tx2"/>
                </a:solidFill>
                <a:latin typeface="+mn-lt"/>
                <a:ea typeface="+mn-ea"/>
                <a:cs typeface="+mn-cs"/>
              </a:defRPr>
            </a:lvl2pPr>
            <a:lvl3pPr marL="1076325" indent="-269875" algn="l" defTabSz="914400" rtl="0" eaLnBrk="1" latinLnBrk="0" hangingPunct="1">
              <a:lnSpc>
                <a:spcPct val="100000"/>
              </a:lnSpc>
              <a:spcBef>
                <a:spcPts val="0"/>
              </a:spcBef>
              <a:spcAft>
                <a:spcPts val="600"/>
              </a:spcAft>
              <a:buClr>
                <a:schemeClr val="tx2"/>
              </a:buClr>
              <a:buSzPct val="100000"/>
              <a:buFont typeface="Wingdings" panose="05000000000000000000" pitchFamily="2" charset="2"/>
              <a:buChar char="§"/>
              <a:defRPr sz="1600" kern="1200">
                <a:solidFill>
                  <a:schemeClr val="tx2"/>
                </a:solidFill>
                <a:latin typeface="+mn-lt"/>
                <a:ea typeface="+mn-ea"/>
                <a:cs typeface="+mn-cs"/>
              </a:defRPr>
            </a:lvl3pPr>
            <a:lvl4pPr marL="1435100" indent="-268288" algn="l" defTabSz="914400" rtl="0" eaLnBrk="1" latinLnBrk="0" hangingPunct="1">
              <a:lnSpc>
                <a:spcPct val="100000"/>
              </a:lnSpc>
              <a:spcBef>
                <a:spcPts val="0"/>
              </a:spcBef>
              <a:spcAft>
                <a:spcPts val="600"/>
              </a:spcAft>
              <a:buClr>
                <a:schemeClr val="tx2"/>
              </a:buClr>
              <a:buFont typeface="Wingdings" panose="05000000000000000000" pitchFamily="2" charset="2"/>
              <a:buChar char="§"/>
              <a:defRPr sz="1400" kern="1200">
                <a:solidFill>
                  <a:schemeClr val="tx2"/>
                </a:solidFill>
                <a:latin typeface="+mn-lt"/>
                <a:ea typeface="+mn-ea"/>
                <a:cs typeface="+mn-cs"/>
              </a:defRPr>
            </a:lvl4pPr>
            <a:lvl5pPr marL="1792288" indent="-268288" algn="l" defTabSz="914400" rtl="0" eaLnBrk="1" latinLnBrk="0" hangingPunct="1">
              <a:lnSpc>
                <a:spcPct val="100000"/>
              </a:lnSpc>
              <a:spcBef>
                <a:spcPts val="0"/>
              </a:spcBef>
              <a:spcAft>
                <a:spcPts val="600"/>
              </a:spcAft>
              <a:buClr>
                <a:schemeClr val="tx2"/>
              </a:buClr>
              <a:buFont typeface="Wingdings" panose="05000000000000000000" pitchFamily="2" charset="2"/>
              <a:buChar char="§"/>
              <a:tabLst/>
              <a:defRPr sz="105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000" dirty="0"/>
              <a:t>Source: “Six Keys to Growth for Today’s Advisor,” Janus Henderson and The Financial Planning Association, 2023.</a:t>
            </a:r>
          </a:p>
        </p:txBody>
      </p:sp>
      <p:sp>
        <p:nvSpPr>
          <p:cNvPr id="2" name="Title 1">
            <a:extLst>
              <a:ext uri="{FF2B5EF4-FFF2-40B4-BE49-F238E27FC236}">
                <a16:creationId xmlns:a16="http://schemas.microsoft.com/office/drawing/2014/main" id="{19180818-4D3A-68CC-B328-0B4DDEF7D55F}"/>
              </a:ext>
            </a:extLst>
          </p:cNvPr>
          <p:cNvSpPr>
            <a:spLocks noGrp="1"/>
          </p:cNvSpPr>
          <p:nvPr>
            <p:ph type="title"/>
          </p:nvPr>
        </p:nvSpPr>
        <p:spPr/>
        <p:txBody>
          <a:bodyPr>
            <a:normAutofit/>
          </a:bodyPr>
          <a:lstStyle/>
          <a:p>
            <a:r>
              <a:rPr lang="en-GB" sz="3600" dirty="0"/>
              <a:t>Growth in assets under management</a:t>
            </a:r>
            <a:endParaRPr lang="en-US" sz="3600" dirty="0"/>
          </a:p>
        </p:txBody>
      </p:sp>
      <p:sp>
        <p:nvSpPr>
          <p:cNvPr id="8" name="Subtitle 7">
            <a:extLst>
              <a:ext uri="{FF2B5EF4-FFF2-40B4-BE49-F238E27FC236}">
                <a16:creationId xmlns:a16="http://schemas.microsoft.com/office/drawing/2014/main" id="{2C7D55E5-3680-EBAB-E067-FAE7D1944D3D}"/>
              </a:ext>
            </a:extLst>
          </p:cNvPr>
          <p:cNvSpPr>
            <a:spLocks noGrp="1"/>
          </p:cNvSpPr>
          <p:nvPr>
            <p:ph type="subTitle" idx="10"/>
          </p:nvPr>
        </p:nvSpPr>
        <p:spPr>
          <a:xfrm>
            <a:off x="902669" y="1054699"/>
            <a:ext cx="8865275" cy="360000"/>
          </a:xfrm>
        </p:spPr>
        <p:txBody>
          <a:bodyPr/>
          <a:lstStyle/>
          <a:p>
            <a:r>
              <a:rPr lang="en-US" sz="2400" dirty="0"/>
              <a:t>What was your percentage growth in assets under management in the last 12 months? </a:t>
            </a:r>
          </a:p>
        </p:txBody>
      </p:sp>
      <p:pic>
        <p:nvPicPr>
          <p:cNvPr id="11" name="Picture 10" descr="A picture containing text, screenshot, software&#10;&#10;Description automatically generated">
            <a:extLst>
              <a:ext uri="{FF2B5EF4-FFF2-40B4-BE49-F238E27FC236}">
                <a16:creationId xmlns:a16="http://schemas.microsoft.com/office/drawing/2014/main" id="{CBF2D98A-F9CC-229A-D0FA-412DC44979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2499" y="2069845"/>
            <a:ext cx="3780715" cy="3733456"/>
          </a:xfrm>
          <a:prstGeom prst="rect">
            <a:avLst/>
          </a:prstGeom>
        </p:spPr>
      </p:pic>
    </p:spTree>
    <p:extLst>
      <p:ext uri="{BB962C8B-B14F-4D97-AF65-F5344CB8AC3E}">
        <p14:creationId xmlns:p14="http://schemas.microsoft.com/office/powerpoint/2010/main" val="18205292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851D05-4098-4A23-8DA1-5B00A2BF419D}"/>
              </a:ext>
            </a:extLst>
          </p:cNvPr>
          <p:cNvSpPr>
            <a:spLocks noGrp="1"/>
          </p:cNvSpPr>
          <p:nvPr>
            <p:ph type="title"/>
          </p:nvPr>
        </p:nvSpPr>
        <p:spPr/>
        <p:txBody>
          <a:bodyPr>
            <a:noAutofit/>
          </a:bodyPr>
          <a:lstStyle/>
          <a:p>
            <a:r>
              <a:rPr lang="en-US" sz="4000">
                <a:solidFill>
                  <a:schemeClr val="tx1"/>
                </a:solidFill>
              </a:rPr>
              <a:t>Client persona</a:t>
            </a:r>
          </a:p>
        </p:txBody>
      </p:sp>
      <p:sp>
        <p:nvSpPr>
          <p:cNvPr id="3" name="Rectangle 2">
            <a:extLst>
              <a:ext uri="{FF2B5EF4-FFF2-40B4-BE49-F238E27FC236}">
                <a16:creationId xmlns:a16="http://schemas.microsoft.com/office/drawing/2014/main" id="{5D0DB8FE-6694-C648-949E-B206FCE8C8B7}"/>
              </a:ext>
            </a:extLst>
          </p:cNvPr>
          <p:cNvSpPr/>
          <p:nvPr/>
        </p:nvSpPr>
        <p:spPr>
          <a:xfrm>
            <a:off x="762996" y="1890912"/>
            <a:ext cx="2157444" cy="1677382"/>
          </a:xfrm>
          <a:prstGeom prst="rect">
            <a:avLst/>
          </a:prstGeom>
        </p:spPr>
        <p:txBody>
          <a:bodyPr wrap="square">
            <a:spAutoFit/>
          </a:bodyPr>
          <a:lstStyle/>
          <a:p>
            <a:pPr>
              <a:spcAft>
                <a:spcPts val="600"/>
              </a:spcAft>
            </a:pPr>
            <a:r>
              <a:rPr lang="en-US" b="1"/>
              <a:t>Demographic:</a:t>
            </a:r>
          </a:p>
          <a:p>
            <a:r>
              <a:rPr lang="en-US" sz="1600"/>
              <a:t>Life stage: </a:t>
            </a:r>
          </a:p>
          <a:p>
            <a:r>
              <a:rPr lang="en-US" sz="1600"/>
              <a:t>Age range: </a:t>
            </a:r>
          </a:p>
          <a:p>
            <a:r>
              <a:rPr lang="en-US" sz="1600"/>
              <a:t>Household revenue: </a:t>
            </a:r>
          </a:p>
          <a:p>
            <a:r>
              <a:rPr lang="en-US" sz="1600"/>
              <a:t>Geographic location:</a:t>
            </a:r>
          </a:p>
          <a:p>
            <a:r>
              <a:rPr lang="en-US" sz="1600"/>
              <a:t>Profession:</a:t>
            </a:r>
            <a:endParaRPr lang="en-US" sz="1600">
              <a:effectLst/>
            </a:endParaRPr>
          </a:p>
        </p:txBody>
      </p:sp>
      <p:sp>
        <p:nvSpPr>
          <p:cNvPr id="8" name="Rectangle 7">
            <a:extLst>
              <a:ext uri="{FF2B5EF4-FFF2-40B4-BE49-F238E27FC236}">
                <a16:creationId xmlns:a16="http://schemas.microsoft.com/office/drawing/2014/main" id="{DC42757B-28CF-5B41-969C-B581417BC761}"/>
              </a:ext>
            </a:extLst>
          </p:cNvPr>
          <p:cNvSpPr/>
          <p:nvPr/>
        </p:nvSpPr>
        <p:spPr>
          <a:xfrm>
            <a:off x="3006075" y="1878212"/>
            <a:ext cx="2968744" cy="1461939"/>
          </a:xfrm>
          <a:prstGeom prst="rect">
            <a:avLst/>
          </a:prstGeom>
        </p:spPr>
        <p:txBody>
          <a:bodyPr wrap="square">
            <a:spAutoFit/>
          </a:bodyPr>
          <a:lstStyle/>
          <a:p>
            <a:pPr>
              <a:spcAft>
                <a:spcPts val="600"/>
              </a:spcAft>
            </a:pPr>
            <a:r>
              <a:rPr lang="en-US" b="1">
                <a:latin typeface="+mj-lt"/>
              </a:rPr>
              <a:t>Psychographic:</a:t>
            </a:r>
          </a:p>
          <a:p>
            <a:r>
              <a:rPr lang="en-US" sz="1600">
                <a:latin typeface="+mj-lt"/>
              </a:rPr>
              <a:t>Personality type:</a:t>
            </a:r>
          </a:p>
          <a:p>
            <a:r>
              <a:rPr lang="en-US" sz="1600">
                <a:latin typeface="+mj-lt"/>
              </a:rPr>
              <a:t>Interests:</a:t>
            </a:r>
          </a:p>
          <a:p>
            <a:r>
              <a:rPr lang="en-US" sz="1600">
                <a:latin typeface="+mj-lt"/>
              </a:rPr>
              <a:t>Beliefs:</a:t>
            </a:r>
          </a:p>
          <a:p>
            <a:r>
              <a:rPr lang="en-US" sz="1600">
                <a:latin typeface="+mj-lt"/>
              </a:rPr>
              <a:t>Motivation</a:t>
            </a:r>
            <a:r>
              <a:rPr lang="en-US">
                <a:latin typeface="+mj-lt"/>
              </a:rPr>
              <a:t>:</a:t>
            </a:r>
            <a:endParaRPr lang="en-US">
              <a:effectLst/>
              <a:latin typeface="+mj-lt"/>
            </a:endParaRPr>
          </a:p>
        </p:txBody>
      </p:sp>
      <p:pic>
        <p:nvPicPr>
          <p:cNvPr id="11" name="Picture 10">
            <a:extLst>
              <a:ext uri="{FF2B5EF4-FFF2-40B4-BE49-F238E27FC236}">
                <a16:creationId xmlns:a16="http://schemas.microsoft.com/office/drawing/2014/main" id="{E8DCB7A4-44D0-7946-8D6A-9DF3D4B5D228}"/>
              </a:ext>
            </a:extLst>
          </p:cNvPr>
          <p:cNvPicPr>
            <a:picLocks noChangeAspect="1"/>
          </p:cNvPicPr>
          <p:nvPr/>
        </p:nvPicPr>
        <p:blipFill rotWithShape="1">
          <a:blip r:embed="rId3" cstate="screen">
            <a:alphaModFix amt="50000"/>
            <a:extLst>
              <a:ext uri="{28A0092B-C50C-407E-A947-70E740481C1C}">
                <a14:useLocalDpi xmlns:a14="http://schemas.microsoft.com/office/drawing/2010/main"/>
              </a:ext>
            </a:extLst>
          </a:blip>
          <a:srcRect l="15723"/>
          <a:stretch/>
        </p:blipFill>
        <p:spPr>
          <a:xfrm>
            <a:off x="0" y="3606394"/>
            <a:ext cx="5497433" cy="2195916"/>
          </a:xfrm>
          <a:prstGeom prst="rect">
            <a:avLst/>
          </a:prstGeom>
        </p:spPr>
      </p:pic>
      <p:sp>
        <p:nvSpPr>
          <p:cNvPr id="12" name="Rectangle 11">
            <a:extLst>
              <a:ext uri="{FF2B5EF4-FFF2-40B4-BE49-F238E27FC236}">
                <a16:creationId xmlns:a16="http://schemas.microsoft.com/office/drawing/2014/main" id="{274D442E-F5E7-C647-AEC0-190AB700CBA3}"/>
              </a:ext>
            </a:extLst>
          </p:cNvPr>
          <p:cNvSpPr/>
          <p:nvPr/>
        </p:nvSpPr>
        <p:spPr>
          <a:xfrm>
            <a:off x="6510140" y="1892337"/>
            <a:ext cx="2675784" cy="4555093"/>
          </a:xfrm>
          <a:prstGeom prst="rect">
            <a:avLst/>
          </a:prstGeom>
        </p:spPr>
        <p:txBody>
          <a:bodyPr wrap="square">
            <a:spAutoFit/>
          </a:bodyPr>
          <a:lstStyle/>
          <a:p>
            <a:r>
              <a:rPr lang="en-US" b="1">
                <a:latin typeface="Applied Sans Pro" panose="020B0503040503020204" pitchFamily="34" charset="77"/>
              </a:rPr>
              <a:t>Behavioral:</a:t>
            </a:r>
          </a:p>
          <a:p>
            <a:endParaRPr lang="en-US" sz="1400" b="1">
              <a:latin typeface="Applied Sans Pro" panose="020B0503040503020204" pitchFamily="34" charset="77"/>
            </a:endParaRPr>
          </a:p>
          <a:p>
            <a:r>
              <a:rPr lang="en-US" sz="1600">
                <a:latin typeface="Applied Sans Pro" panose="020B0503040503020204" pitchFamily="34" charset="77"/>
              </a:rPr>
              <a:t>Needs</a:t>
            </a:r>
          </a:p>
          <a:p>
            <a:pPr marL="285750" indent="-285750">
              <a:buFont typeface="Arial" panose="020B0604020202020204" pitchFamily="34" charset="0"/>
              <a:buChar char="•"/>
            </a:pPr>
            <a:r>
              <a:rPr lang="en-US" sz="1600">
                <a:latin typeface="Applied Sans Pro" panose="020B0503040503020204" pitchFamily="34" charset="77"/>
              </a:rPr>
              <a:t>_______________</a:t>
            </a:r>
          </a:p>
          <a:p>
            <a:pPr marL="285750" indent="-285750">
              <a:buFont typeface="Arial" panose="020B0604020202020204" pitchFamily="34" charset="0"/>
              <a:buChar char="•"/>
            </a:pPr>
            <a:r>
              <a:rPr lang="en-US" sz="1600">
                <a:latin typeface="Applied Sans Pro" panose="020B0503040503020204" pitchFamily="34" charset="77"/>
              </a:rPr>
              <a:t>_______________</a:t>
            </a:r>
          </a:p>
          <a:p>
            <a:pPr marL="285750" indent="-285750">
              <a:buFont typeface="Arial" panose="020B0604020202020204" pitchFamily="34" charset="0"/>
              <a:buChar char="•"/>
            </a:pPr>
            <a:r>
              <a:rPr lang="en-US" sz="1600">
                <a:latin typeface="Applied Sans Pro" panose="020B0503040503020204" pitchFamily="34" charset="77"/>
              </a:rPr>
              <a:t>_______________</a:t>
            </a:r>
          </a:p>
          <a:p>
            <a:endParaRPr lang="en-US">
              <a:latin typeface="Applied Sans Pro" panose="020B0503040503020204" pitchFamily="34" charset="77"/>
            </a:endParaRPr>
          </a:p>
          <a:p>
            <a:r>
              <a:rPr lang="en-US" sz="1600">
                <a:latin typeface="Applied Sans Pro" panose="020B0503040503020204" pitchFamily="34" charset="77"/>
              </a:rPr>
              <a:t>Frustrations</a:t>
            </a:r>
          </a:p>
          <a:p>
            <a:pPr marL="285750" indent="-285750">
              <a:buFont typeface="Arial" panose="020B0604020202020204" pitchFamily="34" charset="0"/>
              <a:buChar char="•"/>
            </a:pPr>
            <a:r>
              <a:rPr lang="en-US" sz="1600">
                <a:latin typeface="Applied Sans Pro" panose="020B0503040503020204" pitchFamily="34" charset="77"/>
              </a:rPr>
              <a:t>_______________</a:t>
            </a:r>
          </a:p>
          <a:p>
            <a:pPr marL="285750" indent="-285750">
              <a:buFont typeface="Arial" panose="020B0604020202020204" pitchFamily="34" charset="0"/>
              <a:buChar char="•"/>
            </a:pPr>
            <a:r>
              <a:rPr lang="en-US" sz="1600">
                <a:latin typeface="Applied Sans Pro" panose="020B0503040503020204" pitchFamily="34" charset="77"/>
              </a:rPr>
              <a:t>_______________</a:t>
            </a:r>
          </a:p>
          <a:p>
            <a:pPr marL="285750" indent="-285750">
              <a:buFont typeface="Arial" panose="020B0604020202020204" pitchFamily="34" charset="0"/>
              <a:buChar char="•"/>
            </a:pPr>
            <a:r>
              <a:rPr lang="en-US" sz="1600">
                <a:latin typeface="Applied Sans Pro" panose="020B0503040503020204" pitchFamily="34" charset="77"/>
              </a:rPr>
              <a:t>_______________</a:t>
            </a:r>
          </a:p>
          <a:p>
            <a:endParaRPr lang="en-US" sz="1600">
              <a:latin typeface="Applied Sans Pro" panose="020B0503040503020204" pitchFamily="34" charset="77"/>
            </a:endParaRPr>
          </a:p>
          <a:p>
            <a:r>
              <a:rPr lang="en-US" sz="1600">
                <a:latin typeface="Applied Sans Pro" panose="020B0503040503020204" pitchFamily="34" charset="77"/>
              </a:rPr>
              <a:t>Influenced by</a:t>
            </a:r>
          </a:p>
          <a:p>
            <a:pPr marL="285750" indent="-285750">
              <a:buFont typeface="Arial" panose="020B0604020202020204" pitchFamily="34" charset="0"/>
              <a:buChar char="•"/>
            </a:pPr>
            <a:r>
              <a:rPr lang="en-US" sz="1600">
                <a:latin typeface="Applied Sans Pro" panose="020B0503040503020204" pitchFamily="34" charset="77"/>
              </a:rPr>
              <a:t>_______________</a:t>
            </a:r>
          </a:p>
          <a:p>
            <a:pPr marL="285750" indent="-285750">
              <a:buFont typeface="Arial" panose="020B0604020202020204" pitchFamily="34" charset="0"/>
              <a:buChar char="•"/>
            </a:pPr>
            <a:r>
              <a:rPr lang="en-US" sz="1600">
                <a:latin typeface="Applied Sans Pro" panose="020B0503040503020204" pitchFamily="34" charset="77"/>
              </a:rPr>
              <a:t>_______________</a:t>
            </a:r>
          </a:p>
          <a:p>
            <a:pPr marL="285750" indent="-285750">
              <a:buFont typeface="Arial" panose="020B0604020202020204" pitchFamily="34" charset="0"/>
              <a:buChar char="•"/>
            </a:pPr>
            <a:r>
              <a:rPr lang="en-US" sz="1600">
                <a:latin typeface="Applied Sans Pro" panose="020B0503040503020204" pitchFamily="34" charset="77"/>
              </a:rPr>
              <a:t>_______________</a:t>
            </a:r>
          </a:p>
          <a:p>
            <a:endParaRPr lang="en-US" sz="1600">
              <a:latin typeface="Applied Sans Pro" panose="020B0503040503020204" pitchFamily="34" charset="77"/>
            </a:endParaRPr>
          </a:p>
          <a:p>
            <a:endParaRPr lang="en-US" sz="1600">
              <a:latin typeface="Applied Sans Pro" panose="020B0503040503020204" pitchFamily="34" charset="77"/>
            </a:endParaRPr>
          </a:p>
        </p:txBody>
      </p:sp>
      <p:sp>
        <p:nvSpPr>
          <p:cNvPr id="13" name="Rectangle 12">
            <a:extLst>
              <a:ext uri="{FF2B5EF4-FFF2-40B4-BE49-F238E27FC236}">
                <a16:creationId xmlns:a16="http://schemas.microsoft.com/office/drawing/2014/main" id="{F07419A5-E725-2E40-BC48-721AF2E0311B}"/>
              </a:ext>
            </a:extLst>
          </p:cNvPr>
          <p:cNvSpPr/>
          <p:nvPr/>
        </p:nvSpPr>
        <p:spPr>
          <a:xfrm>
            <a:off x="9238202" y="2060130"/>
            <a:ext cx="2510259" cy="3908762"/>
          </a:xfrm>
          <a:prstGeom prst="rect">
            <a:avLst/>
          </a:prstGeom>
        </p:spPr>
        <p:txBody>
          <a:bodyPr wrap="square">
            <a:spAutoFit/>
          </a:bodyPr>
          <a:lstStyle/>
          <a:p>
            <a:endParaRPr lang="en-US" sz="1200" b="1">
              <a:latin typeface="Applied Sans Pro" panose="020B0503040503020204" pitchFamily="34" charset="77"/>
            </a:endParaRPr>
          </a:p>
          <a:p>
            <a:endParaRPr lang="en-US" sz="1200" b="1">
              <a:latin typeface="Applied Sans Pro" panose="020B0503040503020204" pitchFamily="34" charset="77"/>
            </a:endParaRPr>
          </a:p>
          <a:p>
            <a:r>
              <a:rPr lang="en-US" sz="1600">
                <a:latin typeface="Applied Sans Pro" panose="020B0503040503020204" pitchFamily="34" charset="77"/>
              </a:rPr>
              <a:t>Values</a:t>
            </a:r>
          </a:p>
          <a:p>
            <a:pPr marL="285750" indent="-285750">
              <a:buFont typeface="Arial" panose="020B0604020202020204" pitchFamily="34" charset="0"/>
              <a:buChar char="•"/>
            </a:pPr>
            <a:r>
              <a:rPr lang="en-US" sz="1600">
                <a:latin typeface="Applied Sans Pro" panose="020B0503040503020204" pitchFamily="34" charset="77"/>
              </a:rPr>
              <a:t>_______________</a:t>
            </a:r>
          </a:p>
          <a:p>
            <a:pPr marL="285750" indent="-285750">
              <a:buFont typeface="Arial" panose="020B0604020202020204" pitchFamily="34" charset="0"/>
              <a:buChar char="•"/>
            </a:pPr>
            <a:r>
              <a:rPr lang="en-US" sz="1600">
                <a:latin typeface="Applied Sans Pro" panose="020B0503040503020204" pitchFamily="34" charset="77"/>
              </a:rPr>
              <a:t>_______________</a:t>
            </a:r>
          </a:p>
          <a:p>
            <a:pPr marL="285750" indent="-285750">
              <a:buFont typeface="Arial" panose="020B0604020202020204" pitchFamily="34" charset="0"/>
              <a:buChar char="•"/>
            </a:pPr>
            <a:r>
              <a:rPr lang="en-US" sz="1600">
                <a:latin typeface="Applied Sans Pro" panose="020B0503040503020204" pitchFamily="34" charset="77"/>
              </a:rPr>
              <a:t>_______________</a:t>
            </a:r>
          </a:p>
          <a:p>
            <a:endParaRPr lang="en-US" sz="1600">
              <a:latin typeface="Applied Sans Pro" panose="020B0503040503020204" pitchFamily="34" charset="77"/>
            </a:endParaRPr>
          </a:p>
          <a:p>
            <a:r>
              <a:rPr lang="en-US" sz="1600">
                <a:latin typeface="Applied Sans Pro" panose="020B0503040503020204" pitchFamily="34" charset="77"/>
              </a:rPr>
              <a:t>Relationship goals</a:t>
            </a:r>
          </a:p>
          <a:p>
            <a:pPr marL="285750" indent="-285750">
              <a:buFont typeface="Arial" panose="020B0604020202020204" pitchFamily="34" charset="0"/>
              <a:buChar char="•"/>
            </a:pPr>
            <a:r>
              <a:rPr lang="en-US" sz="1600">
                <a:latin typeface="Applied Sans Pro" panose="020B0503040503020204" pitchFamily="34" charset="77"/>
              </a:rPr>
              <a:t>_______________</a:t>
            </a:r>
          </a:p>
          <a:p>
            <a:pPr marL="285750" indent="-285750">
              <a:buFont typeface="Arial" panose="020B0604020202020204" pitchFamily="34" charset="0"/>
              <a:buChar char="•"/>
            </a:pPr>
            <a:r>
              <a:rPr lang="en-US" sz="1600">
                <a:latin typeface="Applied Sans Pro" panose="020B0503040503020204" pitchFamily="34" charset="77"/>
              </a:rPr>
              <a:t>_______________</a:t>
            </a:r>
          </a:p>
          <a:p>
            <a:pPr marL="285750" indent="-285750">
              <a:buFont typeface="Arial" panose="020B0604020202020204" pitchFamily="34" charset="0"/>
              <a:buChar char="•"/>
            </a:pPr>
            <a:r>
              <a:rPr lang="en-US" sz="1600">
                <a:latin typeface="Applied Sans Pro" panose="020B0503040503020204" pitchFamily="34" charset="77"/>
              </a:rPr>
              <a:t>_______________</a:t>
            </a:r>
          </a:p>
          <a:p>
            <a:endParaRPr lang="en-US" sz="1600">
              <a:latin typeface="Applied Sans Pro" panose="020B0503040503020204" pitchFamily="34" charset="77"/>
            </a:endParaRPr>
          </a:p>
          <a:p>
            <a:r>
              <a:rPr lang="en-US" sz="1600">
                <a:latin typeface="Applied Sans Pro" panose="020B0503040503020204" pitchFamily="34" charset="77"/>
              </a:rPr>
              <a:t>Top of mind</a:t>
            </a:r>
          </a:p>
          <a:p>
            <a:pPr marL="285750" indent="-285750">
              <a:buFont typeface="Arial" panose="020B0604020202020204" pitchFamily="34" charset="0"/>
              <a:buChar char="•"/>
            </a:pPr>
            <a:r>
              <a:rPr lang="en-US" sz="1600">
                <a:latin typeface="Applied Sans Pro" panose="020B0503040503020204" pitchFamily="34" charset="77"/>
              </a:rPr>
              <a:t>_______________</a:t>
            </a:r>
          </a:p>
          <a:p>
            <a:pPr marL="285750" indent="-285750">
              <a:buFont typeface="Arial" panose="020B0604020202020204" pitchFamily="34" charset="0"/>
              <a:buChar char="•"/>
            </a:pPr>
            <a:r>
              <a:rPr lang="en-US" sz="1600">
                <a:latin typeface="Applied Sans Pro" panose="020B0503040503020204" pitchFamily="34" charset="77"/>
              </a:rPr>
              <a:t>_______________</a:t>
            </a:r>
          </a:p>
          <a:p>
            <a:pPr marL="285750" indent="-285750">
              <a:buFont typeface="Arial" panose="020B0604020202020204" pitchFamily="34" charset="0"/>
              <a:buChar char="•"/>
            </a:pPr>
            <a:r>
              <a:rPr lang="en-US" sz="1600">
                <a:latin typeface="Applied Sans Pro" panose="020B0503040503020204" pitchFamily="34" charset="77"/>
              </a:rPr>
              <a:t>_______________</a:t>
            </a:r>
            <a:endParaRPr lang="en-US" sz="1200">
              <a:latin typeface="Applied Sans Pro" panose="020B0503040503020204" pitchFamily="34" charset="77"/>
            </a:endParaRPr>
          </a:p>
        </p:txBody>
      </p:sp>
      <p:sp>
        <p:nvSpPr>
          <p:cNvPr id="14" name="Rectangle 13">
            <a:extLst>
              <a:ext uri="{FF2B5EF4-FFF2-40B4-BE49-F238E27FC236}">
                <a16:creationId xmlns:a16="http://schemas.microsoft.com/office/drawing/2014/main" id="{57CFA4A7-0BF8-1B44-A499-584692E11286}"/>
              </a:ext>
            </a:extLst>
          </p:cNvPr>
          <p:cNvSpPr/>
          <p:nvPr/>
        </p:nvSpPr>
        <p:spPr>
          <a:xfrm flipH="1">
            <a:off x="5805378" y="1982578"/>
            <a:ext cx="83806" cy="38197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Subtitle 4">
            <a:extLst>
              <a:ext uri="{FF2B5EF4-FFF2-40B4-BE49-F238E27FC236}">
                <a16:creationId xmlns:a16="http://schemas.microsoft.com/office/drawing/2014/main" id="{53C069AA-9E5B-4241-AA59-51CC8BDB171D}"/>
              </a:ext>
            </a:extLst>
          </p:cNvPr>
          <p:cNvSpPr>
            <a:spLocks noGrp="1"/>
          </p:cNvSpPr>
          <p:nvPr>
            <p:ph type="subTitle" idx="10"/>
          </p:nvPr>
        </p:nvSpPr>
        <p:spPr>
          <a:xfrm>
            <a:off x="902669" y="1054699"/>
            <a:ext cx="10234530" cy="360000"/>
          </a:xfrm>
        </p:spPr>
        <p:txBody>
          <a:bodyPr/>
          <a:lstStyle/>
          <a:p>
            <a:r>
              <a:rPr lang="en-US" sz="2400"/>
              <a:t>Example: Dual Income, No Kids (DINK)</a:t>
            </a:r>
          </a:p>
        </p:txBody>
      </p:sp>
      <p:sp>
        <p:nvSpPr>
          <p:cNvPr id="15" name="TextBox 14">
            <a:extLst>
              <a:ext uri="{FF2B5EF4-FFF2-40B4-BE49-F238E27FC236}">
                <a16:creationId xmlns:a16="http://schemas.microsoft.com/office/drawing/2014/main" id="{291FC7F2-4409-4A8F-9CCF-F72E95AB26FD}"/>
              </a:ext>
            </a:extLst>
          </p:cNvPr>
          <p:cNvSpPr txBox="1"/>
          <p:nvPr/>
        </p:nvSpPr>
        <p:spPr>
          <a:xfrm>
            <a:off x="801189" y="6275978"/>
            <a:ext cx="10488142" cy="215444"/>
          </a:xfrm>
          <a:prstGeom prst="rect">
            <a:avLst/>
          </a:prstGeom>
          <a:noFill/>
        </p:spPr>
        <p:txBody>
          <a:bodyPr wrap="square" rtlCol="0">
            <a:spAutoFit/>
          </a:bodyPr>
          <a:lstStyle/>
          <a:p>
            <a:r>
              <a:rPr lang="en-US" sz="800" b="1" dirty="0"/>
              <a:t>FOR FINANCIAL PROFESSIONAL USE ONLY / NOT FOR PUBLIC VIEWING OR DISTRIBUTION</a:t>
            </a:r>
          </a:p>
        </p:txBody>
      </p:sp>
    </p:spTree>
    <p:extLst>
      <p:ext uri="{BB962C8B-B14F-4D97-AF65-F5344CB8AC3E}">
        <p14:creationId xmlns:p14="http://schemas.microsoft.com/office/powerpoint/2010/main" val="16604334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282F63E-89FC-714C-972A-C007FC3E9E50}"/>
              </a:ext>
            </a:extLst>
          </p:cNvPr>
          <p:cNvSpPr txBox="1">
            <a:spLocks/>
          </p:cNvSpPr>
          <p:nvPr/>
        </p:nvSpPr>
        <p:spPr>
          <a:xfrm>
            <a:off x="902670" y="1470480"/>
            <a:ext cx="10264411" cy="2990309"/>
          </a:xfrm>
          <a:prstGeom prst="rect">
            <a:avLst/>
          </a:prstGeom>
        </p:spPr>
        <p:txBody>
          <a:bodyPr>
            <a:normAutofit/>
          </a:bodyPr>
          <a:lstStyle>
            <a:lvl1pPr algn="l" defTabSz="914400" rtl="0" eaLnBrk="1" latinLnBrk="0" hangingPunct="1">
              <a:spcBef>
                <a:spcPct val="0"/>
              </a:spcBef>
              <a:buNone/>
              <a:defRPr kumimoji="0" lang="en-GB" sz="2800" b="0" i="0" u="none" strike="noStrike" kern="1200" cap="none" spc="0" normalizeH="0" baseline="0" dirty="0">
                <a:ln>
                  <a:noFill/>
                </a:ln>
                <a:solidFill>
                  <a:schemeClr val="tx2"/>
                </a:solidFill>
                <a:effectLst/>
                <a:uLnTx/>
                <a:uFillTx/>
                <a:latin typeface="Arial" panose="020B0604020202020204"/>
                <a:ea typeface="+mj-ea"/>
                <a:cs typeface="+mj-cs"/>
              </a:defRPr>
            </a:lvl1pPr>
          </a:lstStyle>
          <a:p>
            <a:pPr>
              <a:spcAft>
                <a:spcPts val="2400"/>
              </a:spcAft>
            </a:pPr>
            <a:r>
              <a:rPr lang="en-US" b="1" dirty="0">
                <a:solidFill>
                  <a:schemeClr val="tx1"/>
                </a:solidFill>
              </a:rPr>
              <a:t>Connect with us</a:t>
            </a:r>
          </a:p>
          <a:p>
            <a:pPr>
              <a:spcAft>
                <a:spcPts val="1200"/>
              </a:spcAft>
            </a:pPr>
            <a:r>
              <a:rPr lang="en-US" sz="2000" dirty="0"/>
              <a:t>Janus Henderson provides timely insight and perspective, programs designed to hone your skills, and a team of accessible experts committed to helping you exceed expectations – in business and in life. </a:t>
            </a:r>
          </a:p>
          <a:p>
            <a:pPr>
              <a:spcAft>
                <a:spcPts val="2400"/>
              </a:spcAft>
            </a:pPr>
            <a:r>
              <a:rPr lang="en-US" sz="2000" dirty="0"/>
              <a:t>To engage with us, </a:t>
            </a:r>
            <a:r>
              <a:rPr lang="en-US" sz="2000" b="1" dirty="0"/>
              <a:t>contact your Sales Director or call 800.668.0434. </a:t>
            </a:r>
          </a:p>
          <a:p>
            <a:pPr>
              <a:spcAft>
                <a:spcPts val="1200"/>
              </a:spcAft>
            </a:pPr>
            <a:r>
              <a:rPr lang="en-US" dirty="0">
                <a:solidFill>
                  <a:schemeClr val="accent1"/>
                </a:solidFill>
                <a:latin typeface="Arial" panose="020B0604020202020204" pitchFamily="34" charset="0"/>
                <a:cs typeface="Arial" panose="020B0604020202020204" pitchFamily="34" charset="0"/>
              </a:rPr>
              <a:t>Visit janushenderson.com</a:t>
            </a:r>
            <a:endParaRPr lang="en-US" dirty="0">
              <a:solidFill>
                <a:schemeClr val="accent1"/>
              </a:solidFill>
            </a:endParaRPr>
          </a:p>
        </p:txBody>
      </p:sp>
      <p:sp>
        <p:nvSpPr>
          <p:cNvPr id="10" name="Text Placeholder 7">
            <a:extLst>
              <a:ext uri="{FF2B5EF4-FFF2-40B4-BE49-F238E27FC236}">
                <a16:creationId xmlns:a16="http://schemas.microsoft.com/office/drawing/2014/main" id="{787D3C76-4E01-6541-B547-6EA83E6B7D6F}"/>
              </a:ext>
            </a:extLst>
          </p:cNvPr>
          <p:cNvSpPr txBox="1">
            <a:spLocks/>
          </p:cNvSpPr>
          <p:nvPr/>
        </p:nvSpPr>
        <p:spPr>
          <a:xfrm>
            <a:off x="902670" y="5567072"/>
            <a:ext cx="10264411" cy="500650"/>
          </a:xfrm>
          <a:prstGeom prst="rect">
            <a:avLst/>
          </a:prstGeom>
        </p:spPr>
        <p:txBody>
          <a:bodyPr vert="horz" lIns="0" tIns="0" rIns="0" bIns="0" rtlCol="0" anchor="b" anchorCtr="0">
            <a:noAutofit/>
          </a:bodyPr>
          <a:lstStyle>
            <a:lvl1pPr marL="0" indent="0" algn="l" defTabSz="914400" rtl="0" eaLnBrk="1" latinLnBrk="0" hangingPunct="1">
              <a:lnSpc>
                <a:spcPct val="100000"/>
              </a:lnSpc>
              <a:spcBef>
                <a:spcPts val="0"/>
              </a:spcBef>
              <a:spcAft>
                <a:spcPts val="0"/>
              </a:spcAft>
              <a:buFont typeface="Arial" pitchFamily="34" charset="0"/>
              <a:buNone/>
              <a:defRPr sz="800" b="0" kern="1200">
                <a:solidFill>
                  <a:schemeClr val="bg1"/>
                </a:solidFill>
                <a:latin typeface="+mn-lt"/>
                <a:ea typeface="+mn-ea"/>
                <a:cs typeface="+mn-cs"/>
              </a:defRPr>
            </a:lvl1pPr>
            <a:lvl2pPr marL="538163" indent="-252413" algn="l" defTabSz="914400" rtl="0" eaLnBrk="1" latinLnBrk="0" hangingPunct="1">
              <a:spcBef>
                <a:spcPts val="0"/>
              </a:spcBef>
              <a:buSzPct val="90000"/>
              <a:buFont typeface="Arial" pitchFamily="34" charset="0"/>
              <a:buChar char="•"/>
              <a:defRPr sz="800" kern="1200">
                <a:solidFill>
                  <a:schemeClr val="bg1"/>
                </a:solidFill>
                <a:latin typeface="+mn-lt"/>
                <a:ea typeface="+mn-ea"/>
                <a:cs typeface="+mn-cs"/>
              </a:defRPr>
            </a:lvl2pPr>
            <a:lvl3pPr marL="1076325" indent="-269875" algn="l" defTabSz="914400" rtl="0" eaLnBrk="1" latinLnBrk="0" hangingPunct="1">
              <a:spcBef>
                <a:spcPts val="0"/>
              </a:spcBef>
              <a:buSzPct val="90000"/>
              <a:buFont typeface="Arial" pitchFamily="34" charset="0"/>
              <a:buChar char="•"/>
              <a:defRPr sz="800" kern="1200">
                <a:solidFill>
                  <a:schemeClr val="bg1"/>
                </a:solidFill>
                <a:latin typeface="+mn-lt"/>
                <a:ea typeface="+mn-ea"/>
                <a:cs typeface="+mn-cs"/>
              </a:defRPr>
            </a:lvl3pPr>
            <a:lvl4pPr marL="1435100" indent="-268288" algn="l" defTabSz="914400" rtl="0" eaLnBrk="1" latinLnBrk="0" hangingPunct="1">
              <a:spcBef>
                <a:spcPts val="0"/>
              </a:spcBef>
              <a:buFont typeface="Courier New" pitchFamily="49" charset="0"/>
              <a:buChar char="-"/>
              <a:defRPr sz="800" kern="1200">
                <a:solidFill>
                  <a:schemeClr val="bg1"/>
                </a:solidFill>
                <a:latin typeface="+mn-lt"/>
                <a:ea typeface="+mn-ea"/>
                <a:cs typeface="+mn-cs"/>
              </a:defRPr>
            </a:lvl4pPr>
            <a:lvl5pPr marL="1792288" indent="-228600" algn="l" defTabSz="914400" rtl="0" eaLnBrk="1" latinLnBrk="0" hangingPunct="1">
              <a:spcBef>
                <a:spcPts val="0"/>
              </a:spcBef>
              <a:buFont typeface="Courier New" pitchFamily="49" charset="0"/>
              <a:buChar char="-"/>
              <a:tabLst/>
              <a:defRPr sz="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chemeClr val="tx1"/>
                </a:solidFill>
                <a:latin typeface="Arial" panose="020B0604020202020204" pitchFamily="34" charset="0"/>
                <a:cs typeface="Arial" panose="020B0604020202020204" pitchFamily="34" charset="0"/>
              </a:rPr>
              <a:t>This material is for information purposes only. There is no guarantee that the information supplied is accurate, complete or timely, nor is there any warranty with regards to the results obtained from its use. This material may not be reproduced in whole or in part in any form, or referred to in any other publication, without express written permission.</a:t>
            </a:r>
          </a:p>
          <a:p>
            <a:r>
              <a:rPr lang="en-US" dirty="0">
                <a:solidFill>
                  <a:schemeClr val="tx1"/>
                </a:solidFill>
                <a:latin typeface="Arial" panose="020B0604020202020204" pitchFamily="34" charset="0"/>
                <a:cs typeface="Arial" panose="020B0604020202020204" pitchFamily="34" charset="0"/>
              </a:rPr>
              <a:t>Janus Henderson and Knowledge. Shared are trademarks of Janus Henderson Group plc or one of its subsidiaries. © Janus Henderson Group plc.</a:t>
            </a:r>
            <a:endParaRPr lang="en-GB" sz="800" dirty="0">
              <a:solidFill>
                <a:schemeClr val="tx1">
                  <a:alpha val="99000"/>
                </a:schemeClr>
              </a:solidFill>
              <a:latin typeface="Arial" panose="020B0604020202020204" pitchFamily="34" charset="0"/>
              <a:cs typeface="Arial" panose="020B0604020202020204" pitchFamily="34" charset="0"/>
            </a:endParaRPr>
          </a:p>
          <a:p>
            <a:pPr algn="l" fontAlgn="t"/>
            <a:r>
              <a:rPr lang="en-US" sz="800" b="0" dirty="0">
                <a:solidFill>
                  <a:srgbClr val="2C343A"/>
                </a:solidFill>
                <a:latin typeface="Arial" panose="020B0604020202020204" pitchFamily="34" charset="0"/>
                <a:cs typeface="Arial" panose="020B0604020202020204" pitchFamily="34" charset="0"/>
              </a:rPr>
              <a:t>C-1023-52155 10-30-24 </a:t>
            </a:r>
            <a:r>
              <a:rPr lang="en-US" dirty="0">
                <a:solidFill>
                  <a:schemeClr val="tx1"/>
                </a:solidFill>
                <a:latin typeface="Arial" panose="020B0604020202020204" pitchFamily="34" charset="0"/>
                <a:cs typeface="Arial" panose="020B0604020202020204" pitchFamily="34" charset="0"/>
              </a:rPr>
              <a:t>				                       					</a:t>
            </a:r>
            <a:r>
              <a:rPr lang="en-US" b="0" i="0" dirty="0">
                <a:solidFill>
                  <a:srgbClr val="222222"/>
                </a:solidFill>
                <a:effectLst/>
                <a:latin typeface="inherit"/>
              </a:rPr>
              <a:t> 155-44-433502 07-23</a:t>
            </a:r>
          </a:p>
        </p:txBody>
      </p:sp>
      <p:sp>
        <p:nvSpPr>
          <p:cNvPr id="4" name="TextBox 3">
            <a:extLst>
              <a:ext uri="{FF2B5EF4-FFF2-40B4-BE49-F238E27FC236}">
                <a16:creationId xmlns:a16="http://schemas.microsoft.com/office/drawing/2014/main" id="{B4458B08-B830-4408-B993-49506F628CE0}"/>
              </a:ext>
            </a:extLst>
          </p:cNvPr>
          <p:cNvSpPr txBox="1"/>
          <p:nvPr/>
        </p:nvSpPr>
        <p:spPr>
          <a:xfrm>
            <a:off x="801189" y="6275978"/>
            <a:ext cx="10488142" cy="215444"/>
          </a:xfrm>
          <a:prstGeom prst="rect">
            <a:avLst/>
          </a:prstGeom>
          <a:noFill/>
        </p:spPr>
        <p:txBody>
          <a:bodyPr wrap="square" rtlCol="0">
            <a:spAutoFit/>
          </a:bodyPr>
          <a:lstStyle/>
          <a:p>
            <a:r>
              <a:rPr lang="en-US" sz="800" b="1" dirty="0"/>
              <a:t>FOR FINANCIAL PROFESSIONAL USE ONLY / NOT FOR PUBLIC VIEWING OR DISTRIBUTION</a:t>
            </a:r>
          </a:p>
        </p:txBody>
      </p:sp>
    </p:spTree>
    <p:extLst>
      <p:ext uri="{BB962C8B-B14F-4D97-AF65-F5344CB8AC3E}">
        <p14:creationId xmlns:p14="http://schemas.microsoft.com/office/powerpoint/2010/main" val="3877700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3B961B3-C51F-42BC-BCE8-A736F76B0A95}"/>
              </a:ext>
            </a:extLst>
          </p:cNvPr>
          <p:cNvSpPr txBox="1"/>
          <p:nvPr/>
        </p:nvSpPr>
        <p:spPr>
          <a:xfrm>
            <a:off x="801189" y="6275978"/>
            <a:ext cx="10488142" cy="215444"/>
          </a:xfrm>
          <a:prstGeom prst="rect">
            <a:avLst/>
          </a:prstGeom>
          <a:noFill/>
        </p:spPr>
        <p:txBody>
          <a:bodyPr wrap="square" rtlCol="0">
            <a:spAutoFit/>
          </a:bodyPr>
          <a:lstStyle/>
          <a:p>
            <a:r>
              <a:rPr lang="en-US" sz="800" b="1"/>
              <a:t>FOR FINANCIAL PROFESSIONAL USE ONLY / NOT FOR PUBLIC VIEWING OR DISTRIBUTION</a:t>
            </a:r>
          </a:p>
        </p:txBody>
      </p:sp>
      <p:sp>
        <p:nvSpPr>
          <p:cNvPr id="2" name="Title 1">
            <a:extLst>
              <a:ext uri="{FF2B5EF4-FFF2-40B4-BE49-F238E27FC236}">
                <a16:creationId xmlns:a16="http://schemas.microsoft.com/office/drawing/2014/main" id="{CF3C89FD-D0F6-87E5-220D-9F61CBEB51A5}"/>
              </a:ext>
            </a:extLst>
          </p:cNvPr>
          <p:cNvSpPr>
            <a:spLocks noGrp="1"/>
          </p:cNvSpPr>
          <p:nvPr>
            <p:ph type="title"/>
          </p:nvPr>
        </p:nvSpPr>
        <p:spPr/>
        <p:txBody>
          <a:bodyPr>
            <a:normAutofit/>
          </a:bodyPr>
          <a:lstStyle/>
          <a:p>
            <a:r>
              <a:rPr lang="en-US" sz="3600"/>
              <a:t>What gets in the way of growing our practice?</a:t>
            </a:r>
          </a:p>
        </p:txBody>
      </p:sp>
      <p:sp>
        <p:nvSpPr>
          <p:cNvPr id="10" name="Text Placeholder 13">
            <a:extLst>
              <a:ext uri="{FF2B5EF4-FFF2-40B4-BE49-F238E27FC236}">
                <a16:creationId xmlns:a16="http://schemas.microsoft.com/office/drawing/2014/main" id="{26361F37-A32D-4EEE-BB17-8E807C2F367D}"/>
              </a:ext>
            </a:extLst>
          </p:cNvPr>
          <p:cNvSpPr txBox="1">
            <a:spLocks noGrp="1"/>
          </p:cNvSpPr>
          <p:nvPr>
            <p:ph idx="1"/>
          </p:nvPr>
        </p:nvSpPr>
        <p:spPr>
          <a:xfrm>
            <a:off x="927993" y="5897767"/>
            <a:ext cx="10234533" cy="153888"/>
          </a:xfrm>
          <a:prstGeom prst="rect">
            <a:avLst/>
          </a:prstGeom>
          <a:noFill/>
        </p:spPr>
        <p:txBody>
          <a:bodyPr wrap="square" rtlCol="0">
            <a:spAutoFit/>
          </a:bodyPr>
          <a:lstStyle>
            <a:lvl1pPr marL="285750" indent="-285750" algn="l" defTabSz="914400" rtl="0" eaLnBrk="1" latinLnBrk="0" hangingPunct="1">
              <a:lnSpc>
                <a:spcPct val="100000"/>
              </a:lnSpc>
              <a:spcBef>
                <a:spcPts val="0"/>
              </a:spcBef>
              <a:spcAft>
                <a:spcPts val="600"/>
              </a:spcAft>
              <a:buClr>
                <a:schemeClr val="tx2"/>
              </a:buClr>
              <a:buFont typeface="Wingdings" panose="05000000000000000000" pitchFamily="2" charset="2"/>
              <a:buChar char="§"/>
              <a:defRPr sz="2000" b="0" kern="1200">
                <a:solidFill>
                  <a:schemeClr val="tx2"/>
                </a:solidFill>
                <a:latin typeface="+mn-lt"/>
                <a:ea typeface="+mn-ea"/>
                <a:cs typeface="+mn-cs"/>
              </a:defRPr>
            </a:lvl1pPr>
            <a:lvl2pPr marL="538163" indent="-252413" algn="l" defTabSz="914400" rtl="0" eaLnBrk="1" latinLnBrk="0" hangingPunct="1">
              <a:lnSpc>
                <a:spcPct val="100000"/>
              </a:lnSpc>
              <a:spcBef>
                <a:spcPts val="0"/>
              </a:spcBef>
              <a:spcAft>
                <a:spcPts val="600"/>
              </a:spcAft>
              <a:buClr>
                <a:schemeClr val="tx2"/>
              </a:buClr>
              <a:buSzPct val="100000"/>
              <a:buFont typeface="Wingdings" panose="05000000000000000000" pitchFamily="2" charset="2"/>
              <a:buChar char="§"/>
              <a:defRPr sz="1800" kern="1200">
                <a:solidFill>
                  <a:schemeClr val="tx2"/>
                </a:solidFill>
                <a:latin typeface="+mn-lt"/>
                <a:ea typeface="+mn-ea"/>
                <a:cs typeface="+mn-cs"/>
              </a:defRPr>
            </a:lvl2pPr>
            <a:lvl3pPr marL="1076325" indent="-269875" algn="l" defTabSz="914400" rtl="0" eaLnBrk="1" latinLnBrk="0" hangingPunct="1">
              <a:lnSpc>
                <a:spcPct val="100000"/>
              </a:lnSpc>
              <a:spcBef>
                <a:spcPts val="0"/>
              </a:spcBef>
              <a:spcAft>
                <a:spcPts val="600"/>
              </a:spcAft>
              <a:buClr>
                <a:schemeClr val="tx2"/>
              </a:buClr>
              <a:buSzPct val="100000"/>
              <a:buFont typeface="Wingdings" panose="05000000000000000000" pitchFamily="2" charset="2"/>
              <a:buChar char="§"/>
              <a:defRPr sz="1600" kern="1200">
                <a:solidFill>
                  <a:schemeClr val="tx2"/>
                </a:solidFill>
                <a:latin typeface="+mn-lt"/>
                <a:ea typeface="+mn-ea"/>
                <a:cs typeface="+mn-cs"/>
              </a:defRPr>
            </a:lvl3pPr>
            <a:lvl4pPr marL="1435100" indent="-268288" algn="l" defTabSz="914400" rtl="0" eaLnBrk="1" latinLnBrk="0" hangingPunct="1">
              <a:lnSpc>
                <a:spcPct val="100000"/>
              </a:lnSpc>
              <a:spcBef>
                <a:spcPts val="0"/>
              </a:spcBef>
              <a:spcAft>
                <a:spcPts val="600"/>
              </a:spcAft>
              <a:buClr>
                <a:schemeClr val="tx2"/>
              </a:buClr>
              <a:buFont typeface="Wingdings" panose="05000000000000000000" pitchFamily="2" charset="2"/>
              <a:buChar char="§"/>
              <a:defRPr sz="1400" kern="1200">
                <a:solidFill>
                  <a:schemeClr val="tx2"/>
                </a:solidFill>
                <a:latin typeface="+mn-lt"/>
                <a:ea typeface="+mn-ea"/>
                <a:cs typeface="+mn-cs"/>
              </a:defRPr>
            </a:lvl4pPr>
            <a:lvl5pPr marL="1792288" indent="-268288" algn="l" defTabSz="914400" rtl="0" eaLnBrk="1" latinLnBrk="0" hangingPunct="1">
              <a:lnSpc>
                <a:spcPct val="100000"/>
              </a:lnSpc>
              <a:spcBef>
                <a:spcPts val="0"/>
              </a:spcBef>
              <a:spcAft>
                <a:spcPts val="600"/>
              </a:spcAft>
              <a:buClr>
                <a:schemeClr val="tx2"/>
              </a:buClr>
              <a:buFont typeface="Wingdings" panose="05000000000000000000" pitchFamily="2" charset="2"/>
              <a:buChar char="§"/>
              <a:tabLst/>
              <a:defRPr sz="105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000" dirty="0"/>
              <a:t>Source: “Six Keys to Growth for Today’s Advisor,” Janus Henderson and The Financial Planning Association, 2023.</a:t>
            </a:r>
          </a:p>
        </p:txBody>
      </p:sp>
      <p:sp>
        <p:nvSpPr>
          <p:cNvPr id="4" name="Content Placeholder 17">
            <a:extLst>
              <a:ext uri="{FF2B5EF4-FFF2-40B4-BE49-F238E27FC236}">
                <a16:creationId xmlns:a16="http://schemas.microsoft.com/office/drawing/2014/main" id="{E6C04FF6-A425-5CF9-BAEF-CE802B0CD7DD}"/>
              </a:ext>
            </a:extLst>
          </p:cNvPr>
          <p:cNvSpPr txBox="1">
            <a:spLocks/>
          </p:cNvSpPr>
          <p:nvPr/>
        </p:nvSpPr>
        <p:spPr>
          <a:xfrm>
            <a:off x="1773887" y="1596044"/>
            <a:ext cx="7657658" cy="307777"/>
          </a:xfrm>
          <a:prstGeom prst="rect">
            <a:avLst/>
          </a:prstGeom>
        </p:spPr>
        <p:txBody>
          <a:bodyPr wrap="square" lIns="0" tIns="0" rIns="0" bIns="0">
            <a:spAutoFit/>
          </a:bodyPr>
          <a:lstStyle>
            <a:lvl1pPr marL="285750" indent="-285750" algn="l" defTabSz="914400" rtl="0" eaLnBrk="1" latinLnBrk="0" hangingPunct="1">
              <a:lnSpc>
                <a:spcPct val="100000"/>
              </a:lnSpc>
              <a:spcBef>
                <a:spcPts val="0"/>
              </a:spcBef>
              <a:spcAft>
                <a:spcPts val="0"/>
              </a:spcAft>
              <a:buClr>
                <a:schemeClr val="tx2"/>
              </a:buClr>
              <a:buSzPct val="110000"/>
              <a:buFont typeface="Arial" pitchFamily="34" charset="0"/>
              <a:buChar char="•"/>
              <a:defRPr sz="1400" b="0" kern="1200">
                <a:solidFill>
                  <a:schemeClr val="tx2"/>
                </a:solidFill>
                <a:latin typeface="+mn-lt"/>
                <a:ea typeface="+mn-ea"/>
                <a:cs typeface="+mn-cs"/>
              </a:defRPr>
            </a:lvl1pPr>
            <a:lvl2pPr marL="538163" indent="-252413" algn="l" defTabSz="914400" rtl="0" eaLnBrk="1" latinLnBrk="0" hangingPunct="1">
              <a:lnSpc>
                <a:spcPct val="100000"/>
              </a:lnSpc>
              <a:spcBef>
                <a:spcPts val="0"/>
              </a:spcBef>
              <a:buClr>
                <a:schemeClr val="tx2"/>
              </a:buClr>
              <a:buSzPct val="110000"/>
              <a:buFont typeface="Arial" pitchFamily="34" charset="0"/>
              <a:buChar char="•"/>
              <a:defRPr sz="1200" kern="1200">
                <a:solidFill>
                  <a:schemeClr val="tx2"/>
                </a:solidFill>
                <a:latin typeface="+mn-lt"/>
                <a:ea typeface="+mn-ea"/>
                <a:cs typeface="+mn-cs"/>
              </a:defRPr>
            </a:lvl2pPr>
            <a:lvl3pPr marL="1076325" indent="-269875" algn="l" defTabSz="914400" rtl="0" eaLnBrk="1" latinLnBrk="0" hangingPunct="1">
              <a:lnSpc>
                <a:spcPct val="100000"/>
              </a:lnSpc>
              <a:spcBef>
                <a:spcPts val="0"/>
              </a:spcBef>
              <a:buClr>
                <a:schemeClr val="tx2"/>
              </a:buClr>
              <a:buSzPct val="110000"/>
              <a:buFont typeface="Arial" pitchFamily="34" charset="0"/>
              <a:buChar char="-"/>
              <a:defRPr sz="1100" kern="1200">
                <a:solidFill>
                  <a:schemeClr val="tx2"/>
                </a:solidFill>
                <a:latin typeface="+mn-lt"/>
                <a:ea typeface="+mn-ea"/>
                <a:cs typeface="+mn-cs"/>
              </a:defRPr>
            </a:lvl3pPr>
            <a:lvl4pPr marL="1435100" indent="-268288" algn="l" defTabSz="914400" rtl="0" eaLnBrk="1" latinLnBrk="0" hangingPunct="1">
              <a:lnSpc>
                <a:spcPct val="100000"/>
              </a:lnSpc>
              <a:spcBef>
                <a:spcPts val="0"/>
              </a:spcBef>
              <a:buClr>
                <a:schemeClr val="tx2"/>
              </a:buClr>
              <a:buSzPct val="110000"/>
              <a:buFont typeface="Arial" pitchFamily="34" charset="0"/>
              <a:buChar char="•"/>
              <a:defRPr sz="1050" kern="1200">
                <a:solidFill>
                  <a:schemeClr val="tx2"/>
                </a:solidFill>
                <a:latin typeface="+mn-lt"/>
                <a:ea typeface="+mn-ea"/>
                <a:cs typeface="+mn-cs"/>
              </a:defRPr>
            </a:lvl4pPr>
            <a:lvl5pPr marL="1792288" indent="-268288" algn="l" defTabSz="914400" rtl="0" eaLnBrk="1" latinLnBrk="0" hangingPunct="1">
              <a:lnSpc>
                <a:spcPct val="100000"/>
              </a:lnSpc>
              <a:spcBef>
                <a:spcPts val="0"/>
              </a:spcBef>
              <a:buClr>
                <a:schemeClr val="tx2"/>
              </a:buClr>
              <a:buSzPct val="110000"/>
              <a:buFont typeface="Arial" pitchFamily="34" charset="0"/>
              <a:buChar char="-"/>
              <a:tabLst/>
              <a:defRPr sz="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2" indent="0" algn="l" defTabSz="914400" rtl="0" eaLnBrk="1" fontAlgn="auto" latinLnBrk="0" hangingPunct="1">
              <a:lnSpc>
                <a:spcPct val="100000"/>
              </a:lnSpc>
              <a:spcBef>
                <a:spcPts val="0"/>
              </a:spcBef>
              <a:spcAft>
                <a:spcPts val="0"/>
              </a:spcAft>
              <a:buClr>
                <a:srgbClr val="252A36"/>
              </a:buClr>
              <a:buSzPct val="110000"/>
              <a:buFont typeface="Arial" pitchFamily="34" charset="0"/>
              <a:buNone/>
              <a:tabLst/>
              <a:defRPr/>
            </a:pPr>
            <a:r>
              <a:rPr kumimoji="0" lang="en-US" sz="2000" b="0" i="0" u="none" strike="noStrike" kern="1200" cap="none" spc="0" normalizeH="0" baseline="0" noProof="0">
                <a:ln>
                  <a:noFill/>
                </a:ln>
                <a:solidFill>
                  <a:srgbClr val="252A36"/>
                </a:solidFill>
                <a:effectLst/>
                <a:uLnTx/>
                <a:uFillTx/>
                <a:latin typeface="Arial"/>
                <a:ea typeface="+mn-ea"/>
                <a:cs typeface="+mn-cs"/>
              </a:rPr>
              <a:t>1. Only one team member responsible for growth</a:t>
            </a:r>
          </a:p>
        </p:txBody>
      </p:sp>
      <p:sp>
        <p:nvSpPr>
          <p:cNvPr id="21" name="Content Placeholder 17">
            <a:extLst>
              <a:ext uri="{FF2B5EF4-FFF2-40B4-BE49-F238E27FC236}">
                <a16:creationId xmlns:a16="http://schemas.microsoft.com/office/drawing/2014/main" id="{A7A476FC-1D9F-88A9-1DC4-34F39C6749EB}"/>
              </a:ext>
            </a:extLst>
          </p:cNvPr>
          <p:cNvSpPr txBox="1">
            <a:spLocks/>
          </p:cNvSpPr>
          <p:nvPr/>
        </p:nvSpPr>
        <p:spPr>
          <a:xfrm>
            <a:off x="1755599" y="2465560"/>
            <a:ext cx="7657658" cy="307777"/>
          </a:xfrm>
          <a:prstGeom prst="rect">
            <a:avLst/>
          </a:prstGeom>
        </p:spPr>
        <p:txBody>
          <a:bodyPr wrap="square" lIns="0" tIns="0" rIns="0" bIns="0">
            <a:spAutoFit/>
          </a:bodyPr>
          <a:lstStyle>
            <a:lvl1pPr marL="285750" indent="-285750" algn="l" defTabSz="914400" rtl="0" eaLnBrk="1" latinLnBrk="0" hangingPunct="1">
              <a:lnSpc>
                <a:spcPct val="100000"/>
              </a:lnSpc>
              <a:spcBef>
                <a:spcPts val="0"/>
              </a:spcBef>
              <a:spcAft>
                <a:spcPts val="0"/>
              </a:spcAft>
              <a:buClr>
                <a:schemeClr val="tx2"/>
              </a:buClr>
              <a:buSzPct val="110000"/>
              <a:buFont typeface="Arial" pitchFamily="34" charset="0"/>
              <a:buChar char="•"/>
              <a:defRPr sz="1400" b="0" kern="1200">
                <a:solidFill>
                  <a:schemeClr val="tx2"/>
                </a:solidFill>
                <a:latin typeface="+mn-lt"/>
                <a:ea typeface="+mn-ea"/>
                <a:cs typeface="+mn-cs"/>
              </a:defRPr>
            </a:lvl1pPr>
            <a:lvl2pPr marL="538163" indent="-252413" algn="l" defTabSz="914400" rtl="0" eaLnBrk="1" latinLnBrk="0" hangingPunct="1">
              <a:lnSpc>
                <a:spcPct val="100000"/>
              </a:lnSpc>
              <a:spcBef>
                <a:spcPts val="0"/>
              </a:spcBef>
              <a:buClr>
                <a:schemeClr val="tx2"/>
              </a:buClr>
              <a:buSzPct val="110000"/>
              <a:buFont typeface="Arial" pitchFamily="34" charset="0"/>
              <a:buChar char="•"/>
              <a:defRPr sz="1200" kern="1200">
                <a:solidFill>
                  <a:schemeClr val="tx2"/>
                </a:solidFill>
                <a:latin typeface="+mn-lt"/>
                <a:ea typeface="+mn-ea"/>
                <a:cs typeface="+mn-cs"/>
              </a:defRPr>
            </a:lvl2pPr>
            <a:lvl3pPr marL="1076325" indent="-269875" algn="l" defTabSz="914400" rtl="0" eaLnBrk="1" latinLnBrk="0" hangingPunct="1">
              <a:lnSpc>
                <a:spcPct val="100000"/>
              </a:lnSpc>
              <a:spcBef>
                <a:spcPts val="0"/>
              </a:spcBef>
              <a:buClr>
                <a:schemeClr val="tx2"/>
              </a:buClr>
              <a:buSzPct val="110000"/>
              <a:buFont typeface="Arial" pitchFamily="34" charset="0"/>
              <a:buChar char="-"/>
              <a:defRPr sz="1100" kern="1200">
                <a:solidFill>
                  <a:schemeClr val="tx2"/>
                </a:solidFill>
                <a:latin typeface="+mn-lt"/>
                <a:ea typeface="+mn-ea"/>
                <a:cs typeface="+mn-cs"/>
              </a:defRPr>
            </a:lvl3pPr>
            <a:lvl4pPr marL="1435100" indent="-268288" algn="l" defTabSz="914400" rtl="0" eaLnBrk="1" latinLnBrk="0" hangingPunct="1">
              <a:lnSpc>
                <a:spcPct val="100000"/>
              </a:lnSpc>
              <a:spcBef>
                <a:spcPts val="0"/>
              </a:spcBef>
              <a:buClr>
                <a:schemeClr val="tx2"/>
              </a:buClr>
              <a:buSzPct val="110000"/>
              <a:buFont typeface="Arial" pitchFamily="34" charset="0"/>
              <a:buChar char="•"/>
              <a:defRPr sz="1050" kern="1200">
                <a:solidFill>
                  <a:schemeClr val="tx2"/>
                </a:solidFill>
                <a:latin typeface="+mn-lt"/>
                <a:ea typeface="+mn-ea"/>
                <a:cs typeface="+mn-cs"/>
              </a:defRPr>
            </a:lvl4pPr>
            <a:lvl5pPr marL="1792288" indent="-268288" algn="l" defTabSz="914400" rtl="0" eaLnBrk="1" latinLnBrk="0" hangingPunct="1">
              <a:lnSpc>
                <a:spcPct val="100000"/>
              </a:lnSpc>
              <a:spcBef>
                <a:spcPts val="0"/>
              </a:spcBef>
              <a:buClr>
                <a:schemeClr val="tx2"/>
              </a:buClr>
              <a:buSzPct val="110000"/>
              <a:buFont typeface="Arial" pitchFamily="34" charset="0"/>
              <a:buChar char="-"/>
              <a:tabLst/>
              <a:defRPr sz="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2" indent="0" algn="l" defTabSz="914400" rtl="0" eaLnBrk="1" fontAlgn="auto" latinLnBrk="0" hangingPunct="1">
              <a:lnSpc>
                <a:spcPct val="100000"/>
              </a:lnSpc>
              <a:spcBef>
                <a:spcPts val="0"/>
              </a:spcBef>
              <a:spcAft>
                <a:spcPts val="0"/>
              </a:spcAft>
              <a:buClr>
                <a:srgbClr val="252A36"/>
              </a:buClr>
              <a:buSzPct val="110000"/>
              <a:buFont typeface="Arial" pitchFamily="34" charset="0"/>
              <a:buNone/>
              <a:tabLst/>
              <a:defRPr/>
            </a:pPr>
            <a:r>
              <a:rPr kumimoji="0" lang="en-US" sz="2000" b="0" i="0" u="none" strike="noStrike" kern="1200" cap="none" spc="0" normalizeH="0" baseline="0" noProof="0">
                <a:ln>
                  <a:noFill/>
                </a:ln>
                <a:solidFill>
                  <a:srgbClr val="252A36"/>
                </a:solidFill>
                <a:effectLst/>
                <a:uLnTx/>
                <a:uFillTx/>
                <a:latin typeface="Arial"/>
                <a:ea typeface="+mn-ea"/>
                <a:cs typeface="+mn-cs"/>
              </a:rPr>
              <a:t>2. Competing goals </a:t>
            </a:r>
          </a:p>
        </p:txBody>
      </p:sp>
      <p:sp>
        <p:nvSpPr>
          <p:cNvPr id="22" name="Content Placeholder 17">
            <a:extLst>
              <a:ext uri="{FF2B5EF4-FFF2-40B4-BE49-F238E27FC236}">
                <a16:creationId xmlns:a16="http://schemas.microsoft.com/office/drawing/2014/main" id="{C7231EE8-2966-D03B-59F1-A47421312E64}"/>
              </a:ext>
            </a:extLst>
          </p:cNvPr>
          <p:cNvSpPr txBox="1">
            <a:spLocks/>
          </p:cNvSpPr>
          <p:nvPr/>
        </p:nvSpPr>
        <p:spPr>
          <a:xfrm>
            <a:off x="1773887" y="3318588"/>
            <a:ext cx="7657658" cy="307777"/>
          </a:xfrm>
          <a:prstGeom prst="rect">
            <a:avLst/>
          </a:prstGeom>
        </p:spPr>
        <p:txBody>
          <a:bodyPr wrap="square" lIns="0" tIns="0" rIns="0" bIns="0">
            <a:spAutoFit/>
          </a:bodyPr>
          <a:lstStyle>
            <a:lvl1pPr marL="285750" indent="-285750" algn="l" defTabSz="914400" rtl="0" eaLnBrk="1" latinLnBrk="0" hangingPunct="1">
              <a:lnSpc>
                <a:spcPct val="100000"/>
              </a:lnSpc>
              <a:spcBef>
                <a:spcPts val="0"/>
              </a:spcBef>
              <a:spcAft>
                <a:spcPts val="0"/>
              </a:spcAft>
              <a:buClr>
                <a:schemeClr val="tx2"/>
              </a:buClr>
              <a:buSzPct val="110000"/>
              <a:buFont typeface="Arial" pitchFamily="34" charset="0"/>
              <a:buChar char="•"/>
              <a:defRPr sz="1400" b="0" kern="1200">
                <a:solidFill>
                  <a:schemeClr val="tx2"/>
                </a:solidFill>
                <a:latin typeface="+mn-lt"/>
                <a:ea typeface="+mn-ea"/>
                <a:cs typeface="+mn-cs"/>
              </a:defRPr>
            </a:lvl1pPr>
            <a:lvl2pPr marL="538163" indent="-252413" algn="l" defTabSz="914400" rtl="0" eaLnBrk="1" latinLnBrk="0" hangingPunct="1">
              <a:lnSpc>
                <a:spcPct val="100000"/>
              </a:lnSpc>
              <a:spcBef>
                <a:spcPts val="0"/>
              </a:spcBef>
              <a:buClr>
                <a:schemeClr val="tx2"/>
              </a:buClr>
              <a:buSzPct val="110000"/>
              <a:buFont typeface="Arial" pitchFamily="34" charset="0"/>
              <a:buChar char="•"/>
              <a:defRPr sz="1200" kern="1200">
                <a:solidFill>
                  <a:schemeClr val="tx2"/>
                </a:solidFill>
                <a:latin typeface="+mn-lt"/>
                <a:ea typeface="+mn-ea"/>
                <a:cs typeface="+mn-cs"/>
              </a:defRPr>
            </a:lvl2pPr>
            <a:lvl3pPr marL="1076325" indent="-269875" algn="l" defTabSz="914400" rtl="0" eaLnBrk="1" latinLnBrk="0" hangingPunct="1">
              <a:lnSpc>
                <a:spcPct val="100000"/>
              </a:lnSpc>
              <a:spcBef>
                <a:spcPts val="0"/>
              </a:spcBef>
              <a:buClr>
                <a:schemeClr val="tx2"/>
              </a:buClr>
              <a:buSzPct val="110000"/>
              <a:buFont typeface="Arial" pitchFamily="34" charset="0"/>
              <a:buChar char="-"/>
              <a:defRPr sz="1100" kern="1200">
                <a:solidFill>
                  <a:schemeClr val="tx2"/>
                </a:solidFill>
                <a:latin typeface="+mn-lt"/>
                <a:ea typeface="+mn-ea"/>
                <a:cs typeface="+mn-cs"/>
              </a:defRPr>
            </a:lvl3pPr>
            <a:lvl4pPr marL="1435100" indent="-268288" algn="l" defTabSz="914400" rtl="0" eaLnBrk="1" latinLnBrk="0" hangingPunct="1">
              <a:lnSpc>
                <a:spcPct val="100000"/>
              </a:lnSpc>
              <a:spcBef>
                <a:spcPts val="0"/>
              </a:spcBef>
              <a:buClr>
                <a:schemeClr val="tx2"/>
              </a:buClr>
              <a:buSzPct val="110000"/>
              <a:buFont typeface="Arial" pitchFamily="34" charset="0"/>
              <a:buChar char="•"/>
              <a:defRPr sz="1050" kern="1200">
                <a:solidFill>
                  <a:schemeClr val="tx2"/>
                </a:solidFill>
                <a:latin typeface="+mn-lt"/>
                <a:ea typeface="+mn-ea"/>
                <a:cs typeface="+mn-cs"/>
              </a:defRPr>
            </a:lvl4pPr>
            <a:lvl5pPr marL="1792288" indent="-268288" algn="l" defTabSz="914400" rtl="0" eaLnBrk="1" latinLnBrk="0" hangingPunct="1">
              <a:lnSpc>
                <a:spcPct val="100000"/>
              </a:lnSpc>
              <a:spcBef>
                <a:spcPts val="0"/>
              </a:spcBef>
              <a:buClr>
                <a:schemeClr val="tx2"/>
              </a:buClr>
              <a:buSzPct val="110000"/>
              <a:buFont typeface="Arial" pitchFamily="34" charset="0"/>
              <a:buChar char="-"/>
              <a:tabLst/>
              <a:defRPr sz="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2" indent="0" algn="l" defTabSz="914400" rtl="0" eaLnBrk="1" fontAlgn="auto" latinLnBrk="0" hangingPunct="1">
              <a:lnSpc>
                <a:spcPct val="100000"/>
              </a:lnSpc>
              <a:spcBef>
                <a:spcPts val="0"/>
              </a:spcBef>
              <a:spcAft>
                <a:spcPts val="0"/>
              </a:spcAft>
              <a:buClr>
                <a:srgbClr val="252A36"/>
              </a:buClr>
              <a:buSzPct val="110000"/>
              <a:buFont typeface="Arial" pitchFamily="34" charset="0"/>
              <a:buNone/>
              <a:tabLst/>
              <a:defRPr/>
            </a:pPr>
            <a:r>
              <a:rPr kumimoji="0" lang="en-US" sz="2000" b="0" i="0" u="none" strike="noStrike" kern="1200" cap="none" spc="0" normalizeH="0" baseline="0" noProof="0">
                <a:ln>
                  <a:noFill/>
                </a:ln>
                <a:solidFill>
                  <a:srgbClr val="252A36"/>
                </a:solidFill>
                <a:effectLst/>
                <a:uLnTx/>
                <a:uFillTx/>
                <a:latin typeface="Arial"/>
                <a:ea typeface="+mn-ea"/>
                <a:cs typeface="+mn-cs"/>
              </a:rPr>
              <a:t>3. Lack of time</a:t>
            </a:r>
          </a:p>
        </p:txBody>
      </p:sp>
      <p:sp>
        <p:nvSpPr>
          <p:cNvPr id="23" name="Content Placeholder 17">
            <a:extLst>
              <a:ext uri="{FF2B5EF4-FFF2-40B4-BE49-F238E27FC236}">
                <a16:creationId xmlns:a16="http://schemas.microsoft.com/office/drawing/2014/main" id="{B36D3944-0AAA-859E-2CE0-7F0D977FBE98}"/>
              </a:ext>
            </a:extLst>
          </p:cNvPr>
          <p:cNvSpPr txBox="1">
            <a:spLocks/>
          </p:cNvSpPr>
          <p:nvPr/>
        </p:nvSpPr>
        <p:spPr>
          <a:xfrm>
            <a:off x="1755599" y="4175032"/>
            <a:ext cx="7657658" cy="307777"/>
          </a:xfrm>
          <a:prstGeom prst="rect">
            <a:avLst/>
          </a:prstGeom>
        </p:spPr>
        <p:txBody>
          <a:bodyPr wrap="square" lIns="0" tIns="0" rIns="0" bIns="0">
            <a:spAutoFit/>
          </a:bodyPr>
          <a:lstStyle>
            <a:lvl1pPr marL="285750" indent="-285750" algn="l" defTabSz="914400" rtl="0" eaLnBrk="1" latinLnBrk="0" hangingPunct="1">
              <a:lnSpc>
                <a:spcPct val="100000"/>
              </a:lnSpc>
              <a:spcBef>
                <a:spcPts val="0"/>
              </a:spcBef>
              <a:spcAft>
                <a:spcPts val="0"/>
              </a:spcAft>
              <a:buClr>
                <a:schemeClr val="tx2"/>
              </a:buClr>
              <a:buSzPct val="110000"/>
              <a:buFont typeface="Arial" pitchFamily="34" charset="0"/>
              <a:buChar char="•"/>
              <a:defRPr sz="1400" b="0" kern="1200">
                <a:solidFill>
                  <a:schemeClr val="tx2"/>
                </a:solidFill>
                <a:latin typeface="+mn-lt"/>
                <a:ea typeface="+mn-ea"/>
                <a:cs typeface="+mn-cs"/>
              </a:defRPr>
            </a:lvl1pPr>
            <a:lvl2pPr marL="538163" indent="-252413" algn="l" defTabSz="914400" rtl="0" eaLnBrk="1" latinLnBrk="0" hangingPunct="1">
              <a:lnSpc>
                <a:spcPct val="100000"/>
              </a:lnSpc>
              <a:spcBef>
                <a:spcPts val="0"/>
              </a:spcBef>
              <a:buClr>
                <a:schemeClr val="tx2"/>
              </a:buClr>
              <a:buSzPct val="110000"/>
              <a:buFont typeface="Arial" pitchFamily="34" charset="0"/>
              <a:buChar char="•"/>
              <a:defRPr sz="1200" kern="1200">
                <a:solidFill>
                  <a:schemeClr val="tx2"/>
                </a:solidFill>
                <a:latin typeface="+mn-lt"/>
                <a:ea typeface="+mn-ea"/>
                <a:cs typeface="+mn-cs"/>
              </a:defRPr>
            </a:lvl2pPr>
            <a:lvl3pPr marL="1076325" indent="-269875" algn="l" defTabSz="914400" rtl="0" eaLnBrk="1" latinLnBrk="0" hangingPunct="1">
              <a:lnSpc>
                <a:spcPct val="100000"/>
              </a:lnSpc>
              <a:spcBef>
                <a:spcPts val="0"/>
              </a:spcBef>
              <a:buClr>
                <a:schemeClr val="tx2"/>
              </a:buClr>
              <a:buSzPct val="110000"/>
              <a:buFont typeface="Arial" pitchFamily="34" charset="0"/>
              <a:buChar char="-"/>
              <a:defRPr sz="1100" kern="1200">
                <a:solidFill>
                  <a:schemeClr val="tx2"/>
                </a:solidFill>
                <a:latin typeface="+mn-lt"/>
                <a:ea typeface="+mn-ea"/>
                <a:cs typeface="+mn-cs"/>
              </a:defRPr>
            </a:lvl3pPr>
            <a:lvl4pPr marL="1435100" indent="-268288" algn="l" defTabSz="914400" rtl="0" eaLnBrk="1" latinLnBrk="0" hangingPunct="1">
              <a:lnSpc>
                <a:spcPct val="100000"/>
              </a:lnSpc>
              <a:spcBef>
                <a:spcPts val="0"/>
              </a:spcBef>
              <a:buClr>
                <a:schemeClr val="tx2"/>
              </a:buClr>
              <a:buSzPct val="110000"/>
              <a:buFont typeface="Arial" pitchFamily="34" charset="0"/>
              <a:buChar char="•"/>
              <a:defRPr sz="1050" kern="1200">
                <a:solidFill>
                  <a:schemeClr val="tx2"/>
                </a:solidFill>
                <a:latin typeface="+mn-lt"/>
                <a:ea typeface="+mn-ea"/>
                <a:cs typeface="+mn-cs"/>
              </a:defRPr>
            </a:lvl4pPr>
            <a:lvl5pPr marL="1792288" indent="-268288" algn="l" defTabSz="914400" rtl="0" eaLnBrk="1" latinLnBrk="0" hangingPunct="1">
              <a:lnSpc>
                <a:spcPct val="100000"/>
              </a:lnSpc>
              <a:spcBef>
                <a:spcPts val="0"/>
              </a:spcBef>
              <a:buClr>
                <a:schemeClr val="tx2"/>
              </a:buClr>
              <a:buSzPct val="110000"/>
              <a:buFont typeface="Arial" pitchFamily="34" charset="0"/>
              <a:buChar char="-"/>
              <a:tabLst/>
              <a:defRPr sz="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2" indent="0" algn="l" defTabSz="914400" rtl="0" eaLnBrk="1" fontAlgn="auto" latinLnBrk="0" hangingPunct="1">
              <a:lnSpc>
                <a:spcPct val="100000"/>
              </a:lnSpc>
              <a:spcBef>
                <a:spcPts val="0"/>
              </a:spcBef>
              <a:spcAft>
                <a:spcPts val="0"/>
              </a:spcAft>
              <a:buClr>
                <a:srgbClr val="252A36"/>
              </a:buClr>
              <a:buSzPct val="110000"/>
              <a:buFont typeface="Arial" pitchFamily="34" charset="0"/>
              <a:buNone/>
              <a:tabLst/>
              <a:defRPr/>
            </a:pPr>
            <a:r>
              <a:rPr kumimoji="0" lang="en-US" sz="2000" b="0" i="0" u="none" strike="noStrike" kern="1200" cap="none" spc="0" normalizeH="0" baseline="0" noProof="0">
                <a:ln>
                  <a:noFill/>
                </a:ln>
                <a:solidFill>
                  <a:srgbClr val="252A36"/>
                </a:solidFill>
                <a:effectLst/>
                <a:uLnTx/>
                <a:uFillTx/>
                <a:latin typeface="Arial"/>
                <a:ea typeface="+mn-ea"/>
                <a:cs typeface="+mn-cs"/>
              </a:rPr>
              <a:t>4. Over capacity</a:t>
            </a:r>
          </a:p>
        </p:txBody>
      </p:sp>
      <p:sp>
        <p:nvSpPr>
          <p:cNvPr id="24" name="Content Placeholder 17">
            <a:extLst>
              <a:ext uri="{FF2B5EF4-FFF2-40B4-BE49-F238E27FC236}">
                <a16:creationId xmlns:a16="http://schemas.microsoft.com/office/drawing/2014/main" id="{F7809A85-237B-6B24-6D55-E35F5AF8E777}"/>
              </a:ext>
            </a:extLst>
          </p:cNvPr>
          <p:cNvSpPr txBox="1">
            <a:spLocks/>
          </p:cNvSpPr>
          <p:nvPr/>
        </p:nvSpPr>
        <p:spPr>
          <a:xfrm>
            <a:off x="1755599" y="5025384"/>
            <a:ext cx="7657658" cy="307777"/>
          </a:xfrm>
          <a:prstGeom prst="rect">
            <a:avLst/>
          </a:prstGeom>
        </p:spPr>
        <p:txBody>
          <a:bodyPr wrap="square" lIns="0" tIns="0" rIns="0" bIns="0">
            <a:spAutoFit/>
          </a:bodyPr>
          <a:lstStyle>
            <a:lvl1pPr marL="285750" indent="-285750" algn="l" defTabSz="914400" rtl="0" eaLnBrk="1" latinLnBrk="0" hangingPunct="1">
              <a:lnSpc>
                <a:spcPct val="100000"/>
              </a:lnSpc>
              <a:spcBef>
                <a:spcPts val="0"/>
              </a:spcBef>
              <a:spcAft>
                <a:spcPts val="0"/>
              </a:spcAft>
              <a:buClr>
                <a:schemeClr val="tx2"/>
              </a:buClr>
              <a:buSzPct val="110000"/>
              <a:buFont typeface="Arial" pitchFamily="34" charset="0"/>
              <a:buChar char="•"/>
              <a:defRPr sz="1400" b="0" kern="1200">
                <a:solidFill>
                  <a:schemeClr val="tx2"/>
                </a:solidFill>
                <a:latin typeface="+mn-lt"/>
                <a:ea typeface="+mn-ea"/>
                <a:cs typeface="+mn-cs"/>
              </a:defRPr>
            </a:lvl1pPr>
            <a:lvl2pPr marL="538163" indent="-252413" algn="l" defTabSz="914400" rtl="0" eaLnBrk="1" latinLnBrk="0" hangingPunct="1">
              <a:lnSpc>
                <a:spcPct val="100000"/>
              </a:lnSpc>
              <a:spcBef>
                <a:spcPts val="0"/>
              </a:spcBef>
              <a:buClr>
                <a:schemeClr val="tx2"/>
              </a:buClr>
              <a:buSzPct val="110000"/>
              <a:buFont typeface="Arial" pitchFamily="34" charset="0"/>
              <a:buChar char="•"/>
              <a:defRPr sz="1200" kern="1200">
                <a:solidFill>
                  <a:schemeClr val="tx2"/>
                </a:solidFill>
                <a:latin typeface="+mn-lt"/>
                <a:ea typeface="+mn-ea"/>
                <a:cs typeface="+mn-cs"/>
              </a:defRPr>
            </a:lvl2pPr>
            <a:lvl3pPr marL="1076325" indent="-269875" algn="l" defTabSz="914400" rtl="0" eaLnBrk="1" latinLnBrk="0" hangingPunct="1">
              <a:lnSpc>
                <a:spcPct val="100000"/>
              </a:lnSpc>
              <a:spcBef>
                <a:spcPts val="0"/>
              </a:spcBef>
              <a:buClr>
                <a:schemeClr val="tx2"/>
              </a:buClr>
              <a:buSzPct val="110000"/>
              <a:buFont typeface="Arial" pitchFamily="34" charset="0"/>
              <a:buChar char="-"/>
              <a:defRPr sz="1100" kern="1200">
                <a:solidFill>
                  <a:schemeClr val="tx2"/>
                </a:solidFill>
                <a:latin typeface="+mn-lt"/>
                <a:ea typeface="+mn-ea"/>
                <a:cs typeface="+mn-cs"/>
              </a:defRPr>
            </a:lvl3pPr>
            <a:lvl4pPr marL="1435100" indent="-268288" algn="l" defTabSz="914400" rtl="0" eaLnBrk="1" latinLnBrk="0" hangingPunct="1">
              <a:lnSpc>
                <a:spcPct val="100000"/>
              </a:lnSpc>
              <a:spcBef>
                <a:spcPts val="0"/>
              </a:spcBef>
              <a:buClr>
                <a:schemeClr val="tx2"/>
              </a:buClr>
              <a:buSzPct val="110000"/>
              <a:buFont typeface="Arial" pitchFamily="34" charset="0"/>
              <a:buChar char="•"/>
              <a:defRPr sz="1050" kern="1200">
                <a:solidFill>
                  <a:schemeClr val="tx2"/>
                </a:solidFill>
                <a:latin typeface="+mn-lt"/>
                <a:ea typeface="+mn-ea"/>
                <a:cs typeface="+mn-cs"/>
              </a:defRPr>
            </a:lvl4pPr>
            <a:lvl5pPr marL="1792288" indent="-268288" algn="l" defTabSz="914400" rtl="0" eaLnBrk="1" latinLnBrk="0" hangingPunct="1">
              <a:lnSpc>
                <a:spcPct val="100000"/>
              </a:lnSpc>
              <a:spcBef>
                <a:spcPts val="0"/>
              </a:spcBef>
              <a:buClr>
                <a:schemeClr val="tx2"/>
              </a:buClr>
              <a:buSzPct val="110000"/>
              <a:buFont typeface="Arial" pitchFamily="34" charset="0"/>
              <a:buChar char="-"/>
              <a:tabLst/>
              <a:defRPr sz="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2" indent="0" algn="l" defTabSz="914400" rtl="0" eaLnBrk="1" fontAlgn="auto" latinLnBrk="0" hangingPunct="1">
              <a:lnSpc>
                <a:spcPct val="100000"/>
              </a:lnSpc>
              <a:spcBef>
                <a:spcPts val="0"/>
              </a:spcBef>
              <a:spcAft>
                <a:spcPts val="0"/>
              </a:spcAft>
              <a:buClr>
                <a:srgbClr val="252A36"/>
              </a:buClr>
              <a:buSzPct val="110000"/>
              <a:buFont typeface="Arial" pitchFamily="34" charset="0"/>
              <a:buNone/>
              <a:tabLst/>
              <a:defRPr/>
            </a:pPr>
            <a:r>
              <a:rPr kumimoji="0" lang="en-US" sz="2000" b="0" i="0" u="none" strike="noStrike" kern="1200" cap="none" spc="0" normalizeH="0" baseline="0" noProof="0">
                <a:ln>
                  <a:noFill/>
                </a:ln>
                <a:solidFill>
                  <a:srgbClr val="252A36"/>
                </a:solidFill>
                <a:effectLst/>
                <a:uLnTx/>
                <a:uFillTx/>
                <a:latin typeface="Arial"/>
                <a:ea typeface="+mn-ea"/>
                <a:cs typeface="+mn-cs"/>
              </a:rPr>
              <a:t>5. Lack of clarity</a:t>
            </a:r>
          </a:p>
        </p:txBody>
      </p:sp>
      <p:sp>
        <p:nvSpPr>
          <p:cNvPr id="30" name="Oval 29">
            <a:extLst>
              <a:ext uri="{FF2B5EF4-FFF2-40B4-BE49-F238E27FC236}">
                <a16:creationId xmlns:a16="http://schemas.microsoft.com/office/drawing/2014/main" id="{40F9ADFE-3945-2C95-3CFC-4A14B5FC7210}"/>
              </a:ext>
            </a:extLst>
          </p:cNvPr>
          <p:cNvSpPr/>
          <p:nvPr/>
        </p:nvSpPr>
        <p:spPr>
          <a:xfrm>
            <a:off x="902634" y="1418176"/>
            <a:ext cx="670949" cy="67094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7D2FB28-9537-AB4B-FC9D-C9972BB8A959}"/>
              </a:ext>
            </a:extLst>
          </p:cNvPr>
          <p:cNvSpPr/>
          <p:nvPr/>
        </p:nvSpPr>
        <p:spPr>
          <a:xfrm>
            <a:off x="902634" y="2277845"/>
            <a:ext cx="670949" cy="67094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130D4824-672B-DB5B-7737-C9761D2AE444}"/>
              </a:ext>
            </a:extLst>
          </p:cNvPr>
          <p:cNvSpPr/>
          <p:nvPr/>
        </p:nvSpPr>
        <p:spPr>
          <a:xfrm>
            <a:off x="902633" y="3133777"/>
            <a:ext cx="670949" cy="67094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13033839-C5A4-A9DA-A265-75397DC48569}"/>
              </a:ext>
            </a:extLst>
          </p:cNvPr>
          <p:cNvSpPr/>
          <p:nvPr/>
        </p:nvSpPr>
        <p:spPr>
          <a:xfrm>
            <a:off x="902632" y="3989709"/>
            <a:ext cx="670949" cy="67094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E3CC47A3-3116-C2A0-C78B-A1AA915B44FB}"/>
              </a:ext>
            </a:extLst>
          </p:cNvPr>
          <p:cNvSpPr/>
          <p:nvPr/>
        </p:nvSpPr>
        <p:spPr>
          <a:xfrm>
            <a:off x="902632" y="4845641"/>
            <a:ext cx="670949" cy="67094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descr="A picture containing screenshot, design, sketch, circle&#10;&#10;Description automatically generated">
            <a:extLst>
              <a:ext uri="{FF2B5EF4-FFF2-40B4-BE49-F238E27FC236}">
                <a16:creationId xmlns:a16="http://schemas.microsoft.com/office/drawing/2014/main" id="{CE5AC75D-816F-4D93-CF78-0B30DDC936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1839" y="1575064"/>
            <a:ext cx="379027" cy="379027"/>
          </a:xfrm>
          <a:prstGeom prst="rect">
            <a:avLst/>
          </a:prstGeom>
        </p:spPr>
      </p:pic>
      <p:pic>
        <p:nvPicPr>
          <p:cNvPr id="39" name="Picture 38" descr="A black calendar with white squares&#10;&#10;Description automatically generated with low confidence">
            <a:extLst>
              <a:ext uri="{FF2B5EF4-FFF2-40B4-BE49-F238E27FC236}">
                <a16:creationId xmlns:a16="http://schemas.microsoft.com/office/drawing/2014/main" id="{3CC16AAD-4809-A445-A7D7-B0BE8D3371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7605" y="4130204"/>
            <a:ext cx="381001" cy="406978"/>
          </a:xfrm>
          <a:prstGeom prst="rect">
            <a:avLst/>
          </a:prstGeom>
        </p:spPr>
      </p:pic>
      <p:pic>
        <p:nvPicPr>
          <p:cNvPr id="41" name="Picture 40" descr="A picture containing clock, circle, design, art&#10;&#10;Description automatically generated">
            <a:extLst>
              <a:ext uri="{FF2B5EF4-FFF2-40B4-BE49-F238E27FC236}">
                <a16:creationId xmlns:a16="http://schemas.microsoft.com/office/drawing/2014/main" id="{5A00B41D-588B-AFD7-C133-E918B992181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7605" y="3250188"/>
            <a:ext cx="379028" cy="426407"/>
          </a:xfrm>
          <a:prstGeom prst="rect">
            <a:avLst/>
          </a:prstGeom>
        </p:spPr>
      </p:pic>
      <p:pic>
        <p:nvPicPr>
          <p:cNvPr id="43" name="Picture 42" descr="A white outline of a magnifying glass&#10;&#10;Description automatically generated">
            <a:extLst>
              <a:ext uri="{FF2B5EF4-FFF2-40B4-BE49-F238E27FC236}">
                <a16:creationId xmlns:a16="http://schemas.microsoft.com/office/drawing/2014/main" id="{D0A6BFFB-AD63-27A2-96E6-FEFC3BC5D4C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0233" y="4980219"/>
            <a:ext cx="406400" cy="398106"/>
          </a:xfrm>
          <a:prstGeom prst="rect">
            <a:avLst/>
          </a:prstGeom>
        </p:spPr>
      </p:pic>
      <p:pic>
        <p:nvPicPr>
          <p:cNvPr id="45" name="Picture 44" descr="A picture containing circle, clock, graphics, font&#10;&#10;Description automatically generated">
            <a:extLst>
              <a:ext uri="{FF2B5EF4-FFF2-40B4-BE49-F238E27FC236}">
                <a16:creationId xmlns:a16="http://schemas.microsoft.com/office/drawing/2014/main" id="{A64ABD97-E911-5B60-4AD1-EB4DB149AFA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6932" y="2415089"/>
            <a:ext cx="409701" cy="399196"/>
          </a:xfrm>
          <a:prstGeom prst="rect">
            <a:avLst/>
          </a:prstGeom>
        </p:spPr>
      </p:pic>
    </p:spTree>
    <p:extLst>
      <p:ext uri="{BB962C8B-B14F-4D97-AF65-F5344CB8AC3E}">
        <p14:creationId xmlns:p14="http://schemas.microsoft.com/office/powerpoint/2010/main" val="1085809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DF28B-B400-DCD2-8C07-4669BD5A845E}"/>
              </a:ext>
            </a:extLst>
          </p:cNvPr>
          <p:cNvSpPr>
            <a:spLocks noGrp="1"/>
          </p:cNvSpPr>
          <p:nvPr>
            <p:ph type="title"/>
          </p:nvPr>
        </p:nvSpPr>
        <p:spPr/>
        <p:txBody>
          <a:bodyPr>
            <a:normAutofit/>
          </a:bodyPr>
          <a:lstStyle/>
          <a:p>
            <a:r>
              <a:rPr lang="en-US" sz="3600"/>
              <a:t>Focusing on growth</a:t>
            </a:r>
          </a:p>
        </p:txBody>
      </p:sp>
      <p:sp>
        <p:nvSpPr>
          <p:cNvPr id="4" name="Subtitle 3">
            <a:extLst>
              <a:ext uri="{FF2B5EF4-FFF2-40B4-BE49-F238E27FC236}">
                <a16:creationId xmlns:a16="http://schemas.microsoft.com/office/drawing/2014/main" id="{B65D6CBB-367C-282F-AF37-2DB3A47D1BAE}"/>
              </a:ext>
            </a:extLst>
          </p:cNvPr>
          <p:cNvSpPr>
            <a:spLocks noGrp="1"/>
          </p:cNvSpPr>
          <p:nvPr>
            <p:ph type="subTitle" idx="10"/>
          </p:nvPr>
        </p:nvSpPr>
        <p:spPr/>
        <p:txBody>
          <a:bodyPr/>
          <a:lstStyle/>
          <a:p>
            <a:r>
              <a:rPr lang="en-US" sz="2400" dirty="0"/>
              <a:t>Where advisors with over $500M AUM find success in consistent growth </a:t>
            </a:r>
          </a:p>
        </p:txBody>
      </p:sp>
      <p:sp>
        <p:nvSpPr>
          <p:cNvPr id="5" name="Content Placeholder 4">
            <a:extLst>
              <a:ext uri="{FF2B5EF4-FFF2-40B4-BE49-F238E27FC236}">
                <a16:creationId xmlns:a16="http://schemas.microsoft.com/office/drawing/2014/main" id="{3AA3F31C-2E9D-4558-BD26-5F286144AF88}"/>
              </a:ext>
            </a:extLst>
          </p:cNvPr>
          <p:cNvSpPr>
            <a:spLocks noGrp="1"/>
          </p:cNvSpPr>
          <p:nvPr>
            <p:ph idx="1"/>
          </p:nvPr>
        </p:nvSpPr>
        <p:spPr/>
        <p:txBody>
          <a:bodyPr/>
          <a:lstStyle/>
          <a:p>
            <a:pPr marL="0" indent="0">
              <a:buNone/>
            </a:pPr>
            <a:r>
              <a:rPr lang="en-US" sz="2400" dirty="0"/>
              <a:t>Key findings</a:t>
            </a:r>
          </a:p>
          <a:p>
            <a:pPr marL="342900" indent="-342900">
              <a:spcBef>
                <a:spcPts val="600"/>
              </a:spcBef>
              <a:buAutoNum type="arabicPeriod"/>
            </a:pPr>
            <a:r>
              <a:rPr lang="en-US" dirty="0"/>
              <a:t>The anatomy of a business plan matters.</a:t>
            </a:r>
          </a:p>
          <a:p>
            <a:pPr marL="342900" indent="-342900">
              <a:spcBef>
                <a:spcPts val="600"/>
              </a:spcBef>
              <a:buAutoNum type="arabicPeriod"/>
            </a:pPr>
            <a:r>
              <a:rPr lang="en-US" dirty="0"/>
              <a:t>Advisors know what they need to do to drive growth but don’t always act on that knowledge. </a:t>
            </a:r>
          </a:p>
          <a:p>
            <a:pPr marL="342900" indent="-342900">
              <a:spcBef>
                <a:spcPts val="600"/>
              </a:spcBef>
              <a:buAutoNum type="arabicPeriod"/>
            </a:pPr>
            <a:r>
              <a:rPr lang="en-US" dirty="0"/>
              <a:t>Firms with teams grow faster than those without. </a:t>
            </a:r>
          </a:p>
          <a:p>
            <a:pPr marL="342900" indent="-342900">
              <a:spcBef>
                <a:spcPts val="600"/>
              </a:spcBef>
              <a:buAutoNum type="arabicPeriod"/>
            </a:pPr>
            <a:r>
              <a:rPr lang="en-US" dirty="0"/>
              <a:t>Systems and processes help establish a strong foundation for growth.</a:t>
            </a:r>
          </a:p>
          <a:p>
            <a:pPr marL="342900" indent="-342900">
              <a:spcBef>
                <a:spcPts val="600"/>
              </a:spcBef>
              <a:buAutoNum type="arabicPeriod"/>
            </a:pPr>
            <a:r>
              <a:rPr lang="en-US" dirty="0"/>
              <a:t>It’s not enough to define your ideal clients; you need to actively engage them.</a:t>
            </a:r>
          </a:p>
          <a:p>
            <a:pPr marL="342900" indent="-342900">
              <a:spcBef>
                <a:spcPts val="600"/>
              </a:spcBef>
              <a:buAutoNum type="arabicPeriod"/>
            </a:pPr>
            <a:r>
              <a:rPr lang="en-US" dirty="0"/>
              <a:t>Mindset can be a powerful influence on growth prospects. </a:t>
            </a:r>
          </a:p>
          <a:p>
            <a:pPr lvl="1"/>
            <a:endParaRPr lang="en-US" dirty="0"/>
          </a:p>
        </p:txBody>
      </p:sp>
      <p:sp>
        <p:nvSpPr>
          <p:cNvPr id="7" name="TextBox 6">
            <a:extLst>
              <a:ext uri="{FF2B5EF4-FFF2-40B4-BE49-F238E27FC236}">
                <a16:creationId xmlns:a16="http://schemas.microsoft.com/office/drawing/2014/main" id="{3003741D-6F93-49A2-8913-F3E77A006458}"/>
              </a:ext>
            </a:extLst>
          </p:cNvPr>
          <p:cNvSpPr txBox="1"/>
          <p:nvPr/>
        </p:nvSpPr>
        <p:spPr>
          <a:xfrm>
            <a:off x="801189" y="6275978"/>
            <a:ext cx="10488142" cy="215444"/>
          </a:xfrm>
          <a:prstGeom prst="rect">
            <a:avLst/>
          </a:prstGeom>
          <a:noFill/>
        </p:spPr>
        <p:txBody>
          <a:bodyPr wrap="square" rtlCol="0">
            <a:spAutoFit/>
          </a:bodyPr>
          <a:lstStyle/>
          <a:p>
            <a:r>
              <a:rPr lang="en-US" sz="800" b="1"/>
              <a:t>FOR FINANCIAL PROFESSIONAL USE ONLY / NOT FOR PUBLIC VIEWING OR DISTRIBUTION</a:t>
            </a:r>
          </a:p>
        </p:txBody>
      </p:sp>
    </p:spTree>
    <p:extLst>
      <p:ext uri="{BB962C8B-B14F-4D97-AF65-F5344CB8AC3E}">
        <p14:creationId xmlns:p14="http://schemas.microsoft.com/office/powerpoint/2010/main" val="3675431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2E44479-FD89-423D-958B-40F88AD603CC}"/>
              </a:ext>
            </a:extLst>
          </p:cNvPr>
          <p:cNvSpPr txBox="1">
            <a:spLocks/>
          </p:cNvSpPr>
          <p:nvPr/>
        </p:nvSpPr>
        <p:spPr>
          <a:xfrm>
            <a:off x="838200" y="2991888"/>
            <a:ext cx="10674427" cy="132556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a:solidFill>
                  <a:schemeClr val="bg1"/>
                </a:solidFill>
                <a:latin typeface="Arial" panose="020B0604020202020204" pitchFamily="34" charset="0"/>
                <a:ea typeface="+mj-ea"/>
                <a:cs typeface="Arial" panose="020B0604020202020204" pitchFamily="34" charset="0"/>
              </a:defRPr>
            </a:lvl1pPr>
          </a:lstStyle>
          <a:p>
            <a:pPr>
              <a:lnSpc>
                <a:spcPts val="8000"/>
              </a:lnSpc>
              <a:spcBef>
                <a:spcPts val="0"/>
              </a:spcBef>
              <a:defRPr/>
            </a:pPr>
            <a:r>
              <a:rPr lang="en-US" sz="6000" b="1" dirty="0">
                <a:solidFill>
                  <a:schemeClr val="tx1"/>
                </a:solidFill>
              </a:rPr>
              <a:t>Mindset matters</a:t>
            </a:r>
          </a:p>
          <a:p>
            <a:pPr>
              <a:lnSpc>
                <a:spcPts val="2000"/>
              </a:lnSpc>
              <a:spcBef>
                <a:spcPts val="0"/>
              </a:spcBef>
              <a:defRPr/>
            </a:pPr>
            <a:r>
              <a:rPr lang="en-US" sz="3000" dirty="0">
                <a:ea typeface="Calibri" charset="0"/>
              </a:rPr>
              <a:t> Who are your top clients and how did you acquire them?</a:t>
            </a:r>
            <a:endParaRPr lang="en-US" sz="3000" b="1" dirty="0">
              <a:ea typeface="Calibri" charset="0"/>
            </a:endParaRPr>
          </a:p>
        </p:txBody>
      </p:sp>
      <p:sp>
        <p:nvSpPr>
          <p:cNvPr id="5" name="Content Placeholder 2">
            <a:extLst>
              <a:ext uri="{FF2B5EF4-FFF2-40B4-BE49-F238E27FC236}">
                <a16:creationId xmlns:a16="http://schemas.microsoft.com/office/drawing/2014/main" id="{D50F82DF-901F-48BD-9E28-4575A80E8620}"/>
              </a:ext>
            </a:extLst>
          </p:cNvPr>
          <p:cNvSpPr txBox="1">
            <a:spLocks/>
          </p:cNvSpPr>
          <p:nvPr/>
        </p:nvSpPr>
        <p:spPr>
          <a:xfrm>
            <a:off x="976988" y="4202841"/>
            <a:ext cx="10515600" cy="1661060"/>
          </a:xfrm>
          <a:prstGeom prst="rect">
            <a:avLst/>
          </a:prstGeom>
        </p:spPr>
        <p:txBody>
          <a:bodyPr>
            <a:noAutofit/>
          </a:bodyPr>
          <a:lstStyle>
            <a:lvl1pPr marL="285750" indent="-285750" algn="l" defTabSz="914400" rtl="0" eaLnBrk="1" latinLnBrk="0" hangingPunct="1">
              <a:lnSpc>
                <a:spcPct val="100000"/>
              </a:lnSpc>
              <a:spcBef>
                <a:spcPts val="0"/>
              </a:spcBef>
              <a:spcAft>
                <a:spcPts val="600"/>
              </a:spcAft>
              <a:buClr>
                <a:schemeClr val="tx2"/>
              </a:buClr>
              <a:buFont typeface="Wingdings" panose="05000000000000000000" pitchFamily="2" charset="2"/>
              <a:buChar char="§"/>
              <a:defRPr sz="2000" b="0" kern="1200">
                <a:solidFill>
                  <a:schemeClr val="tx2"/>
                </a:solidFill>
                <a:latin typeface="+mn-lt"/>
                <a:ea typeface="+mn-ea"/>
                <a:cs typeface="+mn-cs"/>
              </a:defRPr>
            </a:lvl1pPr>
            <a:lvl2pPr marL="538163" indent="-252413" algn="l" defTabSz="914400" rtl="0" eaLnBrk="1" latinLnBrk="0" hangingPunct="1">
              <a:lnSpc>
                <a:spcPct val="100000"/>
              </a:lnSpc>
              <a:spcBef>
                <a:spcPts val="0"/>
              </a:spcBef>
              <a:spcAft>
                <a:spcPts val="600"/>
              </a:spcAft>
              <a:buClr>
                <a:schemeClr val="tx2"/>
              </a:buClr>
              <a:buSzPct val="100000"/>
              <a:buFont typeface="Wingdings" panose="05000000000000000000" pitchFamily="2" charset="2"/>
              <a:buChar char="§"/>
              <a:defRPr sz="1800" kern="1200">
                <a:solidFill>
                  <a:schemeClr val="tx2"/>
                </a:solidFill>
                <a:latin typeface="+mn-lt"/>
                <a:ea typeface="+mn-ea"/>
                <a:cs typeface="+mn-cs"/>
              </a:defRPr>
            </a:lvl2pPr>
            <a:lvl3pPr marL="1076325" indent="-269875" algn="l" defTabSz="914400" rtl="0" eaLnBrk="1" latinLnBrk="0" hangingPunct="1">
              <a:lnSpc>
                <a:spcPct val="100000"/>
              </a:lnSpc>
              <a:spcBef>
                <a:spcPts val="0"/>
              </a:spcBef>
              <a:spcAft>
                <a:spcPts val="600"/>
              </a:spcAft>
              <a:buClr>
                <a:schemeClr val="tx2"/>
              </a:buClr>
              <a:buSzPct val="100000"/>
              <a:buFont typeface="Wingdings" panose="05000000000000000000" pitchFamily="2" charset="2"/>
              <a:buChar char="§"/>
              <a:defRPr sz="1600" kern="1200">
                <a:solidFill>
                  <a:schemeClr val="tx2"/>
                </a:solidFill>
                <a:latin typeface="+mn-lt"/>
                <a:ea typeface="+mn-ea"/>
                <a:cs typeface="+mn-cs"/>
              </a:defRPr>
            </a:lvl3pPr>
            <a:lvl4pPr marL="1435100" indent="-268288" algn="l" defTabSz="914400" rtl="0" eaLnBrk="1" latinLnBrk="0" hangingPunct="1">
              <a:lnSpc>
                <a:spcPct val="100000"/>
              </a:lnSpc>
              <a:spcBef>
                <a:spcPts val="0"/>
              </a:spcBef>
              <a:spcAft>
                <a:spcPts val="600"/>
              </a:spcAft>
              <a:buClr>
                <a:schemeClr val="tx2"/>
              </a:buClr>
              <a:buFont typeface="Wingdings" panose="05000000000000000000" pitchFamily="2" charset="2"/>
              <a:buChar char="§"/>
              <a:defRPr sz="1400" kern="1200">
                <a:solidFill>
                  <a:schemeClr val="tx2"/>
                </a:solidFill>
                <a:latin typeface="+mn-lt"/>
                <a:ea typeface="+mn-ea"/>
                <a:cs typeface="+mn-cs"/>
              </a:defRPr>
            </a:lvl4pPr>
            <a:lvl5pPr marL="1792288" indent="-268288" algn="l" defTabSz="914400" rtl="0" eaLnBrk="1" latinLnBrk="0" hangingPunct="1">
              <a:lnSpc>
                <a:spcPct val="100000"/>
              </a:lnSpc>
              <a:spcBef>
                <a:spcPts val="0"/>
              </a:spcBef>
              <a:spcAft>
                <a:spcPts val="600"/>
              </a:spcAft>
              <a:buClr>
                <a:schemeClr val="tx2"/>
              </a:buClr>
              <a:buFont typeface="Wingdings" panose="05000000000000000000" pitchFamily="2" charset="2"/>
              <a:buChar char="§"/>
              <a:tabLst/>
              <a:defRPr sz="105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3000" dirty="0"/>
          </a:p>
        </p:txBody>
      </p:sp>
      <p:sp>
        <p:nvSpPr>
          <p:cNvPr id="6" name="TextBox 5">
            <a:extLst>
              <a:ext uri="{FF2B5EF4-FFF2-40B4-BE49-F238E27FC236}">
                <a16:creationId xmlns:a16="http://schemas.microsoft.com/office/drawing/2014/main" id="{4698CC6B-478A-4485-83B8-9BAAA9DA6730}"/>
              </a:ext>
            </a:extLst>
          </p:cNvPr>
          <p:cNvSpPr txBox="1"/>
          <p:nvPr/>
        </p:nvSpPr>
        <p:spPr>
          <a:xfrm>
            <a:off x="801189" y="6275978"/>
            <a:ext cx="10488142" cy="215444"/>
          </a:xfrm>
          <a:prstGeom prst="rect">
            <a:avLst/>
          </a:prstGeom>
          <a:noFill/>
        </p:spPr>
        <p:txBody>
          <a:bodyPr wrap="square" rtlCol="0">
            <a:spAutoFit/>
          </a:bodyPr>
          <a:lstStyle/>
          <a:p>
            <a:r>
              <a:rPr lang="en-US" sz="800" b="1"/>
              <a:t>FOR FINANCIAL PROFESSIONAL USE ONLY / NOT FOR PUBLIC VIEWING OR DISTRIBUTION</a:t>
            </a:r>
          </a:p>
        </p:txBody>
      </p:sp>
    </p:spTree>
    <p:extLst>
      <p:ext uri="{BB962C8B-B14F-4D97-AF65-F5344CB8AC3E}">
        <p14:creationId xmlns:p14="http://schemas.microsoft.com/office/powerpoint/2010/main" val="2830920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DF28B-B400-DCD2-8C07-4669BD5A845E}"/>
              </a:ext>
            </a:extLst>
          </p:cNvPr>
          <p:cNvSpPr>
            <a:spLocks noGrp="1"/>
          </p:cNvSpPr>
          <p:nvPr>
            <p:ph type="title"/>
          </p:nvPr>
        </p:nvSpPr>
        <p:spPr/>
        <p:txBody>
          <a:bodyPr>
            <a:normAutofit/>
          </a:bodyPr>
          <a:lstStyle/>
          <a:p>
            <a:r>
              <a:rPr lang="en-US" sz="3600" dirty="0"/>
              <a:t>Mindset matters</a:t>
            </a:r>
          </a:p>
        </p:txBody>
      </p:sp>
      <p:sp>
        <p:nvSpPr>
          <p:cNvPr id="4" name="Subtitle 3">
            <a:extLst>
              <a:ext uri="{FF2B5EF4-FFF2-40B4-BE49-F238E27FC236}">
                <a16:creationId xmlns:a16="http://schemas.microsoft.com/office/drawing/2014/main" id="{B65D6CBB-367C-282F-AF37-2DB3A47D1BAE}"/>
              </a:ext>
            </a:extLst>
          </p:cNvPr>
          <p:cNvSpPr>
            <a:spLocks noGrp="1"/>
          </p:cNvSpPr>
          <p:nvPr>
            <p:ph type="subTitle" idx="10"/>
          </p:nvPr>
        </p:nvSpPr>
        <p:spPr/>
        <p:txBody>
          <a:bodyPr/>
          <a:lstStyle/>
          <a:p>
            <a:r>
              <a:rPr lang="en-US" sz="2400" dirty="0"/>
              <a:t>What determines our outcomes?</a:t>
            </a:r>
          </a:p>
        </p:txBody>
      </p:sp>
      <p:sp>
        <p:nvSpPr>
          <p:cNvPr id="7" name="TextBox 6">
            <a:extLst>
              <a:ext uri="{FF2B5EF4-FFF2-40B4-BE49-F238E27FC236}">
                <a16:creationId xmlns:a16="http://schemas.microsoft.com/office/drawing/2014/main" id="{3003741D-6F93-49A2-8913-F3E77A006458}"/>
              </a:ext>
            </a:extLst>
          </p:cNvPr>
          <p:cNvSpPr txBox="1"/>
          <p:nvPr/>
        </p:nvSpPr>
        <p:spPr>
          <a:xfrm>
            <a:off x="801189" y="6275978"/>
            <a:ext cx="10488142" cy="215444"/>
          </a:xfrm>
          <a:prstGeom prst="rect">
            <a:avLst/>
          </a:prstGeom>
          <a:noFill/>
        </p:spPr>
        <p:txBody>
          <a:bodyPr wrap="square" rtlCol="0">
            <a:spAutoFit/>
          </a:bodyPr>
          <a:lstStyle/>
          <a:p>
            <a:r>
              <a:rPr lang="en-US" sz="800" b="1"/>
              <a:t>FOR FINANCIAL PROFESSIONAL USE ONLY / NOT FOR PUBLIC VIEWING OR DISTRIBUTION</a:t>
            </a:r>
          </a:p>
        </p:txBody>
      </p:sp>
      <p:graphicFrame>
        <p:nvGraphicFramePr>
          <p:cNvPr id="8" name="Diagram 7">
            <a:extLst>
              <a:ext uri="{FF2B5EF4-FFF2-40B4-BE49-F238E27FC236}">
                <a16:creationId xmlns:a16="http://schemas.microsoft.com/office/drawing/2014/main" id="{80716814-4E3C-3AA0-11FE-45ECEEB4B522}"/>
              </a:ext>
            </a:extLst>
          </p:cNvPr>
          <p:cNvGraphicFramePr/>
          <p:nvPr>
            <p:extLst>
              <p:ext uri="{D42A27DB-BD31-4B8C-83A1-F6EECF244321}">
                <p14:modId xmlns:p14="http://schemas.microsoft.com/office/powerpoint/2010/main" val="34029567"/>
              </p:ext>
            </p:extLst>
          </p:nvPr>
        </p:nvGraphicFramePr>
        <p:xfrm>
          <a:off x="1755300" y="543122"/>
          <a:ext cx="8810171" cy="57717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ontent Placeholder 2">
            <a:extLst>
              <a:ext uri="{FF2B5EF4-FFF2-40B4-BE49-F238E27FC236}">
                <a16:creationId xmlns:a16="http://schemas.microsoft.com/office/drawing/2014/main" id="{7939D7BC-6893-2EE5-414A-C374C2FE1C91}"/>
              </a:ext>
            </a:extLst>
          </p:cNvPr>
          <p:cNvSpPr txBox="1">
            <a:spLocks/>
          </p:cNvSpPr>
          <p:nvPr/>
        </p:nvSpPr>
        <p:spPr>
          <a:xfrm>
            <a:off x="902586" y="5778375"/>
            <a:ext cx="10515600" cy="236940"/>
          </a:xfrm>
          <a:prstGeom prst="rect">
            <a:avLst/>
          </a:prstGeom>
        </p:spPr>
        <p:txBody>
          <a:bodyPr>
            <a:noAutofit/>
          </a:bodyPr>
          <a:lstStyle>
            <a:lvl1pPr marL="285750" indent="-285750" algn="l" defTabSz="914400" rtl="0" eaLnBrk="1" latinLnBrk="0" hangingPunct="1">
              <a:lnSpc>
                <a:spcPct val="100000"/>
              </a:lnSpc>
              <a:spcBef>
                <a:spcPts val="0"/>
              </a:spcBef>
              <a:spcAft>
                <a:spcPts val="600"/>
              </a:spcAft>
              <a:buClr>
                <a:schemeClr val="tx2"/>
              </a:buClr>
              <a:buFont typeface="Wingdings" panose="05000000000000000000" pitchFamily="2" charset="2"/>
              <a:buChar char="§"/>
              <a:defRPr sz="2000" b="0" kern="1200">
                <a:solidFill>
                  <a:schemeClr val="tx2"/>
                </a:solidFill>
                <a:latin typeface="+mn-lt"/>
                <a:ea typeface="+mn-ea"/>
                <a:cs typeface="+mn-cs"/>
              </a:defRPr>
            </a:lvl1pPr>
            <a:lvl2pPr marL="538163" indent="-252413" algn="l" defTabSz="914400" rtl="0" eaLnBrk="1" latinLnBrk="0" hangingPunct="1">
              <a:lnSpc>
                <a:spcPct val="100000"/>
              </a:lnSpc>
              <a:spcBef>
                <a:spcPts val="0"/>
              </a:spcBef>
              <a:spcAft>
                <a:spcPts val="600"/>
              </a:spcAft>
              <a:buClr>
                <a:schemeClr val="tx2"/>
              </a:buClr>
              <a:buSzPct val="100000"/>
              <a:buFont typeface="Wingdings" panose="05000000000000000000" pitchFamily="2" charset="2"/>
              <a:buChar char="§"/>
              <a:defRPr sz="1800" kern="1200">
                <a:solidFill>
                  <a:schemeClr val="tx2"/>
                </a:solidFill>
                <a:latin typeface="+mn-lt"/>
                <a:ea typeface="+mn-ea"/>
                <a:cs typeface="+mn-cs"/>
              </a:defRPr>
            </a:lvl2pPr>
            <a:lvl3pPr marL="1076325" indent="-269875" algn="l" defTabSz="914400" rtl="0" eaLnBrk="1" latinLnBrk="0" hangingPunct="1">
              <a:lnSpc>
                <a:spcPct val="100000"/>
              </a:lnSpc>
              <a:spcBef>
                <a:spcPts val="0"/>
              </a:spcBef>
              <a:spcAft>
                <a:spcPts val="600"/>
              </a:spcAft>
              <a:buClr>
                <a:schemeClr val="tx2"/>
              </a:buClr>
              <a:buSzPct val="100000"/>
              <a:buFont typeface="Wingdings" panose="05000000000000000000" pitchFamily="2" charset="2"/>
              <a:buChar char="§"/>
              <a:defRPr sz="1600" kern="1200">
                <a:solidFill>
                  <a:schemeClr val="tx2"/>
                </a:solidFill>
                <a:latin typeface="+mn-lt"/>
                <a:ea typeface="+mn-ea"/>
                <a:cs typeface="+mn-cs"/>
              </a:defRPr>
            </a:lvl3pPr>
            <a:lvl4pPr marL="1435100" indent="-268288" algn="l" defTabSz="914400" rtl="0" eaLnBrk="1" latinLnBrk="0" hangingPunct="1">
              <a:lnSpc>
                <a:spcPct val="100000"/>
              </a:lnSpc>
              <a:spcBef>
                <a:spcPts val="0"/>
              </a:spcBef>
              <a:spcAft>
                <a:spcPts val="600"/>
              </a:spcAft>
              <a:buClr>
                <a:schemeClr val="tx2"/>
              </a:buClr>
              <a:buFont typeface="Wingdings" panose="05000000000000000000" pitchFamily="2" charset="2"/>
              <a:buChar char="§"/>
              <a:defRPr sz="1400" kern="1200">
                <a:solidFill>
                  <a:schemeClr val="tx2"/>
                </a:solidFill>
                <a:latin typeface="+mn-lt"/>
                <a:ea typeface="+mn-ea"/>
                <a:cs typeface="+mn-cs"/>
              </a:defRPr>
            </a:lvl4pPr>
            <a:lvl5pPr marL="1792288" indent="-268288" algn="l" defTabSz="914400" rtl="0" eaLnBrk="1" latinLnBrk="0" hangingPunct="1">
              <a:lnSpc>
                <a:spcPct val="100000"/>
              </a:lnSpc>
              <a:spcBef>
                <a:spcPts val="0"/>
              </a:spcBef>
              <a:spcAft>
                <a:spcPts val="600"/>
              </a:spcAft>
              <a:buClr>
                <a:schemeClr val="tx2"/>
              </a:buClr>
              <a:buFont typeface="Wingdings" panose="05000000000000000000" pitchFamily="2" charset="2"/>
              <a:buChar char="§"/>
              <a:tabLst/>
              <a:defRPr sz="105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000" dirty="0"/>
              <a:t>Source: “Mindset: The New Psychology of Success,” Dweck, C., 2007.</a:t>
            </a:r>
            <a:endParaRPr lang="en-US" sz="1400" dirty="0"/>
          </a:p>
        </p:txBody>
      </p:sp>
    </p:spTree>
    <p:extLst>
      <p:ext uri="{BB962C8B-B14F-4D97-AF65-F5344CB8AC3E}">
        <p14:creationId xmlns:p14="http://schemas.microsoft.com/office/powerpoint/2010/main" val="2770895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DF28B-B400-DCD2-8C07-4669BD5A845E}"/>
              </a:ext>
            </a:extLst>
          </p:cNvPr>
          <p:cNvSpPr>
            <a:spLocks noGrp="1"/>
          </p:cNvSpPr>
          <p:nvPr>
            <p:ph type="title"/>
          </p:nvPr>
        </p:nvSpPr>
        <p:spPr/>
        <p:txBody>
          <a:bodyPr>
            <a:normAutofit/>
          </a:bodyPr>
          <a:lstStyle/>
          <a:p>
            <a:r>
              <a:rPr lang="en-US" sz="3600" dirty="0"/>
              <a:t>Mindset matters</a:t>
            </a:r>
          </a:p>
        </p:txBody>
      </p:sp>
      <p:sp>
        <p:nvSpPr>
          <p:cNvPr id="4" name="Subtitle 3">
            <a:extLst>
              <a:ext uri="{FF2B5EF4-FFF2-40B4-BE49-F238E27FC236}">
                <a16:creationId xmlns:a16="http://schemas.microsoft.com/office/drawing/2014/main" id="{B65D6CBB-367C-282F-AF37-2DB3A47D1BAE}"/>
              </a:ext>
            </a:extLst>
          </p:cNvPr>
          <p:cNvSpPr>
            <a:spLocks noGrp="1"/>
          </p:cNvSpPr>
          <p:nvPr>
            <p:ph type="subTitle" idx="10"/>
          </p:nvPr>
        </p:nvSpPr>
        <p:spPr/>
        <p:txBody>
          <a:bodyPr/>
          <a:lstStyle/>
          <a:p>
            <a:r>
              <a:rPr lang="en-US" sz="2400" dirty="0"/>
              <a:t>Which mindset do you have?</a:t>
            </a:r>
          </a:p>
        </p:txBody>
      </p:sp>
      <p:graphicFrame>
        <p:nvGraphicFramePr>
          <p:cNvPr id="3" name="Table 5">
            <a:extLst>
              <a:ext uri="{FF2B5EF4-FFF2-40B4-BE49-F238E27FC236}">
                <a16:creationId xmlns:a16="http://schemas.microsoft.com/office/drawing/2014/main" id="{392E580B-B3E8-66F3-6E14-CB7156109B39}"/>
              </a:ext>
            </a:extLst>
          </p:cNvPr>
          <p:cNvGraphicFramePr>
            <a:graphicFrameLocks noGrp="1"/>
          </p:cNvGraphicFramePr>
          <p:nvPr>
            <p:ph idx="1"/>
            <p:extLst>
              <p:ext uri="{D42A27DB-BD31-4B8C-83A1-F6EECF244321}">
                <p14:modId xmlns:p14="http://schemas.microsoft.com/office/powerpoint/2010/main" val="1745516698"/>
              </p:ext>
            </p:extLst>
          </p:nvPr>
        </p:nvGraphicFramePr>
        <p:xfrm>
          <a:off x="903288" y="1638300"/>
          <a:ext cx="10234611" cy="3231474"/>
        </p:xfrm>
        <a:graphic>
          <a:graphicData uri="http://schemas.openxmlformats.org/drawingml/2006/table">
            <a:tbl>
              <a:tblPr firstRow="1" bandRow="1">
                <a:tableStyleId>{B301B821-A1FF-4177-AEE7-76D212191A09}</a:tableStyleId>
              </a:tblPr>
              <a:tblGrid>
                <a:gridCol w="3411537">
                  <a:extLst>
                    <a:ext uri="{9D8B030D-6E8A-4147-A177-3AD203B41FA5}">
                      <a16:colId xmlns:a16="http://schemas.microsoft.com/office/drawing/2014/main" val="4082929525"/>
                    </a:ext>
                  </a:extLst>
                </a:gridCol>
                <a:gridCol w="3411537">
                  <a:extLst>
                    <a:ext uri="{9D8B030D-6E8A-4147-A177-3AD203B41FA5}">
                      <a16:colId xmlns:a16="http://schemas.microsoft.com/office/drawing/2014/main" val="817121865"/>
                    </a:ext>
                  </a:extLst>
                </a:gridCol>
                <a:gridCol w="3411537">
                  <a:extLst>
                    <a:ext uri="{9D8B030D-6E8A-4147-A177-3AD203B41FA5}">
                      <a16:colId xmlns:a16="http://schemas.microsoft.com/office/drawing/2014/main" val="1700152278"/>
                    </a:ext>
                  </a:extLst>
                </a:gridCol>
              </a:tblGrid>
              <a:tr h="1377274">
                <a:tc>
                  <a:txBody>
                    <a:bodyPr/>
                    <a:lstStyle/>
                    <a:p>
                      <a:pPr algn="ctr"/>
                      <a:r>
                        <a:rPr lang="en-US">
                          <a:solidFill>
                            <a:schemeClr val="tx1"/>
                          </a:solidFill>
                        </a:rPr>
                        <a:t>Fixed</a:t>
                      </a:r>
                    </a:p>
                  </a:txBody>
                  <a:tcPr>
                    <a:lnL w="12700" cmpd="sng">
                      <a:noFill/>
                    </a:lnL>
                    <a:lnR>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solidFill>
                            <a:schemeClr val="tx1"/>
                          </a:solidFill>
                        </a:rPr>
                        <a:t>Beliefs</a:t>
                      </a:r>
                    </a:p>
                  </a:txBody>
                  <a:tcPr anchor="ctr">
                    <a:lnL>
                      <a:noFill/>
                    </a:lnL>
                    <a:lnR>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solidFill>
                            <a:schemeClr val="tx1"/>
                          </a:solidFill>
                        </a:rPr>
                        <a:t>Growth</a:t>
                      </a:r>
                    </a:p>
                  </a:txBody>
                  <a:tcPr>
                    <a:lnL>
                      <a:noFill/>
                    </a:lnL>
                    <a:lnR w="12700" cmpd="sng">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62689710"/>
                  </a:ext>
                </a:extLst>
              </a:tr>
              <a:tr h="370840">
                <a:tc>
                  <a:txBody>
                    <a:bodyPr/>
                    <a:lstStyle/>
                    <a:p>
                      <a:pPr algn="ctr"/>
                      <a:r>
                        <a:rPr lang="en-US"/>
                        <a:t>Avoids</a:t>
                      </a:r>
                    </a:p>
                  </a:txBody>
                  <a:tcPr>
                    <a:lnT w="12700" cap="flat" cmpd="sng" algn="ctr">
                      <a:solidFill>
                        <a:schemeClr val="accent1"/>
                      </a:solidFill>
                      <a:prstDash val="solid"/>
                      <a:round/>
                      <a:headEnd type="none" w="med" len="med"/>
                      <a:tailEnd type="none" w="med" len="med"/>
                    </a:lnT>
                  </a:tcPr>
                </a:tc>
                <a:tc>
                  <a:txBody>
                    <a:bodyPr/>
                    <a:lstStyle/>
                    <a:p>
                      <a:pPr algn="ctr"/>
                      <a:r>
                        <a:rPr lang="en-US"/>
                        <a:t>Challenges</a:t>
                      </a:r>
                    </a:p>
                  </a:txBody>
                  <a:tcPr>
                    <a:lnT w="12700" cap="flat" cmpd="sng" algn="ctr">
                      <a:solidFill>
                        <a:schemeClr val="accent1"/>
                      </a:solidFill>
                      <a:prstDash val="solid"/>
                      <a:round/>
                      <a:headEnd type="none" w="med" len="med"/>
                      <a:tailEnd type="none" w="med" len="med"/>
                    </a:lnT>
                  </a:tcPr>
                </a:tc>
                <a:tc>
                  <a:txBody>
                    <a:bodyPr/>
                    <a:lstStyle/>
                    <a:p>
                      <a:pPr algn="ctr"/>
                      <a:r>
                        <a:rPr lang="en-US"/>
                        <a:t>Embraces</a:t>
                      </a:r>
                    </a:p>
                  </a:txBody>
                  <a:tcPr>
                    <a:lnT w="1270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1100210177"/>
                  </a:ext>
                </a:extLst>
              </a:tr>
              <a:tr h="370840">
                <a:tc>
                  <a:txBody>
                    <a:bodyPr/>
                    <a:lstStyle/>
                    <a:p>
                      <a:pPr algn="ctr"/>
                      <a:r>
                        <a:rPr lang="en-US"/>
                        <a:t>Gives up</a:t>
                      </a:r>
                    </a:p>
                  </a:txBody>
                  <a:tcPr/>
                </a:tc>
                <a:tc>
                  <a:txBody>
                    <a:bodyPr/>
                    <a:lstStyle/>
                    <a:p>
                      <a:pPr algn="ctr"/>
                      <a:r>
                        <a:rPr lang="en-US"/>
                        <a:t>Obstacles</a:t>
                      </a:r>
                    </a:p>
                  </a:txBody>
                  <a:tcPr/>
                </a:tc>
                <a:tc>
                  <a:txBody>
                    <a:bodyPr/>
                    <a:lstStyle/>
                    <a:p>
                      <a:pPr algn="ctr"/>
                      <a:r>
                        <a:rPr lang="en-US"/>
                        <a:t>Perseveres</a:t>
                      </a:r>
                    </a:p>
                  </a:txBody>
                  <a:tcPr/>
                </a:tc>
                <a:extLst>
                  <a:ext uri="{0D108BD9-81ED-4DB2-BD59-A6C34878D82A}">
                    <a16:rowId xmlns:a16="http://schemas.microsoft.com/office/drawing/2014/main" val="730037526"/>
                  </a:ext>
                </a:extLst>
              </a:tr>
              <a:tr h="370840">
                <a:tc>
                  <a:txBody>
                    <a:bodyPr/>
                    <a:lstStyle/>
                    <a:p>
                      <a:pPr algn="ctr"/>
                      <a:r>
                        <a:rPr lang="en-US"/>
                        <a:t>Futile</a:t>
                      </a:r>
                    </a:p>
                  </a:txBody>
                  <a:tcPr/>
                </a:tc>
                <a:tc>
                  <a:txBody>
                    <a:bodyPr/>
                    <a:lstStyle/>
                    <a:p>
                      <a:pPr algn="ctr"/>
                      <a:r>
                        <a:rPr lang="en-US"/>
                        <a:t>Effort</a:t>
                      </a:r>
                    </a:p>
                  </a:txBody>
                  <a:tcPr/>
                </a:tc>
                <a:tc>
                  <a:txBody>
                    <a:bodyPr/>
                    <a:lstStyle/>
                    <a:p>
                      <a:pPr algn="ctr"/>
                      <a:r>
                        <a:rPr lang="en-US"/>
                        <a:t>Necessary</a:t>
                      </a:r>
                    </a:p>
                  </a:txBody>
                  <a:tcPr/>
                </a:tc>
                <a:extLst>
                  <a:ext uri="{0D108BD9-81ED-4DB2-BD59-A6C34878D82A}">
                    <a16:rowId xmlns:a16="http://schemas.microsoft.com/office/drawing/2014/main" val="862218193"/>
                  </a:ext>
                </a:extLst>
              </a:tr>
              <a:tr h="370840">
                <a:tc>
                  <a:txBody>
                    <a:bodyPr/>
                    <a:lstStyle/>
                    <a:p>
                      <a:pPr algn="ctr"/>
                      <a:r>
                        <a:rPr lang="en-US"/>
                        <a:t>Ignores</a:t>
                      </a:r>
                    </a:p>
                  </a:txBody>
                  <a:tcPr/>
                </a:tc>
                <a:tc>
                  <a:txBody>
                    <a:bodyPr/>
                    <a:lstStyle/>
                    <a:p>
                      <a:pPr algn="ctr"/>
                      <a:r>
                        <a:rPr lang="en-US"/>
                        <a:t>Criticism</a:t>
                      </a:r>
                    </a:p>
                  </a:txBody>
                  <a:tcPr/>
                </a:tc>
                <a:tc>
                  <a:txBody>
                    <a:bodyPr/>
                    <a:lstStyle/>
                    <a:p>
                      <a:pPr algn="ctr"/>
                      <a:r>
                        <a:rPr lang="en-US"/>
                        <a:t>Open</a:t>
                      </a:r>
                    </a:p>
                  </a:txBody>
                  <a:tcPr/>
                </a:tc>
                <a:extLst>
                  <a:ext uri="{0D108BD9-81ED-4DB2-BD59-A6C34878D82A}">
                    <a16:rowId xmlns:a16="http://schemas.microsoft.com/office/drawing/2014/main" val="3974959096"/>
                  </a:ext>
                </a:extLst>
              </a:tr>
              <a:tr h="370840">
                <a:tc>
                  <a:txBody>
                    <a:bodyPr/>
                    <a:lstStyle/>
                    <a:p>
                      <a:pPr algn="ctr"/>
                      <a:r>
                        <a:rPr lang="en-US"/>
                        <a:t>Threatened</a:t>
                      </a:r>
                    </a:p>
                  </a:txBody>
                  <a:tcPr/>
                </a:tc>
                <a:tc>
                  <a:txBody>
                    <a:bodyPr/>
                    <a:lstStyle/>
                    <a:p>
                      <a:pPr algn="ctr"/>
                      <a:r>
                        <a:rPr lang="en-US"/>
                        <a:t>Success of others</a:t>
                      </a:r>
                    </a:p>
                  </a:txBody>
                  <a:tcPr/>
                </a:tc>
                <a:tc>
                  <a:txBody>
                    <a:bodyPr/>
                    <a:lstStyle/>
                    <a:p>
                      <a:pPr algn="ctr"/>
                      <a:r>
                        <a:rPr lang="en-US"/>
                        <a:t>Inspired</a:t>
                      </a:r>
                    </a:p>
                  </a:txBody>
                  <a:tcPr/>
                </a:tc>
                <a:extLst>
                  <a:ext uri="{0D108BD9-81ED-4DB2-BD59-A6C34878D82A}">
                    <a16:rowId xmlns:a16="http://schemas.microsoft.com/office/drawing/2014/main" val="777287781"/>
                  </a:ext>
                </a:extLst>
              </a:tr>
            </a:tbl>
          </a:graphicData>
        </a:graphic>
      </p:graphicFrame>
      <p:sp>
        <p:nvSpPr>
          <p:cNvPr id="7" name="TextBox 6">
            <a:extLst>
              <a:ext uri="{FF2B5EF4-FFF2-40B4-BE49-F238E27FC236}">
                <a16:creationId xmlns:a16="http://schemas.microsoft.com/office/drawing/2014/main" id="{3003741D-6F93-49A2-8913-F3E77A006458}"/>
              </a:ext>
            </a:extLst>
          </p:cNvPr>
          <p:cNvSpPr txBox="1"/>
          <p:nvPr/>
        </p:nvSpPr>
        <p:spPr>
          <a:xfrm>
            <a:off x="801189" y="6275978"/>
            <a:ext cx="10488142" cy="215444"/>
          </a:xfrm>
          <a:prstGeom prst="rect">
            <a:avLst/>
          </a:prstGeom>
          <a:noFill/>
        </p:spPr>
        <p:txBody>
          <a:bodyPr wrap="square" rtlCol="0">
            <a:spAutoFit/>
          </a:bodyPr>
          <a:lstStyle/>
          <a:p>
            <a:r>
              <a:rPr lang="en-US" sz="800" b="1"/>
              <a:t>FOR FINANCIAL PROFESSIONAL USE ONLY / NOT FOR PUBLIC VIEWING OR DISTRIBUTION</a:t>
            </a:r>
          </a:p>
        </p:txBody>
      </p:sp>
      <p:pic>
        <p:nvPicPr>
          <p:cNvPr id="10" name="Picture 9" descr="A close-up of a cross on a bag&#10;&#10;Description automatically generated">
            <a:extLst>
              <a:ext uri="{FF2B5EF4-FFF2-40B4-BE49-F238E27FC236}">
                <a16:creationId xmlns:a16="http://schemas.microsoft.com/office/drawing/2014/main" id="{E94AE325-9256-6CDD-1ED9-E4B7D2874B9F}"/>
              </a:ext>
            </a:extLst>
          </p:cNvPr>
          <p:cNvPicPr>
            <a:picLocks noChangeAspect="1"/>
          </p:cNvPicPr>
          <p:nvPr/>
        </p:nvPicPr>
        <p:blipFill rotWithShape="1">
          <a:blip r:embed="rId3"/>
          <a:srcRect l="14903" t="8200" r="13246" b="7296"/>
          <a:stretch/>
        </p:blipFill>
        <p:spPr>
          <a:xfrm>
            <a:off x="2230877" y="2013034"/>
            <a:ext cx="777197" cy="914062"/>
          </a:xfrm>
          <a:prstGeom prst="rect">
            <a:avLst/>
          </a:prstGeom>
        </p:spPr>
      </p:pic>
      <p:pic>
        <p:nvPicPr>
          <p:cNvPr id="11" name="Picture 10" descr="A close-up of a cross on a bag&#10;&#10;Description automatically generated">
            <a:extLst>
              <a:ext uri="{FF2B5EF4-FFF2-40B4-BE49-F238E27FC236}">
                <a16:creationId xmlns:a16="http://schemas.microsoft.com/office/drawing/2014/main" id="{EB6D4268-0C3E-A15E-EC84-75779BDC7E40}"/>
              </a:ext>
            </a:extLst>
          </p:cNvPr>
          <p:cNvPicPr>
            <a:picLocks noChangeAspect="1"/>
          </p:cNvPicPr>
          <p:nvPr/>
        </p:nvPicPr>
        <p:blipFill rotWithShape="1">
          <a:blip r:embed="rId3"/>
          <a:srcRect l="14903" t="8200" r="13246" b="7296"/>
          <a:stretch/>
        </p:blipFill>
        <p:spPr>
          <a:xfrm>
            <a:off x="9036996" y="2013034"/>
            <a:ext cx="777197" cy="914062"/>
          </a:xfrm>
          <a:prstGeom prst="rect">
            <a:avLst/>
          </a:prstGeom>
        </p:spPr>
      </p:pic>
      <p:sp>
        <p:nvSpPr>
          <p:cNvPr id="12" name="Rectangle 11">
            <a:extLst>
              <a:ext uri="{FF2B5EF4-FFF2-40B4-BE49-F238E27FC236}">
                <a16:creationId xmlns:a16="http://schemas.microsoft.com/office/drawing/2014/main" id="{A2036124-CFF8-E2E7-0892-8AB1657B940E}"/>
              </a:ext>
            </a:extLst>
          </p:cNvPr>
          <p:cNvSpPr/>
          <p:nvPr/>
        </p:nvSpPr>
        <p:spPr>
          <a:xfrm>
            <a:off x="8934858" y="2208178"/>
            <a:ext cx="535022" cy="116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EB1917E6-BCDD-2C82-139F-C046FC3BF250}"/>
              </a:ext>
            </a:extLst>
          </p:cNvPr>
          <p:cNvCxnSpPr/>
          <p:nvPr/>
        </p:nvCxnSpPr>
        <p:spPr>
          <a:xfrm flipH="1">
            <a:off x="4494179" y="2324911"/>
            <a:ext cx="904673"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8223E035-0519-4E55-583A-8EBC10D2E7B6}"/>
              </a:ext>
            </a:extLst>
          </p:cNvPr>
          <p:cNvCxnSpPr>
            <a:cxnSpLocks/>
          </p:cNvCxnSpPr>
          <p:nvPr/>
        </p:nvCxnSpPr>
        <p:spPr>
          <a:xfrm>
            <a:off x="6595352" y="2324911"/>
            <a:ext cx="904673"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7694699"/>
      </p:ext>
    </p:extLst>
  </p:cSld>
  <p:clrMapOvr>
    <a:masterClrMapping/>
  </p:clrMapOvr>
</p:sld>
</file>

<file path=ppt/theme/theme1.xml><?xml version="1.0" encoding="utf-8"?>
<a:theme xmlns:a="http://schemas.openxmlformats.org/drawingml/2006/main" name="C31705_HGI_PowerPoint_V10">
  <a:themeElements>
    <a:clrScheme name="Custom 1">
      <a:dk1>
        <a:srgbClr val="393D47"/>
      </a:dk1>
      <a:lt1>
        <a:srgbClr val="FFFFFF"/>
      </a:lt1>
      <a:dk2>
        <a:srgbClr val="393D47"/>
      </a:dk2>
      <a:lt2>
        <a:srgbClr val="FFFFFF"/>
      </a:lt2>
      <a:accent1>
        <a:srgbClr val="F06C00"/>
      </a:accent1>
      <a:accent2>
        <a:srgbClr val="007398"/>
      </a:accent2>
      <a:accent3>
        <a:srgbClr val="AA1E2E"/>
      </a:accent3>
      <a:accent4>
        <a:srgbClr val="522D6D"/>
      </a:accent4>
      <a:accent5>
        <a:srgbClr val="00A84F"/>
      </a:accent5>
      <a:accent6>
        <a:srgbClr val="00B9E4"/>
      </a:accent6>
      <a:hlink>
        <a:srgbClr val="007398"/>
      </a:hlink>
      <a:folHlink>
        <a:srgbClr val="00B9E3"/>
      </a:folHlink>
    </a:clrScheme>
    <a:fontScheme name="Henderson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400" dirty="0" err="1" smtClean="0"/>
        </a:defPPr>
      </a:lstStyle>
    </a:txDef>
  </a:objectDefaults>
  <a:extraClrSchemeLst/>
  <a:extLst>
    <a:ext uri="{05A4C25C-085E-4340-85A3-A5531E510DB2}">
      <thm15:themeFamily xmlns:thm15="http://schemas.microsoft.com/office/thememl/2012/main" name="Presentation1" id="{4606F2DD-6468-4DD5-B514-81C56080D687}" vid="{6DB62E73-C4FA-477F-B091-D5D69C09CD90}"/>
    </a:ext>
  </a:extLst>
</a:theme>
</file>

<file path=ppt/theme/theme2.xml><?xml version="1.0" encoding="utf-8"?>
<a:theme xmlns:a="http://schemas.openxmlformats.org/drawingml/2006/main" name="1_For Tables and Charts">
  <a:themeElements>
    <a:clrScheme name="Brand Refresh 1">
      <a:dk1>
        <a:srgbClr val="252A36"/>
      </a:dk1>
      <a:lt1>
        <a:srgbClr val="FFFFFF"/>
      </a:lt1>
      <a:dk2>
        <a:srgbClr val="252A36"/>
      </a:dk2>
      <a:lt2>
        <a:srgbClr val="FFFFFF"/>
      </a:lt2>
      <a:accent1>
        <a:srgbClr val="EA7600"/>
      </a:accent1>
      <a:accent2>
        <a:srgbClr val="007398"/>
      </a:accent2>
      <a:accent3>
        <a:srgbClr val="AA1E2E"/>
      </a:accent3>
      <a:accent4>
        <a:srgbClr val="522D6D"/>
      </a:accent4>
      <a:accent5>
        <a:srgbClr val="00A84F"/>
      </a:accent5>
      <a:accent6>
        <a:srgbClr val="00B9E4"/>
      </a:accent6>
      <a:hlink>
        <a:srgbClr val="007398"/>
      </a:hlink>
      <a:folHlink>
        <a:srgbClr val="00B9E3"/>
      </a:folHlink>
    </a:clrScheme>
    <a:fontScheme name="Henderson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400" dirty="0" err="1" smtClean="0"/>
        </a:defPPr>
      </a:lstStyle>
    </a:txDef>
  </a:objectDefaults>
  <a:extraClrSchemeLst/>
  <a:extLst>
    <a:ext uri="{05A4C25C-085E-4340-85A3-A5531E510DB2}">
      <thm15:themeFamily xmlns:thm15="http://schemas.microsoft.com/office/thememl/2012/main" name="Presentation1" id="{4606F2DD-6468-4DD5-B514-81C56080D687}" vid="{A06C530C-9208-4932-8EA9-3BBCB19159BF}"/>
    </a:ext>
  </a:extLst>
</a:theme>
</file>

<file path=ppt/theme/theme3.xml><?xml version="1.0" encoding="utf-8"?>
<a:theme xmlns:a="http://schemas.openxmlformats.org/drawingml/2006/main" name="1_C31705_HGI_PowerPoint_V10">
  <a:themeElements>
    <a:clrScheme name="Brand Refresh 1">
      <a:dk1>
        <a:srgbClr val="252A36"/>
      </a:dk1>
      <a:lt1>
        <a:srgbClr val="FFFFFF"/>
      </a:lt1>
      <a:dk2>
        <a:srgbClr val="252A36"/>
      </a:dk2>
      <a:lt2>
        <a:srgbClr val="FFFFFF"/>
      </a:lt2>
      <a:accent1>
        <a:srgbClr val="F06C00"/>
      </a:accent1>
      <a:accent2>
        <a:srgbClr val="007398"/>
      </a:accent2>
      <a:accent3>
        <a:srgbClr val="AA1E2E"/>
      </a:accent3>
      <a:accent4>
        <a:srgbClr val="522D6D"/>
      </a:accent4>
      <a:accent5>
        <a:srgbClr val="00A84F"/>
      </a:accent5>
      <a:accent6>
        <a:srgbClr val="00B9E4"/>
      </a:accent6>
      <a:hlink>
        <a:srgbClr val="007398"/>
      </a:hlink>
      <a:folHlink>
        <a:srgbClr val="00B9E3"/>
      </a:folHlink>
    </a:clrScheme>
    <a:fontScheme name="Henderson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400" dirty="0" err="1" smtClean="0"/>
        </a:defPPr>
      </a:lstStyle>
    </a:txDef>
  </a:objectDefaults>
  <a:extraClrSchemeLst/>
  <a:extLst>
    <a:ext uri="{05A4C25C-085E-4340-85A3-A5531E510DB2}">
      <thm15:themeFamily xmlns:thm15="http://schemas.microsoft.com/office/thememl/2012/main" name="Presentation1" id="{4606F2DD-6468-4DD5-B514-81C56080D687}" vid="{87C3B26C-F301-48CC-A085-631639BC0D5C}"/>
    </a:ext>
  </a:extLst>
</a:theme>
</file>

<file path=ppt/theme/theme4.xml><?xml version="1.0" encoding="utf-8"?>
<a:theme xmlns:a="http://schemas.openxmlformats.org/drawingml/2006/main" name="2_C31705_HGI_PowerPoint_V10">
  <a:themeElements>
    <a:clrScheme name="Brand Refresh 1">
      <a:dk1>
        <a:srgbClr val="252A36"/>
      </a:dk1>
      <a:lt1>
        <a:srgbClr val="FFFFFF"/>
      </a:lt1>
      <a:dk2>
        <a:srgbClr val="252A36"/>
      </a:dk2>
      <a:lt2>
        <a:srgbClr val="FFFFFF"/>
      </a:lt2>
      <a:accent1>
        <a:srgbClr val="F06C00"/>
      </a:accent1>
      <a:accent2>
        <a:srgbClr val="007398"/>
      </a:accent2>
      <a:accent3>
        <a:srgbClr val="AA1E2E"/>
      </a:accent3>
      <a:accent4>
        <a:srgbClr val="522D6D"/>
      </a:accent4>
      <a:accent5>
        <a:srgbClr val="00A84F"/>
      </a:accent5>
      <a:accent6>
        <a:srgbClr val="00B9E4"/>
      </a:accent6>
      <a:hlink>
        <a:srgbClr val="007398"/>
      </a:hlink>
      <a:folHlink>
        <a:srgbClr val="00B9E3"/>
      </a:folHlink>
    </a:clrScheme>
    <a:fontScheme name="Henderson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400" dirty="0" err="1" smtClean="0"/>
        </a:defPPr>
      </a:lstStyle>
    </a:txDef>
  </a:objectDefaults>
  <a:extraClrSchemeLst/>
  <a:extLst>
    <a:ext uri="{05A4C25C-085E-4340-85A3-A5531E510DB2}">
      <thm15:themeFamily xmlns:thm15="http://schemas.microsoft.com/office/thememl/2012/main" name="Screenshow_Template" id="{DC7A0002-A1D5-45EA-B287-B3C135D6192A}" vid="{F26A8C0B-202E-4927-AB14-023EE78D8327}"/>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960BD01460A274E8972A8AB66ED16C8" ma:contentTypeVersion="10" ma:contentTypeDescription="Create a new document." ma:contentTypeScope="" ma:versionID="e94b0cd50f6bfd1e34927cc43ab3289a">
  <xsd:schema xmlns:xsd="http://www.w3.org/2001/XMLSchema" xmlns:xs="http://www.w3.org/2001/XMLSchema" xmlns:p="http://schemas.microsoft.com/office/2006/metadata/properties" xmlns:ns3="21b42bb5-de57-4b76-90d1-79ca2cb8b060" targetNamespace="http://schemas.microsoft.com/office/2006/metadata/properties" ma:root="true" ma:fieldsID="f8f5452eaff59e657b699405161c3731" ns3:_="">
    <xsd:import namespace="21b42bb5-de57-4b76-90d1-79ca2cb8b06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AutoKeyPoints" minOccurs="0"/>
                <xsd:element ref="ns3:MediaServiceKeyPoints" minOccurs="0"/>
                <xsd:element ref="ns3:MediaServiceLocatio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b42bb5-de57-4b76-90d1-79ca2cb8b0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0.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VariableListDefinition name="AD_HOC" displayName="AD_HOC" id="51745934-6d64-4698-ac2d-b22486620087" isdomainofvalue="False" dataSourceId="fa207f61-8ce3-4a0f-8246-9a8a54ddb90c"/>
</file>

<file path=customXml/item4.xml><?xml version="1.0" encoding="utf-8"?>
<VariableList UniqueId="51745934-6d64-4698-ac2d-b22486620087" Name="AD_HOC" ContentType="XML" MajorVersion="0" MinorVersion="1" isLocalCopy="False" IsBaseObject="False" DataSourceId="fa207f61-8ce3-4a0f-8246-9a8a54ddb90c" DataSourceMajorVersion="0" DataSourceMinorVersion="1"/>
</file>

<file path=customXml/item5.xml><?xml version="1.0" encoding="utf-8"?>
<VariableListDefinition name="Computed" displayName="Computed" id="cf4fe4b8-494c-4d89-a3a6-fc7df8a66b00" isdomainofvalue="False" dataSourceId="fc852a12-e718-497c-ac86-5d5e16eb058f"/>
</file>

<file path=customXml/item6.xml><?xml version="1.0" encoding="utf-8"?>
<VariableList UniqueId="cf4fe4b8-494c-4d89-a3a6-fc7df8a66b00" Name="Computed" ContentType="XML" MajorVersion="0" MinorVersion="1" isLocalCopy="False" IsBaseObject="False" DataSourceId="fc852a12-e718-497c-ac86-5d5e16eb058f" DataSourceMajorVersion="0" DataSourceMinorVersion="1"/>
</file>

<file path=customXml/item7.xml><?xml version="1.0" encoding="utf-8"?>
<VariableListDefinition name="System" displayName="System" id="61118d11-838e-4ed1-b1d1-6bef3ade8d56" isdomainofvalue="False" dataSourceId="bf9ef6ec-6dbe-4f23-bcc0-0c93c65ba308"/>
</file>

<file path=customXml/item8.xml><?xml version="1.0" encoding="utf-8"?>
<VariableList UniqueId="61118d11-838e-4ed1-b1d1-6bef3ade8d56" Name="System" ContentType="XML" MajorVersion="0" MinorVersion="1" isLocalCopy="False" IsBaseObject="False" DataSourceId="bf9ef6ec-6dbe-4f23-bcc0-0c93c65ba308" DataSourceMajorVersion="0" DataSourceMinorVersion="1"/>
</file>

<file path=customXml/item9.xml><?xml version="1.0" encoding="utf-8"?>
<AllExternalAdhocVariableMappings/>
</file>

<file path=customXml/itemProps1.xml><?xml version="1.0" encoding="utf-8"?>
<ds:datastoreItem xmlns:ds="http://schemas.openxmlformats.org/officeDocument/2006/customXml" ds:itemID="{2F5EEC2C-BE64-4696-9B0C-CA24B3C21A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b42bb5-de57-4b76-90d1-79ca2cb8b0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10.xml><?xml version="1.0" encoding="utf-8"?>
<ds:datastoreItem xmlns:ds="http://schemas.openxmlformats.org/officeDocument/2006/customXml" ds:itemID="{46530ADB-48B6-44E5-AAB4-AAA66AE67646}">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B9367B4A-CCCA-47DC-BBE6-CA9750DCC95C}">
  <ds:schemaRefs>
    <ds:schemaRef ds:uri="http://schemas.microsoft.com/sharepoint/v3/contenttype/forms"/>
  </ds:schemaRefs>
</ds:datastoreItem>
</file>

<file path=customXml/itemProps3.xml><?xml version="1.0" encoding="utf-8"?>
<ds:datastoreItem xmlns:ds="http://schemas.openxmlformats.org/officeDocument/2006/customXml" ds:itemID="{5B6F2378-10CE-4287-9BA8-C89A5E491CDD}">
  <ds:schemaRefs/>
</ds:datastoreItem>
</file>

<file path=customXml/itemProps4.xml><?xml version="1.0" encoding="utf-8"?>
<ds:datastoreItem xmlns:ds="http://schemas.openxmlformats.org/officeDocument/2006/customXml" ds:itemID="{6DD13FC9-0085-44EB-8733-6AB70140526F}">
  <ds:schemaRefs/>
</ds:datastoreItem>
</file>

<file path=customXml/itemProps5.xml><?xml version="1.0" encoding="utf-8"?>
<ds:datastoreItem xmlns:ds="http://schemas.openxmlformats.org/officeDocument/2006/customXml" ds:itemID="{DF2BE575-E898-4F39-976F-5A01F59BBC5D}">
  <ds:schemaRefs/>
</ds:datastoreItem>
</file>

<file path=customXml/itemProps6.xml><?xml version="1.0" encoding="utf-8"?>
<ds:datastoreItem xmlns:ds="http://schemas.openxmlformats.org/officeDocument/2006/customXml" ds:itemID="{0473F601-3E83-4122-9974-51BC59DFE417}">
  <ds:schemaRefs/>
</ds:datastoreItem>
</file>

<file path=customXml/itemProps7.xml><?xml version="1.0" encoding="utf-8"?>
<ds:datastoreItem xmlns:ds="http://schemas.openxmlformats.org/officeDocument/2006/customXml" ds:itemID="{D814829D-23A3-4102-A821-880D45CCCF4F}">
  <ds:schemaRefs/>
</ds:datastoreItem>
</file>

<file path=customXml/itemProps8.xml><?xml version="1.0" encoding="utf-8"?>
<ds:datastoreItem xmlns:ds="http://schemas.openxmlformats.org/officeDocument/2006/customXml" ds:itemID="{F058114C-9133-4AA8-A55E-760FCBACF8EE}">
  <ds:schemaRefs/>
</ds:datastoreItem>
</file>

<file path=customXml/itemProps9.xml><?xml version="1.0" encoding="utf-8"?>
<ds:datastoreItem xmlns:ds="http://schemas.openxmlformats.org/officeDocument/2006/customXml" ds:itemID="{9137BAB8-A3B6-4255-9C68-ED34B7315BBA}">
  <ds:schemaRefs/>
</ds:datastoreItem>
</file>

<file path=docProps/app.xml><?xml version="1.0" encoding="utf-8"?>
<Properties xmlns="http://schemas.openxmlformats.org/officeDocument/2006/extended-properties" xmlns:vt="http://schemas.openxmlformats.org/officeDocument/2006/docPropsVTypes">
  <Template>Widescreen_Template_KL_0121</Template>
  <TotalTime>2987</TotalTime>
  <Words>12777</Words>
  <Application>Microsoft Office PowerPoint</Application>
  <PresentationFormat>Widescreen</PresentationFormat>
  <Paragraphs>1130</Paragraphs>
  <Slides>43</Slides>
  <Notes>43</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43</vt:i4>
      </vt:variant>
    </vt:vector>
  </HeadingPairs>
  <TitlesOfParts>
    <vt:vector size="52" baseType="lpstr">
      <vt:lpstr>Applied Sans Pro</vt:lpstr>
      <vt:lpstr>inherit</vt:lpstr>
      <vt:lpstr>Arial</vt:lpstr>
      <vt:lpstr>Calibri</vt:lpstr>
      <vt:lpstr>Wingdings</vt:lpstr>
      <vt:lpstr>C31705_HGI_PowerPoint_V10</vt:lpstr>
      <vt:lpstr>1_For Tables and Charts</vt:lpstr>
      <vt:lpstr>1_C31705_HGI_PowerPoint_V10</vt:lpstr>
      <vt:lpstr>2_C31705_HGI_PowerPoint_V10</vt:lpstr>
      <vt:lpstr>Modern Prospecting</vt:lpstr>
      <vt:lpstr>The future isn’t what it used to be</vt:lpstr>
      <vt:lpstr>Agenda</vt:lpstr>
      <vt:lpstr>PowerPoint Presentation</vt:lpstr>
      <vt:lpstr>What gets in the way of growing our practice?</vt:lpstr>
      <vt:lpstr>Focusing on growth</vt:lpstr>
      <vt:lpstr>PowerPoint Presentation</vt:lpstr>
      <vt:lpstr>Mindset matters</vt:lpstr>
      <vt:lpstr>Mindset matters</vt:lpstr>
      <vt:lpstr>3 Steps to Modern Prospecting</vt:lpstr>
      <vt:lpstr>PowerPoint Presentation</vt:lpstr>
      <vt:lpstr>Top 30 Clients</vt:lpstr>
      <vt:lpstr>Meaningful attributes</vt:lpstr>
      <vt:lpstr>Clarity recap </vt:lpstr>
      <vt:lpstr>PowerPoint Presentation</vt:lpstr>
      <vt:lpstr>Centers of influence</vt:lpstr>
      <vt:lpstr>Centers of influence</vt:lpstr>
      <vt:lpstr>Centers of influence</vt:lpstr>
      <vt:lpstr>Centers of influence</vt:lpstr>
      <vt:lpstr>Digital presence</vt:lpstr>
      <vt:lpstr>Digital presence</vt:lpstr>
      <vt:lpstr>Digital presence</vt:lpstr>
      <vt:lpstr>Digital presence</vt:lpstr>
      <vt:lpstr>Investor education</vt:lpstr>
      <vt:lpstr>Investor education</vt:lpstr>
      <vt:lpstr>Investor education</vt:lpstr>
      <vt:lpstr>Investor education</vt:lpstr>
      <vt:lpstr>Networking events</vt:lpstr>
      <vt:lpstr>Networking events</vt:lpstr>
      <vt:lpstr>Networking events</vt:lpstr>
      <vt:lpstr>Networking events</vt:lpstr>
      <vt:lpstr>Referral process</vt:lpstr>
      <vt:lpstr>Referral process</vt:lpstr>
      <vt:lpstr>Referral process</vt:lpstr>
      <vt:lpstr>Referral process</vt:lpstr>
      <vt:lpstr>Modern Prospecting Blueprint</vt:lpstr>
      <vt:lpstr>PowerPoint Presentation</vt:lpstr>
      <vt:lpstr>Action</vt:lpstr>
      <vt:lpstr>Next steps</vt:lpstr>
      <vt:lpstr>PowerPoint Presentation</vt:lpstr>
      <vt:lpstr>Growth in assets under management</vt:lpstr>
      <vt:lpstr>Client persona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Meredith Lemoine</dc:creator>
  <cp:lastModifiedBy>Hanna Benjamin</cp:lastModifiedBy>
  <cp:revision>33</cp:revision>
  <cp:lastPrinted>2020-01-20T09:48:26Z</cp:lastPrinted>
  <dcterms:created xsi:type="dcterms:W3CDTF">2021-12-10T17:28:49Z</dcterms:created>
  <dcterms:modified xsi:type="dcterms:W3CDTF">2023-10-23T20:50:40Z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SIProp12DataClass+3c061b4c-9313-485b-a367-01b135411931">
    <vt:lpwstr>v=1.2&gt;I=3c061b4c-9313-485b-a367-01b135411931&amp;N=Confidential&amp;V=1.2&amp;U=System&amp;C=&amp;A=ASSOCIATED</vt:lpwstr>
  </property>
  <property fmtid="{D5CDD505-2E9C-101B-9397-08002B2CF9AE}" pid="3" name="Classification">
    <vt:lpwstr>Confidential</vt:lpwstr>
  </property>
  <property fmtid="{D5CDD505-2E9C-101B-9397-08002B2CF9AE}" pid="4" name="MSIP_Label_afcddd43-8c7c-4abe-8fa4-d188c81eadb1_Enabled">
    <vt:lpwstr>True</vt:lpwstr>
  </property>
  <property fmtid="{D5CDD505-2E9C-101B-9397-08002B2CF9AE}" pid="5" name="MSIP_Label_afcddd43-8c7c-4abe-8fa4-d188c81eadb1_SiteId">
    <vt:lpwstr>c5fb477d-6f95-4b6f-a174-acc68564fad6</vt:lpwstr>
  </property>
  <property fmtid="{D5CDD505-2E9C-101B-9397-08002B2CF9AE}" pid="6" name="MSIP_Label_afcddd43-8c7c-4abe-8fa4-d188c81eadb1_SetDate">
    <vt:lpwstr>2020-01-17T11:18:56.6003561Z</vt:lpwstr>
  </property>
  <property fmtid="{D5CDD505-2E9C-101B-9397-08002B2CF9AE}" pid="7" name="MSIP_Label_afcddd43-8c7c-4abe-8fa4-d188c81eadb1_Name">
    <vt:lpwstr>Confidential</vt:lpwstr>
  </property>
  <property fmtid="{D5CDD505-2E9C-101B-9397-08002B2CF9AE}" pid="8" name="MSIP_Label_afcddd43-8c7c-4abe-8fa4-d188c81eadb1_ActionId">
    <vt:lpwstr>7cbe442d-e7fc-43ee-98e9-5ecfb0666312</vt:lpwstr>
  </property>
  <property fmtid="{D5CDD505-2E9C-101B-9397-08002B2CF9AE}" pid="9" name="MSIP_Label_afcddd43-8c7c-4abe-8fa4-d188c81eadb1_Extended_MSFT_Method">
    <vt:lpwstr>Automatic</vt:lpwstr>
  </property>
  <property fmtid="{D5CDD505-2E9C-101B-9397-08002B2CF9AE}" pid="10" name="ContentTypeId">
    <vt:lpwstr>0x010100A960BD01460A274E8972A8AB66ED16C8</vt:lpwstr>
  </property>
  <property fmtid="{D5CDD505-2E9C-101B-9397-08002B2CF9AE}" pid="11" name="MSIP_Label_7254c57a-b775-490a-a27c-0e643c8fd3c7_Enabled">
    <vt:lpwstr>true</vt:lpwstr>
  </property>
  <property fmtid="{D5CDD505-2E9C-101B-9397-08002B2CF9AE}" pid="12" name="MSIP_Label_7254c57a-b775-490a-a27c-0e643c8fd3c7_SetDate">
    <vt:lpwstr>2021-12-10T17:28:50Z</vt:lpwstr>
  </property>
  <property fmtid="{D5CDD505-2E9C-101B-9397-08002B2CF9AE}" pid="13" name="MSIP_Label_7254c57a-b775-490a-a27c-0e643c8fd3c7_Method">
    <vt:lpwstr>Standard</vt:lpwstr>
  </property>
  <property fmtid="{D5CDD505-2E9C-101B-9397-08002B2CF9AE}" pid="14" name="MSIP_Label_7254c57a-b775-490a-a27c-0e643c8fd3c7_Name">
    <vt:lpwstr>7254c57a-b775-490a-a27c-0e643c8fd3c7</vt:lpwstr>
  </property>
  <property fmtid="{D5CDD505-2E9C-101B-9397-08002B2CF9AE}" pid="15" name="MSIP_Label_7254c57a-b775-490a-a27c-0e643c8fd3c7_SiteId">
    <vt:lpwstr>09d5c224-c624-4040-ba7b-dcfa64d7b17a</vt:lpwstr>
  </property>
  <property fmtid="{D5CDD505-2E9C-101B-9397-08002B2CF9AE}" pid="16" name="MSIP_Label_7254c57a-b775-490a-a27c-0e643c8fd3c7_ActionId">
    <vt:lpwstr>6ae4d1ef-88af-4048-b3ae-176bf0dce714</vt:lpwstr>
  </property>
  <property fmtid="{D5CDD505-2E9C-101B-9397-08002B2CF9AE}" pid="17" name="MSIP_Label_7254c57a-b775-490a-a27c-0e643c8fd3c7_ContentBits">
    <vt:lpwstr>0</vt:lpwstr>
  </property>
</Properties>
</file>